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av" ContentType="audio/x-wav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9" r:id="rId1"/>
    <p:sldMasterId id="2147483650" r:id="rId2"/>
    <p:sldMasterId id="2147483651" r:id="rId3"/>
    <p:sldMasterId id="2147483652" r:id="rId4"/>
  </p:sldMasterIdLst>
  <p:sldIdLst>
    <p:sldId id="269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70" r:id="rId15"/>
    <p:sldId id="266" r:id="rId16"/>
    <p:sldId id="267" r:id="rId17"/>
  </p:sldIdLst>
  <p:sldSz cx="9144000" cy="5141913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2" autoAdjust="0"/>
    <p:restoredTop sz="94660"/>
  </p:normalViewPr>
  <p:slideViewPr>
    <p:cSldViewPr>
      <p:cViewPr varScale="1">
        <p:scale>
          <a:sx n="153" d="100"/>
          <a:sy n="153" d="100"/>
        </p:scale>
        <p:origin x="342" y="108"/>
      </p:cViewPr>
      <p:guideLst>
        <p:guide orient="horz" pos="16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tags" Target="tags/tag34.xml" /><Relationship Id="rId19" Type="http://schemas.openxmlformats.org/officeDocument/2006/relationships/presProps" Target="presProps.xml" /><Relationship Id="rId2" Type="http://schemas.openxmlformats.org/officeDocument/2006/relationships/slideMaster" Target="slideMasters/slideMaster2.xml" /><Relationship Id="rId20" Type="http://schemas.openxmlformats.org/officeDocument/2006/relationships/viewProps" Target="viewProps.xml" /><Relationship Id="rId21" Type="http://schemas.openxmlformats.org/officeDocument/2006/relationships/theme" Target="theme/theme1.xml" /><Relationship Id="rId22" Type="http://schemas.openxmlformats.org/officeDocument/2006/relationships/tableStyles" Target="tableStyles.xml" /><Relationship Id="rId3" Type="http://schemas.openxmlformats.org/officeDocument/2006/relationships/slideMaster" Target="slideMasters/slideMaster3.xml" /><Relationship Id="rId4" Type="http://schemas.openxmlformats.org/officeDocument/2006/relationships/slideMaster" Target="slideMasters/slideMaster4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7F113E-CA4F-4132-841D-49AF5449D2E4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245370202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281C3-B7BF-4DD2-A0E4-642723DF3077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4025802757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628676-4ACA-4B0F-B8CA-6278CEC1A017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378656289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5C2A5A-933E-4CC6-B614-590DBC6C1872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1259889603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2E142F-139F-4187-A8D4-40CEBABC9EEE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2986469348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50CFD1-437B-4164-B103-CFC8004ECF61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1214219403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CA4F0E-8238-4DBA-BBC0-FD35341CAA22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2292951752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09D1A2-9C89-4C92-BFE4-51234639199E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1988655896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543E9F-8E91-423E-828A-729948DC935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2134844186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1B706-2DAF-4E3B-A22A-2346A6B765E0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1480387952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4942AD-AC16-4B7F-84D8-8CDFFF83F52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261240826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CA056E-37BB-4F73-8811-1A714D36955E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1141420615"/>
      </p:ext>
    </p:extLst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99F280-35D4-4429-ACCC-3E397DBEDC32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2187156560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947EF8-6AA6-48F4-8023-A485A3F7D4DF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2380521992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A8DC46-6DEF-4014-A743-9921D584336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3311139794"/>
      </p:ext>
    </p:extLst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787346-FD24-4F02-9AF7-0776C8ABE6AA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475454552"/>
      </p:ext>
    </p:extLst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ECE915-36EC-4A44-A74F-FF597B6749F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1830794112"/>
      </p:ext>
    </p:extLst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F1399C-40D2-4627-88E8-34260568EEF7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2974871692"/>
      </p:ext>
    </p:extLst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6DDFAB-85C3-4EEE-9A0D-0B3323ADA931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1716510090"/>
      </p:ext>
    </p:extLst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A6B377-5929-433C-A964-AABE5E528B01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3801719063"/>
      </p:ext>
    </p:extLst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B3391E-B568-4DE0-81CB-88D456690E6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1921511629"/>
      </p:ext>
    </p:extLst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269FDC-2386-40C5-9F13-EBF04424B4E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3059294011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C9A786-4932-4FA6-B189-411D2944412F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379635136"/>
      </p:ext>
    </p:extLst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997521-319F-41BF-B4F7-D8DED75B84C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3732547219"/>
      </p:ext>
    </p:extLst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803720-6606-4C84-AABF-99E83059702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2473793371"/>
      </p:ext>
    </p:extLst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C889E1-BE03-4AC0-992E-455DAA1AC38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2958187003"/>
      </p:ext>
    </p:extLst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F64AB-34F1-4FF4-A527-83F6F168DCE7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869924152"/>
      </p:ext>
    </p:extLst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E50D60-5754-44AF-8E33-62BD4378C0EE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4204239643"/>
      </p:ext>
    </p:extLst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603483-3D82-4992-9F9D-8E1FE829E376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1988271048"/>
      </p:ext>
    </p:extLst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C7A297-000F-4BAC-9FBB-A6A52432CC12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1960393558"/>
      </p:ext>
    </p:extLst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EB5325-A619-4B3E-9977-4240EB8ED819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114020641"/>
      </p:ext>
    </p:extLst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D841D0-20CF-494D-8442-12991860FFCA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2017381020"/>
      </p:ext>
    </p:extLst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591BDC-129A-43B2-83D3-27333C29F3EF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3368832516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D5C5C0-2789-4C05-8D57-31B2C66E9AE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1579018006"/>
      </p:ext>
    </p:extLst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9C6B09-33E7-40BD-9D6F-C594E9991124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1337183452"/>
      </p:ext>
    </p:extLst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770C4E-EE35-4045-BF60-D91EA3F2563F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828577450"/>
      </p:ext>
    </p:extLst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FAE62C-139E-45B1-967A-6797C38E109D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193842459"/>
      </p:ext>
    </p:extLst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E60A81-9137-4B49-BE9D-FCDEE54DA577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2271271985"/>
      </p:ext>
    </p:extLst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CCE8A5-4C7B-40E1-9F26-B97B228C8935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222956118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35AC1A-4FE5-4807-851D-28D65BECE1F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1475886937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E151F-E2E6-496E-A2B9-1D07A63BB488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1670948290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CACAB0-857C-4002-B0A4-117F8E5C21E7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3421867818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7273D-0DA3-47A7-8A8C-7723E50D321C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820057027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4D0F83-3382-4B6B-AD1D-25E27E10C202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val="2986667530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../media/image1.jpe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image" Target="../media/image1.jpeg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10" Type="http://schemas.openxmlformats.org/officeDocument/2006/relationships/slideLayout" Target="../slideLayouts/slideLayout43.xml" /><Relationship Id="rId11" Type="http://schemas.openxmlformats.org/officeDocument/2006/relationships/slideLayout" Target="../slideLayouts/slideLayout44.xml" /><Relationship Id="rId12" Type="http://schemas.openxmlformats.org/officeDocument/2006/relationships/image" Target="../media/image1.jpeg" /><Relationship Id="rId13" Type="http://schemas.openxmlformats.org/officeDocument/2006/relationships/theme" Target="../theme/theme4.xml" /><Relationship Id="rId2" Type="http://schemas.openxmlformats.org/officeDocument/2006/relationships/slideLayout" Target="../slideLayouts/slideLayout35.xml" /><Relationship Id="rId3" Type="http://schemas.openxmlformats.org/officeDocument/2006/relationships/slideLayout" Target="../slideLayouts/slideLayout36.xml" /><Relationship Id="rId4" Type="http://schemas.openxmlformats.org/officeDocument/2006/relationships/slideLayout" Target="../slideLayouts/slideLayout37.xml" /><Relationship Id="rId5" Type="http://schemas.openxmlformats.org/officeDocument/2006/relationships/slideLayout" Target="../slideLayouts/slideLayout38.xml" /><Relationship Id="rId6" Type="http://schemas.openxmlformats.org/officeDocument/2006/relationships/slideLayout" Target="../slideLayouts/slideLayout39.xml" /><Relationship Id="rId7" Type="http://schemas.openxmlformats.org/officeDocument/2006/relationships/slideLayout" Target="../slideLayouts/slideLayout40.xml" /><Relationship Id="rId8" Type="http://schemas.openxmlformats.org/officeDocument/2006/relationships/slideLayout" Target="../slideLayouts/slideLayout41.xml" /><Relationship Id="rId9" Type="http://schemas.openxmlformats.org/officeDocument/2006/relationships/slideLayout" Target="../slideLayouts/slideLayout4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2"/>
          <a:stretch>
            <a:fillRect r="-4135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E98D6454-52BC-4223-B04F-A95146F01618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2"/>
          <a:stretch>
            <a:fillRect r="-4135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B9CC8F12-7780-4267-B65B-145F3E32E194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2"/>
          <a:stretch>
            <a:fillRect r="-4135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A3143FD6-682D-4519-94EA-A60AC0F06694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2"/>
          <a:stretch>
            <a:fillRect r="-4135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EA799DAF-01FD-4822-A263-162D62E68771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10" Type="http://schemas.openxmlformats.org/officeDocument/2006/relationships/tags" Target="../tags/tag9.xml" /><Relationship Id="rId11" Type="http://schemas.openxmlformats.org/officeDocument/2006/relationships/tags" Target="../tags/tag10.xml" /><Relationship Id="rId12" Type="http://schemas.openxmlformats.org/officeDocument/2006/relationships/tags" Target="../tags/tag11.xml" /><Relationship Id="rId13" Type="http://schemas.openxmlformats.org/officeDocument/2006/relationships/tags" Target="../tags/tag12.xml" /><Relationship Id="rId14" Type="http://schemas.openxmlformats.org/officeDocument/2006/relationships/tags" Target="../tags/tag13.xml" /><Relationship Id="rId15" Type="http://schemas.openxmlformats.org/officeDocument/2006/relationships/tags" Target="../tags/tag14.xml" /><Relationship Id="rId16" Type="http://schemas.openxmlformats.org/officeDocument/2006/relationships/tags" Target="../tags/tag15.xml" /><Relationship Id="rId17" Type="http://schemas.openxmlformats.org/officeDocument/2006/relationships/tags" Target="../tags/tag16.xml" /><Relationship Id="rId18" Type="http://schemas.openxmlformats.org/officeDocument/2006/relationships/tags" Target="../tags/tag17.xml" /><Relationship Id="rId19" Type="http://schemas.openxmlformats.org/officeDocument/2006/relationships/tags" Target="../tags/tag18.xml" /><Relationship Id="rId2" Type="http://schemas.openxmlformats.org/officeDocument/2006/relationships/tags" Target="../tags/tag1.xml" /><Relationship Id="rId20" Type="http://schemas.openxmlformats.org/officeDocument/2006/relationships/tags" Target="../tags/tag19.xml" /><Relationship Id="rId21" Type="http://schemas.openxmlformats.org/officeDocument/2006/relationships/tags" Target="../tags/tag20.xml" /><Relationship Id="rId22" Type="http://schemas.openxmlformats.org/officeDocument/2006/relationships/tags" Target="../tags/tag21.xml" /><Relationship Id="rId23" Type="http://schemas.openxmlformats.org/officeDocument/2006/relationships/tags" Target="../tags/tag22.xml" /><Relationship Id="rId24" Type="http://schemas.openxmlformats.org/officeDocument/2006/relationships/tags" Target="../tags/tag23.xml" /><Relationship Id="rId25" Type="http://schemas.openxmlformats.org/officeDocument/2006/relationships/tags" Target="../tags/tag24.xml" /><Relationship Id="rId26" Type="http://schemas.openxmlformats.org/officeDocument/2006/relationships/tags" Target="../tags/tag25.xml" /><Relationship Id="rId27" Type="http://schemas.openxmlformats.org/officeDocument/2006/relationships/tags" Target="../tags/tag26.xml" /><Relationship Id="rId28" Type="http://schemas.openxmlformats.org/officeDocument/2006/relationships/tags" Target="../tags/tag27.xml" /><Relationship Id="rId29" Type="http://schemas.openxmlformats.org/officeDocument/2006/relationships/tags" Target="../tags/tag28.xml" /><Relationship Id="rId3" Type="http://schemas.openxmlformats.org/officeDocument/2006/relationships/tags" Target="../tags/tag2.xml" /><Relationship Id="rId30" Type="http://schemas.openxmlformats.org/officeDocument/2006/relationships/tags" Target="../tags/tag29.xml" /><Relationship Id="rId31" Type="http://schemas.openxmlformats.org/officeDocument/2006/relationships/tags" Target="../tags/tag30.xml" /><Relationship Id="rId32" Type="http://schemas.openxmlformats.org/officeDocument/2006/relationships/image" Target="../media/image2.jpeg" /><Relationship Id="rId33" Type="http://schemas.openxmlformats.org/officeDocument/2006/relationships/tags" Target="../tags/tag31.xml" /><Relationship Id="rId34" Type="http://schemas.openxmlformats.org/officeDocument/2006/relationships/tags" Target="../tags/tag32.xml" /><Relationship Id="rId35" Type="http://schemas.openxmlformats.org/officeDocument/2006/relationships/image" Target="../media/image3.png" /><Relationship Id="rId36" Type="http://schemas.openxmlformats.org/officeDocument/2006/relationships/tags" Target="../tags/tag33.xml" /><Relationship Id="rId37" Type="http://schemas.openxmlformats.org/officeDocument/2006/relationships/audio" Target="../media/media1.WAV" /><Relationship Id="rId38" Type="http://schemas.microsoft.com/office/2007/relationships/media" Target="../media/media1.WAV" TargetMode="Interna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5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3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7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8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9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0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1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83" name="PA_组合 35"/>
          <p:cNvGrpSpPr/>
          <p:nvPr>
            <p:custDataLst>
              <p:tags r:id="rId2"/>
            </p:custDataLst>
          </p:nvPr>
        </p:nvGrpSpPr>
        <p:grpSpPr>
          <a:xfrm>
            <a:off x="3924300" y="1130300"/>
            <a:ext cx="914400" cy="935038"/>
            <a:chOff x="2629" y="832"/>
            <a:chExt cx="1533" cy="1569"/>
          </a:xfrm>
        </p:grpSpPr>
        <p:sp>
          <p:nvSpPr>
            <p:cNvPr id="7250" name="Freeform 7"/>
            <p:cNvSpPr/>
            <p:nvPr/>
          </p:nvSpPr>
          <p:spPr bwMode="auto">
            <a:xfrm>
              <a:off x="2813" y="1061"/>
              <a:ext cx="213" cy="199"/>
            </a:xfrm>
            <a:custGeom>
              <a:gdLst>
                <a:gd name="T0" fmla="*/ 144 w 90"/>
                <a:gd name="T1" fmla="*/ 135 h 84"/>
                <a:gd name="T2" fmla="*/ 40 w 90"/>
                <a:gd name="T3" fmla="*/ 114 h 84"/>
                <a:gd name="T4" fmla="*/ 99 w 90"/>
                <a:gd name="T5" fmla="*/ 0 h 84"/>
                <a:gd name="T6" fmla="*/ 144 w 90"/>
                <a:gd name="T7" fmla="*/ 135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61" y="57"/>
                  </a:moveTo>
                  <a:cubicBezTo>
                    <a:pt x="61" y="57"/>
                    <a:pt x="33" y="84"/>
                    <a:pt x="17" y="48"/>
                  </a:cubicBezTo>
                  <a:cubicBezTo>
                    <a:pt x="0" y="12"/>
                    <a:pt x="33" y="0"/>
                    <a:pt x="42" y="0"/>
                  </a:cubicBezTo>
                  <a:cubicBezTo>
                    <a:pt x="51" y="0"/>
                    <a:pt x="90" y="12"/>
                    <a:pt x="61" y="57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1" name="Freeform 8"/>
            <p:cNvSpPr/>
            <p:nvPr/>
          </p:nvSpPr>
          <p:spPr bwMode="auto">
            <a:xfrm>
              <a:off x="3815" y="2125"/>
              <a:ext cx="212" cy="198"/>
            </a:xfrm>
            <a:custGeom>
              <a:gdLst>
                <a:gd name="T0" fmla="*/ 139 w 90"/>
                <a:gd name="T1" fmla="*/ 137 h 84"/>
                <a:gd name="T2" fmla="*/ 35 w 90"/>
                <a:gd name="T3" fmla="*/ 111 h 84"/>
                <a:gd name="T4" fmla="*/ 99 w 90"/>
                <a:gd name="T5" fmla="*/ 0 h 84"/>
                <a:gd name="T6" fmla="*/ 139 w 90"/>
                <a:gd name="T7" fmla="*/ 137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59" y="58"/>
                  </a:moveTo>
                  <a:cubicBezTo>
                    <a:pt x="59" y="58"/>
                    <a:pt x="30" y="84"/>
                    <a:pt x="15" y="47"/>
                  </a:cubicBezTo>
                  <a:cubicBezTo>
                    <a:pt x="0" y="10"/>
                    <a:pt x="33" y="0"/>
                    <a:pt x="42" y="0"/>
                  </a:cubicBezTo>
                  <a:cubicBezTo>
                    <a:pt x="51" y="0"/>
                    <a:pt x="90" y="14"/>
                    <a:pt x="59" y="5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2" name="Freeform 9"/>
            <p:cNvSpPr/>
            <p:nvPr/>
          </p:nvSpPr>
          <p:spPr bwMode="auto">
            <a:xfrm>
              <a:off x="2960" y="1206"/>
              <a:ext cx="907" cy="947"/>
            </a:xfrm>
            <a:custGeom>
              <a:gdLst>
                <a:gd name="T0" fmla="*/ 0 w 384"/>
                <a:gd name="T1" fmla="*/ 0 h 401"/>
                <a:gd name="T2" fmla="*/ 437 w 384"/>
                <a:gd name="T3" fmla="*/ 453 h 401"/>
                <a:gd name="T4" fmla="*/ 742 w 384"/>
                <a:gd name="T5" fmla="*/ 763 h 401"/>
                <a:gd name="T6" fmla="*/ 907 w 384"/>
                <a:gd name="T7" fmla="*/ 947 h 4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4" h="401">
                  <a:moveTo>
                    <a:pt x="0" y="0"/>
                  </a:moveTo>
                  <a:cubicBezTo>
                    <a:pt x="0" y="0"/>
                    <a:pt x="165" y="168"/>
                    <a:pt x="185" y="192"/>
                  </a:cubicBezTo>
                  <a:cubicBezTo>
                    <a:pt x="205" y="215"/>
                    <a:pt x="296" y="303"/>
                    <a:pt x="314" y="323"/>
                  </a:cubicBezTo>
                  <a:cubicBezTo>
                    <a:pt x="332" y="343"/>
                    <a:pt x="384" y="401"/>
                    <a:pt x="384" y="401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3" name="Freeform 10"/>
            <p:cNvSpPr/>
            <p:nvPr/>
          </p:nvSpPr>
          <p:spPr bwMode="auto">
            <a:xfrm>
              <a:off x="3095" y="979"/>
              <a:ext cx="564" cy="1299"/>
            </a:xfrm>
            <a:custGeom>
              <a:gdLst>
                <a:gd name="T0" fmla="*/ 564 w 239"/>
                <a:gd name="T1" fmla="*/ 0 h 550"/>
                <a:gd name="T2" fmla="*/ 281 w 239"/>
                <a:gd name="T3" fmla="*/ 678 h 550"/>
                <a:gd name="T4" fmla="*/ 109 w 239"/>
                <a:gd name="T5" fmla="*/ 1075 h 550"/>
                <a:gd name="T6" fmla="*/ 0 w 239"/>
                <a:gd name="T7" fmla="*/ 1299 h 5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9" h="550">
                  <a:moveTo>
                    <a:pt x="239" y="0"/>
                  </a:moveTo>
                  <a:cubicBezTo>
                    <a:pt x="239" y="0"/>
                    <a:pt x="133" y="259"/>
                    <a:pt x="119" y="287"/>
                  </a:cubicBezTo>
                  <a:cubicBezTo>
                    <a:pt x="105" y="314"/>
                    <a:pt x="58" y="431"/>
                    <a:pt x="46" y="455"/>
                  </a:cubicBezTo>
                  <a:cubicBezTo>
                    <a:pt x="34" y="480"/>
                    <a:pt x="0" y="550"/>
                    <a:pt x="0" y="55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4" name="Freeform 11"/>
            <p:cNvSpPr/>
            <p:nvPr/>
          </p:nvSpPr>
          <p:spPr bwMode="auto">
            <a:xfrm>
              <a:off x="3546" y="832"/>
              <a:ext cx="207" cy="187"/>
            </a:xfrm>
            <a:custGeom>
              <a:gdLst>
                <a:gd name="T0" fmla="*/ 106 w 88"/>
                <a:gd name="T1" fmla="*/ 161 h 79"/>
                <a:gd name="T2" fmla="*/ 7 w 88"/>
                <a:gd name="T3" fmla="*/ 92 h 79"/>
                <a:gd name="T4" fmla="*/ 113 w 88"/>
                <a:gd name="T5" fmla="*/ 12 h 79"/>
                <a:gd name="T6" fmla="*/ 181 w 88"/>
                <a:gd name="T7" fmla="*/ 118 h 79"/>
                <a:gd name="T8" fmla="*/ 106 w 88"/>
                <a:gd name="T9" fmla="*/ 161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79">
                  <a:moveTo>
                    <a:pt x="45" y="68"/>
                  </a:moveTo>
                  <a:cubicBezTo>
                    <a:pt x="45" y="68"/>
                    <a:pt x="6" y="67"/>
                    <a:pt x="3" y="39"/>
                  </a:cubicBezTo>
                  <a:cubicBezTo>
                    <a:pt x="0" y="11"/>
                    <a:pt x="26" y="0"/>
                    <a:pt x="48" y="5"/>
                  </a:cubicBezTo>
                  <a:cubicBezTo>
                    <a:pt x="70" y="10"/>
                    <a:pt x="88" y="26"/>
                    <a:pt x="77" y="50"/>
                  </a:cubicBezTo>
                  <a:cubicBezTo>
                    <a:pt x="66" y="74"/>
                    <a:pt x="60" y="79"/>
                    <a:pt x="45" y="6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5" name="Freeform 12"/>
            <p:cNvSpPr/>
            <p:nvPr/>
          </p:nvSpPr>
          <p:spPr bwMode="auto">
            <a:xfrm>
              <a:off x="3420" y="1024"/>
              <a:ext cx="414" cy="210"/>
            </a:xfrm>
            <a:custGeom>
              <a:gdLst>
                <a:gd name="T0" fmla="*/ 57 w 175"/>
                <a:gd name="T1" fmla="*/ 19 h 89"/>
                <a:gd name="T2" fmla="*/ 166 w 175"/>
                <a:gd name="T3" fmla="*/ 78 h 89"/>
                <a:gd name="T4" fmla="*/ 300 w 175"/>
                <a:gd name="T5" fmla="*/ 205 h 89"/>
                <a:gd name="T6" fmla="*/ 376 w 175"/>
                <a:gd name="T7" fmla="*/ 116 h 89"/>
                <a:gd name="T8" fmla="*/ 114 w 175"/>
                <a:gd name="T9" fmla="*/ 116 h 89"/>
                <a:gd name="T10" fmla="*/ 57 w 175"/>
                <a:gd name="T11" fmla="*/ 19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5" h="89">
                  <a:moveTo>
                    <a:pt x="24" y="8"/>
                  </a:moveTo>
                  <a:cubicBezTo>
                    <a:pt x="40" y="0"/>
                    <a:pt x="57" y="14"/>
                    <a:pt x="70" y="33"/>
                  </a:cubicBezTo>
                  <a:cubicBezTo>
                    <a:pt x="83" y="52"/>
                    <a:pt x="110" y="85"/>
                    <a:pt x="127" y="87"/>
                  </a:cubicBezTo>
                  <a:cubicBezTo>
                    <a:pt x="144" y="89"/>
                    <a:pt x="175" y="58"/>
                    <a:pt x="159" y="49"/>
                  </a:cubicBezTo>
                  <a:cubicBezTo>
                    <a:pt x="143" y="41"/>
                    <a:pt x="74" y="54"/>
                    <a:pt x="48" y="49"/>
                  </a:cubicBezTo>
                  <a:cubicBezTo>
                    <a:pt x="22" y="45"/>
                    <a:pt x="0" y="20"/>
                    <a:pt x="24" y="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6" name="Freeform 13"/>
            <p:cNvSpPr/>
            <p:nvPr/>
          </p:nvSpPr>
          <p:spPr bwMode="auto">
            <a:xfrm>
              <a:off x="2759" y="1532"/>
              <a:ext cx="1290" cy="215"/>
            </a:xfrm>
            <a:custGeom>
              <a:gdLst>
                <a:gd name="T0" fmla="*/ 0 w 546"/>
                <a:gd name="T1" fmla="*/ 213 h 91"/>
                <a:gd name="T2" fmla="*/ 180 w 546"/>
                <a:gd name="T3" fmla="*/ 194 h 91"/>
                <a:gd name="T4" fmla="*/ 425 w 546"/>
                <a:gd name="T5" fmla="*/ 168 h 91"/>
                <a:gd name="T6" fmla="*/ 751 w 546"/>
                <a:gd name="T7" fmla="*/ 111 h 91"/>
                <a:gd name="T8" fmla="*/ 1016 w 546"/>
                <a:gd name="T9" fmla="*/ 64 h 91"/>
                <a:gd name="T10" fmla="*/ 1195 w 546"/>
                <a:gd name="T11" fmla="*/ 28 h 91"/>
                <a:gd name="T12" fmla="*/ 1290 w 54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46" h="91">
                  <a:moveTo>
                    <a:pt x="0" y="90"/>
                  </a:moveTo>
                  <a:cubicBezTo>
                    <a:pt x="12" y="91"/>
                    <a:pt x="64" y="82"/>
                    <a:pt x="76" y="82"/>
                  </a:cubicBezTo>
                  <a:cubicBezTo>
                    <a:pt x="88" y="82"/>
                    <a:pt x="161" y="74"/>
                    <a:pt x="180" y="71"/>
                  </a:cubicBezTo>
                  <a:cubicBezTo>
                    <a:pt x="199" y="68"/>
                    <a:pt x="296" y="52"/>
                    <a:pt x="318" y="47"/>
                  </a:cubicBezTo>
                  <a:cubicBezTo>
                    <a:pt x="340" y="42"/>
                    <a:pt x="411" y="33"/>
                    <a:pt x="430" y="27"/>
                  </a:cubicBezTo>
                  <a:cubicBezTo>
                    <a:pt x="449" y="21"/>
                    <a:pt x="498" y="13"/>
                    <a:pt x="506" y="12"/>
                  </a:cubicBezTo>
                  <a:cubicBezTo>
                    <a:pt x="514" y="11"/>
                    <a:pt x="546" y="0"/>
                    <a:pt x="546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7" name="Freeform 14"/>
            <p:cNvSpPr/>
            <p:nvPr/>
          </p:nvSpPr>
          <p:spPr bwMode="auto">
            <a:xfrm>
              <a:off x="4027" y="1444"/>
              <a:ext cx="135" cy="163"/>
            </a:xfrm>
            <a:custGeom>
              <a:gdLst>
                <a:gd name="T0" fmla="*/ 83 w 57"/>
                <a:gd name="T1" fmla="*/ 5 h 69"/>
                <a:gd name="T2" fmla="*/ 135 w 57"/>
                <a:gd name="T3" fmla="*/ 76 h 69"/>
                <a:gd name="T4" fmla="*/ 66 w 57"/>
                <a:gd name="T5" fmla="*/ 154 h 69"/>
                <a:gd name="T6" fmla="*/ 21 w 57"/>
                <a:gd name="T7" fmla="*/ 50 h 69"/>
                <a:gd name="T8" fmla="*/ 83 w 57"/>
                <a:gd name="T9" fmla="*/ 5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9">
                  <a:moveTo>
                    <a:pt x="35" y="2"/>
                  </a:moveTo>
                  <a:cubicBezTo>
                    <a:pt x="47" y="5"/>
                    <a:pt x="57" y="19"/>
                    <a:pt x="57" y="32"/>
                  </a:cubicBezTo>
                  <a:cubicBezTo>
                    <a:pt x="57" y="45"/>
                    <a:pt x="42" y="69"/>
                    <a:pt x="28" y="65"/>
                  </a:cubicBezTo>
                  <a:cubicBezTo>
                    <a:pt x="14" y="61"/>
                    <a:pt x="0" y="39"/>
                    <a:pt x="9" y="21"/>
                  </a:cubicBezTo>
                  <a:cubicBezTo>
                    <a:pt x="18" y="3"/>
                    <a:pt x="29" y="0"/>
                    <a:pt x="35" y="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8" name="Freeform 15"/>
            <p:cNvSpPr/>
            <p:nvPr/>
          </p:nvSpPr>
          <p:spPr bwMode="auto">
            <a:xfrm>
              <a:off x="2629" y="1673"/>
              <a:ext cx="133" cy="187"/>
            </a:xfrm>
            <a:custGeom>
              <a:gdLst>
                <a:gd name="T0" fmla="*/ 50 w 56"/>
                <a:gd name="T1" fmla="*/ 7 h 79"/>
                <a:gd name="T2" fmla="*/ 114 w 56"/>
                <a:gd name="T3" fmla="*/ 47 h 79"/>
                <a:gd name="T4" fmla="*/ 121 w 56"/>
                <a:gd name="T5" fmla="*/ 123 h 79"/>
                <a:gd name="T6" fmla="*/ 50 w 56"/>
                <a:gd name="T7" fmla="*/ 156 h 79"/>
                <a:gd name="T8" fmla="*/ 5 w 56"/>
                <a:gd name="T9" fmla="*/ 57 h 79"/>
                <a:gd name="T10" fmla="*/ 50 w 56"/>
                <a:gd name="T11" fmla="*/ 7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79">
                  <a:moveTo>
                    <a:pt x="21" y="3"/>
                  </a:moveTo>
                  <a:cubicBezTo>
                    <a:pt x="30" y="5"/>
                    <a:pt x="42" y="9"/>
                    <a:pt x="48" y="20"/>
                  </a:cubicBezTo>
                  <a:cubicBezTo>
                    <a:pt x="55" y="30"/>
                    <a:pt x="56" y="42"/>
                    <a:pt x="51" y="52"/>
                  </a:cubicBezTo>
                  <a:cubicBezTo>
                    <a:pt x="46" y="61"/>
                    <a:pt x="36" y="79"/>
                    <a:pt x="21" y="66"/>
                  </a:cubicBezTo>
                  <a:cubicBezTo>
                    <a:pt x="6" y="52"/>
                    <a:pt x="0" y="32"/>
                    <a:pt x="2" y="24"/>
                  </a:cubicBezTo>
                  <a:cubicBezTo>
                    <a:pt x="4" y="17"/>
                    <a:pt x="11" y="0"/>
                    <a:pt x="21" y="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59" name="Freeform 16"/>
            <p:cNvSpPr/>
            <p:nvPr/>
          </p:nvSpPr>
          <p:spPr bwMode="auto">
            <a:xfrm>
              <a:off x="2780" y="1593"/>
              <a:ext cx="166" cy="293"/>
            </a:xfrm>
            <a:custGeom>
              <a:gdLst>
                <a:gd name="T0" fmla="*/ 166 w 70"/>
                <a:gd name="T1" fmla="*/ 132 h 124"/>
                <a:gd name="T2" fmla="*/ 102 w 70"/>
                <a:gd name="T3" fmla="*/ 45 h 124"/>
                <a:gd name="T4" fmla="*/ 17 w 70"/>
                <a:gd name="T5" fmla="*/ 24 h 124"/>
                <a:gd name="T6" fmla="*/ 43 w 70"/>
                <a:gd name="T7" fmla="*/ 95 h 124"/>
                <a:gd name="T8" fmla="*/ 100 w 70"/>
                <a:gd name="T9" fmla="*/ 139 h 124"/>
                <a:gd name="T10" fmla="*/ 50 w 70"/>
                <a:gd name="T11" fmla="*/ 208 h 124"/>
                <a:gd name="T12" fmla="*/ 52 w 70"/>
                <a:gd name="T13" fmla="*/ 284 h 124"/>
                <a:gd name="T14" fmla="*/ 119 w 70"/>
                <a:gd name="T15" fmla="*/ 236 h 124"/>
                <a:gd name="T16" fmla="*/ 166 w 70"/>
                <a:gd name="T17" fmla="*/ 132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24">
                  <a:moveTo>
                    <a:pt x="70" y="56"/>
                  </a:moveTo>
                  <a:cubicBezTo>
                    <a:pt x="70" y="56"/>
                    <a:pt x="55" y="27"/>
                    <a:pt x="43" y="19"/>
                  </a:cubicBezTo>
                  <a:cubicBezTo>
                    <a:pt x="31" y="12"/>
                    <a:pt x="14" y="0"/>
                    <a:pt x="7" y="10"/>
                  </a:cubicBezTo>
                  <a:cubicBezTo>
                    <a:pt x="0" y="20"/>
                    <a:pt x="8" y="33"/>
                    <a:pt x="18" y="40"/>
                  </a:cubicBezTo>
                  <a:cubicBezTo>
                    <a:pt x="27" y="46"/>
                    <a:pt x="38" y="53"/>
                    <a:pt x="42" y="59"/>
                  </a:cubicBezTo>
                  <a:cubicBezTo>
                    <a:pt x="42" y="59"/>
                    <a:pt x="24" y="76"/>
                    <a:pt x="21" y="88"/>
                  </a:cubicBezTo>
                  <a:cubicBezTo>
                    <a:pt x="18" y="100"/>
                    <a:pt x="14" y="116"/>
                    <a:pt x="22" y="120"/>
                  </a:cubicBezTo>
                  <a:cubicBezTo>
                    <a:pt x="30" y="124"/>
                    <a:pt x="43" y="111"/>
                    <a:pt x="50" y="100"/>
                  </a:cubicBezTo>
                  <a:cubicBezTo>
                    <a:pt x="56" y="90"/>
                    <a:pt x="68" y="62"/>
                    <a:pt x="70" y="5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0" name="Freeform 17"/>
            <p:cNvSpPr/>
            <p:nvPr/>
          </p:nvSpPr>
          <p:spPr bwMode="auto">
            <a:xfrm>
              <a:off x="2981" y="1808"/>
              <a:ext cx="118" cy="149"/>
            </a:xfrm>
            <a:custGeom>
              <a:gdLst>
                <a:gd name="T0" fmla="*/ 99 w 50"/>
                <a:gd name="T1" fmla="*/ 43 h 63"/>
                <a:gd name="T2" fmla="*/ 9 w 50"/>
                <a:gd name="T3" fmla="*/ 43 h 63"/>
                <a:gd name="T4" fmla="*/ 42 w 50"/>
                <a:gd name="T5" fmla="*/ 130 h 63"/>
                <a:gd name="T6" fmla="*/ 99 w 50"/>
                <a:gd name="T7" fmla="*/ 130 h 63"/>
                <a:gd name="T8" fmla="*/ 99 w 50"/>
                <a:gd name="T9" fmla="*/ 43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62">
                  <a:moveTo>
                    <a:pt x="42" y="18"/>
                  </a:moveTo>
                  <a:cubicBezTo>
                    <a:pt x="36" y="12"/>
                    <a:pt x="8" y="0"/>
                    <a:pt x="4" y="18"/>
                  </a:cubicBezTo>
                  <a:cubicBezTo>
                    <a:pt x="0" y="36"/>
                    <a:pt x="9" y="51"/>
                    <a:pt x="18" y="55"/>
                  </a:cubicBezTo>
                  <a:cubicBezTo>
                    <a:pt x="28" y="58"/>
                    <a:pt x="34" y="63"/>
                    <a:pt x="42" y="55"/>
                  </a:cubicBezTo>
                  <a:cubicBezTo>
                    <a:pt x="50" y="47"/>
                    <a:pt x="48" y="24"/>
                    <a:pt x="42" y="1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1" name="Freeform 18"/>
            <p:cNvSpPr/>
            <p:nvPr/>
          </p:nvSpPr>
          <p:spPr bwMode="auto">
            <a:xfrm>
              <a:off x="2955" y="1458"/>
              <a:ext cx="95" cy="107"/>
            </a:xfrm>
            <a:custGeom>
              <a:gdLst>
                <a:gd name="T0" fmla="*/ 95 w 40"/>
                <a:gd name="T1" fmla="*/ 59 h 45"/>
                <a:gd name="T2" fmla="*/ 55 w 40"/>
                <a:gd name="T3" fmla="*/ 0 h 45"/>
                <a:gd name="T4" fmla="*/ 12 w 40"/>
                <a:gd name="T5" fmla="*/ 67 h 45"/>
                <a:gd name="T6" fmla="*/ 95 w 40"/>
                <a:gd name="T7" fmla="*/ 59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45">
                  <a:moveTo>
                    <a:pt x="40" y="25"/>
                  </a:moveTo>
                  <a:cubicBezTo>
                    <a:pt x="40" y="25"/>
                    <a:pt x="36" y="0"/>
                    <a:pt x="23" y="0"/>
                  </a:cubicBezTo>
                  <a:cubicBezTo>
                    <a:pt x="10" y="0"/>
                    <a:pt x="0" y="10"/>
                    <a:pt x="5" y="28"/>
                  </a:cubicBezTo>
                  <a:cubicBezTo>
                    <a:pt x="10" y="45"/>
                    <a:pt x="32" y="43"/>
                    <a:pt x="40" y="25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2" name="Freeform 19"/>
            <p:cNvSpPr/>
            <p:nvPr/>
          </p:nvSpPr>
          <p:spPr bwMode="auto">
            <a:xfrm>
              <a:off x="2899" y="1102"/>
              <a:ext cx="219" cy="307"/>
            </a:xfrm>
            <a:custGeom>
              <a:gdLst>
                <a:gd name="T0" fmla="*/ 181 w 93"/>
                <a:gd name="T1" fmla="*/ 227 h 130"/>
                <a:gd name="T2" fmla="*/ 47 w 93"/>
                <a:gd name="T3" fmla="*/ 272 h 130"/>
                <a:gd name="T4" fmla="*/ 115 w 93"/>
                <a:gd name="T5" fmla="*/ 158 h 130"/>
                <a:gd name="T6" fmla="*/ 139 w 93"/>
                <a:gd name="T7" fmla="*/ 59 h 130"/>
                <a:gd name="T8" fmla="*/ 181 w 93"/>
                <a:gd name="T9" fmla="*/ 14 h 130"/>
                <a:gd name="T10" fmla="*/ 219 w 93"/>
                <a:gd name="T11" fmla="*/ 156 h 130"/>
                <a:gd name="T12" fmla="*/ 181 w 93"/>
                <a:gd name="T13" fmla="*/ 227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130">
                  <a:moveTo>
                    <a:pt x="77" y="96"/>
                  </a:moveTo>
                  <a:cubicBezTo>
                    <a:pt x="77" y="96"/>
                    <a:pt x="41" y="130"/>
                    <a:pt x="20" y="115"/>
                  </a:cubicBezTo>
                  <a:cubicBezTo>
                    <a:pt x="0" y="100"/>
                    <a:pt x="21" y="68"/>
                    <a:pt x="49" y="67"/>
                  </a:cubicBezTo>
                  <a:cubicBezTo>
                    <a:pt x="49" y="67"/>
                    <a:pt x="53" y="36"/>
                    <a:pt x="59" y="25"/>
                  </a:cubicBezTo>
                  <a:cubicBezTo>
                    <a:pt x="65" y="14"/>
                    <a:pt x="66" y="0"/>
                    <a:pt x="77" y="6"/>
                  </a:cubicBezTo>
                  <a:cubicBezTo>
                    <a:pt x="88" y="13"/>
                    <a:pt x="93" y="52"/>
                    <a:pt x="93" y="66"/>
                  </a:cubicBezTo>
                  <a:cubicBezTo>
                    <a:pt x="93" y="81"/>
                    <a:pt x="83" y="91"/>
                    <a:pt x="77" y="9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3" name="Freeform 20"/>
            <p:cNvSpPr/>
            <p:nvPr/>
          </p:nvSpPr>
          <p:spPr bwMode="auto">
            <a:xfrm>
              <a:off x="3262" y="1189"/>
              <a:ext cx="128" cy="130"/>
            </a:xfrm>
            <a:custGeom>
              <a:gdLst>
                <a:gd name="T0" fmla="*/ 90 w 54"/>
                <a:gd name="T1" fmla="*/ 116 h 55"/>
                <a:gd name="T2" fmla="*/ 7 w 54"/>
                <a:gd name="T3" fmla="*/ 71 h 55"/>
                <a:gd name="T4" fmla="*/ 62 w 54"/>
                <a:gd name="T5" fmla="*/ 5 h 55"/>
                <a:gd name="T6" fmla="*/ 128 w 54"/>
                <a:gd name="T7" fmla="*/ 61 h 55"/>
                <a:gd name="T8" fmla="*/ 90 w 54"/>
                <a:gd name="T9" fmla="*/ 116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5">
                  <a:moveTo>
                    <a:pt x="38" y="49"/>
                  </a:moveTo>
                  <a:cubicBezTo>
                    <a:pt x="30" y="53"/>
                    <a:pt x="6" y="55"/>
                    <a:pt x="3" y="30"/>
                  </a:cubicBezTo>
                  <a:cubicBezTo>
                    <a:pt x="0" y="5"/>
                    <a:pt x="12" y="0"/>
                    <a:pt x="26" y="2"/>
                  </a:cubicBezTo>
                  <a:cubicBezTo>
                    <a:pt x="39" y="4"/>
                    <a:pt x="54" y="15"/>
                    <a:pt x="54" y="26"/>
                  </a:cubicBezTo>
                  <a:cubicBezTo>
                    <a:pt x="53" y="37"/>
                    <a:pt x="50" y="44"/>
                    <a:pt x="38" y="49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4" name="Freeform 21"/>
            <p:cNvSpPr/>
            <p:nvPr/>
          </p:nvSpPr>
          <p:spPr bwMode="auto">
            <a:xfrm>
              <a:off x="3352" y="1305"/>
              <a:ext cx="28" cy="153"/>
            </a:xfrm>
            <a:custGeom>
              <a:gdLst>
                <a:gd name="T0" fmla="*/ 0 w 12"/>
                <a:gd name="T1" fmla="*/ 0 h 65"/>
                <a:gd name="T2" fmla="*/ 23 w 12"/>
                <a:gd name="T3" fmla="*/ 153 h 65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2" h="65">
                  <a:moveTo>
                    <a:pt x="0" y="0"/>
                  </a:moveTo>
                  <a:cubicBezTo>
                    <a:pt x="0" y="0"/>
                    <a:pt x="12" y="52"/>
                    <a:pt x="10" y="65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5" name="Freeform 22"/>
            <p:cNvSpPr/>
            <p:nvPr/>
          </p:nvSpPr>
          <p:spPr bwMode="auto">
            <a:xfrm>
              <a:off x="3609" y="1335"/>
              <a:ext cx="126" cy="121"/>
            </a:xfrm>
            <a:custGeom>
              <a:gdLst>
                <a:gd name="T0" fmla="*/ 62 w 53"/>
                <a:gd name="T1" fmla="*/ 114 h 51"/>
                <a:gd name="T2" fmla="*/ 19 w 53"/>
                <a:gd name="T3" fmla="*/ 21 h 51"/>
                <a:gd name="T4" fmla="*/ 93 w 53"/>
                <a:gd name="T5" fmla="*/ 7 h 51"/>
                <a:gd name="T6" fmla="*/ 119 w 53"/>
                <a:gd name="T7" fmla="*/ 81 h 51"/>
                <a:gd name="T8" fmla="*/ 62 w 53"/>
                <a:gd name="T9" fmla="*/ 114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51">
                  <a:moveTo>
                    <a:pt x="26" y="48"/>
                  </a:moveTo>
                  <a:cubicBezTo>
                    <a:pt x="15" y="45"/>
                    <a:pt x="0" y="15"/>
                    <a:pt x="8" y="9"/>
                  </a:cubicBezTo>
                  <a:cubicBezTo>
                    <a:pt x="17" y="3"/>
                    <a:pt x="27" y="0"/>
                    <a:pt x="39" y="3"/>
                  </a:cubicBezTo>
                  <a:cubicBezTo>
                    <a:pt x="50" y="5"/>
                    <a:pt x="53" y="22"/>
                    <a:pt x="50" y="34"/>
                  </a:cubicBezTo>
                  <a:cubicBezTo>
                    <a:pt x="47" y="46"/>
                    <a:pt x="38" y="51"/>
                    <a:pt x="26" y="4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6" name="Freeform 23"/>
            <p:cNvSpPr/>
            <p:nvPr/>
          </p:nvSpPr>
          <p:spPr bwMode="auto">
            <a:xfrm>
              <a:off x="3822" y="1402"/>
              <a:ext cx="198" cy="319"/>
            </a:xfrm>
            <a:custGeom>
              <a:gdLst>
                <a:gd name="T0" fmla="*/ 26 w 84"/>
                <a:gd name="T1" fmla="*/ 165 h 135"/>
                <a:gd name="T2" fmla="*/ 19 w 84"/>
                <a:gd name="T3" fmla="*/ 57 h 135"/>
                <a:gd name="T4" fmla="*/ 97 w 84"/>
                <a:gd name="T5" fmla="*/ 24 h 135"/>
                <a:gd name="T6" fmla="*/ 75 w 84"/>
                <a:gd name="T7" fmla="*/ 158 h 135"/>
                <a:gd name="T8" fmla="*/ 174 w 84"/>
                <a:gd name="T9" fmla="*/ 227 h 135"/>
                <a:gd name="T10" fmla="*/ 160 w 84"/>
                <a:gd name="T11" fmla="*/ 314 h 135"/>
                <a:gd name="T12" fmla="*/ 64 w 84"/>
                <a:gd name="T13" fmla="*/ 267 h 135"/>
                <a:gd name="T14" fmla="*/ 26 w 84"/>
                <a:gd name="T15" fmla="*/ 165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4" h="135">
                  <a:moveTo>
                    <a:pt x="11" y="70"/>
                  </a:moveTo>
                  <a:cubicBezTo>
                    <a:pt x="11" y="70"/>
                    <a:pt x="0" y="38"/>
                    <a:pt x="8" y="24"/>
                  </a:cubicBezTo>
                  <a:cubicBezTo>
                    <a:pt x="17" y="10"/>
                    <a:pt x="29" y="0"/>
                    <a:pt x="41" y="10"/>
                  </a:cubicBezTo>
                  <a:cubicBezTo>
                    <a:pt x="53" y="20"/>
                    <a:pt x="53" y="49"/>
                    <a:pt x="32" y="67"/>
                  </a:cubicBezTo>
                  <a:cubicBezTo>
                    <a:pt x="32" y="67"/>
                    <a:pt x="64" y="75"/>
                    <a:pt x="74" y="96"/>
                  </a:cubicBezTo>
                  <a:cubicBezTo>
                    <a:pt x="84" y="116"/>
                    <a:pt x="79" y="132"/>
                    <a:pt x="68" y="133"/>
                  </a:cubicBezTo>
                  <a:cubicBezTo>
                    <a:pt x="57" y="135"/>
                    <a:pt x="34" y="131"/>
                    <a:pt x="27" y="113"/>
                  </a:cubicBezTo>
                  <a:cubicBezTo>
                    <a:pt x="19" y="95"/>
                    <a:pt x="11" y="70"/>
                    <a:pt x="11" y="7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7" name="Line 24"/>
            <p:cNvSpPr>
              <a:spLocks noChangeShapeType="1"/>
            </p:cNvSpPr>
            <p:nvPr/>
          </p:nvSpPr>
          <p:spPr bwMode="auto">
            <a:xfrm flipH="1">
              <a:off x="3574" y="1442"/>
              <a:ext cx="85" cy="10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8" name="Freeform 25"/>
            <p:cNvSpPr/>
            <p:nvPr/>
          </p:nvSpPr>
          <p:spPr bwMode="auto">
            <a:xfrm>
              <a:off x="3607" y="1730"/>
              <a:ext cx="123" cy="40"/>
            </a:xfrm>
            <a:custGeom>
              <a:gdLst>
                <a:gd name="T0" fmla="*/ 0 w 52"/>
                <a:gd name="T1" fmla="*/ 0 h 17"/>
                <a:gd name="T2" fmla="*/ 123 w 52"/>
                <a:gd name="T3" fmla="*/ 40 h 17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2" h="17">
                  <a:moveTo>
                    <a:pt x="0" y="0"/>
                  </a:moveTo>
                  <a:cubicBezTo>
                    <a:pt x="0" y="0"/>
                    <a:pt x="44" y="4"/>
                    <a:pt x="52" y="1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69" name="Freeform 26"/>
            <p:cNvSpPr/>
            <p:nvPr/>
          </p:nvSpPr>
          <p:spPr bwMode="auto">
            <a:xfrm>
              <a:off x="3692" y="1740"/>
              <a:ext cx="120" cy="146"/>
            </a:xfrm>
            <a:custGeom>
              <a:gdLst>
                <a:gd name="T0" fmla="*/ 120 w 51"/>
                <a:gd name="T1" fmla="*/ 75 h 62"/>
                <a:gd name="T2" fmla="*/ 38 w 51"/>
                <a:gd name="T3" fmla="*/ 118 h 62"/>
                <a:gd name="T4" fmla="*/ 61 w 51"/>
                <a:gd name="T5" fmla="*/ 2 h 62"/>
                <a:gd name="T6" fmla="*/ 120 w 51"/>
                <a:gd name="T7" fmla="*/ 75 h 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62">
                  <a:moveTo>
                    <a:pt x="51" y="32"/>
                  </a:moveTo>
                  <a:cubicBezTo>
                    <a:pt x="51" y="41"/>
                    <a:pt x="32" y="62"/>
                    <a:pt x="16" y="50"/>
                  </a:cubicBezTo>
                  <a:cubicBezTo>
                    <a:pt x="0" y="38"/>
                    <a:pt x="8" y="0"/>
                    <a:pt x="26" y="1"/>
                  </a:cubicBezTo>
                  <a:cubicBezTo>
                    <a:pt x="44" y="3"/>
                    <a:pt x="51" y="12"/>
                    <a:pt x="51" y="3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0" name="Freeform 27"/>
            <p:cNvSpPr/>
            <p:nvPr/>
          </p:nvSpPr>
          <p:spPr bwMode="auto">
            <a:xfrm>
              <a:off x="3685" y="1912"/>
              <a:ext cx="234" cy="234"/>
            </a:xfrm>
            <a:custGeom>
              <a:gdLst>
                <a:gd name="T0" fmla="*/ 97 w 99"/>
                <a:gd name="T1" fmla="*/ 147 h 99"/>
                <a:gd name="T2" fmla="*/ 128 w 99"/>
                <a:gd name="T3" fmla="*/ 26 h 99"/>
                <a:gd name="T4" fmla="*/ 208 w 99"/>
                <a:gd name="T5" fmla="*/ 35 h 99"/>
                <a:gd name="T6" fmla="*/ 208 w 99"/>
                <a:gd name="T7" fmla="*/ 116 h 99"/>
                <a:gd name="T8" fmla="*/ 24 w 99"/>
                <a:gd name="T9" fmla="*/ 130 h 99"/>
                <a:gd name="T10" fmla="*/ 24 w 99"/>
                <a:gd name="T11" fmla="*/ 220 h 99"/>
                <a:gd name="T12" fmla="*/ 92 w 99"/>
                <a:gd name="T13" fmla="*/ 203 h 99"/>
                <a:gd name="T14" fmla="*/ 97 w 99"/>
                <a:gd name="T15" fmla="*/ 147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9" h="99">
                  <a:moveTo>
                    <a:pt x="41" y="62"/>
                  </a:moveTo>
                  <a:cubicBezTo>
                    <a:pt x="41" y="62"/>
                    <a:pt x="37" y="15"/>
                    <a:pt x="54" y="11"/>
                  </a:cubicBezTo>
                  <a:cubicBezTo>
                    <a:pt x="71" y="7"/>
                    <a:pt x="80" y="0"/>
                    <a:pt x="88" y="15"/>
                  </a:cubicBezTo>
                  <a:cubicBezTo>
                    <a:pt x="96" y="31"/>
                    <a:pt x="99" y="44"/>
                    <a:pt x="88" y="49"/>
                  </a:cubicBezTo>
                  <a:cubicBezTo>
                    <a:pt x="77" y="53"/>
                    <a:pt x="18" y="44"/>
                    <a:pt x="10" y="55"/>
                  </a:cubicBezTo>
                  <a:cubicBezTo>
                    <a:pt x="3" y="67"/>
                    <a:pt x="0" y="86"/>
                    <a:pt x="10" y="93"/>
                  </a:cubicBezTo>
                  <a:cubicBezTo>
                    <a:pt x="21" y="99"/>
                    <a:pt x="31" y="95"/>
                    <a:pt x="39" y="86"/>
                  </a:cubicBezTo>
                  <a:cubicBezTo>
                    <a:pt x="47" y="77"/>
                    <a:pt x="41" y="62"/>
                    <a:pt x="41" y="6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1" name="Line 28"/>
            <p:cNvSpPr>
              <a:spLocks noChangeShapeType="1"/>
            </p:cNvSpPr>
            <p:nvPr/>
          </p:nvSpPr>
          <p:spPr bwMode="auto">
            <a:xfrm>
              <a:off x="3050" y="1513"/>
              <a:ext cx="167" cy="5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2" name="Freeform 29"/>
            <p:cNvSpPr/>
            <p:nvPr/>
          </p:nvSpPr>
          <p:spPr bwMode="auto">
            <a:xfrm>
              <a:off x="3376" y="1997"/>
              <a:ext cx="132" cy="125"/>
            </a:xfrm>
            <a:custGeom>
              <a:gdLst>
                <a:gd name="T0" fmla="*/ 14 w 56"/>
                <a:gd name="T1" fmla="*/ 78 h 53"/>
                <a:gd name="T2" fmla="*/ 75 w 56"/>
                <a:gd name="T3" fmla="*/ 118 h 53"/>
                <a:gd name="T4" fmla="*/ 125 w 56"/>
                <a:gd name="T5" fmla="*/ 78 h 53"/>
                <a:gd name="T6" fmla="*/ 28 w 56"/>
                <a:gd name="T7" fmla="*/ 35 h 53"/>
                <a:gd name="T8" fmla="*/ 14 w 56"/>
                <a:gd name="T9" fmla="*/ 78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2">
                  <a:moveTo>
                    <a:pt x="6" y="33"/>
                  </a:moveTo>
                  <a:cubicBezTo>
                    <a:pt x="10" y="44"/>
                    <a:pt x="18" y="53"/>
                    <a:pt x="32" y="50"/>
                  </a:cubicBezTo>
                  <a:cubicBezTo>
                    <a:pt x="47" y="47"/>
                    <a:pt x="56" y="45"/>
                    <a:pt x="53" y="33"/>
                  </a:cubicBezTo>
                  <a:cubicBezTo>
                    <a:pt x="50" y="21"/>
                    <a:pt x="24" y="0"/>
                    <a:pt x="12" y="15"/>
                  </a:cubicBezTo>
                  <a:cubicBezTo>
                    <a:pt x="0" y="29"/>
                    <a:pt x="6" y="33"/>
                    <a:pt x="6" y="3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3" name="Freeform 30"/>
            <p:cNvSpPr/>
            <p:nvPr/>
          </p:nvSpPr>
          <p:spPr bwMode="auto">
            <a:xfrm>
              <a:off x="3019" y="2006"/>
              <a:ext cx="290" cy="272"/>
            </a:xfrm>
            <a:custGeom>
              <a:gdLst>
                <a:gd name="T0" fmla="*/ 151 w 123"/>
                <a:gd name="T1" fmla="*/ 118 h 115"/>
                <a:gd name="T2" fmla="*/ 198 w 123"/>
                <a:gd name="T3" fmla="*/ 251 h 115"/>
                <a:gd name="T4" fmla="*/ 283 w 123"/>
                <a:gd name="T5" fmla="*/ 211 h 115"/>
                <a:gd name="T6" fmla="*/ 182 w 123"/>
                <a:gd name="T7" fmla="*/ 92 h 115"/>
                <a:gd name="T8" fmla="*/ 75 w 123"/>
                <a:gd name="T9" fmla="*/ 132 h 115"/>
                <a:gd name="T10" fmla="*/ 31 w 123"/>
                <a:gd name="T11" fmla="*/ 50 h 115"/>
                <a:gd name="T12" fmla="*/ 113 w 123"/>
                <a:gd name="T13" fmla="*/ 14 h 115"/>
                <a:gd name="T14" fmla="*/ 151 w 123"/>
                <a:gd name="T15" fmla="*/ 118 h 1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3" h="115">
                  <a:moveTo>
                    <a:pt x="64" y="50"/>
                  </a:moveTo>
                  <a:cubicBezTo>
                    <a:pt x="64" y="50"/>
                    <a:pt x="57" y="97"/>
                    <a:pt x="84" y="106"/>
                  </a:cubicBezTo>
                  <a:cubicBezTo>
                    <a:pt x="111" y="115"/>
                    <a:pt x="123" y="107"/>
                    <a:pt x="120" y="89"/>
                  </a:cubicBezTo>
                  <a:cubicBezTo>
                    <a:pt x="117" y="70"/>
                    <a:pt x="84" y="40"/>
                    <a:pt x="77" y="39"/>
                  </a:cubicBezTo>
                  <a:cubicBezTo>
                    <a:pt x="70" y="37"/>
                    <a:pt x="46" y="63"/>
                    <a:pt x="32" y="56"/>
                  </a:cubicBezTo>
                  <a:cubicBezTo>
                    <a:pt x="17" y="49"/>
                    <a:pt x="0" y="31"/>
                    <a:pt x="13" y="21"/>
                  </a:cubicBezTo>
                  <a:cubicBezTo>
                    <a:pt x="25" y="11"/>
                    <a:pt x="38" y="0"/>
                    <a:pt x="48" y="6"/>
                  </a:cubicBezTo>
                  <a:cubicBezTo>
                    <a:pt x="59" y="11"/>
                    <a:pt x="64" y="31"/>
                    <a:pt x="64" y="5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4" name="Freeform 31"/>
            <p:cNvSpPr/>
            <p:nvPr/>
          </p:nvSpPr>
          <p:spPr bwMode="auto">
            <a:xfrm>
              <a:off x="2955" y="2257"/>
              <a:ext cx="180" cy="144"/>
            </a:xfrm>
            <a:custGeom>
              <a:gdLst>
                <a:gd name="T0" fmla="*/ 52 w 76"/>
                <a:gd name="T1" fmla="*/ 26 h 61"/>
                <a:gd name="T2" fmla="*/ 26 w 76"/>
                <a:gd name="T3" fmla="*/ 116 h 61"/>
                <a:gd name="T4" fmla="*/ 123 w 76"/>
                <a:gd name="T5" fmla="*/ 127 h 61"/>
                <a:gd name="T6" fmla="*/ 178 w 76"/>
                <a:gd name="T7" fmla="*/ 83 h 61"/>
                <a:gd name="T8" fmla="*/ 97 w 76"/>
                <a:gd name="T9" fmla="*/ 9 h 61"/>
                <a:gd name="T10" fmla="*/ 52 w 76"/>
                <a:gd name="T11" fmla="*/ 26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6" h="61">
                  <a:moveTo>
                    <a:pt x="22" y="11"/>
                  </a:moveTo>
                  <a:cubicBezTo>
                    <a:pt x="12" y="21"/>
                    <a:pt x="0" y="38"/>
                    <a:pt x="11" y="49"/>
                  </a:cubicBezTo>
                  <a:cubicBezTo>
                    <a:pt x="22" y="61"/>
                    <a:pt x="36" y="61"/>
                    <a:pt x="52" y="54"/>
                  </a:cubicBezTo>
                  <a:cubicBezTo>
                    <a:pt x="67" y="47"/>
                    <a:pt x="75" y="48"/>
                    <a:pt x="75" y="35"/>
                  </a:cubicBezTo>
                  <a:cubicBezTo>
                    <a:pt x="76" y="21"/>
                    <a:pt x="57" y="0"/>
                    <a:pt x="41" y="4"/>
                  </a:cubicBezTo>
                  <a:cubicBezTo>
                    <a:pt x="25" y="8"/>
                    <a:pt x="26" y="5"/>
                    <a:pt x="22" y="11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5" name="Freeform 32"/>
            <p:cNvSpPr/>
            <p:nvPr/>
          </p:nvSpPr>
          <p:spPr bwMode="auto">
            <a:xfrm>
              <a:off x="3149" y="1397"/>
              <a:ext cx="550" cy="645"/>
            </a:xfrm>
            <a:custGeom>
              <a:gdLst>
                <a:gd name="T0" fmla="*/ 293 w 233"/>
                <a:gd name="T1" fmla="*/ 645 h 273"/>
                <a:gd name="T2" fmla="*/ 281 w 233"/>
                <a:gd name="T3" fmla="*/ 491 h 273"/>
                <a:gd name="T4" fmla="*/ 366 w 233"/>
                <a:gd name="T5" fmla="*/ 385 h 273"/>
                <a:gd name="T6" fmla="*/ 425 w 233"/>
                <a:gd name="T7" fmla="*/ 234 h 273"/>
                <a:gd name="T8" fmla="*/ 434 w 233"/>
                <a:gd name="T9" fmla="*/ 135 h 273"/>
                <a:gd name="T10" fmla="*/ 276 w 233"/>
                <a:gd name="T11" fmla="*/ 146 h 273"/>
                <a:gd name="T12" fmla="*/ 307 w 233"/>
                <a:gd name="T13" fmla="*/ 73 h 273"/>
                <a:gd name="T14" fmla="*/ 135 w 233"/>
                <a:gd name="T15" fmla="*/ 142 h 273"/>
                <a:gd name="T16" fmla="*/ 68 w 233"/>
                <a:gd name="T17" fmla="*/ 298 h 2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3" h="273">
                  <a:moveTo>
                    <a:pt x="124" y="273"/>
                  </a:moveTo>
                  <a:cubicBezTo>
                    <a:pt x="119" y="208"/>
                    <a:pt x="119" y="208"/>
                    <a:pt x="119" y="208"/>
                  </a:cubicBezTo>
                  <a:cubicBezTo>
                    <a:pt x="157" y="207"/>
                    <a:pt x="155" y="163"/>
                    <a:pt x="155" y="163"/>
                  </a:cubicBezTo>
                  <a:cubicBezTo>
                    <a:pt x="233" y="173"/>
                    <a:pt x="180" y="99"/>
                    <a:pt x="180" y="99"/>
                  </a:cubicBezTo>
                  <a:cubicBezTo>
                    <a:pt x="180" y="99"/>
                    <a:pt x="208" y="88"/>
                    <a:pt x="184" y="57"/>
                  </a:cubicBezTo>
                  <a:cubicBezTo>
                    <a:pt x="160" y="26"/>
                    <a:pt x="117" y="62"/>
                    <a:pt x="117" y="62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81" y="0"/>
                    <a:pt x="57" y="60"/>
                    <a:pt x="57" y="60"/>
                  </a:cubicBezTo>
                  <a:cubicBezTo>
                    <a:pt x="0" y="66"/>
                    <a:pt x="29" y="126"/>
                    <a:pt x="29" y="126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6" name="Freeform 33"/>
            <p:cNvSpPr/>
            <p:nvPr/>
          </p:nvSpPr>
          <p:spPr bwMode="auto">
            <a:xfrm>
              <a:off x="3092" y="1789"/>
              <a:ext cx="338" cy="114"/>
            </a:xfrm>
            <a:custGeom>
              <a:gdLst>
                <a:gd name="T0" fmla="*/ 338 w 143"/>
                <a:gd name="T1" fmla="*/ 100 h 48"/>
                <a:gd name="T2" fmla="*/ 248 w 143"/>
                <a:gd name="T3" fmla="*/ 0 h 48"/>
                <a:gd name="T4" fmla="*/ 118 w 143"/>
                <a:gd name="T5" fmla="*/ 17 h 48"/>
                <a:gd name="T6" fmla="*/ 0 w 143"/>
                <a:gd name="T7" fmla="*/ 88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" h="48">
                  <a:moveTo>
                    <a:pt x="143" y="42"/>
                  </a:moveTo>
                  <a:cubicBezTo>
                    <a:pt x="143" y="42"/>
                    <a:pt x="108" y="48"/>
                    <a:pt x="105" y="0"/>
                  </a:cubicBezTo>
                  <a:cubicBezTo>
                    <a:pt x="105" y="0"/>
                    <a:pt x="74" y="36"/>
                    <a:pt x="50" y="7"/>
                  </a:cubicBezTo>
                  <a:cubicBezTo>
                    <a:pt x="0" y="37"/>
                    <a:pt x="0" y="37"/>
                    <a:pt x="0" y="3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7" name="Freeform 34"/>
            <p:cNvSpPr/>
            <p:nvPr/>
          </p:nvSpPr>
          <p:spPr bwMode="auto">
            <a:xfrm>
              <a:off x="3170" y="1704"/>
              <a:ext cx="47" cy="102"/>
            </a:xfrm>
            <a:custGeom>
              <a:gdLst>
                <a:gd name="T0" fmla="*/ 40 w 20"/>
                <a:gd name="T1" fmla="*/ 102 h 43"/>
                <a:gd name="T2" fmla="*/ 47 w 20"/>
                <a:gd name="T3" fmla="*/ 0 h 43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0" h="43">
                  <a:moveTo>
                    <a:pt x="17" y="43"/>
                  </a:moveTo>
                  <a:cubicBezTo>
                    <a:pt x="17" y="43"/>
                    <a:pt x="0" y="17"/>
                    <a:pt x="20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1" name="PA_组合 83"/>
          <p:cNvGrpSpPr/>
          <p:nvPr>
            <p:custDataLst>
              <p:tags r:id="rId3"/>
            </p:custDataLst>
          </p:nvPr>
        </p:nvGrpSpPr>
        <p:grpSpPr>
          <a:xfrm>
            <a:off x="6732588" y="3651250"/>
            <a:ext cx="1562100" cy="977900"/>
            <a:chOff x="4247" y="2307"/>
            <a:chExt cx="984" cy="616"/>
          </a:xfrm>
        </p:grpSpPr>
        <p:grpSp>
          <p:nvGrpSpPr>
            <p:cNvPr id="7233" name="Group 82"/>
            <p:cNvGrpSpPr/>
            <p:nvPr/>
          </p:nvGrpSpPr>
          <p:grpSpPr>
            <a:xfrm>
              <a:off x="4737" y="2307"/>
              <a:ext cx="494" cy="490"/>
              <a:chOff x="4737" y="2307"/>
              <a:chExt cx="494" cy="490"/>
            </a:xfrm>
          </p:grpSpPr>
          <p:sp>
            <p:nvSpPr>
              <p:cNvPr id="7243" name="Freeform 40"/>
              <p:cNvSpPr/>
              <p:nvPr/>
            </p:nvSpPr>
            <p:spPr bwMode="auto">
              <a:xfrm>
                <a:off x="4737" y="2625"/>
                <a:ext cx="167" cy="172"/>
              </a:xfrm>
              <a:custGeom>
                <a:gdLst>
                  <a:gd name="T0" fmla="*/ 55 w 104"/>
                  <a:gd name="T1" fmla="*/ 162 h 107"/>
                  <a:gd name="T2" fmla="*/ 5 w 104"/>
                  <a:gd name="T3" fmla="*/ 80 h 107"/>
                  <a:gd name="T4" fmla="*/ 55 w 104"/>
                  <a:gd name="T5" fmla="*/ 8 h 107"/>
                  <a:gd name="T6" fmla="*/ 124 w 104"/>
                  <a:gd name="T7" fmla="*/ 19 h 107"/>
                  <a:gd name="T8" fmla="*/ 143 w 104"/>
                  <a:gd name="T9" fmla="*/ 122 h 107"/>
                  <a:gd name="T10" fmla="*/ 55 w 104"/>
                  <a:gd name="T11" fmla="*/ 162 h 10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4" h="107">
                    <a:moveTo>
                      <a:pt x="34" y="101"/>
                    </a:moveTo>
                    <a:cubicBezTo>
                      <a:pt x="34" y="101"/>
                      <a:pt x="0" y="84"/>
                      <a:pt x="3" y="50"/>
                    </a:cubicBezTo>
                    <a:cubicBezTo>
                      <a:pt x="6" y="16"/>
                      <a:pt x="23" y="6"/>
                      <a:pt x="34" y="5"/>
                    </a:cubicBezTo>
                    <a:cubicBezTo>
                      <a:pt x="45" y="4"/>
                      <a:pt x="67" y="0"/>
                      <a:pt x="77" y="12"/>
                    </a:cubicBezTo>
                    <a:cubicBezTo>
                      <a:pt x="87" y="24"/>
                      <a:pt x="104" y="58"/>
                      <a:pt x="89" y="76"/>
                    </a:cubicBezTo>
                    <a:cubicBezTo>
                      <a:pt x="74" y="94"/>
                      <a:pt x="55" y="107"/>
                      <a:pt x="34" y="101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4" name="Freeform 41"/>
              <p:cNvSpPr/>
              <p:nvPr/>
            </p:nvSpPr>
            <p:spPr bwMode="auto">
              <a:xfrm>
                <a:off x="4875" y="2592"/>
                <a:ext cx="162" cy="169"/>
              </a:xfrm>
              <a:custGeom>
                <a:gdLst>
                  <a:gd name="T0" fmla="*/ 0 w 101"/>
                  <a:gd name="T1" fmla="*/ 75 h 106"/>
                  <a:gd name="T2" fmla="*/ 82 w 101"/>
                  <a:gd name="T3" fmla="*/ 13 h 106"/>
                  <a:gd name="T4" fmla="*/ 159 w 101"/>
                  <a:gd name="T5" fmla="*/ 85 h 106"/>
                  <a:gd name="T6" fmla="*/ 99 w 101"/>
                  <a:gd name="T7" fmla="*/ 161 h 106"/>
                  <a:gd name="T8" fmla="*/ 13 w 101"/>
                  <a:gd name="T9" fmla="*/ 136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0" h="105">
                    <a:moveTo>
                      <a:pt x="0" y="47"/>
                    </a:moveTo>
                    <a:cubicBezTo>
                      <a:pt x="0" y="47"/>
                      <a:pt x="18" y="0"/>
                      <a:pt x="51" y="8"/>
                    </a:cubicBezTo>
                    <a:cubicBezTo>
                      <a:pt x="84" y="17"/>
                      <a:pt x="101" y="36"/>
                      <a:pt x="99" y="53"/>
                    </a:cubicBezTo>
                    <a:cubicBezTo>
                      <a:pt x="97" y="70"/>
                      <a:pt x="82" y="100"/>
                      <a:pt x="62" y="101"/>
                    </a:cubicBezTo>
                    <a:cubicBezTo>
                      <a:pt x="41" y="102"/>
                      <a:pt x="31" y="106"/>
                      <a:pt x="8" y="85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5" name="Freeform 42"/>
              <p:cNvSpPr/>
              <p:nvPr/>
            </p:nvSpPr>
            <p:spPr bwMode="auto">
              <a:xfrm>
                <a:off x="4800" y="2515"/>
                <a:ext cx="142" cy="117"/>
              </a:xfrm>
              <a:custGeom>
                <a:gdLst>
                  <a:gd name="T0" fmla="*/ 142 w 89"/>
                  <a:gd name="T1" fmla="*/ 88 h 73"/>
                  <a:gd name="T2" fmla="*/ 75 w 89"/>
                  <a:gd name="T3" fmla="*/ 2 h 73"/>
                  <a:gd name="T4" fmla="*/ 3 w 89"/>
                  <a:gd name="T5" fmla="*/ 72 h 73"/>
                  <a:gd name="T6" fmla="*/ 16 w 89"/>
                  <a:gd name="T7" fmla="*/ 117 h 7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9" h="73">
                    <a:moveTo>
                      <a:pt x="89" y="55"/>
                    </a:moveTo>
                    <a:cubicBezTo>
                      <a:pt x="89" y="55"/>
                      <a:pt x="89" y="3"/>
                      <a:pt x="47" y="1"/>
                    </a:cubicBezTo>
                    <a:cubicBezTo>
                      <a:pt x="5" y="0"/>
                      <a:pt x="0" y="32"/>
                      <a:pt x="2" y="45"/>
                    </a:cubicBezTo>
                    <a:cubicBezTo>
                      <a:pt x="4" y="58"/>
                      <a:pt x="10" y="73"/>
                      <a:pt x="10" y="73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6" name="Freeform 43"/>
              <p:cNvSpPr/>
              <p:nvPr/>
            </p:nvSpPr>
            <p:spPr bwMode="auto">
              <a:xfrm>
                <a:off x="4926" y="2489"/>
                <a:ext cx="159" cy="149"/>
              </a:xfrm>
              <a:custGeom>
                <a:gdLst>
                  <a:gd name="T0" fmla="*/ 0 w 99"/>
                  <a:gd name="T1" fmla="*/ 56 h 93"/>
                  <a:gd name="T2" fmla="*/ 87 w 99"/>
                  <a:gd name="T3" fmla="*/ 19 h 93"/>
                  <a:gd name="T4" fmla="*/ 93 w 99"/>
                  <a:gd name="T5" fmla="*/ 149 h 93"/>
                  <a:gd name="T6" fmla="*/ 0 60000 65536"/>
                  <a:gd name="T7" fmla="*/ 0 60000 65536"/>
                  <a:gd name="T8" fmla="*/ 0 60000 65536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9" h="93">
                    <a:moveTo>
                      <a:pt x="0" y="35"/>
                    </a:moveTo>
                    <a:cubicBezTo>
                      <a:pt x="0" y="35"/>
                      <a:pt x="20" y="0"/>
                      <a:pt x="54" y="12"/>
                    </a:cubicBezTo>
                    <a:cubicBezTo>
                      <a:pt x="87" y="24"/>
                      <a:pt x="99" y="79"/>
                      <a:pt x="58" y="93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7" name="Freeform 44"/>
              <p:cNvSpPr/>
              <p:nvPr/>
            </p:nvSpPr>
            <p:spPr bwMode="auto">
              <a:xfrm>
                <a:off x="4883" y="2307"/>
                <a:ext cx="194" cy="187"/>
              </a:xfrm>
              <a:custGeom>
                <a:gdLst>
                  <a:gd name="T0" fmla="*/ 178 w 121"/>
                  <a:gd name="T1" fmla="*/ 136 h 117"/>
                  <a:gd name="T2" fmla="*/ 51 w 121"/>
                  <a:gd name="T3" fmla="*/ 128 h 117"/>
                  <a:gd name="T4" fmla="*/ 98 w 121"/>
                  <a:gd name="T5" fmla="*/ 5 h 117"/>
                  <a:gd name="T6" fmla="*/ 194 w 121"/>
                  <a:gd name="T7" fmla="*/ 45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0" h="117">
                    <a:moveTo>
                      <a:pt x="111" y="85"/>
                    </a:moveTo>
                    <a:cubicBezTo>
                      <a:pt x="111" y="85"/>
                      <a:pt x="64" y="117"/>
                      <a:pt x="32" y="80"/>
                    </a:cubicBezTo>
                    <a:cubicBezTo>
                      <a:pt x="0" y="43"/>
                      <a:pt x="35" y="6"/>
                      <a:pt x="61" y="3"/>
                    </a:cubicBezTo>
                    <a:cubicBezTo>
                      <a:pt x="87" y="0"/>
                      <a:pt x="110" y="0"/>
                      <a:pt x="121" y="28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8" name="Freeform 45"/>
              <p:cNvSpPr/>
              <p:nvPr/>
            </p:nvSpPr>
            <p:spPr bwMode="auto">
              <a:xfrm>
                <a:off x="5050" y="2315"/>
                <a:ext cx="181" cy="190"/>
              </a:xfrm>
              <a:custGeom>
                <a:gdLst>
                  <a:gd name="T0" fmla="*/ 11 w 113"/>
                  <a:gd name="T1" fmla="*/ 80 h 119"/>
                  <a:gd name="T2" fmla="*/ 42 w 113"/>
                  <a:gd name="T3" fmla="*/ 168 h 119"/>
                  <a:gd name="T4" fmla="*/ 138 w 113"/>
                  <a:gd name="T5" fmla="*/ 148 h 119"/>
                  <a:gd name="T6" fmla="*/ 138 w 113"/>
                  <a:gd name="T7" fmla="*/ 43 h 119"/>
                  <a:gd name="T8" fmla="*/ 11 w 113"/>
                  <a:gd name="T9" fmla="*/ 80 h 1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3" h="119">
                    <a:moveTo>
                      <a:pt x="7" y="50"/>
                    </a:moveTo>
                    <a:cubicBezTo>
                      <a:pt x="4" y="65"/>
                      <a:pt x="0" y="91"/>
                      <a:pt x="26" y="105"/>
                    </a:cubicBezTo>
                    <a:cubicBezTo>
                      <a:pt x="52" y="119"/>
                      <a:pt x="75" y="103"/>
                      <a:pt x="86" y="93"/>
                    </a:cubicBezTo>
                    <a:cubicBezTo>
                      <a:pt x="97" y="83"/>
                      <a:pt x="113" y="54"/>
                      <a:pt x="86" y="27"/>
                    </a:cubicBezTo>
                    <a:cubicBezTo>
                      <a:pt x="59" y="0"/>
                      <a:pt x="14" y="16"/>
                      <a:pt x="7" y="50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9" name="Line 46"/>
              <p:cNvSpPr>
                <a:spLocks noChangeShapeType="1"/>
              </p:cNvSpPr>
              <p:nvPr/>
            </p:nvSpPr>
            <p:spPr bwMode="auto">
              <a:xfrm flipH="1">
                <a:off x="5029" y="2446"/>
                <a:ext cx="26" cy="70"/>
              </a:xfrm>
              <a:prstGeom prst="line">
                <a:avLst/>
              </a:prstGeom>
              <a:noFill/>
              <a:ln w="25400">
                <a:solidFill>
                  <a:srgbClr val="FFFFF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234" name="Group 81"/>
            <p:cNvGrpSpPr/>
            <p:nvPr/>
          </p:nvGrpSpPr>
          <p:grpSpPr>
            <a:xfrm>
              <a:off x="4247" y="2374"/>
              <a:ext cx="556" cy="549"/>
              <a:chOff x="4247" y="2374"/>
              <a:chExt cx="556" cy="549"/>
            </a:xfrm>
          </p:grpSpPr>
          <p:sp>
            <p:nvSpPr>
              <p:cNvPr id="7235" name="Freeform 39"/>
              <p:cNvSpPr/>
              <p:nvPr/>
            </p:nvSpPr>
            <p:spPr bwMode="auto">
              <a:xfrm>
                <a:off x="4348" y="2728"/>
                <a:ext cx="394" cy="195"/>
              </a:xfrm>
              <a:custGeom>
                <a:gdLst>
                  <a:gd name="T0" fmla="*/ 0 w 246"/>
                  <a:gd name="T1" fmla="*/ 179 h 122"/>
                  <a:gd name="T2" fmla="*/ 128 w 246"/>
                  <a:gd name="T3" fmla="*/ 163 h 122"/>
                  <a:gd name="T4" fmla="*/ 394 w 246"/>
                  <a:gd name="T5" fmla="*/ 0 h 122"/>
                  <a:gd name="T6" fmla="*/ 0 60000 65536"/>
                  <a:gd name="T7" fmla="*/ 0 60000 65536"/>
                  <a:gd name="T8" fmla="*/ 0 60000 65536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46" h="122">
                    <a:moveTo>
                      <a:pt x="0" y="112"/>
                    </a:moveTo>
                    <a:cubicBezTo>
                      <a:pt x="0" y="112"/>
                      <a:pt x="36" y="122"/>
                      <a:pt x="80" y="102"/>
                    </a:cubicBezTo>
                    <a:cubicBezTo>
                      <a:pt x="124" y="82"/>
                      <a:pt x="246" y="0"/>
                      <a:pt x="246" y="0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6" name="Freeform 47"/>
              <p:cNvSpPr/>
              <p:nvPr/>
            </p:nvSpPr>
            <p:spPr bwMode="auto">
              <a:xfrm>
                <a:off x="4609" y="2653"/>
                <a:ext cx="116" cy="94"/>
              </a:xfrm>
              <a:custGeom>
                <a:gdLst>
                  <a:gd name="T0" fmla="*/ 0 w 72"/>
                  <a:gd name="T1" fmla="*/ 94 h 59"/>
                  <a:gd name="T2" fmla="*/ 116 w 72"/>
                  <a:gd name="T3" fmla="*/ 19 h 59"/>
                  <a:gd name="T4" fmla="*/ 0 60000 65536"/>
                  <a:gd name="T5" fmla="*/ 0 60000 65536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72" h="59">
                    <a:moveTo>
                      <a:pt x="0" y="59"/>
                    </a:moveTo>
                    <a:cubicBezTo>
                      <a:pt x="0" y="59"/>
                      <a:pt x="27" y="0"/>
                      <a:pt x="72" y="12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7" name="Freeform 48"/>
              <p:cNvSpPr/>
              <p:nvPr/>
            </p:nvSpPr>
            <p:spPr bwMode="auto">
              <a:xfrm>
                <a:off x="4385" y="2669"/>
                <a:ext cx="224" cy="78"/>
              </a:xfrm>
              <a:custGeom>
                <a:gdLst>
                  <a:gd name="T0" fmla="*/ 0 w 140"/>
                  <a:gd name="T1" fmla="*/ 54 h 49"/>
                  <a:gd name="T2" fmla="*/ 128 w 140"/>
                  <a:gd name="T3" fmla="*/ 11 h 49"/>
                  <a:gd name="T4" fmla="*/ 224 w 140"/>
                  <a:gd name="T5" fmla="*/ 78 h 49"/>
                  <a:gd name="T6" fmla="*/ 0 60000 65536"/>
                  <a:gd name="T7" fmla="*/ 0 60000 65536"/>
                  <a:gd name="T8" fmla="*/ 0 60000 65536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40" h="49">
                    <a:moveTo>
                      <a:pt x="0" y="34"/>
                    </a:moveTo>
                    <a:cubicBezTo>
                      <a:pt x="0" y="34"/>
                      <a:pt x="37" y="0"/>
                      <a:pt x="80" y="7"/>
                    </a:cubicBezTo>
                    <a:cubicBezTo>
                      <a:pt x="124" y="13"/>
                      <a:pt x="140" y="49"/>
                      <a:pt x="140" y="49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8" name="Freeform 49"/>
              <p:cNvSpPr/>
              <p:nvPr/>
            </p:nvSpPr>
            <p:spPr bwMode="auto">
              <a:xfrm>
                <a:off x="4247" y="2468"/>
                <a:ext cx="173" cy="255"/>
              </a:xfrm>
              <a:custGeom>
                <a:gdLst>
                  <a:gd name="T0" fmla="*/ 0 w 108"/>
                  <a:gd name="T1" fmla="*/ 0 h 159"/>
                  <a:gd name="T2" fmla="*/ 138 w 108"/>
                  <a:gd name="T3" fmla="*/ 255 h 159"/>
                  <a:gd name="T4" fmla="*/ 0 60000 65536"/>
                  <a:gd name="T5" fmla="*/ 0 60000 65536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08" h="159">
                    <a:moveTo>
                      <a:pt x="0" y="0"/>
                    </a:moveTo>
                    <a:cubicBezTo>
                      <a:pt x="0" y="0"/>
                      <a:pt x="108" y="49"/>
                      <a:pt x="86" y="159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39" name="Freeform 50"/>
              <p:cNvSpPr/>
              <p:nvPr/>
            </p:nvSpPr>
            <p:spPr bwMode="auto">
              <a:xfrm>
                <a:off x="4247" y="2374"/>
                <a:ext cx="205" cy="136"/>
              </a:xfrm>
              <a:custGeom>
                <a:gdLst>
                  <a:gd name="T0" fmla="*/ 205 w 128"/>
                  <a:gd name="T1" fmla="*/ 0 h 85"/>
                  <a:gd name="T2" fmla="*/ 0 w 128"/>
                  <a:gd name="T3" fmla="*/ 94 h 85"/>
                  <a:gd name="T4" fmla="*/ 0 60000 65536"/>
                  <a:gd name="T5" fmla="*/ 0 60000 65536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28" h="85">
                    <a:moveTo>
                      <a:pt x="128" y="0"/>
                    </a:moveTo>
                    <a:cubicBezTo>
                      <a:pt x="128" y="0"/>
                      <a:pt x="91" y="85"/>
                      <a:pt x="0" y="59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0" name="Freeform 51"/>
              <p:cNvSpPr/>
              <p:nvPr/>
            </p:nvSpPr>
            <p:spPr bwMode="auto">
              <a:xfrm>
                <a:off x="4452" y="2374"/>
                <a:ext cx="263" cy="99"/>
              </a:xfrm>
              <a:custGeom>
                <a:gdLst>
                  <a:gd name="T0" fmla="*/ 263 w 164"/>
                  <a:gd name="T1" fmla="*/ 46 h 62"/>
                  <a:gd name="T2" fmla="*/ 103 w 164"/>
                  <a:gd name="T3" fmla="*/ 65 h 62"/>
                  <a:gd name="T4" fmla="*/ 0 w 164"/>
                  <a:gd name="T5" fmla="*/ 0 h 62"/>
                  <a:gd name="T6" fmla="*/ 0 60000 65536"/>
                  <a:gd name="T7" fmla="*/ 0 60000 65536"/>
                  <a:gd name="T8" fmla="*/ 0 60000 65536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4" h="62">
                    <a:moveTo>
                      <a:pt x="164" y="29"/>
                    </a:moveTo>
                    <a:cubicBezTo>
                      <a:pt x="164" y="29"/>
                      <a:pt x="108" y="62"/>
                      <a:pt x="64" y="41"/>
                    </a:cubicBezTo>
                    <a:cubicBezTo>
                      <a:pt x="19" y="20"/>
                      <a:pt x="0" y="0"/>
                      <a:pt x="0" y="0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1" name="Freeform 52"/>
              <p:cNvSpPr/>
              <p:nvPr/>
            </p:nvSpPr>
            <p:spPr bwMode="auto">
              <a:xfrm>
                <a:off x="4705" y="2420"/>
                <a:ext cx="98" cy="154"/>
              </a:xfrm>
              <a:custGeom>
                <a:gdLst>
                  <a:gd name="T0" fmla="*/ 98 w 61"/>
                  <a:gd name="T1" fmla="*/ 154 h 96"/>
                  <a:gd name="T2" fmla="*/ 26 w 61"/>
                  <a:gd name="T3" fmla="*/ 96 h 96"/>
                  <a:gd name="T4" fmla="*/ 10 w 61"/>
                  <a:gd name="T5" fmla="*/ 0 h 96"/>
                  <a:gd name="T6" fmla="*/ 0 60000 65536"/>
                  <a:gd name="T7" fmla="*/ 0 60000 65536"/>
                  <a:gd name="T8" fmla="*/ 0 60000 65536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1" h="96">
                    <a:moveTo>
                      <a:pt x="61" y="96"/>
                    </a:moveTo>
                    <a:cubicBezTo>
                      <a:pt x="61" y="96"/>
                      <a:pt x="32" y="92"/>
                      <a:pt x="16" y="60"/>
                    </a:cubicBezTo>
                    <a:cubicBezTo>
                      <a:pt x="0" y="29"/>
                      <a:pt x="6" y="0"/>
                      <a:pt x="6" y="0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42" name="Line 53"/>
              <p:cNvSpPr>
                <a:spLocks noChangeShapeType="1"/>
              </p:cNvSpPr>
              <p:nvPr/>
            </p:nvSpPr>
            <p:spPr bwMode="auto">
              <a:xfrm>
                <a:off x="4424" y="2516"/>
                <a:ext cx="256" cy="82"/>
              </a:xfrm>
              <a:prstGeom prst="line">
                <a:avLst/>
              </a:prstGeom>
              <a:noFill/>
              <a:ln w="25400">
                <a:solidFill>
                  <a:srgbClr val="FFFFF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102" name="PA_任意多边形 54"/>
          <p:cNvSpPr/>
          <p:nvPr>
            <p:custDataLst>
              <p:tags r:id="rId4"/>
            </p:custDataLst>
          </p:nvPr>
        </p:nvSpPr>
        <p:spPr bwMode="auto">
          <a:xfrm>
            <a:off x="7978775" y="2940050"/>
            <a:ext cx="200025" cy="409575"/>
          </a:xfrm>
          <a:custGeom>
            <a:gdLst>
              <a:gd name="T0" fmla="*/ 0 w 79"/>
              <a:gd name="T1" fmla="*/ 0 h 161"/>
              <a:gd name="T2" fmla="*/ 200025 w 79"/>
              <a:gd name="T3" fmla="*/ 409575 h 161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79" h="161">
                <a:moveTo>
                  <a:pt x="0" y="0"/>
                </a:moveTo>
                <a:cubicBezTo>
                  <a:pt x="0" y="0"/>
                  <a:pt x="27" y="140"/>
                  <a:pt x="79" y="161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3" name="PA_任意多边形 55"/>
          <p:cNvSpPr/>
          <p:nvPr>
            <p:custDataLst>
              <p:tags r:id="rId5"/>
            </p:custDataLst>
          </p:nvPr>
        </p:nvSpPr>
        <p:spPr bwMode="auto">
          <a:xfrm>
            <a:off x="7526338" y="2803525"/>
            <a:ext cx="452437" cy="190500"/>
          </a:xfrm>
          <a:custGeom>
            <a:gdLst>
              <a:gd name="T0" fmla="*/ 0 w 178"/>
              <a:gd name="T1" fmla="*/ 0 h 75"/>
              <a:gd name="T2" fmla="*/ 452437 w 178"/>
              <a:gd name="T3" fmla="*/ 137160 h 75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78" h="75">
                <a:moveTo>
                  <a:pt x="0" y="0"/>
                </a:moveTo>
                <a:cubicBezTo>
                  <a:pt x="0" y="0"/>
                  <a:pt x="96" y="75"/>
                  <a:pt x="178" y="54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4" name="PA_任意多边形 56"/>
          <p:cNvSpPr/>
          <p:nvPr>
            <p:custDataLst>
              <p:tags r:id="rId6"/>
            </p:custDataLst>
          </p:nvPr>
        </p:nvSpPr>
        <p:spPr bwMode="auto">
          <a:xfrm>
            <a:off x="7513638" y="2803525"/>
            <a:ext cx="107950" cy="522288"/>
          </a:xfrm>
          <a:custGeom>
            <a:gdLst>
              <a:gd name="T0" fmla="*/ 0 w 43"/>
              <a:gd name="T1" fmla="*/ 522288 h 206"/>
              <a:gd name="T2" fmla="*/ 102929 w 43"/>
              <a:gd name="T3" fmla="*/ 319458 h 206"/>
              <a:gd name="T4" fmla="*/ 12552 w 43"/>
              <a:gd name="T5" fmla="*/ 0 h 206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3" h="206">
                <a:moveTo>
                  <a:pt x="0" y="206"/>
                </a:moveTo>
                <a:cubicBezTo>
                  <a:pt x="0" y="206"/>
                  <a:pt x="38" y="169"/>
                  <a:pt x="41" y="126"/>
                </a:cubicBezTo>
                <a:cubicBezTo>
                  <a:pt x="43" y="84"/>
                  <a:pt x="39" y="28"/>
                  <a:pt x="5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5" name="PA_任意多边形 57"/>
          <p:cNvSpPr/>
          <p:nvPr>
            <p:custDataLst>
              <p:tags r:id="rId7"/>
            </p:custDataLst>
          </p:nvPr>
        </p:nvSpPr>
        <p:spPr bwMode="auto">
          <a:xfrm>
            <a:off x="7513638" y="3311525"/>
            <a:ext cx="263525" cy="338138"/>
          </a:xfrm>
          <a:custGeom>
            <a:gdLst>
              <a:gd name="T0" fmla="*/ 210313 w 104"/>
              <a:gd name="T1" fmla="*/ 338138 h 133"/>
              <a:gd name="T2" fmla="*/ 200178 w 104"/>
              <a:gd name="T3" fmla="*/ 101696 h 133"/>
              <a:gd name="T4" fmla="*/ 0 w 104"/>
              <a:gd name="T5" fmla="*/ 15254 h 133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4" h="133">
                <a:moveTo>
                  <a:pt x="83" y="133"/>
                </a:moveTo>
                <a:cubicBezTo>
                  <a:pt x="83" y="133"/>
                  <a:pt x="104" y="80"/>
                  <a:pt x="79" y="40"/>
                </a:cubicBezTo>
                <a:cubicBezTo>
                  <a:pt x="55" y="0"/>
                  <a:pt x="0" y="6"/>
                  <a:pt x="0" y="6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6" name="PA_任意多边形 58"/>
          <p:cNvSpPr/>
          <p:nvPr>
            <p:custDataLst>
              <p:tags r:id="rId8"/>
            </p:custDataLst>
          </p:nvPr>
        </p:nvSpPr>
        <p:spPr bwMode="auto">
          <a:xfrm>
            <a:off x="7724775" y="3646488"/>
            <a:ext cx="133350" cy="41275"/>
          </a:xfrm>
          <a:custGeom>
            <a:gdLst>
              <a:gd name="T0" fmla="*/ 133350 w 53"/>
              <a:gd name="T1" fmla="*/ 41275 h 16"/>
              <a:gd name="T2" fmla="*/ 0 w 53"/>
              <a:gd name="T3" fmla="*/ 2580 h 16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2" h="16">
                <a:moveTo>
                  <a:pt x="53" y="16"/>
                </a:moveTo>
                <a:cubicBezTo>
                  <a:pt x="53" y="16"/>
                  <a:pt x="30" y="0"/>
                  <a:pt x="0" y="1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7" name="PA_任意多边形 59"/>
          <p:cNvSpPr/>
          <p:nvPr>
            <p:custDataLst>
              <p:tags r:id="rId9"/>
            </p:custDataLst>
          </p:nvPr>
        </p:nvSpPr>
        <p:spPr bwMode="auto">
          <a:xfrm>
            <a:off x="8262938" y="3651250"/>
            <a:ext cx="304800" cy="117475"/>
          </a:xfrm>
          <a:custGeom>
            <a:gdLst>
              <a:gd name="T0" fmla="*/ 304800 w 120"/>
              <a:gd name="T1" fmla="*/ 56184 h 46"/>
              <a:gd name="T2" fmla="*/ 0 w 120"/>
              <a:gd name="T3" fmla="*/ 117475 h 46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20" h="46">
                <a:moveTo>
                  <a:pt x="120" y="22"/>
                </a:moveTo>
                <a:cubicBezTo>
                  <a:pt x="120" y="22"/>
                  <a:pt x="45" y="0"/>
                  <a:pt x="0" y="46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8" name="PA_任意多边形 60"/>
          <p:cNvSpPr/>
          <p:nvPr>
            <p:custDataLst>
              <p:tags r:id="rId10"/>
            </p:custDataLst>
          </p:nvPr>
        </p:nvSpPr>
        <p:spPr bwMode="auto">
          <a:xfrm>
            <a:off x="8553450" y="3332163"/>
            <a:ext cx="254000" cy="376237"/>
          </a:xfrm>
          <a:custGeom>
            <a:gdLst>
              <a:gd name="T0" fmla="*/ 254000 w 100"/>
              <a:gd name="T1" fmla="*/ 0 h 148"/>
              <a:gd name="T2" fmla="*/ 50800 w 100"/>
              <a:gd name="T3" fmla="*/ 193203 h 148"/>
              <a:gd name="T4" fmla="*/ 15240 w 100"/>
              <a:gd name="T5" fmla="*/ 376237 h 148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" h="148">
                <a:moveTo>
                  <a:pt x="100" y="0"/>
                </a:moveTo>
                <a:cubicBezTo>
                  <a:pt x="100" y="0"/>
                  <a:pt x="40" y="35"/>
                  <a:pt x="20" y="76"/>
                </a:cubicBezTo>
                <a:cubicBezTo>
                  <a:pt x="0" y="118"/>
                  <a:pt x="6" y="148"/>
                  <a:pt x="6" y="148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09" name="PA_任意多边形 61"/>
          <p:cNvSpPr/>
          <p:nvPr>
            <p:custDataLst>
              <p:tags r:id="rId11"/>
            </p:custDataLst>
          </p:nvPr>
        </p:nvSpPr>
        <p:spPr bwMode="auto">
          <a:xfrm>
            <a:off x="8655050" y="2884488"/>
            <a:ext cx="152400" cy="447675"/>
          </a:xfrm>
          <a:custGeom>
            <a:gdLst>
              <a:gd name="T0" fmla="*/ 25400 w 60"/>
              <a:gd name="T1" fmla="*/ 0 h 176"/>
              <a:gd name="T2" fmla="*/ 66040 w 60"/>
              <a:gd name="T3" fmla="*/ 315407 h 176"/>
              <a:gd name="T4" fmla="*/ 152400 w 60"/>
              <a:gd name="T5" fmla="*/ 447675 h 176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0" h="176">
                <a:moveTo>
                  <a:pt x="10" y="0"/>
                </a:moveTo>
                <a:cubicBezTo>
                  <a:pt x="10" y="0"/>
                  <a:pt x="0" y="89"/>
                  <a:pt x="26" y="124"/>
                </a:cubicBezTo>
                <a:cubicBezTo>
                  <a:pt x="52" y="158"/>
                  <a:pt x="60" y="176"/>
                  <a:pt x="60" y="176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0" name="PA_任意多边形 62"/>
          <p:cNvSpPr/>
          <p:nvPr>
            <p:custDataLst>
              <p:tags r:id="rId12"/>
            </p:custDataLst>
          </p:nvPr>
        </p:nvSpPr>
        <p:spPr bwMode="auto">
          <a:xfrm>
            <a:off x="8537575" y="2884488"/>
            <a:ext cx="142875" cy="123825"/>
          </a:xfrm>
          <a:custGeom>
            <a:gdLst>
              <a:gd name="T0" fmla="*/ 0 w 56"/>
              <a:gd name="T1" fmla="*/ 123825 h 49"/>
              <a:gd name="T2" fmla="*/ 142875 w 56"/>
              <a:gd name="T3" fmla="*/ 0 h 49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6" h="49">
                <a:moveTo>
                  <a:pt x="0" y="49"/>
                </a:moveTo>
                <a:cubicBezTo>
                  <a:pt x="38" y="22"/>
                  <a:pt x="56" y="0"/>
                  <a:pt x="56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1" name="PA_任意多边形 63"/>
          <p:cNvSpPr/>
          <p:nvPr>
            <p:custDataLst>
              <p:tags r:id="rId13"/>
            </p:custDataLst>
          </p:nvPr>
        </p:nvSpPr>
        <p:spPr bwMode="auto">
          <a:xfrm>
            <a:off x="8296275" y="3008313"/>
            <a:ext cx="241300" cy="68262"/>
          </a:xfrm>
          <a:custGeom>
            <a:gdLst>
              <a:gd name="T0" fmla="*/ 0 w 95"/>
              <a:gd name="T1" fmla="*/ 35395 h 27"/>
              <a:gd name="T2" fmla="*/ 241300 w 95"/>
              <a:gd name="T3" fmla="*/ 0 h 27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95" h="27">
                <a:moveTo>
                  <a:pt x="0" y="14"/>
                </a:moveTo>
                <a:cubicBezTo>
                  <a:pt x="0" y="14"/>
                  <a:pt x="57" y="27"/>
                  <a:pt x="95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2" name="PA_任意多边形 64"/>
          <p:cNvSpPr/>
          <p:nvPr>
            <p:custDataLst>
              <p:tags r:id="rId14"/>
            </p:custDataLst>
          </p:nvPr>
        </p:nvSpPr>
        <p:spPr bwMode="auto">
          <a:xfrm>
            <a:off x="8113713" y="3044825"/>
            <a:ext cx="190500" cy="642938"/>
          </a:xfrm>
          <a:custGeom>
            <a:gdLst>
              <a:gd name="T0" fmla="*/ 0 w 75"/>
              <a:gd name="T1" fmla="*/ 642938 h 253"/>
              <a:gd name="T2" fmla="*/ 66040 w 75"/>
              <a:gd name="T3" fmla="*/ 348152 h 253"/>
              <a:gd name="T4" fmla="*/ 182880 w 75"/>
              <a:gd name="T5" fmla="*/ 177888 h 253"/>
              <a:gd name="T6" fmla="*/ 182880 w 75"/>
              <a:gd name="T7" fmla="*/ 0 h 253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5" h="253">
                <a:moveTo>
                  <a:pt x="0" y="253"/>
                </a:moveTo>
                <a:cubicBezTo>
                  <a:pt x="0" y="253"/>
                  <a:pt x="0" y="179"/>
                  <a:pt x="26" y="137"/>
                </a:cubicBezTo>
                <a:cubicBezTo>
                  <a:pt x="52" y="95"/>
                  <a:pt x="69" y="81"/>
                  <a:pt x="72" y="70"/>
                </a:cubicBezTo>
                <a:cubicBezTo>
                  <a:pt x="75" y="59"/>
                  <a:pt x="72" y="0"/>
                  <a:pt x="72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3" name="PA_任意多边形 65"/>
          <p:cNvSpPr/>
          <p:nvPr>
            <p:custDataLst>
              <p:tags r:id="rId15"/>
            </p:custDataLst>
          </p:nvPr>
        </p:nvSpPr>
        <p:spPr bwMode="auto">
          <a:xfrm>
            <a:off x="8220075" y="3236913"/>
            <a:ext cx="296863" cy="392112"/>
          </a:xfrm>
          <a:custGeom>
            <a:gdLst>
              <a:gd name="T0" fmla="*/ 0 w 117"/>
              <a:gd name="T1" fmla="*/ 392112 h 154"/>
              <a:gd name="T2" fmla="*/ 149700 w 117"/>
              <a:gd name="T3" fmla="*/ 190964 h 154"/>
              <a:gd name="T4" fmla="*/ 296863 w 117"/>
              <a:gd name="T5" fmla="*/ 0 h 154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17" h="154">
                <a:moveTo>
                  <a:pt x="0" y="154"/>
                </a:moveTo>
                <a:cubicBezTo>
                  <a:pt x="0" y="154"/>
                  <a:pt x="32" y="103"/>
                  <a:pt x="59" y="75"/>
                </a:cubicBezTo>
                <a:cubicBezTo>
                  <a:pt x="85" y="48"/>
                  <a:pt x="117" y="0"/>
                  <a:pt x="117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4" name="PA_任意多边形 66"/>
          <p:cNvSpPr/>
          <p:nvPr>
            <p:custDataLst>
              <p:tags r:id="rId16"/>
            </p:custDataLst>
          </p:nvPr>
        </p:nvSpPr>
        <p:spPr bwMode="auto">
          <a:xfrm>
            <a:off x="7769225" y="3146425"/>
            <a:ext cx="223838" cy="423863"/>
          </a:xfrm>
          <a:custGeom>
            <a:gdLst>
              <a:gd name="T0" fmla="*/ 223838 w 88"/>
              <a:gd name="T1" fmla="*/ 423863 h 167"/>
              <a:gd name="T2" fmla="*/ 91570 w 88"/>
              <a:gd name="T3" fmla="*/ 238582 h 167"/>
              <a:gd name="T4" fmla="*/ 0 w 88"/>
              <a:gd name="T5" fmla="*/ 0 h 167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8" h="167">
                <a:moveTo>
                  <a:pt x="88" y="167"/>
                </a:moveTo>
                <a:cubicBezTo>
                  <a:pt x="88" y="167"/>
                  <a:pt x="56" y="133"/>
                  <a:pt x="36" y="94"/>
                </a:cubicBezTo>
                <a:cubicBezTo>
                  <a:pt x="16" y="55"/>
                  <a:pt x="0" y="0"/>
                  <a:pt x="0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5" name="PA_任意多边形 67"/>
          <p:cNvSpPr/>
          <p:nvPr>
            <p:custDataLst>
              <p:tags r:id="rId17"/>
            </p:custDataLst>
          </p:nvPr>
        </p:nvSpPr>
        <p:spPr bwMode="auto">
          <a:xfrm>
            <a:off x="8034338" y="4013200"/>
            <a:ext cx="211137" cy="111125"/>
          </a:xfrm>
          <a:custGeom>
            <a:gdLst>
              <a:gd name="T0" fmla="*/ 211137 w 83"/>
              <a:gd name="T1" fmla="*/ 0 h 44"/>
              <a:gd name="T2" fmla="*/ 0 w 83"/>
              <a:gd name="T3" fmla="*/ 93446 h 44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83" h="44">
                <a:moveTo>
                  <a:pt x="83" y="0"/>
                </a:moveTo>
                <a:cubicBezTo>
                  <a:pt x="83" y="0"/>
                  <a:pt x="44" y="44"/>
                  <a:pt x="0" y="37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6" name="PA_任意多边形 68"/>
          <p:cNvSpPr/>
          <p:nvPr>
            <p:custDataLst>
              <p:tags r:id="rId18"/>
            </p:custDataLst>
          </p:nvPr>
        </p:nvSpPr>
        <p:spPr bwMode="auto">
          <a:xfrm>
            <a:off x="8245475" y="4013200"/>
            <a:ext cx="398463" cy="211138"/>
          </a:xfrm>
          <a:custGeom>
            <a:gdLst>
              <a:gd name="T0" fmla="*/ 398463 w 157"/>
              <a:gd name="T1" fmla="*/ 147542 h 83"/>
              <a:gd name="T2" fmla="*/ 0 w 157"/>
              <a:gd name="T3" fmla="*/ 0 h 83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57" h="83">
                <a:moveTo>
                  <a:pt x="157" y="58"/>
                </a:moveTo>
                <a:cubicBezTo>
                  <a:pt x="157" y="58"/>
                  <a:pt x="19" y="83"/>
                  <a:pt x="0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7" name="PA_任意多边形 69"/>
          <p:cNvSpPr/>
          <p:nvPr>
            <p:custDataLst>
              <p:tags r:id="rId19"/>
            </p:custDataLst>
          </p:nvPr>
        </p:nvSpPr>
        <p:spPr bwMode="auto">
          <a:xfrm>
            <a:off x="8629650" y="4160838"/>
            <a:ext cx="280988" cy="314325"/>
          </a:xfrm>
          <a:custGeom>
            <a:gdLst>
              <a:gd name="T0" fmla="*/ 280988 w 111"/>
              <a:gd name="T1" fmla="*/ 314325 h 124"/>
              <a:gd name="T2" fmla="*/ 15189 w 111"/>
              <a:gd name="T3" fmla="*/ 0 h 124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10" h="124">
                <a:moveTo>
                  <a:pt x="111" y="124"/>
                </a:moveTo>
                <a:cubicBezTo>
                  <a:pt x="111" y="124"/>
                  <a:pt x="0" y="94"/>
                  <a:pt x="6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8" name="PA_任意多边形 70"/>
          <p:cNvSpPr/>
          <p:nvPr>
            <p:custDataLst>
              <p:tags r:id="rId20"/>
            </p:custDataLst>
          </p:nvPr>
        </p:nvSpPr>
        <p:spPr bwMode="auto">
          <a:xfrm>
            <a:off x="8516938" y="4467225"/>
            <a:ext cx="393700" cy="231775"/>
          </a:xfrm>
          <a:custGeom>
            <a:gdLst>
              <a:gd name="T0" fmla="*/ 0 w 155"/>
              <a:gd name="T1" fmla="*/ 231775 h 91"/>
              <a:gd name="T2" fmla="*/ 393700 w 155"/>
              <a:gd name="T3" fmla="*/ 7641 h 91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55" h="91">
                <a:moveTo>
                  <a:pt x="0" y="91"/>
                </a:moveTo>
                <a:cubicBezTo>
                  <a:pt x="0" y="91"/>
                  <a:pt x="62" y="0"/>
                  <a:pt x="155" y="3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19" name="PA_任意多边形 71"/>
          <p:cNvSpPr/>
          <p:nvPr>
            <p:custDataLst>
              <p:tags r:id="rId21"/>
            </p:custDataLst>
          </p:nvPr>
        </p:nvSpPr>
        <p:spPr bwMode="auto">
          <a:xfrm>
            <a:off x="8059738" y="4478338"/>
            <a:ext cx="457200" cy="220662"/>
          </a:xfrm>
          <a:custGeom>
            <a:gdLst>
              <a:gd name="T0" fmla="*/ 0 w 180"/>
              <a:gd name="T1" fmla="*/ 119208 h 87"/>
              <a:gd name="T2" fmla="*/ 259080 w 180"/>
              <a:gd name="T3" fmla="*/ 40582 h 87"/>
              <a:gd name="T4" fmla="*/ 457200 w 180"/>
              <a:gd name="T5" fmla="*/ 220662 h 87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80" h="87">
                <a:moveTo>
                  <a:pt x="0" y="47"/>
                </a:moveTo>
                <a:cubicBezTo>
                  <a:pt x="0" y="47"/>
                  <a:pt x="60" y="0"/>
                  <a:pt x="102" y="16"/>
                </a:cubicBezTo>
                <a:cubicBezTo>
                  <a:pt x="144" y="32"/>
                  <a:pt x="180" y="87"/>
                  <a:pt x="180" y="87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0" name="PA_任意多边形 72"/>
          <p:cNvSpPr/>
          <p:nvPr>
            <p:custDataLst>
              <p:tags r:id="rId22"/>
            </p:custDataLst>
          </p:nvPr>
        </p:nvSpPr>
        <p:spPr bwMode="auto">
          <a:xfrm>
            <a:off x="7927975" y="4395788"/>
            <a:ext cx="131763" cy="201612"/>
          </a:xfrm>
          <a:custGeom>
            <a:gdLst>
              <a:gd name="T0" fmla="*/ 0 w 52"/>
              <a:gd name="T1" fmla="*/ 0 h 79"/>
              <a:gd name="T2" fmla="*/ 131763 w 52"/>
              <a:gd name="T3" fmla="*/ 201612 h 79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2" h="79">
                <a:moveTo>
                  <a:pt x="0" y="0"/>
                </a:moveTo>
                <a:cubicBezTo>
                  <a:pt x="0" y="0"/>
                  <a:pt x="47" y="31"/>
                  <a:pt x="52" y="79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1" name="PA_任意多边形 73"/>
          <p:cNvSpPr/>
          <p:nvPr>
            <p:custDataLst>
              <p:tags r:id="rId23"/>
            </p:custDataLst>
          </p:nvPr>
        </p:nvSpPr>
        <p:spPr bwMode="auto">
          <a:xfrm>
            <a:off x="8059738" y="4314825"/>
            <a:ext cx="411162" cy="74613"/>
          </a:xfrm>
          <a:custGeom>
            <a:gdLst>
              <a:gd name="T0" fmla="*/ 0 w 162"/>
              <a:gd name="T1" fmla="*/ 0 h 29"/>
              <a:gd name="T2" fmla="*/ 411162 w 162"/>
              <a:gd name="T3" fmla="*/ 59176 h 29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62" h="28">
                <a:moveTo>
                  <a:pt x="0" y="0"/>
                </a:moveTo>
                <a:cubicBezTo>
                  <a:pt x="0" y="0"/>
                  <a:pt x="139" y="29"/>
                  <a:pt x="162" y="23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2" name="PA_任意多边形 74"/>
          <p:cNvSpPr/>
          <p:nvPr>
            <p:custDataLst>
              <p:tags r:id="rId24"/>
            </p:custDataLst>
          </p:nvPr>
        </p:nvSpPr>
        <p:spPr bwMode="auto">
          <a:xfrm>
            <a:off x="7921625" y="4525963"/>
            <a:ext cx="214313" cy="406400"/>
          </a:xfrm>
          <a:custGeom>
            <a:gdLst>
              <a:gd name="T0" fmla="*/ 214313 w 84"/>
              <a:gd name="T1" fmla="*/ 406400 h 160"/>
              <a:gd name="T2" fmla="*/ 107157 w 84"/>
              <a:gd name="T3" fmla="*/ 0 h 160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84" h="160">
                <a:moveTo>
                  <a:pt x="84" y="160"/>
                </a:moveTo>
                <a:cubicBezTo>
                  <a:pt x="84" y="160"/>
                  <a:pt x="0" y="58"/>
                  <a:pt x="42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3" name="PA_任意多边形 75"/>
          <p:cNvSpPr/>
          <p:nvPr>
            <p:custDataLst>
              <p:tags r:id="rId25"/>
            </p:custDataLst>
          </p:nvPr>
        </p:nvSpPr>
        <p:spPr bwMode="auto">
          <a:xfrm>
            <a:off x="7929563" y="4932363"/>
            <a:ext cx="206375" cy="444500"/>
          </a:xfrm>
          <a:custGeom>
            <a:gdLst>
              <a:gd name="T0" fmla="*/ 0 w 81"/>
              <a:gd name="T1" fmla="*/ 444500 h 175"/>
              <a:gd name="T2" fmla="*/ 206375 w 81"/>
              <a:gd name="T3" fmla="*/ 0 h 175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81" h="175">
                <a:moveTo>
                  <a:pt x="0" y="175"/>
                </a:moveTo>
                <a:cubicBezTo>
                  <a:pt x="0" y="175"/>
                  <a:pt x="8" y="32"/>
                  <a:pt x="81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4" name="PA_任意多边形 76"/>
          <p:cNvSpPr/>
          <p:nvPr>
            <p:custDataLst>
              <p:tags r:id="rId26"/>
            </p:custDataLst>
          </p:nvPr>
        </p:nvSpPr>
        <p:spPr bwMode="auto">
          <a:xfrm>
            <a:off x="7527925" y="5011738"/>
            <a:ext cx="401638" cy="365125"/>
          </a:xfrm>
          <a:custGeom>
            <a:gdLst>
              <a:gd name="T0" fmla="*/ 0 w 158"/>
              <a:gd name="T1" fmla="*/ 0 h 144"/>
              <a:gd name="T2" fmla="*/ 401638 w 158"/>
              <a:gd name="T3" fmla="*/ 365125 h 144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58" h="144">
                <a:moveTo>
                  <a:pt x="0" y="0"/>
                </a:moveTo>
                <a:cubicBezTo>
                  <a:pt x="0" y="0"/>
                  <a:pt x="130" y="0"/>
                  <a:pt x="158" y="144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5" name="PA_任意多边形 77"/>
          <p:cNvSpPr/>
          <p:nvPr>
            <p:custDataLst>
              <p:tags r:id="rId27"/>
            </p:custDataLst>
          </p:nvPr>
        </p:nvSpPr>
        <p:spPr bwMode="auto">
          <a:xfrm>
            <a:off x="7429500" y="4551363"/>
            <a:ext cx="198438" cy="460375"/>
          </a:xfrm>
          <a:custGeom>
            <a:gdLst>
              <a:gd name="T0" fmla="*/ 0 w 78"/>
              <a:gd name="T1" fmla="*/ 0 h 181"/>
              <a:gd name="T2" fmla="*/ 195894 w 78"/>
              <a:gd name="T3" fmla="*/ 206024 h 181"/>
              <a:gd name="T4" fmla="*/ 99219 w 78"/>
              <a:gd name="T5" fmla="*/ 460375 h 181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8" h="181">
                <a:moveTo>
                  <a:pt x="0" y="0"/>
                </a:moveTo>
                <a:cubicBezTo>
                  <a:pt x="0" y="0"/>
                  <a:pt x="75" y="20"/>
                  <a:pt x="77" y="81"/>
                </a:cubicBezTo>
                <a:cubicBezTo>
                  <a:pt x="78" y="142"/>
                  <a:pt x="39" y="181"/>
                  <a:pt x="39" y="181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6" name="PA_任意多边形 78"/>
          <p:cNvSpPr/>
          <p:nvPr>
            <p:custDataLst>
              <p:tags r:id="rId28"/>
            </p:custDataLst>
          </p:nvPr>
        </p:nvSpPr>
        <p:spPr bwMode="auto">
          <a:xfrm>
            <a:off x="7429500" y="4408488"/>
            <a:ext cx="153988" cy="142875"/>
          </a:xfrm>
          <a:custGeom>
            <a:gdLst>
              <a:gd name="T0" fmla="*/ 153988 w 61"/>
              <a:gd name="T1" fmla="*/ 0 h 56"/>
              <a:gd name="T2" fmla="*/ 0 w 61"/>
              <a:gd name="T3" fmla="*/ 142875 h 56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61" h="56">
                <a:moveTo>
                  <a:pt x="61" y="0"/>
                </a:moveTo>
                <a:cubicBezTo>
                  <a:pt x="61" y="0"/>
                  <a:pt x="34" y="48"/>
                  <a:pt x="0" y="56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27" name="PA_任意多边形 79"/>
          <p:cNvSpPr/>
          <p:nvPr>
            <p:custDataLst>
              <p:tags r:id="rId29"/>
            </p:custDataLst>
          </p:nvPr>
        </p:nvSpPr>
        <p:spPr bwMode="auto">
          <a:xfrm>
            <a:off x="7740650" y="4514850"/>
            <a:ext cx="88900" cy="492125"/>
          </a:xfrm>
          <a:custGeom>
            <a:gdLst>
              <a:gd name="T0" fmla="*/ 22860 w 35"/>
              <a:gd name="T1" fmla="*/ 0 h 194"/>
              <a:gd name="T2" fmla="*/ 88900 w 35"/>
              <a:gd name="T3" fmla="*/ 492125 h 194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5" h="194">
                <a:moveTo>
                  <a:pt x="9" y="0"/>
                </a:moveTo>
                <a:cubicBezTo>
                  <a:pt x="9" y="0"/>
                  <a:pt x="0" y="110"/>
                  <a:pt x="35" y="194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32" name="PA_文本框 84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4294188" y="2087563"/>
            <a:ext cx="28257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Christmas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And 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New Year wishes #1 </a:t>
            </a:r>
          </a:p>
        </p:txBody>
      </p:sp>
      <p:sp>
        <p:nvSpPr>
          <p:cNvPr id="2139" name="PA_任意多边形 91"/>
          <p:cNvSpPr/>
          <p:nvPr>
            <p:custDataLst>
              <p:tags r:id="rId31"/>
            </p:custDataLst>
          </p:nvPr>
        </p:nvSpPr>
        <p:spPr bwMode="auto">
          <a:xfrm>
            <a:off x="-749300" y="-309563"/>
            <a:ext cx="5321300" cy="6840538"/>
          </a:xfrm>
          <a:custGeom>
            <a:gdLst>
              <a:gd name="T0" fmla="*/ 235 w 1349"/>
              <a:gd name="T1" fmla="*/ 1265 h 1717"/>
              <a:gd name="T2" fmla="*/ 327 w 1349"/>
              <a:gd name="T3" fmla="*/ 1497 h 1717"/>
              <a:gd name="T4" fmla="*/ 479 w 1349"/>
              <a:gd name="T5" fmla="*/ 1669 h 1717"/>
              <a:gd name="T6" fmla="*/ 1015 w 1349"/>
              <a:gd name="T7" fmla="*/ 1489 h 1717"/>
              <a:gd name="T8" fmla="*/ 1319 w 1349"/>
              <a:gd name="T9" fmla="*/ 1389 h 1717"/>
              <a:gd name="T10" fmla="*/ 1280 w 1349"/>
              <a:gd name="T11" fmla="*/ 1249 h 1717"/>
              <a:gd name="T12" fmla="*/ 1152 w 1349"/>
              <a:gd name="T13" fmla="*/ 823 h 1717"/>
              <a:gd name="T14" fmla="*/ 1074 w 1349"/>
              <a:gd name="T15" fmla="*/ 428 h 1717"/>
              <a:gd name="T16" fmla="*/ 969 w 1349"/>
              <a:gd name="T17" fmla="*/ 119 h 1717"/>
              <a:gd name="T18" fmla="*/ 810 w 1349"/>
              <a:gd name="T19" fmla="*/ 35 h 1717"/>
              <a:gd name="T20" fmla="*/ 311 w 1349"/>
              <a:gd name="T21" fmla="*/ 195 h 1717"/>
              <a:gd name="T22" fmla="*/ 21 w 1349"/>
              <a:gd name="T23" fmla="*/ 276 h 1717"/>
              <a:gd name="T24" fmla="*/ 89 w 1349"/>
              <a:gd name="T25" fmla="*/ 590 h 1717"/>
              <a:gd name="T26" fmla="*/ 168 w 1349"/>
              <a:gd name="T27" fmla="*/ 893 h 1717"/>
              <a:gd name="T28" fmla="*/ 235 w 1349"/>
              <a:gd name="T29" fmla="*/ 1265 h 171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49" h="1716">
                <a:moveTo>
                  <a:pt x="235" y="1265"/>
                </a:moveTo>
                <a:cubicBezTo>
                  <a:pt x="264" y="1339"/>
                  <a:pt x="311" y="1399"/>
                  <a:pt x="327" y="1497"/>
                </a:cubicBezTo>
                <a:cubicBezTo>
                  <a:pt x="344" y="1595"/>
                  <a:pt x="355" y="1717"/>
                  <a:pt x="479" y="1669"/>
                </a:cubicBezTo>
                <a:cubicBezTo>
                  <a:pt x="603" y="1622"/>
                  <a:pt x="898" y="1509"/>
                  <a:pt x="1015" y="1489"/>
                </a:cubicBezTo>
                <a:cubicBezTo>
                  <a:pt x="1132" y="1470"/>
                  <a:pt x="1289" y="1441"/>
                  <a:pt x="1319" y="1389"/>
                </a:cubicBezTo>
                <a:cubicBezTo>
                  <a:pt x="1349" y="1338"/>
                  <a:pt x="1289" y="1289"/>
                  <a:pt x="1280" y="1249"/>
                </a:cubicBezTo>
                <a:cubicBezTo>
                  <a:pt x="1271" y="1209"/>
                  <a:pt x="1162" y="887"/>
                  <a:pt x="1152" y="823"/>
                </a:cubicBezTo>
                <a:cubicBezTo>
                  <a:pt x="1142" y="760"/>
                  <a:pt x="1118" y="558"/>
                  <a:pt x="1074" y="428"/>
                </a:cubicBezTo>
                <a:cubicBezTo>
                  <a:pt x="1030" y="297"/>
                  <a:pt x="991" y="196"/>
                  <a:pt x="969" y="119"/>
                </a:cubicBezTo>
                <a:cubicBezTo>
                  <a:pt x="946" y="41"/>
                  <a:pt x="929" y="0"/>
                  <a:pt x="810" y="35"/>
                </a:cubicBezTo>
                <a:cubicBezTo>
                  <a:pt x="691" y="71"/>
                  <a:pt x="426" y="173"/>
                  <a:pt x="311" y="195"/>
                </a:cubicBezTo>
                <a:cubicBezTo>
                  <a:pt x="195" y="216"/>
                  <a:pt x="43" y="191"/>
                  <a:pt x="21" y="276"/>
                </a:cubicBezTo>
                <a:cubicBezTo>
                  <a:pt x="0" y="360"/>
                  <a:pt x="71" y="528"/>
                  <a:pt x="89" y="590"/>
                </a:cubicBezTo>
                <a:cubicBezTo>
                  <a:pt x="107" y="651"/>
                  <a:pt x="158" y="818"/>
                  <a:pt x="168" y="893"/>
                </a:cubicBezTo>
                <a:cubicBezTo>
                  <a:pt x="178" y="969"/>
                  <a:pt x="210" y="1203"/>
                  <a:pt x="235" y="1265"/>
                </a:cubicBezTo>
                <a:close/>
              </a:path>
            </a:pathLst>
          </a:custGeom>
          <a:blipFill dpi="0" rotWithShape="1">
            <a:blip r:embed="rId32"/>
            <a:stretch>
              <a:fillRect b="-3668"/>
            </a:stretch>
          </a:blipFill>
          <a:ln w="25400" cap="flat">
            <a:solidFill>
              <a:schemeClr val="bg1"/>
            </a:solidFill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140" name="PA_任意多边形 92"/>
          <p:cNvSpPr/>
          <p:nvPr>
            <p:custDataLst>
              <p:tags r:id="rId33"/>
            </p:custDataLst>
          </p:nvPr>
        </p:nvSpPr>
        <p:spPr bwMode="auto">
          <a:xfrm>
            <a:off x="-936625" y="-379413"/>
            <a:ext cx="5397500" cy="6853238"/>
          </a:xfrm>
          <a:custGeom>
            <a:gdLst>
              <a:gd name="T0" fmla="*/ 952734 w 1354"/>
              <a:gd name="T1" fmla="*/ 5052271 h 1720"/>
              <a:gd name="T2" fmla="*/ 1323464 w 1354"/>
              <a:gd name="T3" fmla="*/ 5976661 h 1720"/>
              <a:gd name="T4" fmla="*/ 1933373 w 1354"/>
              <a:gd name="T5" fmla="*/ 6661985 h 1720"/>
              <a:gd name="T6" fmla="*/ 4066064 w 1354"/>
              <a:gd name="T7" fmla="*/ 5932832 h 1720"/>
              <a:gd name="T8" fmla="*/ 5277910 w 1354"/>
              <a:gd name="T9" fmla="*/ 5530404 h 1720"/>
              <a:gd name="T10" fmla="*/ 5118456 w 1354"/>
              <a:gd name="T11" fmla="*/ 4972582 h 1720"/>
              <a:gd name="T12" fmla="*/ 4604219 w 1354"/>
              <a:gd name="T13" fmla="*/ 3279195 h 1720"/>
              <a:gd name="T14" fmla="*/ 4285312 w 1354"/>
              <a:gd name="T15" fmla="*/ 1705341 h 1720"/>
              <a:gd name="T16" fmla="*/ 3858774 w 1354"/>
              <a:gd name="T17" fmla="*/ 474148 h 1720"/>
              <a:gd name="T18" fmla="*/ 3224946 w 1354"/>
              <a:gd name="T19" fmla="*/ 147424 h 1720"/>
              <a:gd name="T20" fmla="*/ 1239751 w 1354"/>
              <a:gd name="T21" fmla="*/ 788919 h 1720"/>
              <a:gd name="T22" fmla="*/ 83713 w 1354"/>
              <a:gd name="T23" fmla="*/ 1115643 h 1720"/>
              <a:gd name="T24" fmla="*/ 358770 w 1354"/>
              <a:gd name="T25" fmla="*/ 2366758 h 1720"/>
              <a:gd name="T26" fmla="*/ 681664 w 1354"/>
              <a:gd name="T27" fmla="*/ 3574043 h 1720"/>
              <a:gd name="T28" fmla="*/ 952734 w 1354"/>
              <a:gd name="T29" fmla="*/ 5052271 h 172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41" name="PA_组合 93"/>
          <p:cNvGrpSpPr/>
          <p:nvPr>
            <p:custDataLst>
              <p:tags r:id="rId34"/>
            </p:custDataLst>
          </p:nvPr>
        </p:nvGrpSpPr>
        <p:grpSpPr>
          <a:xfrm>
            <a:off x="5838825" y="5616575"/>
            <a:ext cx="685800" cy="603250"/>
            <a:chOff x="2629" y="832"/>
            <a:chExt cx="1533" cy="1569"/>
          </a:xfrm>
        </p:grpSpPr>
        <p:sp>
          <p:nvSpPr>
            <p:cNvPr id="7205" name="Freeform 94"/>
            <p:cNvSpPr/>
            <p:nvPr/>
          </p:nvSpPr>
          <p:spPr bwMode="auto">
            <a:xfrm>
              <a:off x="2813" y="1061"/>
              <a:ext cx="213" cy="199"/>
            </a:xfrm>
            <a:custGeom>
              <a:gdLst>
                <a:gd name="T0" fmla="*/ 144 w 90"/>
                <a:gd name="T1" fmla="*/ 135 h 84"/>
                <a:gd name="T2" fmla="*/ 40 w 90"/>
                <a:gd name="T3" fmla="*/ 114 h 84"/>
                <a:gd name="T4" fmla="*/ 99 w 90"/>
                <a:gd name="T5" fmla="*/ 0 h 84"/>
                <a:gd name="T6" fmla="*/ 144 w 90"/>
                <a:gd name="T7" fmla="*/ 135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61" y="57"/>
                  </a:moveTo>
                  <a:cubicBezTo>
                    <a:pt x="61" y="57"/>
                    <a:pt x="33" y="84"/>
                    <a:pt x="17" y="48"/>
                  </a:cubicBezTo>
                  <a:cubicBezTo>
                    <a:pt x="0" y="12"/>
                    <a:pt x="33" y="0"/>
                    <a:pt x="42" y="0"/>
                  </a:cubicBezTo>
                  <a:cubicBezTo>
                    <a:pt x="51" y="0"/>
                    <a:pt x="90" y="12"/>
                    <a:pt x="61" y="57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6" name="Freeform 95"/>
            <p:cNvSpPr/>
            <p:nvPr/>
          </p:nvSpPr>
          <p:spPr bwMode="auto">
            <a:xfrm>
              <a:off x="3815" y="2125"/>
              <a:ext cx="212" cy="198"/>
            </a:xfrm>
            <a:custGeom>
              <a:gdLst>
                <a:gd name="T0" fmla="*/ 139 w 90"/>
                <a:gd name="T1" fmla="*/ 137 h 84"/>
                <a:gd name="T2" fmla="*/ 35 w 90"/>
                <a:gd name="T3" fmla="*/ 111 h 84"/>
                <a:gd name="T4" fmla="*/ 99 w 90"/>
                <a:gd name="T5" fmla="*/ 0 h 84"/>
                <a:gd name="T6" fmla="*/ 139 w 90"/>
                <a:gd name="T7" fmla="*/ 137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59" y="58"/>
                  </a:moveTo>
                  <a:cubicBezTo>
                    <a:pt x="59" y="58"/>
                    <a:pt x="30" y="84"/>
                    <a:pt x="15" y="47"/>
                  </a:cubicBezTo>
                  <a:cubicBezTo>
                    <a:pt x="0" y="10"/>
                    <a:pt x="33" y="0"/>
                    <a:pt x="42" y="0"/>
                  </a:cubicBezTo>
                  <a:cubicBezTo>
                    <a:pt x="51" y="0"/>
                    <a:pt x="90" y="14"/>
                    <a:pt x="59" y="5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7" name="Freeform 96"/>
            <p:cNvSpPr/>
            <p:nvPr/>
          </p:nvSpPr>
          <p:spPr bwMode="auto">
            <a:xfrm>
              <a:off x="2960" y="1206"/>
              <a:ext cx="907" cy="947"/>
            </a:xfrm>
            <a:custGeom>
              <a:gdLst>
                <a:gd name="T0" fmla="*/ 0 w 384"/>
                <a:gd name="T1" fmla="*/ 0 h 401"/>
                <a:gd name="T2" fmla="*/ 437 w 384"/>
                <a:gd name="T3" fmla="*/ 453 h 401"/>
                <a:gd name="T4" fmla="*/ 742 w 384"/>
                <a:gd name="T5" fmla="*/ 763 h 401"/>
                <a:gd name="T6" fmla="*/ 907 w 384"/>
                <a:gd name="T7" fmla="*/ 947 h 4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4" h="401">
                  <a:moveTo>
                    <a:pt x="0" y="0"/>
                  </a:moveTo>
                  <a:cubicBezTo>
                    <a:pt x="0" y="0"/>
                    <a:pt x="165" y="168"/>
                    <a:pt x="185" y="192"/>
                  </a:cubicBezTo>
                  <a:cubicBezTo>
                    <a:pt x="205" y="215"/>
                    <a:pt x="296" y="303"/>
                    <a:pt x="314" y="323"/>
                  </a:cubicBezTo>
                  <a:cubicBezTo>
                    <a:pt x="332" y="343"/>
                    <a:pt x="384" y="401"/>
                    <a:pt x="384" y="401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8" name="Freeform 97"/>
            <p:cNvSpPr/>
            <p:nvPr/>
          </p:nvSpPr>
          <p:spPr bwMode="auto">
            <a:xfrm>
              <a:off x="3095" y="979"/>
              <a:ext cx="564" cy="1299"/>
            </a:xfrm>
            <a:custGeom>
              <a:gdLst>
                <a:gd name="T0" fmla="*/ 564 w 239"/>
                <a:gd name="T1" fmla="*/ 0 h 550"/>
                <a:gd name="T2" fmla="*/ 281 w 239"/>
                <a:gd name="T3" fmla="*/ 678 h 550"/>
                <a:gd name="T4" fmla="*/ 109 w 239"/>
                <a:gd name="T5" fmla="*/ 1075 h 550"/>
                <a:gd name="T6" fmla="*/ 0 w 239"/>
                <a:gd name="T7" fmla="*/ 1299 h 5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9" h="550">
                  <a:moveTo>
                    <a:pt x="239" y="0"/>
                  </a:moveTo>
                  <a:cubicBezTo>
                    <a:pt x="239" y="0"/>
                    <a:pt x="133" y="259"/>
                    <a:pt x="119" y="287"/>
                  </a:cubicBezTo>
                  <a:cubicBezTo>
                    <a:pt x="105" y="314"/>
                    <a:pt x="58" y="431"/>
                    <a:pt x="46" y="455"/>
                  </a:cubicBezTo>
                  <a:cubicBezTo>
                    <a:pt x="34" y="480"/>
                    <a:pt x="0" y="550"/>
                    <a:pt x="0" y="55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9" name="Freeform 98"/>
            <p:cNvSpPr/>
            <p:nvPr/>
          </p:nvSpPr>
          <p:spPr bwMode="auto">
            <a:xfrm>
              <a:off x="3546" y="832"/>
              <a:ext cx="207" cy="187"/>
            </a:xfrm>
            <a:custGeom>
              <a:gdLst>
                <a:gd name="T0" fmla="*/ 106 w 88"/>
                <a:gd name="T1" fmla="*/ 161 h 79"/>
                <a:gd name="T2" fmla="*/ 7 w 88"/>
                <a:gd name="T3" fmla="*/ 92 h 79"/>
                <a:gd name="T4" fmla="*/ 113 w 88"/>
                <a:gd name="T5" fmla="*/ 12 h 79"/>
                <a:gd name="T6" fmla="*/ 181 w 88"/>
                <a:gd name="T7" fmla="*/ 118 h 79"/>
                <a:gd name="T8" fmla="*/ 106 w 88"/>
                <a:gd name="T9" fmla="*/ 161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79">
                  <a:moveTo>
                    <a:pt x="45" y="68"/>
                  </a:moveTo>
                  <a:cubicBezTo>
                    <a:pt x="45" y="68"/>
                    <a:pt x="6" y="67"/>
                    <a:pt x="3" y="39"/>
                  </a:cubicBezTo>
                  <a:cubicBezTo>
                    <a:pt x="0" y="11"/>
                    <a:pt x="26" y="0"/>
                    <a:pt x="48" y="5"/>
                  </a:cubicBezTo>
                  <a:cubicBezTo>
                    <a:pt x="70" y="10"/>
                    <a:pt x="88" y="26"/>
                    <a:pt x="77" y="50"/>
                  </a:cubicBezTo>
                  <a:cubicBezTo>
                    <a:pt x="66" y="74"/>
                    <a:pt x="60" y="79"/>
                    <a:pt x="45" y="6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0" name="Freeform 99"/>
            <p:cNvSpPr/>
            <p:nvPr/>
          </p:nvSpPr>
          <p:spPr bwMode="auto">
            <a:xfrm>
              <a:off x="3420" y="1024"/>
              <a:ext cx="414" cy="210"/>
            </a:xfrm>
            <a:custGeom>
              <a:gdLst>
                <a:gd name="T0" fmla="*/ 57 w 175"/>
                <a:gd name="T1" fmla="*/ 19 h 89"/>
                <a:gd name="T2" fmla="*/ 166 w 175"/>
                <a:gd name="T3" fmla="*/ 78 h 89"/>
                <a:gd name="T4" fmla="*/ 300 w 175"/>
                <a:gd name="T5" fmla="*/ 205 h 89"/>
                <a:gd name="T6" fmla="*/ 376 w 175"/>
                <a:gd name="T7" fmla="*/ 116 h 89"/>
                <a:gd name="T8" fmla="*/ 114 w 175"/>
                <a:gd name="T9" fmla="*/ 116 h 89"/>
                <a:gd name="T10" fmla="*/ 57 w 175"/>
                <a:gd name="T11" fmla="*/ 19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5" h="89">
                  <a:moveTo>
                    <a:pt x="24" y="8"/>
                  </a:moveTo>
                  <a:cubicBezTo>
                    <a:pt x="40" y="0"/>
                    <a:pt x="57" y="14"/>
                    <a:pt x="70" y="33"/>
                  </a:cubicBezTo>
                  <a:cubicBezTo>
                    <a:pt x="83" y="52"/>
                    <a:pt x="110" y="85"/>
                    <a:pt x="127" y="87"/>
                  </a:cubicBezTo>
                  <a:cubicBezTo>
                    <a:pt x="144" y="89"/>
                    <a:pt x="175" y="58"/>
                    <a:pt x="159" y="49"/>
                  </a:cubicBezTo>
                  <a:cubicBezTo>
                    <a:pt x="143" y="41"/>
                    <a:pt x="74" y="54"/>
                    <a:pt x="48" y="49"/>
                  </a:cubicBezTo>
                  <a:cubicBezTo>
                    <a:pt x="22" y="45"/>
                    <a:pt x="0" y="20"/>
                    <a:pt x="24" y="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1" name="Freeform 100"/>
            <p:cNvSpPr/>
            <p:nvPr/>
          </p:nvSpPr>
          <p:spPr bwMode="auto">
            <a:xfrm>
              <a:off x="2759" y="1532"/>
              <a:ext cx="1290" cy="215"/>
            </a:xfrm>
            <a:custGeom>
              <a:gdLst>
                <a:gd name="T0" fmla="*/ 0 w 546"/>
                <a:gd name="T1" fmla="*/ 213 h 91"/>
                <a:gd name="T2" fmla="*/ 180 w 546"/>
                <a:gd name="T3" fmla="*/ 194 h 91"/>
                <a:gd name="T4" fmla="*/ 425 w 546"/>
                <a:gd name="T5" fmla="*/ 168 h 91"/>
                <a:gd name="T6" fmla="*/ 751 w 546"/>
                <a:gd name="T7" fmla="*/ 111 h 91"/>
                <a:gd name="T8" fmla="*/ 1016 w 546"/>
                <a:gd name="T9" fmla="*/ 64 h 91"/>
                <a:gd name="T10" fmla="*/ 1195 w 546"/>
                <a:gd name="T11" fmla="*/ 28 h 91"/>
                <a:gd name="T12" fmla="*/ 1290 w 54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46" h="91">
                  <a:moveTo>
                    <a:pt x="0" y="90"/>
                  </a:moveTo>
                  <a:cubicBezTo>
                    <a:pt x="12" y="91"/>
                    <a:pt x="64" y="82"/>
                    <a:pt x="76" y="82"/>
                  </a:cubicBezTo>
                  <a:cubicBezTo>
                    <a:pt x="88" y="82"/>
                    <a:pt x="161" y="74"/>
                    <a:pt x="180" y="71"/>
                  </a:cubicBezTo>
                  <a:cubicBezTo>
                    <a:pt x="199" y="68"/>
                    <a:pt x="296" y="52"/>
                    <a:pt x="318" y="47"/>
                  </a:cubicBezTo>
                  <a:cubicBezTo>
                    <a:pt x="340" y="42"/>
                    <a:pt x="411" y="33"/>
                    <a:pt x="430" y="27"/>
                  </a:cubicBezTo>
                  <a:cubicBezTo>
                    <a:pt x="449" y="21"/>
                    <a:pt x="498" y="13"/>
                    <a:pt x="506" y="12"/>
                  </a:cubicBezTo>
                  <a:cubicBezTo>
                    <a:pt x="514" y="11"/>
                    <a:pt x="546" y="0"/>
                    <a:pt x="546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2" name="Freeform 101"/>
            <p:cNvSpPr/>
            <p:nvPr/>
          </p:nvSpPr>
          <p:spPr bwMode="auto">
            <a:xfrm>
              <a:off x="4027" y="1444"/>
              <a:ext cx="135" cy="163"/>
            </a:xfrm>
            <a:custGeom>
              <a:gdLst>
                <a:gd name="T0" fmla="*/ 83 w 57"/>
                <a:gd name="T1" fmla="*/ 5 h 69"/>
                <a:gd name="T2" fmla="*/ 135 w 57"/>
                <a:gd name="T3" fmla="*/ 76 h 69"/>
                <a:gd name="T4" fmla="*/ 66 w 57"/>
                <a:gd name="T5" fmla="*/ 154 h 69"/>
                <a:gd name="T6" fmla="*/ 21 w 57"/>
                <a:gd name="T7" fmla="*/ 50 h 69"/>
                <a:gd name="T8" fmla="*/ 83 w 57"/>
                <a:gd name="T9" fmla="*/ 5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9">
                  <a:moveTo>
                    <a:pt x="35" y="2"/>
                  </a:moveTo>
                  <a:cubicBezTo>
                    <a:pt x="47" y="5"/>
                    <a:pt x="57" y="19"/>
                    <a:pt x="57" y="32"/>
                  </a:cubicBezTo>
                  <a:cubicBezTo>
                    <a:pt x="57" y="45"/>
                    <a:pt x="42" y="69"/>
                    <a:pt x="28" y="65"/>
                  </a:cubicBezTo>
                  <a:cubicBezTo>
                    <a:pt x="14" y="61"/>
                    <a:pt x="0" y="39"/>
                    <a:pt x="9" y="21"/>
                  </a:cubicBezTo>
                  <a:cubicBezTo>
                    <a:pt x="18" y="3"/>
                    <a:pt x="29" y="0"/>
                    <a:pt x="35" y="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3" name="Freeform 102"/>
            <p:cNvSpPr/>
            <p:nvPr/>
          </p:nvSpPr>
          <p:spPr bwMode="auto">
            <a:xfrm>
              <a:off x="2629" y="1673"/>
              <a:ext cx="133" cy="187"/>
            </a:xfrm>
            <a:custGeom>
              <a:gdLst>
                <a:gd name="T0" fmla="*/ 50 w 56"/>
                <a:gd name="T1" fmla="*/ 7 h 79"/>
                <a:gd name="T2" fmla="*/ 114 w 56"/>
                <a:gd name="T3" fmla="*/ 47 h 79"/>
                <a:gd name="T4" fmla="*/ 121 w 56"/>
                <a:gd name="T5" fmla="*/ 123 h 79"/>
                <a:gd name="T6" fmla="*/ 50 w 56"/>
                <a:gd name="T7" fmla="*/ 156 h 79"/>
                <a:gd name="T8" fmla="*/ 5 w 56"/>
                <a:gd name="T9" fmla="*/ 57 h 79"/>
                <a:gd name="T10" fmla="*/ 50 w 56"/>
                <a:gd name="T11" fmla="*/ 7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79">
                  <a:moveTo>
                    <a:pt x="21" y="3"/>
                  </a:moveTo>
                  <a:cubicBezTo>
                    <a:pt x="30" y="5"/>
                    <a:pt x="42" y="9"/>
                    <a:pt x="48" y="20"/>
                  </a:cubicBezTo>
                  <a:cubicBezTo>
                    <a:pt x="55" y="30"/>
                    <a:pt x="56" y="42"/>
                    <a:pt x="51" y="52"/>
                  </a:cubicBezTo>
                  <a:cubicBezTo>
                    <a:pt x="46" y="61"/>
                    <a:pt x="36" y="79"/>
                    <a:pt x="21" y="66"/>
                  </a:cubicBezTo>
                  <a:cubicBezTo>
                    <a:pt x="6" y="52"/>
                    <a:pt x="0" y="32"/>
                    <a:pt x="2" y="24"/>
                  </a:cubicBezTo>
                  <a:cubicBezTo>
                    <a:pt x="4" y="17"/>
                    <a:pt x="11" y="0"/>
                    <a:pt x="21" y="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4" name="Freeform 103"/>
            <p:cNvSpPr/>
            <p:nvPr/>
          </p:nvSpPr>
          <p:spPr bwMode="auto">
            <a:xfrm>
              <a:off x="2780" y="1593"/>
              <a:ext cx="166" cy="293"/>
            </a:xfrm>
            <a:custGeom>
              <a:gdLst>
                <a:gd name="T0" fmla="*/ 166 w 70"/>
                <a:gd name="T1" fmla="*/ 132 h 124"/>
                <a:gd name="T2" fmla="*/ 102 w 70"/>
                <a:gd name="T3" fmla="*/ 45 h 124"/>
                <a:gd name="T4" fmla="*/ 17 w 70"/>
                <a:gd name="T5" fmla="*/ 24 h 124"/>
                <a:gd name="T6" fmla="*/ 43 w 70"/>
                <a:gd name="T7" fmla="*/ 95 h 124"/>
                <a:gd name="T8" fmla="*/ 100 w 70"/>
                <a:gd name="T9" fmla="*/ 139 h 124"/>
                <a:gd name="T10" fmla="*/ 50 w 70"/>
                <a:gd name="T11" fmla="*/ 208 h 124"/>
                <a:gd name="T12" fmla="*/ 52 w 70"/>
                <a:gd name="T13" fmla="*/ 284 h 124"/>
                <a:gd name="T14" fmla="*/ 119 w 70"/>
                <a:gd name="T15" fmla="*/ 236 h 124"/>
                <a:gd name="T16" fmla="*/ 166 w 70"/>
                <a:gd name="T17" fmla="*/ 132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24">
                  <a:moveTo>
                    <a:pt x="70" y="56"/>
                  </a:moveTo>
                  <a:cubicBezTo>
                    <a:pt x="70" y="56"/>
                    <a:pt x="55" y="27"/>
                    <a:pt x="43" y="19"/>
                  </a:cubicBezTo>
                  <a:cubicBezTo>
                    <a:pt x="31" y="12"/>
                    <a:pt x="14" y="0"/>
                    <a:pt x="7" y="10"/>
                  </a:cubicBezTo>
                  <a:cubicBezTo>
                    <a:pt x="0" y="20"/>
                    <a:pt x="8" y="33"/>
                    <a:pt x="18" y="40"/>
                  </a:cubicBezTo>
                  <a:cubicBezTo>
                    <a:pt x="27" y="46"/>
                    <a:pt x="38" y="53"/>
                    <a:pt x="42" y="59"/>
                  </a:cubicBezTo>
                  <a:cubicBezTo>
                    <a:pt x="42" y="59"/>
                    <a:pt x="24" y="76"/>
                    <a:pt x="21" y="88"/>
                  </a:cubicBezTo>
                  <a:cubicBezTo>
                    <a:pt x="18" y="100"/>
                    <a:pt x="14" y="116"/>
                    <a:pt x="22" y="120"/>
                  </a:cubicBezTo>
                  <a:cubicBezTo>
                    <a:pt x="30" y="124"/>
                    <a:pt x="43" y="111"/>
                    <a:pt x="50" y="100"/>
                  </a:cubicBezTo>
                  <a:cubicBezTo>
                    <a:pt x="56" y="90"/>
                    <a:pt x="68" y="62"/>
                    <a:pt x="70" y="5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5" name="Freeform 104"/>
            <p:cNvSpPr/>
            <p:nvPr/>
          </p:nvSpPr>
          <p:spPr bwMode="auto">
            <a:xfrm>
              <a:off x="2981" y="1808"/>
              <a:ext cx="118" cy="149"/>
            </a:xfrm>
            <a:custGeom>
              <a:gdLst>
                <a:gd name="T0" fmla="*/ 99 w 50"/>
                <a:gd name="T1" fmla="*/ 43 h 63"/>
                <a:gd name="T2" fmla="*/ 9 w 50"/>
                <a:gd name="T3" fmla="*/ 43 h 63"/>
                <a:gd name="T4" fmla="*/ 42 w 50"/>
                <a:gd name="T5" fmla="*/ 130 h 63"/>
                <a:gd name="T6" fmla="*/ 99 w 50"/>
                <a:gd name="T7" fmla="*/ 130 h 63"/>
                <a:gd name="T8" fmla="*/ 99 w 50"/>
                <a:gd name="T9" fmla="*/ 43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62">
                  <a:moveTo>
                    <a:pt x="42" y="18"/>
                  </a:moveTo>
                  <a:cubicBezTo>
                    <a:pt x="36" y="12"/>
                    <a:pt x="8" y="0"/>
                    <a:pt x="4" y="18"/>
                  </a:cubicBezTo>
                  <a:cubicBezTo>
                    <a:pt x="0" y="36"/>
                    <a:pt x="9" y="51"/>
                    <a:pt x="18" y="55"/>
                  </a:cubicBezTo>
                  <a:cubicBezTo>
                    <a:pt x="28" y="58"/>
                    <a:pt x="34" y="63"/>
                    <a:pt x="42" y="55"/>
                  </a:cubicBezTo>
                  <a:cubicBezTo>
                    <a:pt x="50" y="47"/>
                    <a:pt x="48" y="24"/>
                    <a:pt x="42" y="1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6" name="Freeform 105"/>
            <p:cNvSpPr/>
            <p:nvPr/>
          </p:nvSpPr>
          <p:spPr bwMode="auto">
            <a:xfrm>
              <a:off x="2955" y="1458"/>
              <a:ext cx="95" cy="107"/>
            </a:xfrm>
            <a:custGeom>
              <a:gdLst>
                <a:gd name="T0" fmla="*/ 95 w 40"/>
                <a:gd name="T1" fmla="*/ 59 h 45"/>
                <a:gd name="T2" fmla="*/ 55 w 40"/>
                <a:gd name="T3" fmla="*/ 0 h 45"/>
                <a:gd name="T4" fmla="*/ 12 w 40"/>
                <a:gd name="T5" fmla="*/ 67 h 45"/>
                <a:gd name="T6" fmla="*/ 95 w 40"/>
                <a:gd name="T7" fmla="*/ 59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45">
                  <a:moveTo>
                    <a:pt x="40" y="25"/>
                  </a:moveTo>
                  <a:cubicBezTo>
                    <a:pt x="40" y="25"/>
                    <a:pt x="36" y="0"/>
                    <a:pt x="23" y="0"/>
                  </a:cubicBezTo>
                  <a:cubicBezTo>
                    <a:pt x="10" y="0"/>
                    <a:pt x="0" y="10"/>
                    <a:pt x="5" y="28"/>
                  </a:cubicBezTo>
                  <a:cubicBezTo>
                    <a:pt x="10" y="45"/>
                    <a:pt x="32" y="43"/>
                    <a:pt x="40" y="25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7" name="Freeform 106"/>
            <p:cNvSpPr/>
            <p:nvPr/>
          </p:nvSpPr>
          <p:spPr bwMode="auto">
            <a:xfrm>
              <a:off x="2899" y="1102"/>
              <a:ext cx="219" cy="307"/>
            </a:xfrm>
            <a:custGeom>
              <a:gdLst>
                <a:gd name="T0" fmla="*/ 181 w 93"/>
                <a:gd name="T1" fmla="*/ 227 h 130"/>
                <a:gd name="T2" fmla="*/ 47 w 93"/>
                <a:gd name="T3" fmla="*/ 272 h 130"/>
                <a:gd name="T4" fmla="*/ 115 w 93"/>
                <a:gd name="T5" fmla="*/ 158 h 130"/>
                <a:gd name="T6" fmla="*/ 139 w 93"/>
                <a:gd name="T7" fmla="*/ 59 h 130"/>
                <a:gd name="T8" fmla="*/ 181 w 93"/>
                <a:gd name="T9" fmla="*/ 14 h 130"/>
                <a:gd name="T10" fmla="*/ 219 w 93"/>
                <a:gd name="T11" fmla="*/ 156 h 130"/>
                <a:gd name="T12" fmla="*/ 181 w 93"/>
                <a:gd name="T13" fmla="*/ 227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130">
                  <a:moveTo>
                    <a:pt x="77" y="96"/>
                  </a:moveTo>
                  <a:cubicBezTo>
                    <a:pt x="77" y="96"/>
                    <a:pt x="41" y="130"/>
                    <a:pt x="20" y="115"/>
                  </a:cubicBezTo>
                  <a:cubicBezTo>
                    <a:pt x="0" y="100"/>
                    <a:pt x="21" y="68"/>
                    <a:pt x="49" y="67"/>
                  </a:cubicBezTo>
                  <a:cubicBezTo>
                    <a:pt x="49" y="67"/>
                    <a:pt x="53" y="36"/>
                    <a:pt x="59" y="25"/>
                  </a:cubicBezTo>
                  <a:cubicBezTo>
                    <a:pt x="65" y="14"/>
                    <a:pt x="66" y="0"/>
                    <a:pt x="77" y="6"/>
                  </a:cubicBezTo>
                  <a:cubicBezTo>
                    <a:pt x="88" y="13"/>
                    <a:pt x="93" y="52"/>
                    <a:pt x="93" y="66"/>
                  </a:cubicBezTo>
                  <a:cubicBezTo>
                    <a:pt x="93" y="81"/>
                    <a:pt x="83" y="91"/>
                    <a:pt x="77" y="9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8" name="Freeform 107"/>
            <p:cNvSpPr/>
            <p:nvPr/>
          </p:nvSpPr>
          <p:spPr bwMode="auto">
            <a:xfrm>
              <a:off x="3262" y="1189"/>
              <a:ext cx="128" cy="130"/>
            </a:xfrm>
            <a:custGeom>
              <a:gdLst>
                <a:gd name="T0" fmla="*/ 90 w 54"/>
                <a:gd name="T1" fmla="*/ 116 h 55"/>
                <a:gd name="T2" fmla="*/ 7 w 54"/>
                <a:gd name="T3" fmla="*/ 71 h 55"/>
                <a:gd name="T4" fmla="*/ 62 w 54"/>
                <a:gd name="T5" fmla="*/ 5 h 55"/>
                <a:gd name="T6" fmla="*/ 128 w 54"/>
                <a:gd name="T7" fmla="*/ 61 h 55"/>
                <a:gd name="T8" fmla="*/ 90 w 54"/>
                <a:gd name="T9" fmla="*/ 116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5">
                  <a:moveTo>
                    <a:pt x="38" y="49"/>
                  </a:moveTo>
                  <a:cubicBezTo>
                    <a:pt x="30" y="53"/>
                    <a:pt x="6" y="55"/>
                    <a:pt x="3" y="30"/>
                  </a:cubicBezTo>
                  <a:cubicBezTo>
                    <a:pt x="0" y="5"/>
                    <a:pt x="12" y="0"/>
                    <a:pt x="26" y="2"/>
                  </a:cubicBezTo>
                  <a:cubicBezTo>
                    <a:pt x="39" y="4"/>
                    <a:pt x="54" y="15"/>
                    <a:pt x="54" y="26"/>
                  </a:cubicBezTo>
                  <a:cubicBezTo>
                    <a:pt x="53" y="37"/>
                    <a:pt x="50" y="44"/>
                    <a:pt x="38" y="49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9" name="Freeform 108"/>
            <p:cNvSpPr/>
            <p:nvPr/>
          </p:nvSpPr>
          <p:spPr bwMode="auto">
            <a:xfrm>
              <a:off x="3352" y="1305"/>
              <a:ext cx="28" cy="153"/>
            </a:xfrm>
            <a:custGeom>
              <a:gdLst>
                <a:gd name="T0" fmla="*/ 0 w 12"/>
                <a:gd name="T1" fmla="*/ 0 h 65"/>
                <a:gd name="T2" fmla="*/ 23 w 12"/>
                <a:gd name="T3" fmla="*/ 153 h 65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2" h="65">
                  <a:moveTo>
                    <a:pt x="0" y="0"/>
                  </a:moveTo>
                  <a:cubicBezTo>
                    <a:pt x="0" y="0"/>
                    <a:pt x="12" y="52"/>
                    <a:pt x="10" y="65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0" name="Freeform 109"/>
            <p:cNvSpPr/>
            <p:nvPr/>
          </p:nvSpPr>
          <p:spPr bwMode="auto">
            <a:xfrm>
              <a:off x="3609" y="1335"/>
              <a:ext cx="126" cy="121"/>
            </a:xfrm>
            <a:custGeom>
              <a:gdLst>
                <a:gd name="T0" fmla="*/ 62 w 53"/>
                <a:gd name="T1" fmla="*/ 114 h 51"/>
                <a:gd name="T2" fmla="*/ 19 w 53"/>
                <a:gd name="T3" fmla="*/ 21 h 51"/>
                <a:gd name="T4" fmla="*/ 93 w 53"/>
                <a:gd name="T5" fmla="*/ 7 h 51"/>
                <a:gd name="T6" fmla="*/ 119 w 53"/>
                <a:gd name="T7" fmla="*/ 81 h 51"/>
                <a:gd name="T8" fmla="*/ 62 w 53"/>
                <a:gd name="T9" fmla="*/ 114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51">
                  <a:moveTo>
                    <a:pt x="26" y="48"/>
                  </a:moveTo>
                  <a:cubicBezTo>
                    <a:pt x="15" y="45"/>
                    <a:pt x="0" y="15"/>
                    <a:pt x="8" y="9"/>
                  </a:cubicBezTo>
                  <a:cubicBezTo>
                    <a:pt x="17" y="3"/>
                    <a:pt x="27" y="0"/>
                    <a:pt x="39" y="3"/>
                  </a:cubicBezTo>
                  <a:cubicBezTo>
                    <a:pt x="50" y="5"/>
                    <a:pt x="53" y="22"/>
                    <a:pt x="50" y="34"/>
                  </a:cubicBezTo>
                  <a:cubicBezTo>
                    <a:pt x="47" y="46"/>
                    <a:pt x="38" y="51"/>
                    <a:pt x="26" y="4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1" name="Freeform 110"/>
            <p:cNvSpPr/>
            <p:nvPr/>
          </p:nvSpPr>
          <p:spPr bwMode="auto">
            <a:xfrm>
              <a:off x="3822" y="1402"/>
              <a:ext cx="198" cy="319"/>
            </a:xfrm>
            <a:custGeom>
              <a:gdLst>
                <a:gd name="T0" fmla="*/ 26 w 84"/>
                <a:gd name="T1" fmla="*/ 165 h 135"/>
                <a:gd name="T2" fmla="*/ 19 w 84"/>
                <a:gd name="T3" fmla="*/ 57 h 135"/>
                <a:gd name="T4" fmla="*/ 97 w 84"/>
                <a:gd name="T5" fmla="*/ 24 h 135"/>
                <a:gd name="T6" fmla="*/ 75 w 84"/>
                <a:gd name="T7" fmla="*/ 158 h 135"/>
                <a:gd name="T8" fmla="*/ 174 w 84"/>
                <a:gd name="T9" fmla="*/ 227 h 135"/>
                <a:gd name="T10" fmla="*/ 160 w 84"/>
                <a:gd name="T11" fmla="*/ 314 h 135"/>
                <a:gd name="T12" fmla="*/ 64 w 84"/>
                <a:gd name="T13" fmla="*/ 267 h 135"/>
                <a:gd name="T14" fmla="*/ 26 w 84"/>
                <a:gd name="T15" fmla="*/ 165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4" h="135">
                  <a:moveTo>
                    <a:pt x="11" y="70"/>
                  </a:moveTo>
                  <a:cubicBezTo>
                    <a:pt x="11" y="70"/>
                    <a:pt x="0" y="38"/>
                    <a:pt x="8" y="24"/>
                  </a:cubicBezTo>
                  <a:cubicBezTo>
                    <a:pt x="17" y="10"/>
                    <a:pt x="29" y="0"/>
                    <a:pt x="41" y="10"/>
                  </a:cubicBezTo>
                  <a:cubicBezTo>
                    <a:pt x="53" y="20"/>
                    <a:pt x="53" y="49"/>
                    <a:pt x="32" y="67"/>
                  </a:cubicBezTo>
                  <a:cubicBezTo>
                    <a:pt x="32" y="67"/>
                    <a:pt x="64" y="75"/>
                    <a:pt x="74" y="96"/>
                  </a:cubicBezTo>
                  <a:cubicBezTo>
                    <a:pt x="84" y="116"/>
                    <a:pt x="79" y="132"/>
                    <a:pt x="68" y="133"/>
                  </a:cubicBezTo>
                  <a:cubicBezTo>
                    <a:pt x="57" y="135"/>
                    <a:pt x="34" y="131"/>
                    <a:pt x="27" y="113"/>
                  </a:cubicBezTo>
                  <a:cubicBezTo>
                    <a:pt x="19" y="95"/>
                    <a:pt x="11" y="70"/>
                    <a:pt x="11" y="7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2" name="Line 111"/>
            <p:cNvSpPr>
              <a:spLocks noChangeShapeType="1"/>
            </p:cNvSpPr>
            <p:nvPr/>
          </p:nvSpPr>
          <p:spPr bwMode="auto">
            <a:xfrm flipH="1">
              <a:off x="3574" y="1442"/>
              <a:ext cx="85" cy="10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3" name="Freeform 112"/>
            <p:cNvSpPr/>
            <p:nvPr/>
          </p:nvSpPr>
          <p:spPr bwMode="auto">
            <a:xfrm>
              <a:off x="3607" y="1730"/>
              <a:ext cx="123" cy="40"/>
            </a:xfrm>
            <a:custGeom>
              <a:gdLst>
                <a:gd name="T0" fmla="*/ 0 w 52"/>
                <a:gd name="T1" fmla="*/ 0 h 17"/>
                <a:gd name="T2" fmla="*/ 123 w 52"/>
                <a:gd name="T3" fmla="*/ 40 h 17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2" h="17">
                  <a:moveTo>
                    <a:pt x="0" y="0"/>
                  </a:moveTo>
                  <a:cubicBezTo>
                    <a:pt x="0" y="0"/>
                    <a:pt x="44" y="4"/>
                    <a:pt x="52" y="1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4" name="Freeform 113"/>
            <p:cNvSpPr/>
            <p:nvPr/>
          </p:nvSpPr>
          <p:spPr bwMode="auto">
            <a:xfrm>
              <a:off x="3692" y="1740"/>
              <a:ext cx="120" cy="146"/>
            </a:xfrm>
            <a:custGeom>
              <a:gdLst>
                <a:gd name="T0" fmla="*/ 120 w 51"/>
                <a:gd name="T1" fmla="*/ 75 h 62"/>
                <a:gd name="T2" fmla="*/ 38 w 51"/>
                <a:gd name="T3" fmla="*/ 118 h 62"/>
                <a:gd name="T4" fmla="*/ 61 w 51"/>
                <a:gd name="T5" fmla="*/ 2 h 62"/>
                <a:gd name="T6" fmla="*/ 120 w 51"/>
                <a:gd name="T7" fmla="*/ 75 h 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62">
                  <a:moveTo>
                    <a:pt x="51" y="32"/>
                  </a:moveTo>
                  <a:cubicBezTo>
                    <a:pt x="51" y="41"/>
                    <a:pt x="32" y="62"/>
                    <a:pt x="16" y="50"/>
                  </a:cubicBezTo>
                  <a:cubicBezTo>
                    <a:pt x="0" y="38"/>
                    <a:pt x="8" y="0"/>
                    <a:pt x="26" y="1"/>
                  </a:cubicBezTo>
                  <a:cubicBezTo>
                    <a:pt x="44" y="3"/>
                    <a:pt x="51" y="12"/>
                    <a:pt x="51" y="3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5" name="Freeform 114"/>
            <p:cNvSpPr/>
            <p:nvPr/>
          </p:nvSpPr>
          <p:spPr bwMode="auto">
            <a:xfrm>
              <a:off x="3685" y="1912"/>
              <a:ext cx="234" cy="234"/>
            </a:xfrm>
            <a:custGeom>
              <a:gdLst>
                <a:gd name="T0" fmla="*/ 97 w 99"/>
                <a:gd name="T1" fmla="*/ 147 h 99"/>
                <a:gd name="T2" fmla="*/ 128 w 99"/>
                <a:gd name="T3" fmla="*/ 26 h 99"/>
                <a:gd name="T4" fmla="*/ 208 w 99"/>
                <a:gd name="T5" fmla="*/ 35 h 99"/>
                <a:gd name="T6" fmla="*/ 208 w 99"/>
                <a:gd name="T7" fmla="*/ 116 h 99"/>
                <a:gd name="T8" fmla="*/ 24 w 99"/>
                <a:gd name="T9" fmla="*/ 130 h 99"/>
                <a:gd name="T10" fmla="*/ 24 w 99"/>
                <a:gd name="T11" fmla="*/ 220 h 99"/>
                <a:gd name="T12" fmla="*/ 92 w 99"/>
                <a:gd name="T13" fmla="*/ 203 h 99"/>
                <a:gd name="T14" fmla="*/ 97 w 99"/>
                <a:gd name="T15" fmla="*/ 147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9" h="99">
                  <a:moveTo>
                    <a:pt x="41" y="62"/>
                  </a:moveTo>
                  <a:cubicBezTo>
                    <a:pt x="41" y="62"/>
                    <a:pt x="37" y="15"/>
                    <a:pt x="54" y="11"/>
                  </a:cubicBezTo>
                  <a:cubicBezTo>
                    <a:pt x="71" y="7"/>
                    <a:pt x="80" y="0"/>
                    <a:pt x="88" y="15"/>
                  </a:cubicBezTo>
                  <a:cubicBezTo>
                    <a:pt x="96" y="31"/>
                    <a:pt x="99" y="44"/>
                    <a:pt x="88" y="49"/>
                  </a:cubicBezTo>
                  <a:cubicBezTo>
                    <a:pt x="77" y="53"/>
                    <a:pt x="18" y="44"/>
                    <a:pt x="10" y="55"/>
                  </a:cubicBezTo>
                  <a:cubicBezTo>
                    <a:pt x="3" y="67"/>
                    <a:pt x="0" y="86"/>
                    <a:pt x="10" y="93"/>
                  </a:cubicBezTo>
                  <a:cubicBezTo>
                    <a:pt x="21" y="99"/>
                    <a:pt x="31" y="95"/>
                    <a:pt x="39" y="86"/>
                  </a:cubicBezTo>
                  <a:cubicBezTo>
                    <a:pt x="47" y="77"/>
                    <a:pt x="41" y="62"/>
                    <a:pt x="41" y="6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6" name="Line 115"/>
            <p:cNvSpPr>
              <a:spLocks noChangeShapeType="1"/>
            </p:cNvSpPr>
            <p:nvPr/>
          </p:nvSpPr>
          <p:spPr bwMode="auto">
            <a:xfrm>
              <a:off x="3050" y="1513"/>
              <a:ext cx="167" cy="5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7" name="Freeform 116"/>
            <p:cNvSpPr/>
            <p:nvPr/>
          </p:nvSpPr>
          <p:spPr bwMode="auto">
            <a:xfrm>
              <a:off x="3376" y="1997"/>
              <a:ext cx="132" cy="125"/>
            </a:xfrm>
            <a:custGeom>
              <a:gdLst>
                <a:gd name="T0" fmla="*/ 14 w 56"/>
                <a:gd name="T1" fmla="*/ 78 h 53"/>
                <a:gd name="T2" fmla="*/ 75 w 56"/>
                <a:gd name="T3" fmla="*/ 118 h 53"/>
                <a:gd name="T4" fmla="*/ 125 w 56"/>
                <a:gd name="T5" fmla="*/ 78 h 53"/>
                <a:gd name="T6" fmla="*/ 28 w 56"/>
                <a:gd name="T7" fmla="*/ 35 h 53"/>
                <a:gd name="T8" fmla="*/ 14 w 56"/>
                <a:gd name="T9" fmla="*/ 78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2">
                  <a:moveTo>
                    <a:pt x="6" y="33"/>
                  </a:moveTo>
                  <a:cubicBezTo>
                    <a:pt x="10" y="44"/>
                    <a:pt x="18" y="53"/>
                    <a:pt x="32" y="50"/>
                  </a:cubicBezTo>
                  <a:cubicBezTo>
                    <a:pt x="47" y="47"/>
                    <a:pt x="56" y="45"/>
                    <a:pt x="53" y="33"/>
                  </a:cubicBezTo>
                  <a:cubicBezTo>
                    <a:pt x="50" y="21"/>
                    <a:pt x="24" y="0"/>
                    <a:pt x="12" y="15"/>
                  </a:cubicBezTo>
                  <a:cubicBezTo>
                    <a:pt x="0" y="29"/>
                    <a:pt x="6" y="33"/>
                    <a:pt x="6" y="3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8" name="Freeform 117"/>
            <p:cNvSpPr/>
            <p:nvPr/>
          </p:nvSpPr>
          <p:spPr bwMode="auto">
            <a:xfrm>
              <a:off x="3019" y="2006"/>
              <a:ext cx="290" cy="272"/>
            </a:xfrm>
            <a:custGeom>
              <a:gdLst>
                <a:gd name="T0" fmla="*/ 151 w 123"/>
                <a:gd name="T1" fmla="*/ 118 h 115"/>
                <a:gd name="T2" fmla="*/ 198 w 123"/>
                <a:gd name="T3" fmla="*/ 251 h 115"/>
                <a:gd name="T4" fmla="*/ 283 w 123"/>
                <a:gd name="T5" fmla="*/ 211 h 115"/>
                <a:gd name="T6" fmla="*/ 182 w 123"/>
                <a:gd name="T7" fmla="*/ 92 h 115"/>
                <a:gd name="T8" fmla="*/ 75 w 123"/>
                <a:gd name="T9" fmla="*/ 132 h 115"/>
                <a:gd name="T10" fmla="*/ 31 w 123"/>
                <a:gd name="T11" fmla="*/ 50 h 115"/>
                <a:gd name="T12" fmla="*/ 113 w 123"/>
                <a:gd name="T13" fmla="*/ 14 h 115"/>
                <a:gd name="T14" fmla="*/ 151 w 123"/>
                <a:gd name="T15" fmla="*/ 118 h 1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3" h="115">
                  <a:moveTo>
                    <a:pt x="64" y="50"/>
                  </a:moveTo>
                  <a:cubicBezTo>
                    <a:pt x="64" y="50"/>
                    <a:pt x="57" y="97"/>
                    <a:pt x="84" y="106"/>
                  </a:cubicBezTo>
                  <a:cubicBezTo>
                    <a:pt x="111" y="115"/>
                    <a:pt x="123" y="107"/>
                    <a:pt x="120" y="89"/>
                  </a:cubicBezTo>
                  <a:cubicBezTo>
                    <a:pt x="117" y="70"/>
                    <a:pt x="84" y="40"/>
                    <a:pt x="77" y="39"/>
                  </a:cubicBezTo>
                  <a:cubicBezTo>
                    <a:pt x="70" y="37"/>
                    <a:pt x="46" y="63"/>
                    <a:pt x="32" y="56"/>
                  </a:cubicBezTo>
                  <a:cubicBezTo>
                    <a:pt x="17" y="49"/>
                    <a:pt x="0" y="31"/>
                    <a:pt x="13" y="21"/>
                  </a:cubicBezTo>
                  <a:cubicBezTo>
                    <a:pt x="25" y="11"/>
                    <a:pt x="38" y="0"/>
                    <a:pt x="48" y="6"/>
                  </a:cubicBezTo>
                  <a:cubicBezTo>
                    <a:pt x="59" y="11"/>
                    <a:pt x="64" y="31"/>
                    <a:pt x="64" y="5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9" name="Freeform 118"/>
            <p:cNvSpPr/>
            <p:nvPr/>
          </p:nvSpPr>
          <p:spPr bwMode="auto">
            <a:xfrm>
              <a:off x="2955" y="2257"/>
              <a:ext cx="180" cy="144"/>
            </a:xfrm>
            <a:custGeom>
              <a:gdLst>
                <a:gd name="T0" fmla="*/ 52 w 76"/>
                <a:gd name="T1" fmla="*/ 26 h 61"/>
                <a:gd name="T2" fmla="*/ 26 w 76"/>
                <a:gd name="T3" fmla="*/ 116 h 61"/>
                <a:gd name="T4" fmla="*/ 123 w 76"/>
                <a:gd name="T5" fmla="*/ 127 h 61"/>
                <a:gd name="T6" fmla="*/ 178 w 76"/>
                <a:gd name="T7" fmla="*/ 83 h 61"/>
                <a:gd name="T8" fmla="*/ 97 w 76"/>
                <a:gd name="T9" fmla="*/ 9 h 61"/>
                <a:gd name="T10" fmla="*/ 52 w 76"/>
                <a:gd name="T11" fmla="*/ 26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6" h="61">
                  <a:moveTo>
                    <a:pt x="22" y="11"/>
                  </a:moveTo>
                  <a:cubicBezTo>
                    <a:pt x="12" y="21"/>
                    <a:pt x="0" y="38"/>
                    <a:pt x="11" y="49"/>
                  </a:cubicBezTo>
                  <a:cubicBezTo>
                    <a:pt x="22" y="61"/>
                    <a:pt x="36" y="61"/>
                    <a:pt x="52" y="54"/>
                  </a:cubicBezTo>
                  <a:cubicBezTo>
                    <a:pt x="67" y="47"/>
                    <a:pt x="75" y="48"/>
                    <a:pt x="75" y="35"/>
                  </a:cubicBezTo>
                  <a:cubicBezTo>
                    <a:pt x="76" y="21"/>
                    <a:pt x="57" y="0"/>
                    <a:pt x="41" y="4"/>
                  </a:cubicBezTo>
                  <a:cubicBezTo>
                    <a:pt x="25" y="8"/>
                    <a:pt x="26" y="5"/>
                    <a:pt x="22" y="11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0" name="Freeform 119"/>
            <p:cNvSpPr/>
            <p:nvPr/>
          </p:nvSpPr>
          <p:spPr bwMode="auto">
            <a:xfrm>
              <a:off x="3149" y="1397"/>
              <a:ext cx="550" cy="645"/>
            </a:xfrm>
            <a:custGeom>
              <a:gdLst>
                <a:gd name="T0" fmla="*/ 293 w 233"/>
                <a:gd name="T1" fmla="*/ 645 h 273"/>
                <a:gd name="T2" fmla="*/ 281 w 233"/>
                <a:gd name="T3" fmla="*/ 491 h 273"/>
                <a:gd name="T4" fmla="*/ 366 w 233"/>
                <a:gd name="T5" fmla="*/ 385 h 273"/>
                <a:gd name="T6" fmla="*/ 425 w 233"/>
                <a:gd name="T7" fmla="*/ 234 h 273"/>
                <a:gd name="T8" fmla="*/ 434 w 233"/>
                <a:gd name="T9" fmla="*/ 135 h 273"/>
                <a:gd name="T10" fmla="*/ 276 w 233"/>
                <a:gd name="T11" fmla="*/ 146 h 273"/>
                <a:gd name="T12" fmla="*/ 307 w 233"/>
                <a:gd name="T13" fmla="*/ 73 h 273"/>
                <a:gd name="T14" fmla="*/ 135 w 233"/>
                <a:gd name="T15" fmla="*/ 142 h 273"/>
                <a:gd name="T16" fmla="*/ 68 w 233"/>
                <a:gd name="T17" fmla="*/ 298 h 2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3" h="273">
                  <a:moveTo>
                    <a:pt x="124" y="273"/>
                  </a:moveTo>
                  <a:cubicBezTo>
                    <a:pt x="119" y="208"/>
                    <a:pt x="119" y="208"/>
                    <a:pt x="119" y="208"/>
                  </a:cubicBezTo>
                  <a:cubicBezTo>
                    <a:pt x="157" y="207"/>
                    <a:pt x="155" y="163"/>
                    <a:pt x="155" y="163"/>
                  </a:cubicBezTo>
                  <a:cubicBezTo>
                    <a:pt x="233" y="173"/>
                    <a:pt x="180" y="99"/>
                    <a:pt x="180" y="99"/>
                  </a:cubicBezTo>
                  <a:cubicBezTo>
                    <a:pt x="180" y="99"/>
                    <a:pt x="208" y="88"/>
                    <a:pt x="184" y="57"/>
                  </a:cubicBezTo>
                  <a:cubicBezTo>
                    <a:pt x="160" y="26"/>
                    <a:pt x="117" y="62"/>
                    <a:pt x="117" y="62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81" y="0"/>
                    <a:pt x="57" y="60"/>
                    <a:pt x="57" y="60"/>
                  </a:cubicBezTo>
                  <a:cubicBezTo>
                    <a:pt x="0" y="66"/>
                    <a:pt x="29" y="126"/>
                    <a:pt x="29" y="126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1" name="Freeform 120"/>
            <p:cNvSpPr/>
            <p:nvPr/>
          </p:nvSpPr>
          <p:spPr bwMode="auto">
            <a:xfrm>
              <a:off x="3092" y="1789"/>
              <a:ext cx="338" cy="114"/>
            </a:xfrm>
            <a:custGeom>
              <a:gdLst>
                <a:gd name="T0" fmla="*/ 338 w 143"/>
                <a:gd name="T1" fmla="*/ 100 h 48"/>
                <a:gd name="T2" fmla="*/ 248 w 143"/>
                <a:gd name="T3" fmla="*/ 0 h 48"/>
                <a:gd name="T4" fmla="*/ 118 w 143"/>
                <a:gd name="T5" fmla="*/ 17 h 48"/>
                <a:gd name="T6" fmla="*/ 0 w 143"/>
                <a:gd name="T7" fmla="*/ 88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" h="48">
                  <a:moveTo>
                    <a:pt x="143" y="42"/>
                  </a:moveTo>
                  <a:cubicBezTo>
                    <a:pt x="143" y="42"/>
                    <a:pt x="108" y="48"/>
                    <a:pt x="105" y="0"/>
                  </a:cubicBezTo>
                  <a:cubicBezTo>
                    <a:pt x="105" y="0"/>
                    <a:pt x="74" y="36"/>
                    <a:pt x="50" y="7"/>
                  </a:cubicBezTo>
                  <a:cubicBezTo>
                    <a:pt x="0" y="37"/>
                    <a:pt x="0" y="37"/>
                    <a:pt x="0" y="3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2" name="Freeform 121"/>
            <p:cNvSpPr/>
            <p:nvPr/>
          </p:nvSpPr>
          <p:spPr bwMode="auto">
            <a:xfrm>
              <a:off x="3170" y="1704"/>
              <a:ext cx="47" cy="102"/>
            </a:xfrm>
            <a:custGeom>
              <a:gdLst>
                <a:gd name="T0" fmla="*/ 40 w 20"/>
                <a:gd name="T1" fmla="*/ 102 h 43"/>
                <a:gd name="T2" fmla="*/ 47 w 20"/>
                <a:gd name="T3" fmla="*/ 0 h 43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0" h="43">
                  <a:moveTo>
                    <a:pt x="17" y="43"/>
                  </a:moveTo>
                  <a:cubicBezTo>
                    <a:pt x="17" y="43"/>
                    <a:pt x="0" y="17"/>
                    <a:pt x="20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170" name="PA_soun1960.wav">
            <a:hlinkClick action="ppaction://media"/>
          </p:cNvPr>
          <p:cNvPicPr>
            <a:picLocks noChangeAspect="1" noChangeArrowheads="1"/>
          </p:cNvPicPr>
          <p:nvPr>
            <a:audioFile r:link="rId37"/>
            <p:custDataLst>
              <p:tags r:id="rId36"/>
            </p:custDataLst>
            <p:extLst>
              <p:ext uri="{DAA4B4D4-6D71-4841-9C94-3DE7FCFB9230}">
                <p14:media r:embed="rId38"/>
              </p:ext>
            </p:ext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692275" y="22653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val="477918393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1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2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5000" fill="hold"/>
                                        <p:tgtEl>
                                          <p:spTgt spid="20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"/>
                                        <p:tgtEl>
                                          <p:spTgt spid="2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"/>
                                        <p:tgtEl>
                                          <p:spTgt spid="2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"/>
                                        <p:tgtEl>
                                          <p:spTgt spid="2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"/>
                                        <p:tgtEl>
                                          <p:spTgt spid="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00"/>
                                        <p:tgtEl>
                                          <p:spTgt spid="2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"/>
                                        <p:tgtEl>
                                          <p:spTgt spid="2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"/>
                                        <p:tgtEl>
                                          <p:spTgt spid="2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00"/>
                                        <p:tgtEl>
                                          <p:spTgt spid="2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"/>
                                        <p:tgtEl>
                                          <p:spTgt spid="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"/>
                                        <p:tgtEl>
                                          <p:spTgt spid="2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00"/>
                                        <p:tgtEl>
                                          <p:spTgt spid="2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"/>
                                        <p:tgtEl>
                                          <p:spTgt spid="2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"/>
                                        <p:tgtEl>
                                          <p:spTgt spid="2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"/>
                                        <p:tgtEl>
                                          <p:spTgt spid="2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00"/>
                                        <p:tgtEl>
                                          <p:spTgt spid="2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200"/>
                                        <p:tgtEl>
                                          <p:spTgt spid="2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200"/>
                                        <p:tgtEl>
                                          <p:spTgt spid="2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00"/>
                                        <p:tgtEl>
                                          <p:spTgt spid="2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200"/>
                                        <p:tgtEl>
                                          <p:spTgt spid="2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200"/>
                                        <p:tgtEl>
                                          <p:spTgt spid="2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200"/>
                                        <p:tgtEl>
                                          <p:spTgt spid="2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00"/>
                                        <p:tgtEl>
                                          <p:spTgt spid="2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200"/>
                                        <p:tgtEl>
                                          <p:spTgt spid="2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200"/>
                                        <p:tgtEl>
                                          <p:spTgt spid="2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200"/>
                                        <p:tgtEl>
                                          <p:spTgt spid="2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2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2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2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2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9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6000" fill="hold"/>
                                        <p:tgtEl>
                                          <p:spTgt spid="2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6000" fill="hold"/>
                                        <p:tgtEl>
                                          <p:spTgt spid="2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110" dur="5000" fill="hold"/>
                                        <p:tgtEl>
                                          <p:spTgt spid="2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70"/>
                </p:tgtEl>
              </p:cMediaNode>
            </p:audio>
          </p:childTnLst>
        </p:cTn>
      </p:par>
    </p:tnLst>
    <p:bldLst>
      <p:bldP spid="2102" grpId="0" animBg="1"/>
      <p:bldP spid="2103" grpId="0" animBg="1"/>
      <p:bldP spid="2104" grpId="0" animBg="1"/>
      <p:bldP spid="2105" grpId="0" animBg="1"/>
      <p:bldP spid="2106" grpId="0" animBg="1"/>
      <p:bldP spid="2107" grpId="0" animBg="1"/>
      <p:bldP spid="2108" grpId="0" animBg="1"/>
      <p:bldP spid="2109" grpId="0" animBg="1"/>
      <p:bldP spid="2110" grpId="0" animBg="1"/>
      <p:bldP spid="2111" grpId="0" animBg="1"/>
      <p:bldP spid="2112" grpId="0" animBg="1"/>
      <p:bldP spid="2113" grpId="0" animBg="1"/>
      <p:bldP spid="2114" grpId="0" animBg="1"/>
      <p:bldP spid="2115" grpId="0" animBg="1"/>
      <p:bldP spid="2116" grpId="0" animBg="1"/>
      <p:bldP spid="2117" grpId="0" animBg="1"/>
      <p:bldP spid="2118" grpId="0" animBg="1"/>
      <p:bldP spid="2119" grpId="0" animBg="1"/>
      <p:bldP spid="2120" grpId="0" animBg="1"/>
      <p:bldP spid="2121" grpId="0" animBg="1"/>
      <p:bldP spid="2122" grpId="0" animBg="1"/>
      <p:bldP spid="2123" grpId="0" animBg="1"/>
      <p:bldP spid="2124" grpId="0" animBg="1"/>
      <p:bldP spid="2125" grpId="0" animBg="1"/>
      <p:bldP spid="2126" grpId="0" animBg="1"/>
      <p:bldP spid="2127" grpId="0" animBg="1"/>
      <p:bldP spid="2132" grpId="0"/>
      <p:bldP spid="214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chenying0907 2"/>
          <p:cNvSpPr/>
          <p:nvPr/>
        </p:nvSpPr>
        <p:spPr bwMode="auto">
          <a:xfrm>
            <a:off x="-1409700" y="750888"/>
            <a:ext cx="6383338" cy="4583112"/>
          </a:xfrm>
          <a:custGeom>
            <a:gdLst>
              <a:gd name="T0" fmla="*/ 2852 w 4021"/>
              <a:gd name="T1" fmla="*/ 2685 h 2887"/>
              <a:gd name="T2" fmla="*/ 3465 w 4021"/>
              <a:gd name="T3" fmla="*/ 2556 h 2887"/>
              <a:gd name="T4" fmla="*/ 3954 w 4021"/>
              <a:gd name="T5" fmla="*/ 2256 h 2887"/>
              <a:gd name="T6" fmla="*/ 3722 w 4021"/>
              <a:gd name="T7" fmla="*/ 877 h 2887"/>
              <a:gd name="T8" fmla="*/ 3598 w 4021"/>
              <a:gd name="T9" fmla="*/ 94 h 2887"/>
              <a:gd name="T10" fmla="*/ 3235 w 4021"/>
              <a:gd name="T11" fmla="*/ 133 h 2887"/>
              <a:gd name="T12" fmla="*/ 2130 w 4021"/>
              <a:gd name="T13" fmla="*/ 268 h 2887"/>
              <a:gd name="T14" fmla="*/ 1119 w 4021"/>
              <a:gd name="T15" fmla="*/ 297 h 2887"/>
              <a:gd name="T16" fmla="*/ 311 w 4021"/>
              <a:gd name="T17" fmla="*/ 427 h 2887"/>
              <a:gd name="T18" fmla="*/ 42 w 4021"/>
              <a:gd name="T19" fmla="*/ 780 h 2887"/>
              <a:gd name="T20" fmla="*/ 235 w 4021"/>
              <a:gd name="T21" fmla="*/ 2060 h 2887"/>
              <a:gd name="T22" fmla="*/ 318 w 4021"/>
              <a:gd name="T23" fmla="*/ 2800 h 2887"/>
              <a:gd name="T24" fmla="*/ 1123 w 4021"/>
              <a:gd name="T25" fmla="*/ 2764 h 2887"/>
              <a:gd name="T26" fmla="*/ 1906 w 4021"/>
              <a:gd name="T27" fmla="*/ 2695 h 2887"/>
              <a:gd name="T28" fmla="*/ 2852 w 4021"/>
              <a:gd name="T29" fmla="*/ 2685 h 288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21" h="2887">
                <a:moveTo>
                  <a:pt x="2852" y="2685"/>
                </a:moveTo>
                <a:cubicBezTo>
                  <a:pt x="3047" y="2645"/>
                  <a:pt x="3215" y="2556"/>
                  <a:pt x="3465" y="2556"/>
                </a:cubicBezTo>
                <a:cubicBezTo>
                  <a:pt x="3714" y="2556"/>
                  <a:pt x="4021" y="2578"/>
                  <a:pt x="3954" y="2256"/>
                </a:cubicBezTo>
                <a:cubicBezTo>
                  <a:pt x="3886" y="1934"/>
                  <a:pt x="3726" y="1168"/>
                  <a:pt x="3722" y="877"/>
                </a:cubicBezTo>
                <a:cubicBezTo>
                  <a:pt x="3721" y="583"/>
                  <a:pt x="3713" y="191"/>
                  <a:pt x="3598" y="94"/>
                </a:cubicBezTo>
                <a:cubicBezTo>
                  <a:pt x="3484" y="0"/>
                  <a:pt x="3337" y="127"/>
                  <a:pt x="3235" y="133"/>
                </a:cubicBezTo>
                <a:cubicBezTo>
                  <a:pt x="3135" y="138"/>
                  <a:pt x="2292" y="270"/>
                  <a:pt x="2130" y="268"/>
                </a:cubicBezTo>
                <a:cubicBezTo>
                  <a:pt x="1967" y="268"/>
                  <a:pt x="1460" y="242"/>
                  <a:pt x="1119" y="297"/>
                </a:cubicBezTo>
                <a:cubicBezTo>
                  <a:pt x="777" y="351"/>
                  <a:pt x="511" y="404"/>
                  <a:pt x="311" y="427"/>
                </a:cubicBezTo>
                <a:cubicBezTo>
                  <a:pt x="111" y="449"/>
                  <a:pt x="0" y="475"/>
                  <a:pt x="42" y="780"/>
                </a:cubicBezTo>
                <a:cubicBezTo>
                  <a:pt x="82" y="1082"/>
                  <a:pt x="228" y="1771"/>
                  <a:pt x="235" y="2060"/>
                </a:cubicBezTo>
                <a:cubicBezTo>
                  <a:pt x="241" y="2352"/>
                  <a:pt x="116" y="2714"/>
                  <a:pt x="318" y="2800"/>
                </a:cubicBezTo>
                <a:cubicBezTo>
                  <a:pt x="519" y="2887"/>
                  <a:pt x="962" y="2782"/>
                  <a:pt x="1123" y="2764"/>
                </a:cubicBezTo>
                <a:cubicBezTo>
                  <a:pt x="1281" y="2746"/>
                  <a:pt x="1714" y="2689"/>
                  <a:pt x="1906" y="2695"/>
                </a:cubicBezTo>
                <a:cubicBezTo>
                  <a:pt x="2098" y="2702"/>
                  <a:pt x="2689" y="2720"/>
                  <a:pt x="2852" y="2685"/>
                </a:cubicBezTo>
              </a:path>
            </a:pathLst>
          </a:custGeom>
          <a:blipFill dpi="0" rotWithShape="1">
            <a:blip r:embed="rId2"/>
            <a:stretch>
              <a:fillRect r="-3340"/>
            </a:stretch>
          </a:blipFill>
          <a:ln w="25400" cap="rnd">
            <a:solidFill>
              <a:srgbClr val="FFFFFF"/>
            </a:solidFill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5248275" y="2066925"/>
            <a:ext cx="28257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Christmas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And 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New Year wishes #10</a:t>
            </a:r>
          </a:p>
        </p:txBody>
      </p:sp>
      <p:grpSp>
        <p:nvGrpSpPr>
          <p:cNvPr id="27652" name="Group 4"/>
          <p:cNvGrpSpPr/>
          <p:nvPr/>
        </p:nvGrpSpPr>
        <p:grpSpPr>
          <a:xfrm>
            <a:off x="5076825" y="842963"/>
            <a:ext cx="1011238" cy="1012825"/>
            <a:chOff x="2131" y="2118"/>
            <a:chExt cx="749" cy="770"/>
          </a:xfrm>
        </p:grpSpPr>
        <p:sp>
          <p:nvSpPr>
            <p:cNvPr id="16450" name="chenying0907 5"/>
            <p:cNvSpPr/>
            <p:nvPr/>
          </p:nvSpPr>
          <p:spPr bwMode="auto">
            <a:xfrm>
              <a:off x="2419" y="2413"/>
              <a:ext cx="161" cy="166"/>
            </a:xfrm>
            <a:custGeom>
              <a:gdLst>
                <a:gd name="T0" fmla="*/ 24 w 68"/>
                <a:gd name="T1" fmla="*/ 138 h 70"/>
                <a:gd name="T2" fmla="*/ 118 w 68"/>
                <a:gd name="T3" fmla="*/ 147 h 70"/>
                <a:gd name="T4" fmla="*/ 152 w 68"/>
                <a:gd name="T5" fmla="*/ 55 h 70"/>
                <a:gd name="T6" fmla="*/ 54 w 68"/>
                <a:gd name="T7" fmla="*/ 19 h 70"/>
                <a:gd name="T8" fmla="*/ 24 w 68"/>
                <a:gd name="T9" fmla="*/ 138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70">
                  <a:moveTo>
                    <a:pt x="10" y="58"/>
                  </a:moveTo>
                  <a:cubicBezTo>
                    <a:pt x="17" y="69"/>
                    <a:pt x="36" y="70"/>
                    <a:pt x="50" y="62"/>
                  </a:cubicBezTo>
                  <a:cubicBezTo>
                    <a:pt x="63" y="54"/>
                    <a:pt x="68" y="32"/>
                    <a:pt x="64" y="23"/>
                  </a:cubicBezTo>
                  <a:cubicBezTo>
                    <a:pt x="60" y="15"/>
                    <a:pt x="39" y="0"/>
                    <a:pt x="23" y="8"/>
                  </a:cubicBezTo>
                  <a:cubicBezTo>
                    <a:pt x="7" y="16"/>
                    <a:pt x="0" y="42"/>
                    <a:pt x="10" y="58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1" name="chenying0907 6"/>
            <p:cNvSpPr/>
            <p:nvPr/>
          </p:nvSpPr>
          <p:spPr bwMode="auto">
            <a:xfrm>
              <a:off x="2544" y="2118"/>
              <a:ext cx="81" cy="80"/>
            </a:xfrm>
            <a:custGeom>
              <a:gdLst>
                <a:gd name="T0" fmla="*/ 60 w 34"/>
                <a:gd name="T1" fmla="*/ 78 h 34"/>
                <a:gd name="T2" fmla="*/ 24 w 34"/>
                <a:gd name="T3" fmla="*/ 9 h 34"/>
                <a:gd name="T4" fmla="*/ 60 w 34"/>
                <a:gd name="T5" fmla="*/ 33 h 34"/>
                <a:gd name="T6" fmla="*/ 60 w 34"/>
                <a:gd name="T7" fmla="*/ 78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" h="34">
                  <a:moveTo>
                    <a:pt x="25" y="33"/>
                  </a:moveTo>
                  <a:cubicBezTo>
                    <a:pt x="25" y="33"/>
                    <a:pt x="0" y="16"/>
                    <a:pt x="10" y="4"/>
                  </a:cubicBezTo>
                  <a:cubicBezTo>
                    <a:pt x="13" y="0"/>
                    <a:pt x="20" y="8"/>
                    <a:pt x="25" y="14"/>
                  </a:cubicBezTo>
                  <a:cubicBezTo>
                    <a:pt x="30" y="21"/>
                    <a:pt x="34" y="34"/>
                    <a:pt x="25" y="33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2" name="chenying0907 7"/>
            <p:cNvSpPr/>
            <p:nvPr/>
          </p:nvSpPr>
          <p:spPr bwMode="auto">
            <a:xfrm>
              <a:off x="2537" y="2144"/>
              <a:ext cx="161" cy="113"/>
            </a:xfrm>
            <a:custGeom>
              <a:gdLst>
                <a:gd name="T0" fmla="*/ 69 w 68"/>
                <a:gd name="T1" fmla="*/ 57 h 48"/>
                <a:gd name="T2" fmla="*/ 118 w 68"/>
                <a:gd name="T3" fmla="*/ 87 h 48"/>
                <a:gd name="T4" fmla="*/ 62 w 68"/>
                <a:gd name="T5" fmla="*/ 75 h 48"/>
                <a:gd name="T6" fmla="*/ 14 w 68"/>
                <a:gd name="T7" fmla="*/ 52 h 48"/>
                <a:gd name="T8" fmla="*/ 69 w 68"/>
                <a:gd name="T9" fmla="*/ 57 h 48"/>
                <a:gd name="T10" fmla="*/ 137 w 68"/>
                <a:gd name="T11" fmla="*/ 24 h 48"/>
                <a:gd name="T12" fmla="*/ 69 w 68"/>
                <a:gd name="T13" fmla="*/ 57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8" h="48">
                  <a:moveTo>
                    <a:pt x="29" y="24"/>
                  </a:moveTo>
                  <a:cubicBezTo>
                    <a:pt x="29" y="24"/>
                    <a:pt x="52" y="25"/>
                    <a:pt x="50" y="37"/>
                  </a:cubicBezTo>
                  <a:cubicBezTo>
                    <a:pt x="49" y="48"/>
                    <a:pt x="34" y="46"/>
                    <a:pt x="26" y="32"/>
                  </a:cubicBezTo>
                  <a:cubicBezTo>
                    <a:pt x="19" y="37"/>
                    <a:pt x="0" y="33"/>
                    <a:pt x="6" y="22"/>
                  </a:cubicBezTo>
                  <a:cubicBezTo>
                    <a:pt x="11" y="10"/>
                    <a:pt x="29" y="24"/>
                    <a:pt x="29" y="24"/>
                  </a:cubicBezTo>
                  <a:cubicBezTo>
                    <a:pt x="29" y="24"/>
                    <a:pt x="49" y="0"/>
                    <a:pt x="58" y="10"/>
                  </a:cubicBezTo>
                  <a:cubicBezTo>
                    <a:pt x="68" y="20"/>
                    <a:pt x="47" y="34"/>
                    <a:pt x="29" y="2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3" name="chenying0907 8"/>
            <p:cNvSpPr/>
            <p:nvPr/>
          </p:nvSpPr>
          <p:spPr bwMode="auto">
            <a:xfrm>
              <a:off x="2518" y="2208"/>
              <a:ext cx="123" cy="78"/>
            </a:xfrm>
            <a:custGeom>
              <a:gdLst>
                <a:gd name="T0" fmla="*/ 80 w 52"/>
                <a:gd name="T1" fmla="*/ 12 h 33"/>
                <a:gd name="T2" fmla="*/ 5 w 52"/>
                <a:gd name="T3" fmla="*/ 26 h 33"/>
                <a:gd name="T4" fmla="*/ 71 w 52"/>
                <a:gd name="T5" fmla="*/ 40 h 33"/>
                <a:gd name="T6" fmla="*/ 97 w 52"/>
                <a:gd name="T7" fmla="*/ 73 h 33"/>
                <a:gd name="T8" fmla="*/ 121 w 52"/>
                <a:gd name="T9" fmla="*/ 52 h 33"/>
                <a:gd name="T10" fmla="*/ 80 w 52"/>
                <a:gd name="T11" fmla="*/ 12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33">
                  <a:moveTo>
                    <a:pt x="34" y="5"/>
                  </a:moveTo>
                  <a:cubicBezTo>
                    <a:pt x="34" y="5"/>
                    <a:pt x="4" y="0"/>
                    <a:pt x="2" y="11"/>
                  </a:cubicBezTo>
                  <a:cubicBezTo>
                    <a:pt x="0" y="22"/>
                    <a:pt x="24" y="27"/>
                    <a:pt x="30" y="17"/>
                  </a:cubicBezTo>
                  <a:cubicBezTo>
                    <a:pt x="30" y="17"/>
                    <a:pt x="33" y="30"/>
                    <a:pt x="41" y="31"/>
                  </a:cubicBezTo>
                  <a:cubicBezTo>
                    <a:pt x="49" y="33"/>
                    <a:pt x="52" y="27"/>
                    <a:pt x="51" y="22"/>
                  </a:cubicBezTo>
                  <a:cubicBezTo>
                    <a:pt x="49" y="18"/>
                    <a:pt x="42" y="11"/>
                    <a:pt x="34" y="5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4" name="chenying0907 9"/>
            <p:cNvSpPr/>
            <p:nvPr/>
          </p:nvSpPr>
          <p:spPr bwMode="auto">
            <a:xfrm>
              <a:off x="2396" y="2751"/>
              <a:ext cx="99" cy="66"/>
            </a:xfrm>
            <a:custGeom>
              <a:gdLst>
                <a:gd name="T0" fmla="*/ 40 w 42"/>
                <a:gd name="T1" fmla="*/ 0 h 28"/>
                <a:gd name="T2" fmla="*/ 2 w 42"/>
                <a:gd name="T3" fmla="*/ 19 h 28"/>
                <a:gd name="T4" fmla="*/ 33 w 42"/>
                <a:gd name="T5" fmla="*/ 26 h 28"/>
                <a:gd name="T6" fmla="*/ 75 w 42"/>
                <a:gd name="T7" fmla="*/ 66 h 28"/>
                <a:gd name="T8" fmla="*/ 40 w 42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28">
                  <a:moveTo>
                    <a:pt x="17" y="0"/>
                  </a:moveTo>
                  <a:cubicBezTo>
                    <a:pt x="17" y="0"/>
                    <a:pt x="0" y="0"/>
                    <a:pt x="1" y="8"/>
                  </a:cubicBezTo>
                  <a:cubicBezTo>
                    <a:pt x="3" y="15"/>
                    <a:pt x="12" y="12"/>
                    <a:pt x="14" y="11"/>
                  </a:cubicBezTo>
                  <a:cubicBezTo>
                    <a:pt x="14" y="11"/>
                    <a:pt x="22" y="28"/>
                    <a:pt x="32" y="28"/>
                  </a:cubicBezTo>
                  <a:cubicBezTo>
                    <a:pt x="42" y="28"/>
                    <a:pt x="41" y="11"/>
                    <a:pt x="17" y="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5" name="chenying0907 10"/>
            <p:cNvSpPr/>
            <p:nvPr/>
          </p:nvSpPr>
          <p:spPr bwMode="auto">
            <a:xfrm>
              <a:off x="2367" y="2768"/>
              <a:ext cx="128" cy="87"/>
            </a:xfrm>
            <a:custGeom>
              <a:gdLst>
                <a:gd name="T0" fmla="*/ 62 w 54"/>
                <a:gd name="T1" fmla="*/ 9 h 37"/>
                <a:gd name="T2" fmla="*/ 2 w 54"/>
                <a:gd name="T3" fmla="*/ 31 h 37"/>
                <a:gd name="T4" fmla="*/ 55 w 54"/>
                <a:gd name="T5" fmla="*/ 33 h 37"/>
                <a:gd name="T6" fmla="*/ 95 w 54"/>
                <a:gd name="T7" fmla="*/ 78 h 37"/>
                <a:gd name="T8" fmla="*/ 62 w 54"/>
                <a:gd name="T9" fmla="*/ 9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37">
                  <a:moveTo>
                    <a:pt x="26" y="4"/>
                  </a:moveTo>
                  <a:cubicBezTo>
                    <a:pt x="26" y="4"/>
                    <a:pt x="2" y="0"/>
                    <a:pt x="1" y="13"/>
                  </a:cubicBezTo>
                  <a:cubicBezTo>
                    <a:pt x="0" y="26"/>
                    <a:pt x="20" y="16"/>
                    <a:pt x="23" y="14"/>
                  </a:cubicBezTo>
                  <a:cubicBezTo>
                    <a:pt x="23" y="14"/>
                    <a:pt x="26" y="37"/>
                    <a:pt x="40" y="33"/>
                  </a:cubicBezTo>
                  <a:cubicBezTo>
                    <a:pt x="54" y="29"/>
                    <a:pt x="33" y="4"/>
                    <a:pt x="26" y="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6" name="chenying0907 11"/>
            <p:cNvSpPr/>
            <p:nvPr/>
          </p:nvSpPr>
          <p:spPr bwMode="auto">
            <a:xfrm>
              <a:off x="2348" y="2179"/>
              <a:ext cx="267" cy="697"/>
            </a:xfrm>
            <a:custGeom>
              <a:gdLst>
                <a:gd name="T0" fmla="*/ 73 w 113"/>
                <a:gd name="T1" fmla="*/ 621 h 295"/>
                <a:gd name="T2" fmla="*/ 12 w 113"/>
                <a:gd name="T3" fmla="*/ 657 h 295"/>
                <a:gd name="T4" fmla="*/ 64 w 113"/>
                <a:gd name="T5" fmla="*/ 650 h 295"/>
                <a:gd name="T6" fmla="*/ 196 w 113"/>
                <a:gd name="T7" fmla="*/ 206 h 295"/>
                <a:gd name="T8" fmla="*/ 267 w 113"/>
                <a:gd name="T9" fmla="*/ 0 h 2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" h="295">
                  <a:moveTo>
                    <a:pt x="31" y="263"/>
                  </a:moveTo>
                  <a:cubicBezTo>
                    <a:pt x="31" y="263"/>
                    <a:pt x="0" y="262"/>
                    <a:pt x="5" y="278"/>
                  </a:cubicBezTo>
                  <a:cubicBezTo>
                    <a:pt x="10" y="295"/>
                    <a:pt x="27" y="275"/>
                    <a:pt x="27" y="275"/>
                  </a:cubicBezTo>
                  <a:cubicBezTo>
                    <a:pt x="27" y="275"/>
                    <a:pt x="72" y="127"/>
                    <a:pt x="83" y="87"/>
                  </a:cubicBezTo>
                  <a:cubicBezTo>
                    <a:pt x="94" y="46"/>
                    <a:pt x="113" y="0"/>
                    <a:pt x="113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7" name="chenying0907 12"/>
            <p:cNvSpPr/>
            <p:nvPr/>
          </p:nvSpPr>
          <p:spPr bwMode="auto">
            <a:xfrm>
              <a:off x="2400" y="2803"/>
              <a:ext cx="50" cy="78"/>
            </a:xfrm>
            <a:custGeom>
              <a:gdLst>
                <a:gd name="T0" fmla="*/ 12 w 21"/>
                <a:gd name="T1" fmla="*/ 26 h 33"/>
                <a:gd name="T2" fmla="*/ 24 w 21"/>
                <a:gd name="T3" fmla="*/ 73 h 33"/>
                <a:gd name="T4" fmla="*/ 21 w 21"/>
                <a:gd name="T5" fmla="*/ 0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33">
                  <a:moveTo>
                    <a:pt x="5" y="11"/>
                  </a:moveTo>
                  <a:cubicBezTo>
                    <a:pt x="5" y="11"/>
                    <a:pt x="0" y="28"/>
                    <a:pt x="10" y="31"/>
                  </a:cubicBezTo>
                  <a:cubicBezTo>
                    <a:pt x="21" y="33"/>
                    <a:pt x="19" y="2"/>
                    <a:pt x="9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8" name="chenying0907 13"/>
            <p:cNvSpPr/>
            <p:nvPr/>
          </p:nvSpPr>
          <p:spPr bwMode="auto">
            <a:xfrm>
              <a:off x="2778" y="2297"/>
              <a:ext cx="50" cy="90"/>
            </a:xfrm>
            <a:custGeom>
              <a:gdLst>
                <a:gd name="T0" fmla="*/ 10 w 21"/>
                <a:gd name="T1" fmla="*/ 71 h 38"/>
                <a:gd name="T2" fmla="*/ 38 w 21"/>
                <a:gd name="T3" fmla="*/ 0 h 38"/>
                <a:gd name="T4" fmla="*/ 43 w 21"/>
                <a:gd name="T5" fmla="*/ 43 h 38"/>
                <a:gd name="T6" fmla="*/ 10 w 21"/>
                <a:gd name="T7" fmla="*/ 71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" h="38">
                  <a:moveTo>
                    <a:pt x="4" y="30"/>
                  </a:moveTo>
                  <a:cubicBezTo>
                    <a:pt x="4" y="30"/>
                    <a:pt x="0" y="0"/>
                    <a:pt x="16" y="0"/>
                  </a:cubicBezTo>
                  <a:cubicBezTo>
                    <a:pt x="21" y="0"/>
                    <a:pt x="19" y="10"/>
                    <a:pt x="18" y="18"/>
                  </a:cubicBezTo>
                  <a:cubicBezTo>
                    <a:pt x="16" y="26"/>
                    <a:pt x="10" y="38"/>
                    <a:pt x="4" y="3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9" name="chenying0907 14"/>
            <p:cNvSpPr/>
            <p:nvPr/>
          </p:nvSpPr>
          <p:spPr bwMode="auto">
            <a:xfrm>
              <a:off x="2726" y="2321"/>
              <a:ext cx="133" cy="125"/>
            </a:xfrm>
            <a:custGeom>
              <a:gdLst>
                <a:gd name="T0" fmla="*/ 62 w 56"/>
                <a:gd name="T1" fmla="*/ 54 h 53"/>
                <a:gd name="T2" fmla="*/ 71 w 56"/>
                <a:gd name="T3" fmla="*/ 111 h 53"/>
                <a:gd name="T4" fmla="*/ 43 w 56"/>
                <a:gd name="T5" fmla="*/ 61 h 53"/>
                <a:gd name="T6" fmla="*/ 26 w 56"/>
                <a:gd name="T7" fmla="*/ 9 h 53"/>
                <a:gd name="T8" fmla="*/ 62 w 56"/>
                <a:gd name="T9" fmla="*/ 54 h 53"/>
                <a:gd name="T10" fmla="*/ 131 w 56"/>
                <a:gd name="T11" fmla="*/ 85 h 53"/>
                <a:gd name="T12" fmla="*/ 62 w 56"/>
                <a:gd name="T13" fmla="*/ 54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52">
                  <a:moveTo>
                    <a:pt x="26" y="23"/>
                  </a:moveTo>
                  <a:cubicBezTo>
                    <a:pt x="26" y="23"/>
                    <a:pt x="40" y="41"/>
                    <a:pt x="30" y="47"/>
                  </a:cubicBezTo>
                  <a:cubicBezTo>
                    <a:pt x="21" y="53"/>
                    <a:pt x="13" y="41"/>
                    <a:pt x="18" y="26"/>
                  </a:cubicBezTo>
                  <a:cubicBezTo>
                    <a:pt x="10" y="24"/>
                    <a:pt x="0" y="7"/>
                    <a:pt x="11" y="4"/>
                  </a:cubicBezTo>
                  <a:cubicBezTo>
                    <a:pt x="23" y="0"/>
                    <a:pt x="26" y="23"/>
                    <a:pt x="26" y="23"/>
                  </a:cubicBezTo>
                  <a:cubicBezTo>
                    <a:pt x="26" y="23"/>
                    <a:pt x="56" y="22"/>
                    <a:pt x="55" y="36"/>
                  </a:cubicBezTo>
                  <a:cubicBezTo>
                    <a:pt x="54" y="49"/>
                    <a:pt x="30" y="43"/>
                    <a:pt x="26" y="23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0" name="chenying0907 15"/>
            <p:cNvSpPr/>
            <p:nvPr/>
          </p:nvSpPr>
          <p:spPr bwMode="auto">
            <a:xfrm>
              <a:off x="2684" y="2321"/>
              <a:ext cx="87" cy="130"/>
            </a:xfrm>
            <a:custGeom>
              <a:gdLst>
                <a:gd name="T0" fmla="*/ 85 w 37"/>
                <a:gd name="T1" fmla="*/ 61 h 55"/>
                <a:gd name="T2" fmla="*/ 24 w 37"/>
                <a:gd name="T3" fmla="*/ 14 h 55"/>
                <a:gd name="T4" fmla="*/ 56 w 37"/>
                <a:gd name="T5" fmla="*/ 73 h 55"/>
                <a:gd name="T6" fmla="*/ 49 w 37"/>
                <a:gd name="T7" fmla="*/ 113 h 55"/>
                <a:gd name="T8" fmla="*/ 80 w 37"/>
                <a:gd name="T9" fmla="*/ 118 h 55"/>
                <a:gd name="T10" fmla="*/ 85 w 37"/>
                <a:gd name="T11" fmla="*/ 61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55">
                  <a:moveTo>
                    <a:pt x="36" y="26"/>
                  </a:moveTo>
                  <a:cubicBezTo>
                    <a:pt x="36" y="26"/>
                    <a:pt x="19" y="0"/>
                    <a:pt x="10" y="6"/>
                  </a:cubicBezTo>
                  <a:cubicBezTo>
                    <a:pt x="0" y="11"/>
                    <a:pt x="13" y="33"/>
                    <a:pt x="24" y="31"/>
                  </a:cubicBezTo>
                  <a:cubicBezTo>
                    <a:pt x="24" y="31"/>
                    <a:pt x="17" y="41"/>
                    <a:pt x="21" y="48"/>
                  </a:cubicBezTo>
                  <a:cubicBezTo>
                    <a:pt x="24" y="55"/>
                    <a:pt x="32" y="54"/>
                    <a:pt x="34" y="50"/>
                  </a:cubicBezTo>
                  <a:cubicBezTo>
                    <a:pt x="36" y="46"/>
                    <a:pt x="37" y="36"/>
                    <a:pt x="36" y="26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1" name="chenying0907 16"/>
            <p:cNvSpPr/>
            <p:nvPr/>
          </p:nvSpPr>
          <p:spPr bwMode="auto">
            <a:xfrm>
              <a:off x="2216" y="2586"/>
              <a:ext cx="66" cy="118"/>
            </a:xfrm>
            <a:custGeom>
              <a:gdLst>
                <a:gd name="T0" fmla="*/ 50 w 28"/>
                <a:gd name="T1" fmla="*/ 31 h 50"/>
                <a:gd name="T2" fmla="*/ 12 w 28"/>
                <a:gd name="T3" fmla="*/ 14 h 50"/>
                <a:gd name="T4" fmla="*/ 26 w 28"/>
                <a:gd name="T5" fmla="*/ 42 h 50"/>
                <a:gd name="T6" fmla="*/ 24 w 28"/>
                <a:gd name="T7" fmla="*/ 101 h 50"/>
                <a:gd name="T8" fmla="*/ 50 w 28"/>
                <a:gd name="T9" fmla="*/ 3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50">
                  <a:moveTo>
                    <a:pt x="21" y="13"/>
                  </a:moveTo>
                  <a:cubicBezTo>
                    <a:pt x="21" y="13"/>
                    <a:pt x="10" y="0"/>
                    <a:pt x="5" y="6"/>
                  </a:cubicBezTo>
                  <a:cubicBezTo>
                    <a:pt x="0" y="13"/>
                    <a:pt x="8" y="17"/>
                    <a:pt x="11" y="18"/>
                  </a:cubicBezTo>
                  <a:cubicBezTo>
                    <a:pt x="11" y="18"/>
                    <a:pt x="4" y="35"/>
                    <a:pt x="10" y="43"/>
                  </a:cubicBezTo>
                  <a:cubicBezTo>
                    <a:pt x="17" y="50"/>
                    <a:pt x="28" y="38"/>
                    <a:pt x="21" y="13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2" name="chenying0907 17"/>
            <p:cNvSpPr/>
            <p:nvPr/>
          </p:nvSpPr>
          <p:spPr bwMode="auto">
            <a:xfrm>
              <a:off x="2162" y="2581"/>
              <a:ext cx="90" cy="137"/>
            </a:xfrm>
            <a:custGeom>
              <a:gdLst>
                <a:gd name="T0" fmla="*/ 81 w 38"/>
                <a:gd name="T1" fmla="*/ 47 h 58"/>
                <a:gd name="T2" fmla="*/ 24 w 38"/>
                <a:gd name="T3" fmla="*/ 19 h 58"/>
                <a:gd name="T4" fmla="*/ 57 w 38"/>
                <a:gd name="T5" fmla="*/ 59 h 58"/>
                <a:gd name="T6" fmla="*/ 52 w 38"/>
                <a:gd name="T7" fmla="*/ 118 h 58"/>
                <a:gd name="T8" fmla="*/ 81 w 38"/>
                <a:gd name="T9" fmla="*/ 47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57">
                  <a:moveTo>
                    <a:pt x="34" y="20"/>
                  </a:moveTo>
                  <a:cubicBezTo>
                    <a:pt x="34" y="20"/>
                    <a:pt x="21" y="0"/>
                    <a:pt x="10" y="8"/>
                  </a:cubicBezTo>
                  <a:cubicBezTo>
                    <a:pt x="0" y="15"/>
                    <a:pt x="21" y="24"/>
                    <a:pt x="24" y="25"/>
                  </a:cubicBezTo>
                  <a:cubicBezTo>
                    <a:pt x="24" y="25"/>
                    <a:pt x="10" y="42"/>
                    <a:pt x="22" y="50"/>
                  </a:cubicBezTo>
                  <a:cubicBezTo>
                    <a:pt x="35" y="58"/>
                    <a:pt x="38" y="25"/>
                    <a:pt x="34" y="2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3" name="chenying0907 18"/>
            <p:cNvSpPr/>
            <p:nvPr/>
          </p:nvSpPr>
          <p:spPr bwMode="auto">
            <a:xfrm>
              <a:off x="2131" y="2368"/>
              <a:ext cx="678" cy="286"/>
            </a:xfrm>
            <a:custGeom>
              <a:gdLst>
                <a:gd name="T0" fmla="*/ 90 w 287"/>
                <a:gd name="T1" fmla="*/ 269 h 121"/>
                <a:gd name="T2" fmla="*/ 21 w 287"/>
                <a:gd name="T3" fmla="*/ 248 h 121"/>
                <a:gd name="T4" fmla="*/ 61 w 287"/>
                <a:gd name="T5" fmla="*/ 284 h 121"/>
                <a:gd name="T6" fmla="*/ 477 w 287"/>
                <a:gd name="T7" fmla="*/ 83 h 121"/>
                <a:gd name="T8" fmla="*/ 678 w 287"/>
                <a:gd name="T9" fmla="*/ 0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20">
                  <a:moveTo>
                    <a:pt x="38" y="114"/>
                  </a:moveTo>
                  <a:cubicBezTo>
                    <a:pt x="38" y="114"/>
                    <a:pt x="18" y="90"/>
                    <a:pt x="9" y="105"/>
                  </a:cubicBezTo>
                  <a:cubicBezTo>
                    <a:pt x="0" y="121"/>
                    <a:pt x="26" y="120"/>
                    <a:pt x="26" y="120"/>
                  </a:cubicBezTo>
                  <a:cubicBezTo>
                    <a:pt x="26" y="120"/>
                    <a:pt x="165" y="54"/>
                    <a:pt x="202" y="35"/>
                  </a:cubicBezTo>
                  <a:cubicBezTo>
                    <a:pt x="240" y="16"/>
                    <a:pt x="287" y="0"/>
                    <a:pt x="287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4" name="chenying0907 19"/>
            <p:cNvSpPr/>
            <p:nvPr/>
          </p:nvSpPr>
          <p:spPr bwMode="auto">
            <a:xfrm>
              <a:off x="2155" y="2640"/>
              <a:ext cx="75" cy="76"/>
            </a:xfrm>
            <a:custGeom>
              <a:gdLst>
                <a:gd name="T0" fmla="*/ 38 w 32"/>
                <a:gd name="T1" fmla="*/ 12 h 32"/>
                <a:gd name="T2" fmla="*/ 12 w 32"/>
                <a:gd name="T3" fmla="*/ 52 h 32"/>
                <a:gd name="T4" fmla="*/ 63 w 32"/>
                <a:gd name="T5" fmla="*/ 0 h 3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" h="32">
                  <a:moveTo>
                    <a:pt x="16" y="5"/>
                  </a:moveTo>
                  <a:cubicBezTo>
                    <a:pt x="16" y="5"/>
                    <a:pt x="0" y="12"/>
                    <a:pt x="5" y="22"/>
                  </a:cubicBezTo>
                  <a:cubicBezTo>
                    <a:pt x="10" y="32"/>
                    <a:pt x="32" y="9"/>
                    <a:pt x="27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5" name="chenying0907 20"/>
            <p:cNvSpPr/>
            <p:nvPr/>
          </p:nvSpPr>
          <p:spPr bwMode="auto">
            <a:xfrm>
              <a:off x="2795" y="2574"/>
              <a:ext cx="85" cy="75"/>
            </a:xfrm>
            <a:custGeom>
              <a:gdLst>
                <a:gd name="T0" fmla="*/ 5 w 36"/>
                <a:gd name="T1" fmla="*/ 52 h 32"/>
                <a:gd name="T2" fmla="*/ 78 w 36"/>
                <a:gd name="T3" fmla="*/ 26 h 32"/>
                <a:gd name="T4" fmla="*/ 50 w 36"/>
                <a:gd name="T5" fmla="*/ 56 h 32"/>
                <a:gd name="T6" fmla="*/ 5 w 36"/>
                <a:gd name="T7" fmla="*/ 52 h 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32">
                  <a:moveTo>
                    <a:pt x="2" y="22"/>
                  </a:moveTo>
                  <a:cubicBezTo>
                    <a:pt x="2" y="22"/>
                    <a:pt x="22" y="0"/>
                    <a:pt x="33" y="11"/>
                  </a:cubicBezTo>
                  <a:cubicBezTo>
                    <a:pt x="36" y="15"/>
                    <a:pt x="28" y="20"/>
                    <a:pt x="21" y="24"/>
                  </a:cubicBezTo>
                  <a:cubicBezTo>
                    <a:pt x="14" y="29"/>
                    <a:pt x="0" y="32"/>
                    <a:pt x="2" y="22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6" name="chenying0907 21"/>
            <p:cNvSpPr/>
            <p:nvPr/>
          </p:nvSpPr>
          <p:spPr bwMode="auto">
            <a:xfrm>
              <a:off x="2733" y="2560"/>
              <a:ext cx="111" cy="163"/>
            </a:xfrm>
            <a:custGeom>
              <a:gdLst>
                <a:gd name="T0" fmla="*/ 61 w 47"/>
                <a:gd name="T1" fmla="*/ 71 h 69"/>
                <a:gd name="T2" fmla="*/ 26 w 47"/>
                <a:gd name="T3" fmla="*/ 118 h 69"/>
                <a:gd name="T4" fmla="*/ 43 w 47"/>
                <a:gd name="T5" fmla="*/ 61 h 69"/>
                <a:gd name="T6" fmla="*/ 73 w 47"/>
                <a:gd name="T7" fmla="*/ 14 h 69"/>
                <a:gd name="T8" fmla="*/ 61 w 47"/>
                <a:gd name="T9" fmla="*/ 71 h 69"/>
                <a:gd name="T10" fmla="*/ 85 w 47"/>
                <a:gd name="T11" fmla="*/ 142 h 69"/>
                <a:gd name="T12" fmla="*/ 61 w 47"/>
                <a:gd name="T13" fmla="*/ 71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69">
                  <a:moveTo>
                    <a:pt x="26" y="30"/>
                  </a:moveTo>
                  <a:cubicBezTo>
                    <a:pt x="26" y="30"/>
                    <a:pt x="22" y="53"/>
                    <a:pt x="11" y="50"/>
                  </a:cubicBezTo>
                  <a:cubicBezTo>
                    <a:pt x="0" y="46"/>
                    <a:pt x="4" y="32"/>
                    <a:pt x="18" y="26"/>
                  </a:cubicBezTo>
                  <a:cubicBezTo>
                    <a:pt x="14" y="19"/>
                    <a:pt x="20" y="0"/>
                    <a:pt x="31" y="6"/>
                  </a:cubicBezTo>
                  <a:cubicBezTo>
                    <a:pt x="41" y="13"/>
                    <a:pt x="26" y="30"/>
                    <a:pt x="26" y="30"/>
                  </a:cubicBezTo>
                  <a:cubicBezTo>
                    <a:pt x="26" y="30"/>
                    <a:pt x="47" y="52"/>
                    <a:pt x="36" y="60"/>
                  </a:cubicBezTo>
                  <a:cubicBezTo>
                    <a:pt x="25" y="69"/>
                    <a:pt x="14" y="47"/>
                    <a:pt x="26" y="3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7" name="chenying0907 22"/>
            <p:cNvSpPr/>
            <p:nvPr/>
          </p:nvSpPr>
          <p:spPr bwMode="auto">
            <a:xfrm>
              <a:off x="2707" y="2536"/>
              <a:ext cx="90" cy="123"/>
            </a:xfrm>
            <a:custGeom>
              <a:gdLst>
                <a:gd name="T0" fmla="*/ 69 w 38"/>
                <a:gd name="T1" fmla="*/ 85 h 52"/>
                <a:gd name="T2" fmla="*/ 64 w 38"/>
                <a:gd name="T3" fmla="*/ 7 h 52"/>
                <a:gd name="T4" fmla="*/ 43 w 38"/>
                <a:gd name="T5" fmla="*/ 71 h 52"/>
                <a:gd name="T6" fmla="*/ 5 w 38"/>
                <a:gd name="T7" fmla="*/ 92 h 52"/>
                <a:gd name="T8" fmla="*/ 24 w 38"/>
                <a:gd name="T9" fmla="*/ 121 h 52"/>
                <a:gd name="T10" fmla="*/ 69 w 38"/>
                <a:gd name="T11" fmla="*/ 85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52">
                  <a:moveTo>
                    <a:pt x="29" y="36"/>
                  </a:moveTo>
                  <a:cubicBezTo>
                    <a:pt x="29" y="36"/>
                    <a:pt x="38" y="6"/>
                    <a:pt x="27" y="3"/>
                  </a:cubicBezTo>
                  <a:cubicBezTo>
                    <a:pt x="17" y="0"/>
                    <a:pt x="9" y="23"/>
                    <a:pt x="18" y="30"/>
                  </a:cubicBezTo>
                  <a:cubicBezTo>
                    <a:pt x="18" y="30"/>
                    <a:pt x="5" y="32"/>
                    <a:pt x="2" y="39"/>
                  </a:cubicBezTo>
                  <a:cubicBezTo>
                    <a:pt x="0" y="47"/>
                    <a:pt x="6" y="52"/>
                    <a:pt x="10" y="51"/>
                  </a:cubicBezTo>
                  <a:cubicBezTo>
                    <a:pt x="15" y="49"/>
                    <a:pt x="23" y="43"/>
                    <a:pt x="29" y="36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8" name="chenying0907 23"/>
            <p:cNvSpPr/>
            <p:nvPr/>
          </p:nvSpPr>
          <p:spPr bwMode="auto">
            <a:xfrm>
              <a:off x="2197" y="2359"/>
              <a:ext cx="76" cy="92"/>
            </a:xfrm>
            <a:custGeom>
              <a:gdLst>
                <a:gd name="T0" fmla="*/ 71 w 32"/>
                <a:gd name="T1" fmla="*/ 40 h 39"/>
                <a:gd name="T2" fmla="*/ 57 w 32"/>
                <a:gd name="T3" fmla="*/ 2 h 39"/>
                <a:gd name="T4" fmla="*/ 48 w 32"/>
                <a:gd name="T5" fmla="*/ 31 h 39"/>
                <a:gd name="T6" fmla="*/ 2 w 32"/>
                <a:gd name="T7" fmla="*/ 68 h 39"/>
                <a:gd name="T8" fmla="*/ 71 w 32"/>
                <a:gd name="T9" fmla="*/ 4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9">
                  <a:moveTo>
                    <a:pt x="30" y="17"/>
                  </a:moveTo>
                  <a:cubicBezTo>
                    <a:pt x="30" y="17"/>
                    <a:pt x="32" y="0"/>
                    <a:pt x="24" y="1"/>
                  </a:cubicBezTo>
                  <a:cubicBezTo>
                    <a:pt x="17" y="1"/>
                    <a:pt x="18" y="11"/>
                    <a:pt x="20" y="13"/>
                  </a:cubicBezTo>
                  <a:cubicBezTo>
                    <a:pt x="20" y="13"/>
                    <a:pt x="2" y="19"/>
                    <a:pt x="1" y="29"/>
                  </a:cubicBezTo>
                  <a:cubicBezTo>
                    <a:pt x="0" y="39"/>
                    <a:pt x="17" y="39"/>
                    <a:pt x="30" y="17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9" name="chenying0907 24"/>
            <p:cNvSpPr/>
            <p:nvPr/>
          </p:nvSpPr>
          <p:spPr bwMode="auto">
            <a:xfrm>
              <a:off x="2167" y="2321"/>
              <a:ext cx="92" cy="130"/>
            </a:xfrm>
            <a:custGeom>
              <a:gdLst>
                <a:gd name="T0" fmla="*/ 78 w 39"/>
                <a:gd name="T1" fmla="*/ 69 h 55"/>
                <a:gd name="T2" fmla="*/ 61 w 39"/>
                <a:gd name="T3" fmla="*/ 7 h 55"/>
                <a:gd name="T4" fmla="*/ 54 w 39"/>
                <a:gd name="T5" fmla="*/ 59 h 55"/>
                <a:gd name="T6" fmla="*/ 7 w 39"/>
                <a:gd name="T7" fmla="*/ 95 h 55"/>
                <a:gd name="T8" fmla="*/ 78 w 39"/>
                <a:gd name="T9" fmla="*/ 69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" h="55">
                  <a:moveTo>
                    <a:pt x="33" y="29"/>
                  </a:moveTo>
                  <a:cubicBezTo>
                    <a:pt x="33" y="29"/>
                    <a:pt x="39" y="6"/>
                    <a:pt x="26" y="3"/>
                  </a:cubicBezTo>
                  <a:cubicBezTo>
                    <a:pt x="14" y="0"/>
                    <a:pt x="21" y="22"/>
                    <a:pt x="23" y="25"/>
                  </a:cubicBezTo>
                  <a:cubicBezTo>
                    <a:pt x="23" y="25"/>
                    <a:pt x="0" y="26"/>
                    <a:pt x="3" y="40"/>
                  </a:cubicBezTo>
                  <a:cubicBezTo>
                    <a:pt x="5" y="55"/>
                    <a:pt x="32" y="36"/>
                    <a:pt x="33" y="29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0" name="chenying0907 25"/>
            <p:cNvSpPr/>
            <p:nvPr/>
          </p:nvSpPr>
          <p:spPr bwMode="auto">
            <a:xfrm>
              <a:off x="2152" y="2307"/>
              <a:ext cx="662" cy="333"/>
            </a:xfrm>
            <a:custGeom>
              <a:gdLst>
                <a:gd name="T0" fmla="*/ 69 w 280"/>
                <a:gd name="T1" fmla="*/ 73 h 141"/>
                <a:gd name="T2" fmla="*/ 40 w 280"/>
                <a:gd name="T3" fmla="*/ 7 h 141"/>
                <a:gd name="T4" fmla="*/ 40 w 280"/>
                <a:gd name="T5" fmla="*/ 61 h 141"/>
                <a:gd name="T6" fmla="*/ 468 w 280"/>
                <a:gd name="T7" fmla="*/ 241 h 141"/>
                <a:gd name="T8" fmla="*/ 662 w 280"/>
                <a:gd name="T9" fmla="*/ 333 h 1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141">
                  <a:moveTo>
                    <a:pt x="29" y="31"/>
                  </a:moveTo>
                  <a:cubicBezTo>
                    <a:pt x="29" y="31"/>
                    <a:pt x="34" y="0"/>
                    <a:pt x="17" y="3"/>
                  </a:cubicBezTo>
                  <a:cubicBezTo>
                    <a:pt x="0" y="7"/>
                    <a:pt x="17" y="26"/>
                    <a:pt x="17" y="26"/>
                  </a:cubicBezTo>
                  <a:cubicBezTo>
                    <a:pt x="17" y="26"/>
                    <a:pt x="159" y="86"/>
                    <a:pt x="198" y="102"/>
                  </a:cubicBezTo>
                  <a:cubicBezTo>
                    <a:pt x="237" y="117"/>
                    <a:pt x="280" y="141"/>
                    <a:pt x="280" y="141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1" name="chenying0907 26"/>
            <p:cNvSpPr/>
            <p:nvPr/>
          </p:nvSpPr>
          <p:spPr bwMode="auto">
            <a:xfrm>
              <a:off x="2138" y="2352"/>
              <a:ext cx="80" cy="52"/>
            </a:xfrm>
            <a:custGeom>
              <a:gdLst>
                <a:gd name="T0" fmla="*/ 54 w 34"/>
                <a:gd name="T1" fmla="*/ 17 h 22"/>
                <a:gd name="T2" fmla="*/ 9 w 34"/>
                <a:gd name="T3" fmla="*/ 24 h 22"/>
                <a:gd name="T4" fmla="*/ 80 w 34"/>
                <a:gd name="T5" fmla="*/ 28 h 2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" h="22">
                  <a:moveTo>
                    <a:pt x="23" y="7"/>
                  </a:moveTo>
                  <a:cubicBezTo>
                    <a:pt x="23" y="7"/>
                    <a:pt x="8" y="0"/>
                    <a:pt x="4" y="10"/>
                  </a:cubicBezTo>
                  <a:cubicBezTo>
                    <a:pt x="0" y="20"/>
                    <a:pt x="31" y="22"/>
                    <a:pt x="34" y="12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2" name="chenying0907 27"/>
            <p:cNvSpPr/>
            <p:nvPr/>
          </p:nvSpPr>
          <p:spPr bwMode="auto">
            <a:xfrm>
              <a:off x="2594" y="2815"/>
              <a:ext cx="90" cy="49"/>
            </a:xfrm>
            <a:custGeom>
              <a:gdLst>
                <a:gd name="T0" fmla="*/ 19 w 38"/>
                <a:gd name="T1" fmla="*/ 2 h 21"/>
                <a:gd name="T2" fmla="*/ 88 w 38"/>
                <a:gd name="T3" fmla="*/ 37 h 21"/>
                <a:gd name="T4" fmla="*/ 45 w 38"/>
                <a:gd name="T5" fmla="*/ 37 h 21"/>
                <a:gd name="T6" fmla="*/ 19 w 38"/>
                <a:gd name="T7" fmla="*/ 2 h 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21">
                  <a:moveTo>
                    <a:pt x="8" y="1"/>
                  </a:moveTo>
                  <a:cubicBezTo>
                    <a:pt x="8" y="1"/>
                    <a:pt x="38" y="0"/>
                    <a:pt x="37" y="16"/>
                  </a:cubicBezTo>
                  <a:cubicBezTo>
                    <a:pt x="36" y="21"/>
                    <a:pt x="27" y="18"/>
                    <a:pt x="19" y="16"/>
                  </a:cubicBezTo>
                  <a:cubicBezTo>
                    <a:pt x="11" y="14"/>
                    <a:pt x="0" y="6"/>
                    <a:pt x="8" y="1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3" name="chenying0907 28"/>
            <p:cNvSpPr/>
            <p:nvPr/>
          </p:nvSpPr>
          <p:spPr bwMode="auto">
            <a:xfrm>
              <a:off x="2535" y="2758"/>
              <a:ext cx="125" cy="130"/>
            </a:xfrm>
            <a:custGeom>
              <a:gdLst>
                <a:gd name="T0" fmla="*/ 71 w 53"/>
                <a:gd name="T1" fmla="*/ 57 h 55"/>
                <a:gd name="T2" fmla="*/ 14 w 53"/>
                <a:gd name="T3" fmla="*/ 61 h 55"/>
                <a:gd name="T4" fmla="*/ 66 w 53"/>
                <a:gd name="T5" fmla="*/ 38 h 55"/>
                <a:gd name="T6" fmla="*/ 120 w 53"/>
                <a:gd name="T7" fmla="*/ 28 h 55"/>
                <a:gd name="T8" fmla="*/ 71 w 53"/>
                <a:gd name="T9" fmla="*/ 57 h 55"/>
                <a:gd name="T10" fmla="*/ 35 w 53"/>
                <a:gd name="T11" fmla="*/ 123 h 55"/>
                <a:gd name="T12" fmla="*/ 71 w 53"/>
                <a:gd name="T13" fmla="*/ 57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55">
                  <a:moveTo>
                    <a:pt x="30" y="24"/>
                  </a:moveTo>
                  <a:cubicBezTo>
                    <a:pt x="30" y="24"/>
                    <a:pt x="11" y="37"/>
                    <a:pt x="6" y="26"/>
                  </a:cubicBezTo>
                  <a:cubicBezTo>
                    <a:pt x="0" y="16"/>
                    <a:pt x="13" y="9"/>
                    <a:pt x="28" y="16"/>
                  </a:cubicBezTo>
                  <a:cubicBezTo>
                    <a:pt x="31" y="8"/>
                    <a:pt x="48" y="0"/>
                    <a:pt x="51" y="12"/>
                  </a:cubicBezTo>
                  <a:cubicBezTo>
                    <a:pt x="53" y="24"/>
                    <a:pt x="30" y="24"/>
                    <a:pt x="30" y="24"/>
                  </a:cubicBezTo>
                  <a:cubicBezTo>
                    <a:pt x="30" y="24"/>
                    <a:pt x="28" y="55"/>
                    <a:pt x="15" y="52"/>
                  </a:cubicBezTo>
                  <a:cubicBezTo>
                    <a:pt x="1" y="50"/>
                    <a:pt x="10" y="27"/>
                    <a:pt x="30" y="2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4" name="chenying0907 29"/>
            <p:cNvSpPr/>
            <p:nvPr/>
          </p:nvSpPr>
          <p:spPr bwMode="auto">
            <a:xfrm>
              <a:off x="2535" y="2716"/>
              <a:ext cx="132" cy="80"/>
            </a:xfrm>
            <a:custGeom>
              <a:gdLst>
                <a:gd name="T0" fmla="*/ 66 w 56"/>
                <a:gd name="T1" fmla="*/ 80 h 34"/>
                <a:gd name="T2" fmla="*/ 120 w 56"/>
                <a:gd name="T3" fmla="*/ 24 h 34"/>
                <a:gd name="T4" fmla="*/ 57 w 56"/>
                <a:gd name="T5" fmla="*/ 49 h 34"/>
                <a:gd name="T6" fmla="*/ 17 w 56"/>
                <a:gd name="T7" fmla="*/ 38 h 34"/>
                <a:gd name="T8" fmla="*/ 9 w 56"/>
                <a:gd name="T9" fmla="*/ 71 h 34"/>
                <a:gd name="T10" fmla="*/ 66 w 56"/>
                <a:gd name="T11" fmla="*/ 8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34">
                  <a:moveTo>
                    <a:pt x="28" y="34"/>
                  </a:moveTo>
                  <a:cubicBezTo>
                    <a:pt x="28" y="34"/>
                    <a:pt x="56" y="20"/>
                    <a:pt x="51" y="10"/>
                  </a:cubicBezTo>
                  <a:cubicBezTo>
                    <a:pt x="46" y="0"/>
                    <a:pt x="23" y="10"/>
                    <a:pt x="24" y="21"/>
                  </a:cubicBezTo>
                  <a:cubicBezTo>
                    <a:pt x="24" y="21"/>
                    <a:pt x="14" y="13"/>
                    <a:pt x="7" y="16"/>
                  </a:cubicBezTo>
                  <a:cubicBezTo>
                    <a:pt x="0" y="20"/>
                    <a:pt x="1" y="27"/>
                    <a:pt x="4" y="30"/>
                  </a:cubicBezTo>
                  <a:cubicBezTo>
                    <a:pt x="8" y="32"/>
                    <a:pt x="18" y="34"/>
                    <a:pt x="28" y="3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5" name="chenying0907 30"/>
            <p:cNvSpPr/>
            <p:nvPr/>
          </p:nvSpPr>
          <p:spPr bwMode="auto">
            <a:xfrm>
              <a:off x="2334" y="2220"/>
              <a:ext cx="118" cy="61"/>
            </a:xfrm>
            <a:custGeom>
              <a:gdLst>
                <a:gd name="T0" fmla="*/ 85 w 50"/>
                <a:gd name="T1" fmla="*/ 49 h 26"/>
                <a:gd name="T2" fmla="*/ 104 w 50"/>
                <a:gd name="T3" fmla="*/ 14 h 26"/>
                <a:gd name="T4" fmla="*/ 76 w 50"/>
                <a:gd name="T5" fmla="*/ 26 h 26"/>
                <a:gd name="T6" fmla="*/ 19 w 50"/>
                <a:gd name="T7" fmla="*/ 16 h 26"/>
                <a:gd name="T8" fmla="*/ 85 w 50"/>
                <a:gd name="T9" fmla="*/ 49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26">
                  <a:moveTo>
                    <a:pt x="36" y="21"/>
                  </a:moveTo>
                  <a:cubicBezTo>
                    <a:pt x="36" y="21"/>
                    <a:pt x="50" y="11"/>
                    <a:pt x="44" y="6"/>
                  </a:cubicBezTo>
                  <a:cubicBezTo>
                    <a:pt x="39" y="0"/>
                    <a:pt x="33" y="8"/>
                    <a:pt x="32" y="11"/>
                  </a:cubicBezTo>
                  <a:cubicBezTo>
                    <a:pt x="32" y="11"/>
                    <a:pt x="16" y="2"/>
                    <a:pt x="8" y="7"/>
                  </a:cubicBezTo>
                  <a:cubicBezTo>
                    <a:pt x="0" y="13"/>
                    <a:pt x="11" y="26"/>
                    <a:pt x="36" y="21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6" name="chenying0907 31"/>
            <p:cNvSpPr/>
            <p:nvPr/>
          </p:nvSpPr>
          <p:spPr bwMode="auto">
            <a:xfrm>
              <a:off x="2322" y="2165"/>
              <a:ext cx="137" cy="88"/>
            </a:xfrm>
            <a:custGeom>
              <a:gdLst>
                <a:gd name="T0" fmla="*/ 87 w 58"/>
                <a:gd name="T1" fmla="*/ 81 h 37"/>
                <a:gd name="T2" fmla="*/ 123 w 58"/>
                <a:gd name="T3" fmla="*/ 26 h 37"/>
                <a:gd name="T4" fmla="*/ 80 w 58"/>
                <a:gd name="T5" fmla="*/ 55 h 37"/>
                <a:gd name="T6" fmla="*/ 21 w 58"/>
                <a:gd name="T7" fmla="*/ 45 h 37"/>
                <a:gd name="T8" fmla="*/ 87 w 58"/>
                <a:gd name="T9" fmla="*/ 8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37">
                  <a:moveTo>
                    <a:pt x="37" y="34"/>
                  </a:moveTo>
                  <a:cubicBezTo>
                    <a:pt x="37" y="34"/>
                    <a:pt x="58" y="22"/>
                    <a:pt x="52" y="11"/>
                  </a:cubicBezTo>
                  <a:cubicBezTo>
                    <a:pt x="45" y="0"/>
                    <a:pt x="35" y="20"/>
                    <a:pt x="34" y="23"/>
                  </a:cubicBezTo>
                  <a:cubicBezTo>
                    <a:pt x="34" y="23"/>
                    <a:pt x="17" y="8"/>
                    <a:pt x="9" y="19"/>
                  </a:cubicBezTo>
                  <a:cubicBezTo>
                    <a:pt x="0" y="31"/>
                    <a:pt x="32" y="37"/>
                    <a:pt x="37" y="3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7" name="chenying0907 32"/>
            <p:cNvSpPr/>
            <p:nvPr/>
          </p:nvSpPr>
          <p:spPr bwMode="auto">
            <a:xfrm>
              <a:off x="2391" y="2132"/>
              <a:ext cx="220" cy="704"/>
            </a:xfrm>
            <a:custGeom>
              <a:gdLst>
                <a:gd name="T0" fmla="*/ 12 w 93"/>
                <a:gd name="T1" fmla="*/ 90 h 298"/>
                <a:gd name="T2" fmla="*/ 38 w 93"/>
                <a:gd name="T3" fmla="*/ 24 h 298"/>
                <a:gd name="T4" fmla="*/ 0 w 93"/>
                <a:gd name="T5" fmla="*/ 61 h 298"/>
                <a:gd name="T6" fmla="*/ 158 w 93"/>
                <a:gd name="T7" fmla="*/ 498 h 298"/>
                <a:gd name="T8" fmla="*/ 220 w 93"/>
                <a:gd name="T9" fmla="*/ 704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298">
                  <a:moveTo>
                    <a:pt x="5" y="38"/>
                  </a:moveTo>
                  <a:cubicBezTo>
                    <a:pt x="5" y="38"/>
                    <a:pt x="30" y="20"/>
                    <a:pt x="16" y="10"/>
                  </a:cubicBezTo>
                  <a:cubicBezTo>
                    <a:pt x="2" y="0"/>
                    <a:pt x="0" y="26"/>
                    <a:pt x="0" y="26"/>
                  </a:cubicBezTo>
                  <a:cubicBezTo>
                    <a:pt x="0" y="26"/>
                    <a:pt x="52" y="171"/>
                    <a:pt x="67" y="211"/>
                  </a:cubicBezTo>
                  <a:cubicBezTo>
                    <a:pt x="82" y="250"/>
                    <a:pt x="93" y="298"/>
                    <a:pt x="93" y="298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8" name="chenying0907 33"/>
            <p:cNvSpPr/>
            <p:nvPr/>
          </p:nvSpPr>
          <p:spPr bwMode="auto">
            <a:xfrm>
              <a:off x="2332" y="2153"/>
              <a:ext cx="68" cy="78"/>
            </a:xfrm>
            <a:custGeom>
              <a:gdLst>
                <a:gd name="T0" fmla="*/ 59 w 29"/>
                <a:gd name="T1" fmla="*/ 40 h 33"/>
                <a:gd name="T2" fmla="*/ 23 w 29"/>
                <a:gd name="T3" fmla="*/ 9 h 33"/>
                <a:gd name="T4" fmla="*/ 68 w 29"/>
                <a:gd name="T5" fmla="*/ 66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33">
                  <a:moveTo>
                    <a:pt x="25" y="17"/>
                  </a:moveTo>
                  <a:cubicBezTo>
                    <a:pt x="25" y="17"/>
                    <a:pt x="20" y="0"/>
                    <a:pt x="10" y="4"/>
                  </a:cubicBezTo>
                  <a:cubicBezTo>
                    <a:pt x="0" y="8"/>
                    <a:pt x="20" y="33"/>
                    <a:pt x="29" y="28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9" name="chenying0907 34"/>
            <p:cNvSpPr/>
            <p:nvPr/>
          </p:nvSpPr>
          <p:spPr bwMode="auto">
            <a:xfrm>
              <a:off x="2549" y="2361"/>
              <a:ext cx="95" cy="85"/>
            </a:xfrm>
            <a:custGeom>
              <a:gdLst>
                <a:gd name="T0" fmla="*/ 0 w 40"/>
                <a:gd name="T1" fmla="*/ 85 h 36"/>
                <a:gd name="T2" fmla="*/ 67 w 40"/>
                <a:gd name="T3" fmla="*/ 0 h 36"/>
                <a:gd name="T4" fmla="*/ 76 w 40"/>
                <a:gd name="T5" fmla="*/ 35 h 36"/>
                <a:gd name="T6" fmla="*/ 29 w 40"/>
                <a:gd name="T7" fmla="*/ 33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36">
                  <a:moveTo>
                    <a:pt x="0" y="36"/>
                  </a:moveTo>
                  <a:cubicBezTo>
                    <a:pt x="0" y="36"/>
                    <a:pt x="16" y="0"/>
                    <a:pt x="28" y="0"/>
                  </a:cubicBezTo>
                  <a:cubicBezTo>
                    <a:pt x="40" y="1"/>
                    <a:pt x="37" y="13"/>
                    <a:pt x="32" y="15"/>
                  </a:cubicBezTo>
                  <a:cubicBezTo>
                    <a:pt x="27" y="18"/>
                    <a:pt x="16" y="18"/>
                    <a:pt x="12" y="1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0" name="chenying0907 35"/>
            <p:cNvSpPr/>
            <p:nvPr/>
          </p:nvSpPr>
          <p:spPr bwMode="auto">
            <a:xfrm>
              <a:off x="2568" y="2468"/>
              <a:ext cx="123" cy="56"/>
            </a:xfrm>
            <a:custGeom>
              <a:gdLst>
                <a:gd name="T0" fmla="*/ 0 w 52"/>
                <a:gd name="T1" fmla="*/ 28 h 24"/>
                <a:gd name="T2" fmla="*/ 106 w 52"/>
                <a:gd name="T3" fmla="*/ 21 h 24"/>
                <a:gd name="T4" fmla="*/ 85 w 52"/>
                <a:gd name="T5" fmla="*/ 51 h 24"/>
                <a:gd name="T6" fmla="*/ 57 w 52"/>
                <a:gd name="T7" fmla="*/ 16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0" y="12"/>
                  </a:moveTo>
                  <a:cubicBezTo>
                    <a:pt x="0" y="12"/>
                    <a:pt x="37" y="0"/>
                    <a:pt x="45" y="9"/>
                  </a:cubicBezTo>
                  <a:cubicBezTo>
                    <a:pt x="52" y="19"/>
                    <a:pt x="41" y="24"/>
                    <a:pt x="36" y="22"/>
                  </a:cubicBezTo>
                  <a:cubicBezTo>
                    <a:pt x="31" y="20"/>
                    <a:pt x="24" y="12"/>
                    <a:pt x="24" y="7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1" name="chenying0907 36"/>
            <p:cNvSpPr/>
            <p:nvPr/>
          </p:nvSpPr>
          <p:spPr bwMode="auto">
            <a:xfrm>
              <a:off x="2559" y="2545"/>
              <a:ext cx="78" cy="104"/>
            </a:xfrm>
            <a:custGeom>
              <a:gdLst>
                <a:gd name="T0" fmla="*/ 0 w 33"/>
                <a:gd name="T1" fmla="*/ 0 h 44"/>
                <a:gd name="T2" fmla="*/ 76 w 33"/>
                <a:gd name="T3" fmla="*/ 76 h 44"/>
                <a:gd name="T4" fmla="*/ 40 w 33"/>
                <a:gd name="T5" fmla="*/ 80 h 44"/>
                <a:gd name="T6" fmla="*/ 47 w 33"/>
                <a:gd name="T7" fmla="*/ 35 h 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4">
                  <a:moveTo>
                    <a:pt x="0" y="0"/>
                  </a:moveTo>
                  <a:cubicBezTo>
                    <a:pt x="0" y="0"/>
                    <a:pt x="33" y="20"/>
                    <a:pt x="32" y="32"/>
                  </a:cubicBezTo>
                  <a:cubicBezTo>
                    <a:pt x="30" y="44"/>
                    <a:pt x="18" y="39"/>
                    <a:pt x="17" y="34"/>
                  </a:cubicBezTo>
                  <a:cubicBezTo>
                    <a:pt x="15" y="29"/>
                    <a:pt x="16" y="18"/>
                    <a:pt x="20" y="15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2" name="chenying0907 37"/>
            <p:cNvSpPr/>
            <p:nvPr/>
          </p:nvSpPr>
          <p:spPr bwMode="auto">
            <a:xfrm>
              <a:off x="2469" y="2583"/>
              <a:ext cx="59" cy="123"/>
            </a:xfrm>
            <a:custGeom>
              <a:gdLst>
                <a:gd name="T0" fmla="*/ 38 w 25"/>
                <a:gd name="T1" fmla="*/ 0 h 52"/>
                <a:gd name="T2" fmla="*/ 35 w 25"/>
                <a:gd name="T3" fmla="*/ 106 h 52"/>
                <a:gd name="T4" fmla="*/ 7 w 25"/>
                <a:gd name="T5" fmla="*/ 83 h 52"/>
                <a:gd name="T6" fmla="*/ 47 w 25"/>
                <a:gd name="T7" fmla="*/ 59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16" y="0"/>
                  </a:moveTo>
                  <a:cubicBezTo>
                    <a:pt x="16" y="0"/>
                    <a:pt x="25" y="38"/>
                    <a:pt x="15" y="45"/>
                  </a:cubicBezTo>
                  <a:cubicBezTo>
                    <a:pt x="5" y="52"/>
                    <a:pt x="0" y="40"/>
                    <a:pt x="3" y="35"/>
                  </a:cubicBezTo>
                  <a:cubicBezTo>
                    <a:pt x="6" y="30"/>
                    <a:pt x="14" y="24"/>
                    <a:pt x="20" y="25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3" name="chenying0907 38"/>
            <p:cNvSpPr/>
            <p:nvPr/>
          </p:nvSpPr>
          <p:spPr bwMode="auto">
            <a:xfrm>
              <a:off x="2341" y="2560"/>
              <a:ext cx="100" cy="82"/>
            </a:xfrm>
            <a:custGeom>
              <a:gdLst>
                <a:gd name="T0" fmla="*/ 100 w 42"/>
                <a:gd name="T1" fmla="*/ 0 h 35"/>
                <a:gd name="T2" fmla="*/ 29 w 42"/>
                <a:gd name="T3" fmla="*/ 80 h 35"/>
                <a:gd name="T4" fmla="*/ 21 w 42"/>
                <a:gd name="T5" fmla="*/ 45 h 35"/>
                <a:gd name="T6" fmla="*/ 67 w 42"/>
                <a:gd name="T7" fmla="*/ 52 h 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35">
                  <a:moveTo>
                    <a:pt x="42" y="0"/>
                  </a:moveTo>
                  <a:cubicBezTo>
                    <a:pt x="42" y="0"/>
                    <a:pt x="24" y="35"/>
                    <a:pt x="12" y="34"/>
                  </a:cubicBezTo>
                  <a:cubicBezTo>
                    <a:pt x="0" y="33"/>
                    <a:pt x="4" y="21"/>
                    <a:pt x="9" y="19"/>
                  </a:cubicBezTo>
                  <a:cubicBezTo>
                    <a:pt x="14" y="17"/>
                    <a:pt x="25" y="18"/>
                    <a:pt x="28" y="22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4" name="chenying0907 39"/>
            <p:cNvSpPr/>
            <p:nvPr/>
          </p:nvSpPr>
          <p:spPr bwMode="auto">
            <a:xfrm>
              <a:off x="2301" y="2475"/>
              <a:ext cx="125" cy="56"/>
            </a:xfrm>
            <a:custGeom>
              <a:gdLst>
                <a:gd name="T0" fmla="*/ 125 w 53"/>
                <a:gd name="T1" fmla="*/ 33 h 24"/>
                <a:gd name="T2" fmla="*/ 19 w 53"/>
                <a:gd name="T3" fmla="*/ 35 h 24"/>
                <a:gd name="T4" fmla="*/ 40 w 53"/>
                <a:gd name="T5" fmla="*/ 5 h 24"/>
                <a:gd name="T6" fmla="*/ 66 w 53"/>
                <a:gd name="T7" fmla="*/ 44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53" y="14"/>
                  </a:moveTo>
                  <a:cubicBezTo>
                    <a:pt x="53" y="14"/>
                    <a:pt x="15" y="24"/>
                    <a:pt x="8" y="15"/>
                  </a:cubicBezTo>
                  <a:cubicBezTo>
                    <a:pt x="0" y="5"/>
                    <a:pt x="12" y="0"/>
                    <a:pt x="17" y="2"/>
                  </a:cubicBezTo>
                  <a:cubicBezTo>
                    <a:pt x="22" y="5"/>
                    <a:pt x="29" y="13"/>
                    <a:pt x="28" y="19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5" name="chenying0907 40"/>
            <p:cNvSpPr/>
            <p:nvPr/>
          </p:nvSpPr>
          <p:spPr bwMode="auto">
            <a:xfrm>
              <a:off x="2360" y="2352"/>
              <a:ext cx="78" cy="108"/>
            </a:xfrm>
            <a:custGeom>
              <a:gdLst>
                <a:gd name="T0" fmla="*/ 78 w 33"/>
                <a:gd name="T1" fmla="*/ 108 h 46"/>
                <a:gd name="T2" fmla="*/ 7 w 33"/>
                <a:gd name="T3" fmla="*/ 28 h 46"/>
                <a:gd name="T4" fmla="*/ 43 w 33"/>
                <a:gd name="T5" fmla="*/ 26 h 46"/>
                <a:gd name="T6" fmla="*/ 33 w 33"/>
                <a:gd name="T7" fmla="*/ 70 h 4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6">
                  <a:moveTo>
                    <a:pt x="33" y="46"/>
                  </a:moveTo>
                  <a:cubicBezTo>
                    <a:pt x="33" y="46"/>
                    <a:pt x="0" y="24"/>
                    <a:pt x="3" y="12"/>
                  </a:cubicBezTo>
                  <a:cubicBezTo>
                    <a:pt x="5" y="0"/>
                    <a:pt x="17" y="6"/>
                    <a:pt x="18" y="11"/>
                  </a:cubicBezTo>
                  <a:cubicBezTo>
                    <a:pt x="20" y="16"/>
                    <a:pt x="18" y="27"/>
                    <a:pt x="14" y="3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6" name="chenying0907 41"/>
            <p:cNvSpPr/>
            <p:nvPr/>
          </p:nvSpPr>
          <p:spPr bwMode="auto">
            <a:xfrm>
              <a:off x="2476" y="2305"/>
              <a:ext cx="59" cy="122"/>
            </a:xfrm>
            <a:custGeom>
              <a:gdLst>
                <a:gd name="T0" fmla="*/ 14 w 25"/>
                <a:gd name="T1" fmla="*/ 122 h 52"/>
                <a:gd name="T2" fmla="*/ 26 w 25"/>
                <a:gd name="T3" fmla="*/ 16 h 52"/>
                <a:gd name="T4" fmla="*/ 52 w 25"/>
                <a:gd name="T5" fmla="*/ 40 h 52"/>
                <a:gd name="T6" fmla="*/ 12 w 25"/>
                <a:gd name="T7" fmla="*/ 63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6" y="52"/>
                  </a:moveTo>
                  <a:cubicBezTo>
                    <a:pt x="6" y="52"/>
                    <a:pt x="0" y="13"/>
                    <a:pt x="11" y="7"/>
                  </a:cubicBezTo>
                  <a:cubicBezTo>
                    <a:pt x="21" y="0"/>
                    <a:pt x="25" y="12"/>
                    <a:pt x="22" y="17"/>
                  </a:cubicBezTo>
                  <a:cubicBezTo>
                    <a:pt x="19" y="22"/>
                    <a:pt x="10" y="28"/>
                    <a:pt x="5" y="27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90" name="chenying0907 42"/>
          <p:cNvSpPr/>
          <p:nvPr/>
        </p:nvSpPr>
        <p:spPr bwMode="auto">
          <a:xfrm rot="-4821687">
            <a:off x="-992188" y="-506412"/>
            <a:ext cx="5307013" cy="6853238"/>
          </a:xfrm>
          <a:custGeom>
            <a:gdLst>
              <a:gd name="T0" fmla="*/ 936762 w 1354"/>
              <a:gd name="T1" fmla="*/ 5052271 h 1720"/>
              <a:gd name="T2" fmla="*/ 1301276 w 1354"/>
              <a:gd name="T3" fmla="*/ 5976661 h 1720"/>
              <a:gd name="T4" fmla="*/ 1900961 w 1354"/>
              <a:gd name="T5" fmla="*/ 6661985 h 1720"/>
              <a:gd name="T6" fmla="*/ 3997898 w 1354"/>
              <a:gd name="T7" fmla="*/ 5932832 h 1720"/>
              <a:gd name="T8" fmla="*/ 5189428 w 1354"/>
              <a:gd name="T9" fmla="*/ 5530404 h 1720"/>
              <a:gd name="T10" fmla="*/ 5032647 w 1354"/>
              <a:gd name="T11" fmla="*/ 4972582 h 1720"/>
              <a:gd name="T12" fmla="*/ 4527031 w 1354"/>
              <a:gd name="T13" fmla="*/ 3279195 h 1720"/>
              <a:gd name="T14" fmla="*/ 4213470 w 1354"/>
              <a:gd name="T15" fmla="*/ 1705341 h 1720"/>
              <a:gd name="T16" fmla="*/ 3794083 w 1354"/>
              <a:gd name="T17" fmla="*/ 474148 h 1720"/>
              <a:gd name="T18" fmla="*/ 3170881 w 1354"/>
              <a:gd name="T19" fmla="*/ 147424 h 1720"/>
              <a:gd name="T20" fmla="*/ 1218967 w 1354"/>
              <a:gd name="T21" fmla="*/ 788919 h 1720"/>
              <a:gd name="T22" fmla="*/ 82310 w 1354"/>
              <a:gd name="T23" fmla="*/ 1115643 h 1720"/>
              <a:gd name="T24" fmla="*/ 352756 w 1354"/>
              <a:gd name="T25" fmla="*/ 2366758 h 1720"/>
              <a:gd name="T26" fmla="*/ 670236 w 1354"/>
              <a:gd name="T27" fmla="*/ 3574043 h 1720"/>
              <a:gd name="T28" fmla="*/ 936762 w 1354"/>
              <a:gd name="T29" fmla="*/ 5052271 h 172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691" name="Group 43"/>
          <p:cNvGrpSpPr/>
          <p:nvPr/>
        </p:nvGrpSpPr>
        <p:grpSpPr>
          <a:xfrm>
            <a:off x="3132138" y="5738813"/>
            <a:ext cx="685800" cy="603250"/>
            <a:chOff x="2629" y="832"/>
            <a:chExt cx="1533" cy="1569"/>
          </a:xfrm>
        </p:grpSpPr>
        <p:sp>
          <p:nvSpPr>
            <p:cNvPr id="16422" name="chenying0907 44"/>
            <p:cNvSpPr/>
            <p:nvPr/>
          </p:nvSpPr>
          <p:spPr bwMode="auto">
            <a:xfrm>
              <a:off x="2813" y="1061"/>
              <a:ext cx="213" cy="199"/>
            </a:xfrm>
            <a:custGeom>
              <a:gdLst>
                <a:gd name="T0" fmla="*/ 144 w 90"/>
                <a:gd name="T1" fmla="*/ 135 h 84"/>
                <a:gd name="T2" fmla="*/ 40 w 90"/>
                <a:gd name="T3" fmla="*/ 114 h 84"/>
                <a:gd name="T4" fmla="*/ 99 w 90"/>
                <a:gd name="T5" fmla="*/ 0 h 84"/>
                <a:gd name="T6" fmla="*/ 144 w 90"/>
                <a:gd name="T7" fmla="*/ 135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61" y="57"/>
                  </a:moveTo>
                  <a:cubicBezTo>
                    <a:pt x="61" y="57"/>
                    <a:pt x="33" y="84"/>
                    <a:pt x="17" y="48"/>
                  </a:cubicBezTo>
                  <a:cubicBezTo>
                    <a:pt x="0" y="12"/>
                    <a:pt x="33" y="0"/>
                    <a:pt x="42" y="0"/>
                  </a:cubicBezTo>
                  <a:cubicBezTo>
                    <a:pt x="51" y="0"/>
                    <a:pt x="90" y="12"/>
                    <a:pt x="61" y="57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3" name="chenying0907 45"/>
            <p:cNvSpPr/>
            <p:nvPr/>
          </p:nvSpPr>
          <p:spPr bwMode="auto">
            <a:xfrm>
              <a:off x="3815" y="2125"/>
              <a:ext cx="212" cy="198"/>
            </a:xfrm>
            <a:custGeom>
              <a:gdLst>
                <a:gd name="T0" fmla="*/ 139 w 90"/>
                <a:gd name="T1" fmla="*/ 137 h 84"/>
                <a:gd name="T2" fmla="*/ 35 w 90"/>
                <a:gd name="T3" fmla="*/ 111 h 84"/>
                <a:gd name="T4" fmla="*/ 99 w 90"/>
                <a:gd name="T5" fmla="*/ 0 h 84"/>
                <a:gd name="T6" fmla="*/ 139 w 90"/>
                <a:gd name="T7" fmla="*/ 137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59" y="58"/>
                  </a:moveTo>
                  <a:cubicBezTo>
                    <a:pt x="59" y="58"/>
                    <a:pt x="30" y="84"/>
                    <a:pt x="15" y="47"/>
                  </a:cubicBezTo>
                  <a:cubicBezTo>
                    <a:pt x="0" y="10"/>
                    <a:pt x="33" y="0"/>
                    <a:pt x="42" y="0"/>
                  </a:cubicBezTo>
                  <a:cubicBezTo>
                    <a:pt x="51" y="0"/>
                    <a:pt x="90" y="14"/>
                    <a:pt x="59" y="5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4" name="chenying0907 46"/>
            <p:cNvSpPr/>
            <p:nvPr/>
          </p:nvSpPr>
          <p:spPr bwMode="auto">
            <a:xfrm>
              <a:off x="2960" y="1206"/>
              <a:ext cx="907" cy="947"/>
            </a:xfrm>
            <a:custGeom>
              <a:gdLst>
                <a:gd name="T0" fmla="*/ 0 w 384"/>
                <a:gd name="T1" fmla="*/ 0 h 401"/>
                <a:gd name="T2" fmla="*/ 437 w 384"/>
                <a:gd name="T3" fmla="*/ 453 h 401"/>
                <a:gd name="T4" fmla="*/ 742 w 384"/>
                <a:gd name="T5" fmla="*/ 763 h 401"/>
                <a:gd name="T6" fmla="*/ 907 w 384"/>
                <a:gd name="T7" fmla="*/ 947 h 4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4" h="401">
                  <a:moveTo>
                    <a:pt x="0" y="0"/>
                  </a:moveTo>
                  <a:cubicBezTo>
                    <a:pt x="0" y="0"/>
                    <a:pt x="165" y="168"/>
                    <a:pt x="185" y="192"/>
                  </a:cubicBezTo>
                  <a:cubicBezTo>
                    <a:pt x="205" y="215"/>
                    <a:pt x="296" y="303"/>
                    <a:pt x="314" y="323"/>
                  </a:cubicBezTo>
                  <a:cubicBezTo>
                    <a:pt x="332" y="343"/>
                    <a:pt x="384" y="401"/>
                    <a:pt x="384" y="401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5" name="chenying0907 47"/>
            <p:cNvSpPr/>
            <p:nvPr/>
          </p:nvSpPr>
          <p:spPr bwMode="auto">
            <a:xfrm>
              <a:off x="3095" y="979"/>
              <a:ext cx="564" cy="1299"/>
            </a:xfrm>
            <a:custGeom>
              <a:gdLst>
                <a:gd name="T0" fmla="*/ 564 w 239"/>
                <a:gd name="T1" fmla="*/ 0 h 550"/>
                <a:gd name="T2" fmla="*/ 281 w 239"/>
                <a:gd name="T3" fmla="*/ 678 h 550"/>
                <a:gd name="T4" fmla="*/ 109 w 239"/>
                <a:gd name="T5" fmla="*/ 1075 h 550"/>
                <a:gd name="T6" fmla="*/ 0 w 239"/>
                <a:gd name="T7" fmla="*/ 1299 h 5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9" h="550">
                  <a:moveTo>
                    <a:pt x="239" y="0"/>
                  </a:moveTo>
                  <a:cubicBezTo>
                    <a:pt x="239" y="0"/>
                    <a:pt x="133" y="259"/>
                    <a:pt x="119" y="287"/>
                  </a:cubicBezTo>
                  <a:cubicBezTo>
                    <a:pt x="105" y="314"/>
                    <a:pt x="58" y="431"/>
                    <a:pt x="46" y="455"/>
                  </a:cubicBezTo>
                  <a:cubicBezTo>
                    <a:pt x="34" y="480"/>
                    <a:pt x="0" y="550"/>
                    <a:pt x="0" y="55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6" name="chenying0907 48"/>
            <p:cNvSpPr/>
            <p:nvPr/>
          </p:nvSpPr>
          <p:spPr bwMode="auto">
            <a:xfrm>
              <a:off x="3546" y="832"/>
              <a:ext cx="207" cy="187"/>
            </a:xfrm>
            <a:custGeom>
              <a:gdLst>
                <a:gd name="T0" fmla="*/ 106 w 88"/>
                <a:gd name="T1" fmla="*/ 161 h 79"/>
                <a:gd name="T2" fmla="*/ 7 w 88"/>
                <a:gd name="T3" fmla="*/ 92 h 79"/>
                <a:gd name="T4" fmla="*/ 113 w 88"/>
                <a:gd name="T5" fmla="*/ 12 h 79"/>
                <a:gd name="T6" fmla="*/ 181 w 88"/>
                <a:gd name="T7" fmla="*/ 118 h 79"/>
                <a:gd name="T8" fmla="*/ 106 w 88"/>
                <a:gd name="T9" fmla="*/ 161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79">
                  <a:moveTo>
                    <a:pt x="45" y="68"/>
                  </a:moveTo>
                  <a:cubicBezTo>
                    <a:pt x="45" y="68"/>
                    <a:pt x="6" y="67"/>
                    <a:pt x="3" y="39"/>
                  </a:cubicBezTo>
                  <a:cubicBezTo>
                    <a:pt x="0" y="11"/>
                    <a:pt x="26" y="0"/>
                    <a:pt x="48" y="5"/>
                  </a:cubicBezTo>
                  <a:cubicBezTo>
                    <a:pt x="70" y="10"/>
                    <a:pt x="88" y="26"/>
                    <a:pt x="77" y="50"/>
                  </a:cubicBezTo>
                  <a:cubicBezTo>
                    <a:pt x="66" y="74"/>
                    <a:pt x="60" y="79"/>
                    <a:pt x="45" y="6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7" name="chenying0907 49"/>
            <p:cNvSpPr/>
            <p:nvPr/>
          </p:nvSpPr>
          <p:spPr bwMode="auto">
            <a:xfrm>
              <a:off x="3420" y="1024"/>
              <a:ext cx="414" cy="210"/>
            </a:xfrm>
            <a:custGeom>
              <a:gdLst>
                <a:gd name="T0" fmla="*/ 57 w 175"/>
                <a:gd name="T1" fmla="*/ 19 h 89"/>
                <a:gd name="T2" fmla="*/ 166 w 175"/>
                <a:gd name="T3" fmla="*/ 78 h 89"/>
                <a:gd name="T4" fmla="*/ 300 w 175"/>
                <a:gd name="T5" fmla="*/ 205 h 89"/>
                <a:gd name="T6" fmla="*/ 376 w 175"/>
                <a:gd name="T7" fmla="*/ 116 h 89"/>
                <a:gd name="T8" fmla="*/ 114 w 175"/>
                <a:gd name="T9" fmla="*/ 116 h 89"/>
                <a:gd name="T10" fmla="*/ 57 w 175"/>
                <a:gd name="T11" fmla="*/ 19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5" h="89">
                  <a:moveTo>
                    <a:pt x="24" y="8"/>
                  </a:moveTo>
                  <a:cubicBezTo>
                    <a:pt x="40" y="0"/>
                    <a:pt x="57" y="14"/>
                    <a:pt x="70" y="33"/>
                  </a:cubicBezTo>
                  <a:cubicBezTo>
                    <a:pt x="83" y="52"/>
                    <a:pt x="110" y="85"/>
                    <a:pt x="127" y="87"/>
                  </a:cubicBezTo>
                  <a:cubicBezTo>
                    <a:pt x="144" y="89"/>
                    <a:pt x="175" y="58"/>
                    <a:pt x="159" y="49"/>
                  </a:cubicBezTo>
                  <a:cubicBezTo>
                    <a:pt x="143" y="41"/>
                    <a:pt x="74" y="54"/>
                    <a:pt x="48" y="49"/>
                  </a:cubicBezTo>
                  <a:cubicBezTo>
                    <a:pt x="22" y="45"/>
                    <a:pt x="0" y="20"/>
                    <a:pt x="24" y="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8" name="chenying0907 50"/>
            <p:cNvSpPr/>
            <p:nvPr/>
          </p:nvSpPr>
          <p:spPr bwMode="auto">
            <a:xfrm>
              <a:off x="2759" y="1532"/>
              <a:ext cx="1290" cy="215"/>
            </a:xfrm>
            <a:custGeom>
              <a:gdLst>
                <a:gd name="T0" fmla="*/ 0 w 546"/>
                <a:gd name="T1" fmla="*/ 213 h 91"/>
                <a:gd name="T2" fmla="*/ 180 w 546"/>
                <a:gd name="T3" fmla="*/ 194 h 91"/>
                <a:gd name="T4" fmla="*/ 425 w 546"/>
                <a:gd name="T5" fmla="*/ 168 h 91"/>
                <a:gd name="T6" fmla="*/ 751 w 546"/>
                <a:gd name="T7" fmla="*/ 111 h 91"/>
                <a:gd name="T8" fmla="*/ 1016 w 546"/>
                <a:gd name="T9" fmla="*/ 64 h 91"/>
                <a:gd name="T10" fmla="*/ 1195 w 546"/>
                <a:gd name="T11" fmla="*/ 28 h 91"/>
                <a:gd name="T12" fmla="*/ 1290 w 54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46" h="91">
                  <a:moveTo>
                    <a:pt x="0" y="90"/>
                  </a:moveTo>
                  <a:cubicBezTo>
                    <a:pt x="12" y="91"/>
                    <a:pt x="64" y="82"/>
                    <a:pt x="76" y="82"/>
                  </a:cubicBezTo>
                  <a:cubicBezTo>
                    <a:pt x="88" y="82"/>
                    <a:pt x="161" y="74"/>
                    <a:pt x="180" y="71"/>
                  </a:cubicBezTo>
                  <a:cubicBezTo>
                    <a:pt x="199" y="68"/>
                    <a:pt x="296" y="52"/>
                    <a:pt x="318" y="47"/>
                  </a:cubicBezTo>
                  <a:cubicBezTo>
                    <a:pt x="340" y="42"/>
                    <a:pt x="411" y="33"/>
                    <a:pt x="430" y="27"/>
                  </a:cubicBezTo>
                  <a:cubicBezTo>
                    <a:pt x="449" y="21"/>
                    <a:pt x="498" y="13"/>
                    <a:pt x="506" y="12"/>
                  </a:cubicBezTo>
                  <a:cubicBezTo>
                    <a:pt x="514" y="11"/>
                    <a:pt x="546" y="0"/>
                    <a:pt x="546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9" name="chenying0907 51"/>
            <p:cNvSpPr/>
            <p:nvPr/>
          </p:nvSpPr>
          <p:spPr bwMode="auto">
            <a:xfrm>
              <a:off x="4027" y="1444"/>
              <a:ext cx="135" cy="163"/>
            </a:xfrm>
            <a:custGeom>
              <a:gdLst>
                <a:gd name="T0" fmla="*/ 83 w 57"/>
                <a:gd name="T1" fmla="*/ 5 h 69"/>
                <a:gd name="T2" fmla="*/ 135 w 57"/>
                <a:gd name="T3" fmla="*/ 76 h 69"/>
                <a:gd name="T4" fmla="*/ 66 w 57"/>
                <a:gd name="T5" fmla="*/ 154 h 69"/>
                <a:gd name="T6" fmla="*/ 21 w 57"/>
                <a:gd name="T7" fmla="*/ 50 h 69"/>
                <a:gd name="T8" fmla="*/ 83 w 57"/>
                <a:gd name="T9" fmla="*/ 5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9">
                  <a:moveTo>
                    <a:pt x="35" y="2"/>
                  </a:moveTo>
                  <a:cubicBezTo>
                    <a:pt x="47" y="5"/>
                    <a:pt x="57" y="19"/>
                    <a:pt x="57" y="32"/>
                  </a:cubicBezTo>
                  <a:cubicBezTo>
                    <a:pt x="57" y="45"/>
                    <a:pt x="42" y="69"/>
                    <a:pt x="28" y="65"/>
                  </a:cubicBezTo>
                  <a:cubicBezTo>
                    <a:pt x="14" y="61"/>
                    <a:pt x="0" y="39"/>
                    <a:pt x="9" y="21"/>
                  </a:cubicBezTo>
                  <a:cubicBezTo>
                    <a:pt x="18" y="3"/>
                    <a:pt x="29" y="0"/>
                    <a:pt x="35" y="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0" name="chenying0907 52"/>
            <p:cNvSpPr/>
            <p:nvPr/>
          </p:nvSpPr>
          <p:spPr bwMode="auto">
            <a:xfrm>
              <a:off x="2629" y="1673"/>
              <a:ext cx="133" cy="187"/>
            </a:xfrm>
            <a:custGeom>
              <a:gdLst>
                <a:gd name="T0" fmla="*/ 50 w 56"/>
                <a:gd name="T1" fmla="*/ 7 h 79"/>
                <a:gd name="T2" fmla="*/ 114 w 56"/>
                <a:gd name="T3" fmla="*/ 47 h 79"/>
                <a:gd name="T4" fmla="*/ 121 w 56"/>
                <a:gd name="T5" fmla="*/ 123 h 79"/>
                <a:gd name="T6" fmla="*/ 50 w 56"/>
                <a:gd name="T7" fmla="*/ 156 h 79"/>
                <a:gd name="T8" fmla="*/ 5 w 56"/>
                <a:gd name="T9" fmla="*/ 57 h 79"/>
                <a:gd name="T10" fmla="*/ 50 w 56"/>
                <a:gd name="T11" fmla="*/ 7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79">
                  <a:moveTo>
                    <a:pt x="21" y="3"/>
                  </a:moveTo>
                  <a:cubicBezTo>
                    <a:pt x="30" y="5"/>
                    <a:pt x="42" y="9"/>
                    <a:pt x="48" y="20"/>
                  </a:cubicBezTo>
                  <a:cubicBezTo>
                    <a:pt x="55" y="30"/>
                    <a:pt x="56" y="42"/>
                    <a:pt x="51" y="52"/>
                  </a:cubicBezTo>
                  <a:cubicBezTo>
                    <a:pt x="46" y="61"/>
                    <a:pt x="36" y="79"/>
                    <a:pt x="21" y="66"/>
                  </a:cubicBezTo>
                  <a:cubicBezTo>
                    <a:pt x="6" y="52"/>
                    <a:pt x="0" y="32"/>
                    <a:pt x="2" y="24"/>
                  </a:cubicBezTo>
                  <a:cubicBezTo>
                    <a:pt x="4" y="17"/>
                    <a:pt x="11" y="0"/>
                    <a:pt x="21" y="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1" name="chenying0907 53"/>
            <p:cNvSpPr/>
            <p:nvPr/>
          </p:nvSpPr>
          <p:spPr bwMode="auto">
            <a:xfrm>
              <a:off x="2780" y="1593"/>
              <a:ext cx="166" cy="293"/>
            </a:xfrm>
            <a:custGeom>
              <a:gdLst>
                <a:gd name="T0" fmla="*/ 166 w 70"/>
                <a:gd name="T1" fmla="*/ 132 h 124"/>
                <a:gd name="T2" fmla="*/ 102 w 70"/>
                <a:gd name="T3" fmla="*/ 45 h 124"/>
                <a:gd name="T4" fmla="*/ 17 w 70"/>
                <a:gd name="T5" fmla="*/ 24 h 124"/>
                <a:gd name="T6" fmla="*/ 43 w 70"/>
                <a:gd name="T7" fmla="*/ 95 h 124"/>
                <a:gd name="T8" fmla="*/ 100 w 70"/>
                <a:gd name="T9" fmla="*/ 139 h 124"/>
                <a:gd name="T10" fmla="*/ 50 w 70"/>
                <a:gd name="T11" fmla="*/ 208 h 124"/>
                <a:gd name="T12" fmla="*/ 52 w 70"/>
                <a:gd name="T13" fmla="*/ 284 h 124"/>
                <a:gd name="T14" fmla="*/ 119 w 70"/>
                <a:gd name="T15" fmla="*/ 236 h 124"/>
                <a:gd name="T16" fmla="*/ 166 w 70"/>
                <a:gd name="T17" fmla="*/ 132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24">
                  <a:moveTo>
                    <a:pt x="70" y="56"/>
                  </a:moveTo>
                  <a:cubicBezTo>
                    <a:pt x="70" y="56"/>
                    <a:pt x="55" y="27"/>
                    <a:pt x="43" y="19"/>
                  </a:cubicBezTo>
                  <a:cubicBezTo>
                    <a:pt x="31" y="12"/>
                    <a:pt x="14" y="0"/>
                    <a:pt x="7" y="10"/>
                  </a:cubicBezTo>
                  <a:cubicBezTo>
                    <a:pt x="0" y="20"/>
                    <a:pt x="8" y="33"/>
                    <a:pt x="18" y="40"/>
                  </a:cubicBezTo>
                  <a:cubicBezTo>
                    <a:pt x="27" y="46"/>
                    <a:pt x="38" y="53"/>
                    <a:pt x="42" y="59"/>
                  </a:cubicBezTo>
                  <a:cubicBezTo>
                    <a:pt x="42" y="59"/>
                    <a:pt x="24" y="76"/>
                    <a:pt x="21" y="88"/>
                  </a:cubicBezTo>
                  <a:cubicBezTo>
                    <a:pt x="18" y="100"/>
                    <a:pt x="14" y="116"/>
                    <a:pt x="22" y="120"/>
                  </a:cubicBezTo>
                  <a:cubicBezTo>
                    <a:pt x="30" y="124"/>
                    <a:pt x="43" y="111"/>
                    <a:pt x="50" y="100"/>
                  </a:cubicBezTo>
                  <a:cubicBezTo>
                    <a:pt x="56" y="90"/>
                    <a:pt x="68" y="62"/>
                    <a:pt x="70" y="5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2" name="chenying0907 54"/>
            <p:cNvSpPr/>
            <p:nvPr/>
          </p:nvSpPr>
          <p:spPr bwMode="auto">
            <a:xfrm>
              <a:off x="2981" y="1808"/>
              <a:ext cx="118" cy="149"/>
            </a:xfrm>
            <a:custGeom>
              <a:gdLst>
                <a:gd name="T0" fmla="*/ 99 w 50"/>
                <a:gd name="T1" fmla="*/ 43 h 63"/>
                <a:gd name="T2" fmla="*/ 9 w 50"/>
                <a:gd name="T3" fmla="*/ 43 h 63"/>
                <a:gd name="T4" fmla="*/ 42 w 50"/>
                <a:gd name="T5" fmla="*/ 130 h 63"/>
                <a:gd name="T6" fmla="*/ 99 w 50"/>
                <a:gd name="T7" fmla="*/ 130 h 63"/>
                <a:gd name="T8" fmla="*/ 99 w 50"/>
                <a:gd name="T9" fmla="*/ 43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62">
                  <a:moveTo>
                    <a:pt x="42" y="18"/>
                  </a:moveTo>
                  <a:cubicBezTo>
                    <a:pt x="36" y="12"/>
                    <a:pt x="8" y="0"/>
                    <a:pt x="4" y="18"/>
                  </a:cubicBezTo>
                  <a:cubicBezTo>
                    <a:pt x="0" y="36"/>
                    <a:pt x="9" y="51"/>
                    <a:pt x="18" y="55"/>
                  </a:cubicBezTo>
                  <a:cubicBezTo>
                    <a:pt x="28" y="58"/>
                    <a:pt x="34" y="63"/>
                    <a:pt x="42" y="55"/>
                  </a:cubicBezTo>
                  <a:cubicBezTo>
                    <a:pt x="50" y="47"/>
                    <a:pt x="48" y="24"/>
                    <a:pt x="42" y="1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3" name="chenying0907 55"/>
            <p:cNvSpPr/>
            <p:nvPr/>
          </p:nvSpPr>
          <p:spPr bwMode="auto">
            <a:xfrm>
              <a:off x="2955" y="1458"/>
              <a:ext cx="95" cy="107"/>
            </a:xfrm>
            <a:custGeom>
              <a:gdLst>
                <a:gd name="T0" fmla="*/ 95 w 40"/>
                <a:gd name="T1" fmla="*/ 59 h 45"/>
                <a:gd name="T2" fmla="*/ 55 w 40"/>
                <a:gd name="T3" fmla="*/ 0 h 45"/>
                <a:gd name="T4" fmla="*/ 12 w 40"/>
                <a:gd name="T5" fmla="*/ 67 h 45"/>
                <a:gd name="T6" fmla="*/ 95 w 40"/>
                <a:gd name="T7" fmla="*/ 59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45">
                  <a:moveTo>
                    <a:pt x="40" y="25"/>
                  </a:moveTo>
                  <a:cubicBezTo>
                    <a:pt x="40" y="25"/>
                    <a:pt x="36" y="0"/>
                    <a:pt x="23" y="0"/>
                  </a:cubicBezTo>
                  <a:cubicBezTo>
                    <a:pt x="10" y="0"/>
                    <a:pt x="0" y="10"/>
                    <a:pt x="5" y="28"/>
                  </a:cubicBezTo>
                  <a:cubicBezTo>
                    <a:pt x="10" y="45"/>
                    <a:pt x="32" y="43"/>
                    <a:pt x="40" y="25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4" name="chenying0907 56"/>
            <p:cNvSpPr/>
            <p:nvPr/>
          </p:nvSpPr>
          <p:spPr bwMode="auto">
            <a:xfrm>
              <a:off x="2899" y="1102"/>
              <a:ext cx="219" cy="307"/>
            </a:xfrm>
            <a:custGeom>
              <a:gdLst>
                <a:gd name="T0" fmla="*/ 181 w 93"/>
                <a:gd name="T1" fmla="*/ 227 h 130"/>
                <a:gd name="T2" fmla="*/ 47 w 93"/>
                <a:gd name="T3" fmla="*/ 272 h 130"/>
                <a:gd name="T4" fmla="*/ 115 w 93"/>
                <a:gd name="T5" fmla="*/ 158 h 130"/>
                <a:gd name="T6" fmla="*/ 139 w 93"/>
                <a:gd name="T7" fmla="*/ 59 h 130"/>
                <a:gd name="T8" fmla="*/ 181 w 93"/>
                <a:gd name="T9" fmla="*/ 14 h 130"/>
                <a:gd name="T10" fmla="*/ 219 w 93"/>
                <a:gd name="T11" fmla="*/ 156 h 130"/>
                <a:gd name="T12" fmla="*/ 181 w 93"/>
                <a:gd name="T13" fmla="*/ 227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130">
                  <a:moveTo>
                    <a:pt x="77" y="96"/>
                  </a:moveTo>
                  <a:cubicBezTo>
                    <a:pt x="77" y="96"/>
                    <a:pt x="41" y="130"/>
                    <a:pt x="20" y="115"/>
                  </a:cubicBezTo>
                  <a:cubicBezTo>
                    <a:pt x="0" y="100"/>
                    <a:pt x="21" y="68"/>
                    <a:pt x="49" y="67"/>
                  </a:cubicBezTo>
                  <a:cubicBezTo>
                    <a:pt x="49" y="67"/>
                    <a:pt x="53" y="36"/>
                    <a:pt x="59" y="25"/>
                  </a:cubicBezTo>
                  <a:cubicBezTo>
                    <a:pt x="65" y="14"/>
                    <a:pt x="66" y="0"/>
                    <a:pt x="77" y="6"/>
                  </a:cubicBezTo>
                  <a:cubicBezTo>
                    <a:pt x="88" y="13"/>
                    <a:pt x="93" y="52"/>
                    <a:pt x="93" y="66"/>
                  </a:cubicBezTo>
                  <a:cubicBezTo>
                    <a:pt x="93" y="81"/>
                    <a:pt x="83" y="91"/>
                    <a:pt x="77" y="9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5" name="chenying0907 57"/>
            <p:cNvSpPr/>
            <p:nvPr/>
          </p:nvSpPr>
          <p:spPr bwMode="auto">
            <a:xfrm>
              <a:off x="3262" y="1189"/>
              <a:ext cx="128" cy="130"/>
            </a:xfrm>
            <a:custGeom>
              <a:gdLst>
                <a:gd name="T0" fmla="*/ 90 w 54"/>
                <a:gd name="T1" fmla="*/ 116 h 55"/>
                <a:gd name="T2" fmla="*/ 7 w 54"/>
                <a:gd name="T3" fmla="*/ 71 h 55"/>
                <a:gd name="T4" fmla="*/ 62 w 54"/>
                <a:gd name="T5" fmla="*/ 5 h 55"/>
                <a:gd name="T6" fmla="*/ 128 w 54"/>
                <a:gd name="T7" fmla="*/ 61 h 55"/>
                <a:gd name="T8" fmla="*/ 90 w 54"/>
                <a:gd name="T9" fmla="*/ 116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5">
                  <a:moveTo>
                    <a:pt x="38" y="49"/>
                  </a:moveTo>
                  <a:cubicBezTo>
                    <a:pt x="30" y="53"/>
                    <a:pt x="6" y="55"/>
                    <a:pt x="3" y="30"/>
                  </a:cubicBezTo>
                  <a:cubicBezTo>
                    <a:pt x="0" y="5"/>
                    <a:pt x="12" y="0"/>
                    <a:pt x="26" y="2"/>
                  </a:cubicBezTo>
                  <a:cubicBezTo>
                    <a:pt x="39" y="4"/>
                    <a:pt x="54" y="15"/>
                    <a:pt x="54" y="26"/>
                  </a:cubicBezTo>
                  <a:cubicBezTo>
                    <a:pt x="53" y="37"/>
                    <a:pt x="50" y="44"/>
                    <a:pt x="38" y="49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6" name="chenying0907 58"/>
            <p:cNvSpPr/>
            <p:nvPr/>
          </p:nvSpPr>
          <p:spPr bwMode="auto">
            <a:xfrm>
              <a:off x="3352" y="1305"/>
              <a:ext cx="28" cy="153"/>
            </a:xfrm>
            <a:custGeom>
              <a:gdLst>
                <a:gd name="T0" fmla="*/ 0 w 12"/>
                <a:gd name="T1" fmla="*/ 0 h 65"/>
                <a:gd name="T2" fmla="*/ 23 w 12"/>
                <a:gd name="T3" fmla="*/ 153 h 65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2" h="65">
                  <a:moveTo>
                    <a:pt x="0" y="0"/>
                  </a:moveTo>
                  <a:cubicBezTo>
                    <a:pt x="0" y="0"/>
                    <a:pt x="12" y="52"/>
                    <a:pt x="10" y="65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7" name="chenying0907 59"/>
            <p:cNvSpPr/>
            <p:nvPr/>
          </p:nvSpPr>
          <p:spPr bwMode="auto">
            <a:xfrm>
              <a:off x="3609" y="1335"/>
              <a:ext cx="126" cy="121"/>
            </a:xfrm>
            <a:custGeom>
              <a:gdLst>
                <a:gd name="T0" fmla="*/ 62 w 53"/>
                <a:gd name="T1" fmla="*/ 114 h 51"/>
                <a:gd name="T2" fmla="*/ 19 w 53"/>
                <a:gd name="T3" fmla="*/ 21 h 51"/>
                <a:gd name="T4" fmla="*/ 93 w 53"/>
                <a:gd name="T5" fmla="*/ 7 h 51"/>
                <a:gd name="T6" fmla="*/ 119 w 53"/>
                <a:gd name="T7" fmla="*/ 81 h 51"/>
                <a:gd name="T8" fmla="*/ 62 w 53"/>
                <a:gd name="T9" fmla="*/ 114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51">
                  <a:moveTo>
                    <a:pt x="26" y="48"/>
                  </a:moveTo>
                  <a:cubicBezTo>
                    <a:pt x="15" y="45"/>
                    <a:pt x="0" y="15"/>
                    <a:pt x="8" y="9"/>
                  </a:cubicBezTo>
                  <a:cubicBezTo>
                    <a:pt x="17" y="3"/>
                    <a:pt x="27" y="0"/>
                    <a:pt x="39" y="3"/>
                  </a:cubicBezTo>
                  <a:cubicBezTo>
                    <a:pt x="50" y="5"/>
                    <a:pt x="53" y="22"/>
                    <a:pt x="50" y="34"/>
                  </a:cubicBezTo>
                  <a:cubicBezTo>
                    <a:pt x="47" y="46"/>
                    <a:pt x="38" y="51"/>
                    <a:pt x="26" y="4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8" name="chenying0907 60"/>
            <p:cNvSpPr/>
            <p:nvPr/>
          </p:nvSpPr>
          <p:spPr bwMode="auto">
            <a:xfrm>
              <a:off x="3822" y="1402"/>
              <a:ext cx="198" cy="319"/>
            </a:xfrm>
            <a:custGeom>
              <a:gdLst>
                <a:gd name="T0" fmla="*/ 26 w 84"/>
                <a:gd name="T1" fmla="*/ 165 h 135"/>
                <a:gd name="T2" fmla="*/ 19 w 84"/>
                <a:gd name="T3" fmla="*/ 57 h 135"/>
                <a:gd name="T4" fmla="*/ 97 w 84"/>
                <a:gd name="T5" fmla="*/ 24 h 135"/>
                <a:gd name="T6" fmla="*/ 75 w 84"/>
                <a:gd name="T7" fmla="*/ 158 h 135"/>
                <a:gd name="T8" fmla="*/ 174 w 84"/>
                <a:gd name="T9" fmla="*/ 227 h 135"/>
                <a:gd name="T10" fmla="*/ 160 w 84"/>
                <a:gd name="T11" fmla="*/ 314 h 135"/>
                <a:gd name="T12" fmla="*/ 64 w 84"/>
                <a:gd name="T13" fmla="*/ 267 h 135"/>
                <a:gd name="T14" fmla="*/ 26 w 84"/>
                <a:gd name="T15" fmla="*/ 165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4" h="135">
                  <a:moveTo>
                    <a:pt x="11" y="70"/>
                  </a:moveTo>
                  <a:cubicBezTo>
                    <a:pt x="11" y="70"/>
                    <a:pt x="0" y="38"/>
                    <a:pt x="8" y="24"/>
                  </a:cubicBezTo>
                  <a:cubicBezTo>
                    <a:pt x="17" y="10"/>
                    <a:pt x="29" y="0"/>
                    <a:pt x="41" y="10"/>
                  </a:cubicBezTo>
                  <a:cubicBezTo>
                    <a:pt x="53" y="20"/>
                    <a:pt x="53" y="49"/>
                    <a:pt x="32" y="67"/>
                  </a:cubicBezTo>
                  <a:cubicBezTo>
                    <a:pt x="32" y="67"/>
                    <a:pt x="64" y="75"/>
                    <a:pt x="74" y="96"/>
                  </a:cubicBezTo>
                  <a:cubicBezTo>
                    <a:pt x="84" y="116"/>
                    <a:pt x="79" y="132"/>
                    <a:pt x="68" y="133"/>
                  </a:cubicBezTo>
                  <a:cubicBezTo>
                    <a:pt x="57" y="135"/>
                    <a:pt x="34" y="131"/>
                    <a:pt x="27" y="113"/>
                  </a:cubicBezTo>
                  <a:cubicBezTo>
                    <a:pt x="19" y="95"/>
                    <a:pt x="11" y="70"/>
                    <a:pt x="11" y="7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9" name="Line 61"/>
            <p:cNvSpPr>
              <a:spLocks noChangeShapeType="1"/>
            </p:cNvSpPr>
            <p:nvPr/>
          </p:nvSpPr>
          <p:spPr bwMode="auto">
            <a:xfrm flipH="1">
              <a:off x="3574" y="1442"/>
              <a:ext cx="85" cy="10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0" name="chenying0907 62"/>
            <p:cNvSpPr/>
            <p:nvPr/>
          </p:nvSpPr>
          <p:spPr bwMode="auto">
            <a:xfrm>
              <a:off x="3607" y="1730"/>
              <a:ext cx="123" cy="40"/>
            </a:xfrm>
            <a:custGeom>
              <a:gdLst>
                <a:gd name="T0" fmla="*/ 0 w 52"/>
                <a:gd name="T1" fmla="*/ 0 h 17"/>
                <a:gd name="T2" fmla="*/ 123 w 52"/>
                <a:gd name="T3" fmla="*/ 40 h 17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2" h="17">
                  <a:moveTo>
                    <a:pt x="0" y="0"/>
                  </a:moveTo>
                  <a:cubicBezTo>
                    <a:pt x="0" y="0"/>
                    <a:pt x="44" y="4"/>
                    <a:pt x="52" y="1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1" name="chenying0907 63"/>
            <p:cNvSpPr/>
            <p:nvPr/>
          </p:nvSpPr>
          <p:spPr bwMode="auto">
            <a:xfrm>
              <a:off x="3692" y="1740"/>
              <a:ext cx="120" cy="146"/>
            </a:xfrm>
            <a:custGeom>
              <a:gdLst>
                <a:gd name="T0" fmla="*/ 120 w 51"/>
                <a:gd name="T1" fmla="*/ 75 h 62"/>
                <a:gd name="T2" fmla="*/ 38 w 51"/>
                <a:gd name="T3" fmla="*/ 118 h 62"/>
                <a:gd name="T4" fmla="*/ 61 w 51"/>
                <a:gd name="T5" fmla="*/ 2 h 62"/>
                <a:gd name="T6" fmla="*/ 120 w 51"/>
                <a:gd name="T7" fmla="*/ 75 h 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62">
                  <a:moveTo>
                    <a:pt x="51" y="32"/>
                  </a:moveTo>
                  <a:cubicBezTo>
                    <a:pt x="51" y="41"/>
                    <a:pt x="32" y="62"/>
                    <a:pt x="16" y="50"/>
                  </a:cubicBezTo>
                  <a:cubicBezTo>
                    <a:pt x="0" y="38"/>
                    <a:pt x="8" y="0"/>
                    <a:pt x="26" y="1"/>
                  </a:cubicBezTo>
                  <a:cubicBezTo>
                    <a:pt x="44" y="3"/>
                    <a:pt x="51" y="12"/>
                    <a:pt x="51" y="3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2" name="chenying0907 64"/>
            <p:cNvSpPr/>
            <p:nvPr/>
          </p:nvSpPr>
          <p:spPr bwMode="auto">
            <a:xfrm>
              <a:off x="3685" y="1912"/>
              <a:ext cx="234" cy="234"/>
            </a:xfrm>
            <a:custGeom>
              <a:gdLst>
                <a:gd name="T0" fmla="*/ 97 w 99"/>
                <a:gd name="T1" fmla="*/ 147 h 99"/>
                <a:gd name="T2" fmla="*/ 128 w 99"/>
                <a:gd name="T3" fmla="*/ 26 h 99"/>
                <a:gd name="T4" fmla="*/ 208 w 99"/>
                <a:gd name="T5" fmla="*/ 35 h 99"/>
                <a:gd name="T6" fmla="*/ 208 w 99"/>
                <a:gd name="T7" fmla="*/ 116 h 99"/>
                <a:gd name="T8" fmla="*/ 24 w 99"/>
                <a:gd name="T9" fmla="*/ 130 h 99"/>
                <a:gd name="T10" fmla="*/ 24 w 99"/>
                <a:gd name="T11" fmla="*/ 220 h 99"/>
                <a:gd name="T12" fmla="*/ 92 w 99"/>
                <a:gd name="T13" fmla="*/ 203 h 99"/>
                <a:gd name="T14" fmla="*/ 97 w 99"/>
                <a:gd name="T15" fmla="*/ 147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9" h="99">
                  <a:moveTo>
                    <a:pt x="41" y="62"/>
                  </a:moveTo>
                  <a:cubicBezTo>
                    <a:pt x="41" y="62"/>
                    <a:pt x="37" y="15"/>
                    <a:pt x="54" y="11"/>
                  </a:cubicBezTo>
                  <a:cubicBezTo>
                    <a:pt x="71" y="7"/>
                    <a:pt x="80" y="0"/>
                    <a:pt x="88" y="15"/>
                  </a:cubicBezTo>
                  <a:cubicBezTo>
                    <a:pt x="96" y="31"/>
                    <a:pt x="99" y="44"/>
                    <a:pt x="88" y="49"/>
                  </a:cubicBezTo>
                  <a:cubicBezTo>
                    <a:pt x="77" y="53"/>
                    <a:pt x="18" y="44"/>
                    <a:pt x="10" y="55"/>
                  </a:cubicBezTo>
                  <a:cubicBezTo>
                    <a:pt x="3" y="67"/>
                    <a:pt x="0" y="86"/>
                    <a:pt x="10" y="93"/>
                  </a:cubicBezTo>
                  <a:cubicBezTo>
                    <a:pt x="21" y="99"/>
                    <a:pt x="31" y="95"/>
                    <a:pt x="39" y="86"/>
                  </a:cubicBezTo>
                  <a:cubicBezTo>
                    <a:pt x="47" y="77"/>
                    <a:pt x="41" y="62"/>
                    <a:pt x="41" y="6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3" name="Line 65"/>
            <p:cNvSpPr>
              <a:spLocks noChangeShapeType="1"/>
            </p:cNvSpPr>
            <p:nvPr/>
          </p:nvSpPr>
          <p:spPr bwMode="auto">
            <a:xfrm>
              <a:off x="3050" y="1513"/>
              <a:ext cx="167" cy="5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4" name="chenying0907 66"/>
            <p:cNvSpPr/>
            <p:nvPr/>
          </p:nvSpPr>
          <p:spPr bwMode="auto">
            <a:xfrm>
              <a:off x="3376" y="1997"/>
              <a:ext cx="132" cy="125"/>
            </a:xfrm>
            <a:custGeom>
              <a:gdLst>
                <a:gd name="T0" fmla="*/ 14 w 56"/>
                <a:gd name="T1" fmla="*/ 78 h 53"/>
                <a:gd name="T2" fmla="*/ 75 w 56"/>
                <a:gd name="T3" fmla="*/ 118 h 53"/>
                <a:gd name="T4" fmla="*/ 125 w 56"/>
                <a:gd name="T5" fmla="*/ 78 h 53"/>
                <a:gd name="T6" fmla="*/ 28 w 56"/>
                <a:gd name="T7" fmla="*/ 35 h 53"/>
                <a:gd name="T8" fmla="*/ 14 w 56"/>
                <a:gd name="T9" fmla="*/ 78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2">
                  <a:moveTo>
                    <a:pt x="6" y="33"/>
                  </a:moveTo>
                  <a:cubicBezTo>
                    <a:pt x="10" y="44"/>
                    <a:pt x="18" y="53"/>
                    <a:pt x="32" y="50"/>
                  </a:cubicBezTo>
                  <a:cubicBezTo>
                    <a:pt x="47" y="47"/>
                    <a:pt x="56" y="45"/>
                    <a:pt x="53" y="33"/>
                  </a:cubicBezTo>
                  <a:cubicBezTo>
                    <a:pt x="50" y="21"/>
                    <a:pt x="24" y="0"/>
                    <a:pt x="12" y="15"/>
                  </a:cubicBezTo>
                  <a:cubicBezTo>
                    <a:pt x="0" y="29"/>
                    <a:pt x="6" y="33"/>
                    <a:pt x="6" y="3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5" name="chenying0907 67"/>
            <p:cNvSpPr/>
            <p:nvPr/>
          </p:nvSpPr>
          <p:spPr bwMode="auto">
            <a:xfrm>
              <a:off x="3019" y="2006"/>
              <a:ext cx="290" cy="272"/>
            </a:xfrm>
            <a:custGeom>
              <a:gdLst>
                <a:gd name="T0" fmla="*/ 151 w 123"/>
                <a:gd name="T1" fmla="*/ 118 h 115"/>
                <a:gd name="T2" fmla="*/ 198 w 123"/>
                <a:gd name="T3" fmla="*/ 251 h 115"/>
                <a:gd name="T4" fmla="*/ 283 w 123"/>
                <a:gd name="T5" fmla="*/ 211 h 115"/>
                <a:gd name="T6" fmla="*/ 182 w 123"/>
                <a:gd name="T7" fmla="*/ 92 h 115"/>
                <a:gd name="T8" fmla="*/ 75 w 123"/>
                <a:gd name="T9" fmla="*/ 132 h 115"/>
                <a:gd name="T10" fmla="*/ 31 w 123"/>
                <a:gd name="T11" fmla="*/ 50 h 115"/>
                <a:gd name="T12" fmla="*/ 113 w 123"/>
                <a:gd name="T13" fmla="*/ 14 h 115"/>
                <a:gd name="T14" fmla="*/ 151 w 123"/>
                <a:gd name="T15" fmla="*/ 118 h 1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3" h="115">
                  <a:moveTo>
                    <a:pt x="64" y="50"/>
                  </a:moveTo>
                  <a:cubicBezTo>
                    <a:pt x="64" y="50"/>
                    <a:pt x="57" y="97"/>
                    <a:pt x="84" y="106"/>
                  </a:cubicBezTo>
                  <a:cubicBezTo>
                    <a:pt x="111" y="115"/>
                    <a:pt x="123" y="107"/>
                    <a:pt x="120" y="89"/>
                  </a:cubicBezTo>
                  <a:cubicBezTo>
                    <a:pt x="117" y="70"/>
                    <a:pt x="84" y="40"/>
                    <a:pt x="77" y="39"/>
                  </a:cubicBezTo>
                  <a:cubicBezTo>
                    <a:pt x="70" y="37"/>
                    <a:pt x="46" y="63"/>
                    <a:pt x="32" y="56"/>
                  </a:cubicBezTo>
                  <a:cubicBezTo>
                    <a:pt x="17" y="49"/>
                    <a:pt x="0" y="31"/>
                    <a:pt x="13" y="21"/>
                  </a:cubicBezTo>
                  <a:cubicBezTo>
                    <a:pt x="25" y="11"/>
                    <a:pt x="38" y="0"/>
                    <a:pt x="48" y="6"/>
                  </a:cubicBezTo>
                  <a:cubicBezTo>
                    <a:pt x="59" y="11"/>
                    <a:pt x="64" y="31"/>
                    <a:pt x="64" y="5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6" name="chenying0907 68"/>
            <p:cNvSpPr/>
            <p:nvPr/>
          </p:nvSpPr>
          <p:spPr bwMode="auto">
            <a:xfrm>
              <a:off x="2955" y="2257"/>
              <a:ext cx="180" cy="144"/>
            </a:xfrm>
            <a:custGeom>
              <a:gdLst>
                <a:gd name="T0" fmla="*/ 52 w 76"/>
                <a:gd name="T1" fmla="*/ 26 h 61"/>
                <a:gd name="T2" fmla="*/ 26 w 76"/>
                <a:gd name="T3" fmla="*/ 116 h 61"/>
                <a:gd name="T4" fmla="*/ 123 w 76"/>
                <a:gd name="T5" fmla="*/ 127 h 61"/>
                <a:gd name="T6" fmla="*/ 178 w 76"/>
                <a:gd name="T7" fmla="*/ 83 h 61"/>
                <a:gd name="T8" fmla="*/ 97 w 76"/>
                <a:gd name="T9" fmla="*/ 9 h 61"/>
                <a:gd name="T10" fmla="*/ 52 w 76"/>
                <a:gd name="T11" fmla="*/ 26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6" h="61">
                  <a:moveTo>
                    <a:pt x="22" y="11"/>
                  </a:moveTo>
                  <a:cubicBezTo>
                    <a:pt x="12" y="21"/>
                    <a:pt x="0" y="38"/>
                    <a:pt x="11" y="49"/>
                  </a:cubicBezTo>
                  <a:cubicBezTo>
                    <a:pt x="22" y="61"/>
                    <a:pt x="36" y="61"/>
                    <a:pt x="52" y="54"/>
                  </a:cubicBezTo>
                  <a:cubicBezTo>
                    <a:pt x="67" y="47"/>
                    <a:pt x="75" y="48"/>
                    <a:pt x="75" y="35"/>
                  </a:cubicBezTo>
                  <a:cubicBezTo>
                    <a:pt x="76" y="21"/>
                    <a:pt x="57" y="0"/>
                    <a:pt x="41" y="4"/>
                  </a:cubicBezTo>
                  <a:cubicBezTo>
                    <a:pt x="25" y="8"/>
                    <a:pt x="26" y="5"/>
                    <a:pt x="22" y="11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7" name="chenying0907 69"/>
            <p:cNvSpPr/>
            <p:nvPr/>
          </p:nvSpPr>
          <p:spPr bwMode="auto">
            <a:xfrm>
              <a:off x="3149" y="1397"/>
              <a:ext cx="550" cy="645"/>
            </a:xfrm>
            <a:custGeom>
              <a:gdLst>
                <a:gd name="T0" fmla="*/ 293 w 233"/>
                <a:gd name="T1" fmla="*/ 645 h 273"/>
                <a:gd name="T2" fmla="*/ 281 w 233"/>
                <a:gd name="T3" fmla="*/ 491 h 273"/>
                <a:gd name="T4" fmla="*/ 366 w 233"/>
                <a:gd name="T5" fmla="*/ 385 h 273"/>
                <a:gd name="T6" fmla="*/ 425 w 233"/>
                <a:gd name="T7" fmla="*/ 234 h 273"/>
                <a:gd name="T8" fmla="*/ 434 w 233"/>
                <a:gd name="T9" fmla="*/ 135 h 273"/>
                <a:gd name="T10" fmla="*/ 276 w 233"/>
                <a:gd name="T11" fmla="*/ 146 h 273"/>
                <a:gd name="T12" fmla="*/ 307 w 233"/>
                <a:gd name="T13" fmla="*/ 73 h 273"/>
                <a:gd name="T14" fmla="*/ 135 w 233"/>
                <a:gd name="T15" fmla="*/ 142 h 273"/>
                <a:gd name="T16" fmla="*/ 68 w 233"/>
                <a:gd name="T17" fmla="*/ 298 h 2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3" h="273">
                  <a:moveTo>
                    <a:pt x="124" y="273"/>
                  </a:moveTo>
                  <a:cubicBezTo>
                    <a:pt x="119" y="208"/>
                    <a:pt x="119" y="208"/>
                    <a:pt x="119" y="208"/>
                  </a:cubicBezTo>
                  <a:cubicBezTo>
                    <a:pt x="157" y="207"/>
                    <a:pt x="155" y="163"/>
                    <a:pt x="155" y="163"/>
                  </a:cubicBezTo>
                  <a:cubicBezTo>
                    <a:pt x="233" y="173"/>
                    <a:pt x="180" y="99"/>
                    <a:pt x="180" y="99"/>
                  </a:cubicBezTo>
                  <a:cubicBezTo>
                    <a:pt x="180" y="99"/>
                    <a:pt x="208" y="88"/>
                    <a:pt x="184" y="57"/>
                  </a:cubicBezTo>
                  <a:cubicBezTo>
                    <a:pt x="160" y="26"/>
                    <a:pt x="117" y="62"/>
                    <a:pt x="117" y="62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81" y="0"/>
                    <a:pt x="57" y="60"/>
                    <a:pt x="57" y="60"/>
                  </a:cubicBezTo>
                  <a:cubicBezTo>
                    <a:pt x="0" y="66"/>
                    <a:pt x="29" y="126"/>
                    <a:pt x="29" y="126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8" name="chenying0907 70"/>
            <p:cNvSpPr/>
            <p:nvPr/>
          </p:nvSpPr>
          <p:spPr bwMode="auto">
            <a:xfrm>
              <a:off x="3092" y="1789"/>
              <a:ext cx="338" cy="114"/>
            </a:xfrm>
            <a:custGeom>
              <a:gdLst>
                <a:gd name="T0" fmla="*/ 338 w 143"/>
                <a:gd name="T1" fmla="*/ 100 h 48"/>
                <a:gd name="T2" fmla="*/ 248 w 143"/>
                <a:gd name="T3" fmla="*/ 0 h 48"/>
                <a:gd name="T4" fmla="*/ 118 w 143"/>
                <a:gd name="T5" fmla="*/ 17 h 48"/>
                <a:gd name="T6" fmla="*/ 0 w 143"/>
                <a:gd name="T7" fmla="*/ 88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" h="48">
                  <a:moveTo>
                    <a:pt x="143" y="42"/>
                  </a:moveTo>
                  <a:cubicBezTo>
                    <a:pt x="143" y="42"/>
                    <a:pt x="108" y="48"/>
                    <a:pt x="105" y="0"/>
                  </a:cubicBezTo>
                  <a:cubicBezTo>
                    <a:pt x="105" y="0"/>
                    <a:pt x="74" y="36"/>
                    <a:pt x="50" y="7"/>
                  </a:cubicBezTo>
                  <a:cubicBezTo>
                    <a:pt x="0" y="37"/>
                    <a:pt x="0" y="37"/>
                    <a:pt x="0" y="3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9" name="chenying0907 71"/>
            <p:cNvSpPr/>
            <p:nvPr/>
          </p:nvSpPr>
          <p:spPr bwMode="auto">
            <a:xfrm>
              <a:off x="3170" y="1704"/>
              <a:ext cx="47" cy="102"/>
            </a:xfrm>
            <a:custGeom>
              <a:gdLst>
                <a:gd name="T0" fmla="*/ 40 w 20"/>
                <a:gd name="T1" fmla="*/ 102 h 43"/>
                <a:gd name="T2" fmla="*/ 47 w 20"/>
                <a:gd name="T3" fmla="*/ 0 h 43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0" h="43">
                  <a:moveTo>
                    <a:pt x="17" y="43"/>
                  </a:moveTo>
                  <a:cubicBezTo>
                    <a:pt x="17" y="43"/>
                    <a:pt x="0" y="17"/>
                    <a:pt x="20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758" name="chenying0907 110"/>
          <p:cNvSpPr/>
          <p:nvPr/>
        </p:nvSpPr>
        <p:spPr bwMode="auto">
          <a:xfrm>
            <a:off x="8045450" y="4497388"/>
            <a:ext cx="1200150" cy="176212"/>
          </a:xfrm>
          <a:custGeom>
            <a:gdLst>
              <a:gd name="T0" fmla="*/ 1200150 w 320"/>
              <a:gd name="T1" fmla="*/ 127473 h 47"/>
              <a:gd name="T2" fmla="*/ 633829 w 320"/>
              <a:gd name="T3" fmla="*/ 161215 h 47"/>
              <a:gd name="T4" fmla="*/ 0 w 320"/>
              <a:gd name="T5" fmla="*/ 0 h 47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20" h="47">
                <a:moveTo>
                  <a:pt x="320" y="34"/>
                </a:moveTo>
                <a:cubicBezTo>
                  <a:pt x="320" y="34"/>
                  <a:pt x="232" y="47"/>
                  <a:pt x="169" y="43"/>
                </a:cubicBezTo>
                <a:cubicBezTo>
                  <a:pt x="106" y="39"/>
                  <a:pt x="17" y="10"/>
                  <a:pt x="0" y="0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59" name="chenying0907 111"/>
          <p:cNvSpPr/>
          <p:nvPr/>
        </p:nvSpPr>
        <p:spPr bwMode="auto">
          <a:xfrm>
            <a:off x="8007350" y="4662488"/>
            <a:ext cx="652463" cy="504825"/>
          </a:xfrm>
          <a:custGeom>
            <a:gdLst>
              <a:gd name="T0" fmla="*/ 652463 w 174"/>
              <a:gd name="T1" fmla="*/ 0 h 135"/>
              <a:gd name="T2" fmla="*/ 296233 w 174"/>
              <a:gd name="T3" fmla="*/ 56092 h 135"/>
              <a:gd name="T4" fmla="*/ 0 w 174"/>
              <a:gd name="T5" fmla="*/ 504825 h 135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74" h="135">
                <a:moveTo>
                  <a:pt x="174" y="0"/>
                </a:moveTo>
                <a:cubicBezTo>
                  <a:pt x="174" y="0"/>
                  <a:pt x="100" y="6"/>
                  <a:pt x="79" y="15"/>
                </a:cubicBezTo>
                <a:cubicBezTo>
                  <a:pt x="58" y="24"/>
                  <a:pt x="16" y="50"/>
                  <a:pt x="0" y="135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60" name="chenying0907 112"/>
          <p:cNvSpPr/>
          <p:nvPr/>
        </p:nvSpPr>
        <p:spPr bwMode="auto">
          <a:xfrm>
            <a:off x="7970838" y="4560888"/>
            <a:ext cx="363537" cy="168275"/>
          </a:xfrm>
          <a:custGeom>
            <a:gdLst>
              <a:gd name="T0" fmla="*/ 363537 w 97"/>
              <a:gd name="T1" fmla="*/ 145838 h 45"/>
              <a:gd name="T2" fmla="*/ 93695 w 97"/>
              <a:gd name="T3" fmla="*/ 153317 h 45"/>
              <a:gd name="T4" fmla="*/ 14991 w 97"/>
              <a:gd name="T5" fmla="*/ 63571 h 45"/>
              <a:gd name="T6" fmla="*/ 183642 w 97"/>
              <a:gd name="T7" fmla="*/ 44873 h 45"/>
              <a:gd name="T8" fmla="*/ 363537 w 97"/>
              <a:gd name="T9" fmla="*/ 145838 h 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7" h="45">
                <a:moveTo>
                  <a:pt x="97" y="39"/>
                </a:moveTo>
                <a:cubicBezTo>
                  <a:pt x="97" y="39"/>
                  <a:pt x="50" y="45"/>
                  <a:pt x="25" y="41"/>
                </a:cubicBezTo>
                <a:cubicBezTo>
                  <a:pt x="0" y="37"/>
                  <a:pt x="0" y="23"/>
                  <a:pt x="4" y="17"/>
                </a:cubicBezTo>
                <a:cubicBezTo>
                  <a:pt x="8" y="12"/>
                  <a:pt x="29" y="0"/>
                  <a:pt x="49" y="12"/>
                </a:cubicBezTo>
                <a:cubicBezTo>
                  <a:pt x="70" y="24"/>
                  <a:pt x="71" y="33"/>
                  <a:pt x="97" y="39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61" name="chenying0907 113"/>
          <p:cNvSpPr/>
          <p:nvPr/>
        </p:nvSpPr>
        <p:spPr bwMode="auto">
          <a:xfrm>
            <a:off x="7966075" y="4811713"/>
            <a:ext cx="307975" cy="566737"/>
          </a:xfrm>
          <a:custGeom>
            <a:gdLst>
              <a:gd name="T0" fmla="*/ 0 w 82"/>
              <a:gd name="T1" fmla="*/ 525452 h 151"/>
              <a:gd name="T2" fmla="*/ 274173 w 82"/>
              <a:gd name="T3" fmla="*/ 288998 h 151"/>
              <a:gd name="T4" fmla="*/ 202813 w 82"/>
              <a:gd name="T5" fmla="*/ 0 h 151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2" h="151">
                <a:moveTo>
                  <a:pt x="0" y="140"/>
                </a:moveTo>
                <a:cubicBezTo>
                  <a:pt x="22" y="151"/>
                  <a:pt x="82" y="141"/>
                  <a:pt x="73" y="77"/>
                </a:cubicBezTo>
                <a:cubicBezTo>
                  <a:pt x="63" y="14"/>
                  <a:pt x="54" y="0"/>
                  <a:pt x="54" y="0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62" name="chenying0907 114"/>
          <p:cNvSpPr/>
          <p:nvPr/>
        </p:nvSpPr>
        <p:spPr bwMode="auto">
          <a:xfrm>
            <a:off x="7800975" y="4781550"/>
            <a:ext cx="390525" cy="555625"/>
          </a:xfrm>
          <a:custGeom>
            <a:gdLst>
              <a:gd name="T0" fmla="*/ 390525 w 104"/>
              <a:gd name="T1" fmla="*/ 7508 h 148"/>
              <a:gd name="T2" fmla="*/ 131427 w 104"/>
              <a:gd name="T3" fmla="*/ 172694 h 148"/>
              <a:gd name="T4" fmla="*/ 165222 w 104"/>
              <a:gd name="T5" fmla="*/ 555625 h 148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4" h="148">
                <a:moveTo>
                  <a:pt x="104" y="2"/>
                </a:moveTo>
                <a:cubicBezTo>
                  <a:pt x="104" y="2"/>
                  <a:pt x="70" y="0"/>
                  <a:pt x="35" y="46"/>
                </a:cubicBezTo>
                <a:cubicBezTo>
                  <a:pt x="0" y="91"/>
                  <a:pt x="23" y="137"/>
                  <a:pt x="44" y="148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63" name="chenying0907 115"/>
          <p:cNvSpPr/>
          <p:nvPr/>
        </p:nvSpPr>
        <p:spPr bwMode="auto">
          <a:xfrm>
            <a:off x="8285163" y="4110038"/>
            <a:ext cx="434975" cy="552450"/>
          </a:xfrm>
          <a:custGeom>
            <a:gdLst>
              <a:gd name="T0" fmla="*/ 434975 w 116"/>
              <a:gd name="T1" fmla="*/ 552450 h 147"/>
              <a:gd name="T2" fmla="*/ 119993 w 116"/>
              <a:gd name="T3" fmla="*/ 372058 h 147"/>
              <a:gd name="T4" fmla="*/ 0 w 116"/>
              <a:gd name="T5" fmla="*/ 0 h 147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15" h="147">
                <a:moveTo>
                  <a:pt x="116" y="147"/>
                </a:moveTo>
                <a:cubicBezTo>
                  <a:pt x="116" y="147"/>
                  <a:pt x="62" y="142"/>
                  <a:pt x="32" y="99"/>
                </a:cubicBezTo>
                <a:cubicBezTo>
                  <a:pt x="2" y="55"/>
                  <a:pt x="0" y="0"/>
                  <a:pt x="0" y="0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64" name="chenying0907 116"/>
          <p:cNvSpPr/>
          <p:nvPr/>
        </p:nvSpPr>
        <p:spPr bwMode="auto">
          <a:xfrm>
            <a:off x="8262938" y="3987800"/>
            <a:ext cx="220662" cy="546100"/>
          </a:xfrm>
          <a:custGeom>
            <a:gdLst>
              <a:gd name="T0" fmla="*/ 0 w 59"/>
              <a:gd name="T1" fmla="*/ 0 h 146"/>
              <a:gd name="T2" fmla="*/ 198222 w 59"/>
              <a:gd name="T3" fmla="*/ 246867 h 146"/>
              <a:gd name="T4" fmla="*/ 187002 w 59"/>
              <a:gd name="T5" fmla="*/ 546100 h 146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9" h="146">
                <a:moveTo>
                  <a:pt x="0" y="0"/>
                </a:moveTo>
                <a:cubicBezTo>
                  <a:pt x="18" y="3"/>
                  <a:pt x="48" y="11"/>
                  <a:pt x="53" y="66"/>
                </a:cubicBezTo>
                <a:cubicBezTo>
                  <a:pt x="59" y="120"/>
                  <a:pt x="50" y="146"/>
                  <a:pt x="50" y="146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65" name="chenying0907 117"/>
          <p:cNvSpPr/>
          <p:nvPr/>
        </p:nvSpPr>
        <p:spPr bwMode="auto">
          <a:xfrm>
            <a:off x="8056563" y="3979863"/>
            <a:ext cx="360362" cy="517525"/>
          </a:xfrm>
          <a:custGeom>
            <a:gdLst>
              <a:gd name="T0" fmla="*/ 360362 w 96"/>
              <a:gd name="T1" fmla="*/ 517525 h 138"/>
              <a:gd name="T2" fmla="*/ 82583 w 96"/>
              <a:gd name="T3" fmla="*/ 296264 h 138"/>
              <a:gd name="T4" fmla="*/ 206457 w 96"/>
              <a:gd name="T5" fmla="*/ 7500 h 138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38">
                <a:moveTo>
                  <a:pt x="96" y="138"/>
                </a:moveTo>
                <a:cubicBezTo>
                  <a:pt x="96" y="138"/>
                  <a:pt x="44" y="128"/>
                  <a:pt x="22" y="79"/>
                </a:cubicBezTo>
                <a:cubicBezTo>
                  <a:pt x="0" y="30"/>
                  <a:pt x="36" y="0"/>
                  <a:pt x="55" y="2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66" name="chenying0907 118"/>
          <p:cNvSpPr/>
          <p:nvPr/>
        </p:nvSpPr>
        <p:spPr bwMode="auto">
          <a:xfrm>
            <a:off x="7759700" y="4327525"/>
            <a:ext cx="266700" cy="244475"/>
          </a:xfrm>
          <a:custGeom>
            <a:gdLst>
              <a:gd name="T0" fmla="*/ 7513 w 71"/>
              <a:gd name="T1" fmla="*/ 120357 h 65"/>
              <a:gd name="T2" fmla="*/ 120203 w 71"/>
              <a:gd name="T3" fmla="*/ 11283 h 65"/>
              <a:gd name="T4" fmla="*/ 255431 w 71"/>
              <a:gd name="T5" fmla="*/ 109073 h 65"/>
              <a:gd name="T6" fmla="*/ 206599 w 71"/>
              <a:gd name="T7" fmla="*/ 229430 h 65"/>
              <a:gd name="T8" fmla="*/ 67614 w 71"/>
              <a:gd name="T9" fmla="*/ 214386 h 65"/>
              <a:gd name="T10" fmla="*/ 7513 w 71"/>
              <a:gd name="T11" fmla="*/ 120357 h 6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71" h="65">
                <a:moveTo>
                  <a:pt x="2" y="32"/>
                </a:moveTo>
                <a:cubicBezTo>
                  <a:pt x="0" y="17"/>
                  <a:pt x="18" y="0"/>
                  <a:pt x="32" y="3"/>
                </a:cubicBezTo>
                <a:cubicBezTo>
                  <a:pt x="47" y="6"/>
                  <a:pt x="65" y="16"/>
                  <a:pt x="68" y="29"/>
                </a:cubicBezTo>
                <a:cubicBezTo>
                  <a:pt x="71" y="43"/>
                  <a:pt x="62" y="57"/>
                  <a:pt x="55" y="61"/>
                </a:cubicBezTo>
                <a:cubicBezTo>
                  <a:pt x="48" y="65"/>
                  <a:pt x="25" y="62"/>
                  <a:pt x="18" y="57"/>
                </a:cubicBezTo>
                <a:cubicBezTo>
                  <a:pt x="10" y="51"/>
                  <a:pt x="4" y="40"/>
                  <a:pt x="2" y="32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67" name="chenying0907 119"/>
          <p:cNvSpPr/>
          <p:nvPr/>
        </p:nvSpPr>
        <p:spPr bwMode="auto">
          <a:xfrm>
            <a:off x="7932738" y="4271963"/>
            <a:ext cx="214312" cy="228600"/>
          </a:xfrm>
          <a:custGeom>
            <a:gdLst>
              <a:gd name="T0" fmla="*/ 0 w 57"/>
              <a:gd name="T1" fmla="*/ 86193 h 61"/>
              <a:gd name="T2" fmla="*/ 82717 w 57"/>
              <a:gd name="T3" fmla="*/ 7495 h 61"/>
              <a:gd name="T4" fmla="*/ 203032 w 57"/>
              <a:gd name="T5" fmla="*/ 59961 h 61"/>
              <a:gd name="T6" fmla="*/ 165434 w 57"/>
              <a:gd name="T7" fmla="*/ 202367 h 61"/>
              <a:gd name="T8" fmla="*/ 82717 w 57"/>
              <a:gd name="T9" fmla="*/ 217357 h 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" h="61">
                <a:moveTo>
                  <a:pt x="0" y="23"/>
                </a:moveTo>
                <a:cubicBezTo>
                  <a:pt x="0" y="23"/>
                  <a:pt x="9" y="5"/>
                  <a:pt x="22" y="2"/>
                </a:cubicBezTo>
                <a:cubicBezTo>
                  <a:pt x="35" y="0"/>
                  <a:pt x="51" y="3"/>
                  <a:pt x="54" y="16"/>
                </a:cubicBezTo>
                <a:cubicBezTo>
                  <a:pt x="57" y="28"/>
                  <a:pt x="51" y="51"/>
                  <a:pt x="44" y="54"/>
                </a:cubicBezTo>
                <a:cubicBezTo>
                  <a:pt x="37" y="58"/>
                  <a:pt x="29" y="61"/>
                  <a:pt x="22" y="58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68" name="chenying0907 120"/>
          <p:cNvSpPr/>
          <p:nvPr/>
        </p:nvSpPr>
        <p:spPr bwMode="auto">
          <a:xfrm>
            <a:off x="7820025" y="3867150"/>
            <a:ext cx="104775" cy="473075"/>
          </a:xfrm>
          <a:custGeom>
            <a:gdLst>
              <a:gd name="T0" fmla="*/ 52388 w 28"/>
              <a:gd name="T1" fmla="*/ 473075 h 126"/>
              <a:gd name="T2" fmla="*/ 18710 w 28"/>
              <a:gd name="T3" fmla="*/ 202746 h 126"/>
              <a:gd name="T4" fmla="*/ 104775 w 28"/>
              <a:gd name="T5" fmla="*/ 0 h 126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8" h="125">
                <a:moveTo>
                  <a:pt x="14" y="126"/>
                </a:moveTo>
                <a:cubicBezTo>
                  <a:pt x="14" y="126"/>
                  <a:pt x="0" y="91"/>
                  <a:pt x="5" y="54"/>
                </a:cubicBezTo>
                <a:cubicBezTo>
                  <a:pt x="9" y="18"/>
                  <a:pt x="28" y="0"/>
                  <a:pt x="28" y="0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69" name="chenying0907 121"/>
          <p:cNvSpPr/>
          <p:nvPr/>
        </p:nvSpPr>
        <p:spPr bwMode="auto">
          <a:xfrm>
            <a:off x="7932738" y="3735388"/>
            <a:ext cx="146050" cy="611187"/>
          </a:xfrm>
          <a:custGeom>
            <a:gdLst>
              <a:gd name="T0" fmla="*/ 93622 w 39"/>
              <a:gd name="T1" fmla="*/ 0 h 163"/>
              <a:gd name="T2" fmla="*/ 93622 w 39"/>
              <a:gd name="T3" fmla="*/ 183731 h 163"/>
              <a:gd name="T4" fmla="*/ 0 w 39"/>
              <a:gd name="T5" fmla="*/ 423706 h 163"/>
              <a:gd name="T6" fmla="*/ 7490 w 39"/>
              <a:gd name="T7" fmla="*/ 611187 h 163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9" h="163">
                <a:moveTo>
                  <a:pt x="25" y="0"/>
                </a:moveTo>
                <a:cubicBezTo>
                  <a:pt x="39" y="7"/>
                  <a:pt x="36" y="33"/>
                  <a:pt x="25" y="49"/>
                </a:cubicBezTo>
                <a:cubicBezTo>
                  <a:pt x="14" y="66"/>
                  <a:pt x="1" y="88"/>
                  <a:pt x="0" y="113"/>
                </a:cubicBezTo>
                <a:cubicBezTo>
                  <a:pt x="0" y="138"/>
                  <a:pt x="2" y="163"/>
                  <a:pt x="2" y="163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70" name="chenying0907 122"/>
          <p:cNvSpPr/>
          <p:nvPr/>
        </p:nvSpPr>
        <p:spPr bwMode="auto">
          <a:xfrm>
            <a:off x="7756525" y="3709988"/>
            <a:ext cx="269875" cy="636587"/>
          </a:xfrm>
          <a:custGeom>
            <a:gdLst>
              <a:gd name="T0" fmla="*/ 78714 w 72"/>
              <a:gd name="T1" fmla="*/ 636587 h 170"/>
              <a:gd name="T2" fmla="*/ 11245 w 72"/>
              <a:gd name="T3" fmla="*/ 464334 h 170"/>
              <a:gd name="T4" fmla="*/ 93707 w 72"/>
              <a:gd name="T5" fmla="*/ 112339 h 170"/>
              <a:gd name="T6" fmla="*/ 269875 w 72"/>
              <a:gd name="T7" fmla="*/ 26212 h 170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2" h="170">
                <a:moveTo>
                  <a:pt x="21" y="170"/>
                </a:moveTo>
                <a:cubicBezTo>
                  <a:pt x="21" y="170"/>
                  <a:pt x="7" y="156"/>
                  <a:pt x="3" y="124"/>
                </a:cubicBezTo>
                <a:cubicBezTo>
                  <a:pt x="0" y="93"/>
                  <a:pt x="11" y="46"/>
                  <a:pt x="25" y="30"/>
                </a:cubicBezTo>
                <a:cubicBezTo>
                  <a:pt x="38" y="13"/>
                  <a:pt x="58" y="0"/>
                  <a:pt x="72" y="7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71" name="chenying0907 123"/>
          <p:cNvSpPr/>
          <p:nvPr/>
        </p:nvSpPr>
        <p:spPr bwMode="auto">
          <a:xfrm>
            <a:off x="7643813" y="4305300"/>
            <a:ext cx="142875" cy="79375"/>
          </a:xfrm>
          <a:custGeom>
            <a:gdLst>
              <a:gd name="T0" fmla="*/ 142875 w 38"/>
              <a:gd name="T1" fmla="*/ 79375 h 21"/>
              <a:gd name="T2" fmla="*/ 0 w 38"/>
              <a:gd name="T3" fmla="*/ 0 h 21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8" h="21">
                <a:moveTo>
                  <a:pt x="38" y="21"/>
                </a:moveTo>
                <a:cubicBezTo>
                  <a:pt x="38" y="21"/>
                  <a:pt x="9" y="8"/>
                  <a:pt x="0" y="0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72" name="chenying0907 124"/>
          <p:cNvSpPr/>
          <p:nvPr/>
        </p:nvSpPr>
        <p:spPr bwMode="auto">
          <a:xfrm>
            <a:off x="7542213" y="4530725"/>
            <a:ext cx="274637" cy="374650"/>
          </a:xfrm>
          <a:custGeom>
            <a:gdLst>
              <a:gd name="T0" fmla="*/ 274637 w 73"/>
              <a:gd name="T1" fmla="*/ 0 h 100"/>
              <a:gd name="T2" fmla="*/ 101578 w 73"/>
              <a:gd name="T3" fmla="*/ 149860 h 100"/>
              <a:gd name="T4" fmla="*/ 0 w 73"/>
              <a:gd name="T5" fmla="*/ 374650 h 100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3" h="100">
                <a:moveTo>
                  <a:pt x="73" y="0"/>
                </a:moveTo>
                <a:cubicBezTo>
                  <a:pt x="73" y="0"/>
                  <a:pt x="39" y="27"/>
                  <a:pt x="27" y="40"/>
                </a:cubicBezTo>
                <a:cubicBezTo>
                  <a:pt x="15" y="54"/>
                  <a:pt x="0" y="100"/>
                  <a:pt x="0" y="100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73" name="chenying0907 125"/>
          <p:cNvSpPr/>
          <p:nvPr/>
        </p:nvSpPr>
        <p:spPr bwMode="auto">
          <a:xfrm>
            <a:off x="7685088" y="4557713"/>
            <a:ext cx="176212" cy="419100"/>
          </a:xfrm>
          <a:custGeom>
            <a:gdLst>
              <a:gd name="T0" fmla="*/ 0 w 47"/>
              <a:gd name="T1" fmla="*/ 419100 h 112"/>
              <a:gd name="T2" fmla="*/ 101228 w 47"/>
              <a:gd name="T3" fmla="*/ 179614 h 112"/>
              <a:gd name="T4" fmla="*/ 176212 w 47"/>
              <a:gd name="T5" fmla="*/ 0 h 112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7" h="112">
                <a:moveTo>
                  <a:pt x="0" y="112"/>
                </a:moveTo>
                <a:cubicBezTo>
                  <a:pt x="21" y="106"/>
                  <a:pt x="19" y="69"/>
                  <a:pt x="27" y="48"/>
                </a:cubicBezTo>
                <a:cubicBezTo>
                  <a:pt x="30" y="39"/>
                  <a:pt x="40" y="6"/>
                  <a:pt x="47" y="0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74" name="chenying0907 126"/>
          <p:cNvSpPr/>
          <p:nvPr/>
        </p:nvSpPr>
        <p:spPr bwMode="auto">
          <a:xfrm>
            <a:off x="7445375" y="4475163"/>
            <a:ext cx="330200" cy="542925"/>
          </a:xfrm>
          <a:custGeom>
            <a:gdLst>
              <a:gd name="T0" fmla="*/ 330200 w 88"/>
              <a:gd name="T1" fmla="*/ 0 h 145"/>
              <a:gd name="T2" fmla="*/ 116320 w 88"/>
              <a:gd name="T3" fmla="*/ 134795 h 145"/>
              <a:gd name="T4" fmla="*/ 15009 w 88"/>
              <a:gd name="T5" fmla="*/ 396897 h 145"/>
              <a:gd name="T6" fmla="*/ 240145 w 88"/>
              <a:gd name="T7" fmla="*/ 501738 h 145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8" h="145">
                <a:moveTo>
                  <a:pt x="88" y="0"/>
                </a:moveTo>
                <a:cubicBezTo>
                  <a:pt x="88" y="0"/>
                  <a:pt x="50" y="18"/>
                  <a:pt x="31" y="36"/>
                </a:cubicBezTo>
                <a:cubicBezTo>
                  <a:pt x="12" y="55"/>
                  <a:pt x="0" y="88"/>
                  <a:pt x="4" y="106"/>
                </a:cubicBezTo>
                <a:cubicBezTo>
                  <a:pt x="9" y="124"/>
                  <a:pt x="28" y="145"/>
                  <a:pt x="64" y="134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75" name="chenying0907 127"/>
          <p:cNvSpPr/>
          <p:nvPr/>
        </p:nvSpPr>
        <p:spPr bwMode="auto">
          <a:xfrm>
            <a:off x="7527925" y="4340225"/>
            <a:ext cx="184150" cy="149225"/>
          </a:xfrm>
          <a:custGeom>
            <a:gdLst>
              <a:gd name="T0" fmla="*/ 176634 w 49"/>
              <a:gd name="T1" fmla="*/ 0 h 40"/>
              <a:gd name="T2" fmla="*/ 142810 w 49"/>
              <a:gd name="T3" fmla="*/ 126841 h 40"/>
              <a:gd name="T4" fmla="*/ 15033 w 49"/>
              <a:gd name="T5" fmla="*/ 100727 h 40"/>
              <a:gd name="T6" fmla="*/ 11274 w 49"/>
              <a:gd name="T7" fmla="*/ 29845 h 40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9" h="40">
                <a:moveTo>
                  <a:pt x="47" y="0"/>
                </a:moveTo>
                <a:cubicBezTo>
                  <a:pt x="47" y="0"/>
                  <a:pt x="49" y="27"/>
                  <a:pt x="38" y="34"/>
                </a:cubicBezTo>
                <a:cubicBezTo>
                  <a:pt x="27" y="40"/>
                  <a:pt x="9" y="38"/>
                  <a:pt x="4" y="27"/>
                </a:cubicBezTo>
                <a:cubicBezTo>
                  <a:pt x="0" y="16"/>
                  <a:pt x="3" y="8"/>
                  <a:pt x="3" y="8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76" name="chenying0907 128"/>
          <p:cNvSpPr/>
          <p:nvPr/>
        </p:nvSpPr>
        <p:spPr bwMode="auto">
          <a:xfrm>
            <a:off x="7415213" y="4164013"/>
            <a:ext cx="244475" cy="212725"/>
          </a:xfrm>
          <a:custGeom>
            <a:gdLst>
              <a:gd name="T0" fmla="*/ 203102 w 65"/>
              <a:gd name="T1" fmla="*/ 48516 h 57"/>
              <a:gd name="T2" fmla="*/ 191819 w 65"/>
              <a:gd name="T3" fmla="*/ 186601 h 57"/>
              <a:gd name="T4" fmla="*/ 30089 w 65"/>
              <a:gd name="T5" fmla="*/ 145549 h 57"/>
              <a:gd name="T6" fmla="*/ 78984 w 65"/>
              <a:gd name="T7" fmla="*/ 7464 h 57"/>
              <a:gd name="T8" fmla="*/ 203102 w 65"/>
              <a:gd name="T9" fmla="*/ 48516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5" h="57">
                <a:moveTo>
                  <a:pt x="54" y="13"/>
                </a:moveTo>
                <a:cubicBezTo>
                  <a:pt x="62" y="21"/>
                  <a:pt x="65" y="43"/>
                  <a:pt x="51" y="50"/>
                </a:cubicBezTo>
                <a:cubicBezTo>
                  <a:pt x="38" y="57"/>
                  <a:pt x="16" y="57"/>
                  <a:pt x="8" y="39"/>
                </a:cubicBezTo>
                <a:cubicBezTo>
                  <a:pt x="0" y="21"/>
                  <a:pt x="10" y="3"/>
                  <a:pt x="21" y="2"/>
                </a:cubicBezTo>
                <a:cubicBezTo>
                  <a:pt x="32" y="0"/>
                  <a:pt x="47" y="5"/>
                  <a:pt x="54" y="13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77" name="chenying0907 129"/>
          <p:cNvSpPr/>
          <p:nvPr/>
        </p:nvSpPr>
        <p:spPr bwMode="auto">
          <a:xfrm>
            <a:off x="7483475" y="4029075"/>
            <a:ext cx="236538" cy="231775"/>
          </a:xfrm>
          <a:custGeom>
            <a:gdLst>
              <a:gd name="T0" fmla="*/ 161447 w 63"/>
              <a:gd name="T1" fmla="*/ 231775 h 62"/>
              <a:gd name="T2" fmla="*/ 221520 w 63"/>
              <a:gd name="T3" fmla="*/ 175700 h 62"/>
              <a:gd name="T4" fmla="*/ 176465 w 63"/>
              <a:gd name="T5" fmla="*/ 26168 h 62"/>
              <a:gd name="T6" fmla="*/ 60073 w 63"/>
              <a:gd name="T7" fmla="*/ 33645 h 62"/>
              <a:gd name="T8" fmla="*/ 18773 w 63"/>
              <a:gd name="T9" fmla="*/ 138317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2" h="62">
                <a:moveTo>
                  <a:pt x="43" y="62"/>
                </a:moveTo>
                <a:cubicBezTo>
                  <a:pt x="43" y="62"/>
                  <a:pt x="55" y="59"/>
                  <a:pt x="59" y="47"/>
                </a:cubicBezTo>
                <a:cubicBezTo>
                  <a:pt x="63" y="35"/>
                  <a:pt x="63" y="15"/>
                  <a:pt x="47" y="7"/>
                </a:cubicBezTo>
                <a:cubicBezTo>
                  <a:pt x="31" y="0"/>
                  <a:pt x="22" y="5"/>
                  <a:pt x="16" y="9"/>
                </a:cubicBezTo>
                <a:cubicBezTo>
                  <a:pt x="11" y="13"/>
                  <a:pt x="0" y="23"/>
                  <a:pt x="5" y="37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78" name="chenying0907 130"/>
          <p:cNvSpPr/>
          <p:nvPr/>
        </p:nvSpPr>
        <p:spPr bwMode="auto">
          <a:xfrm>
            <a:off x="7566025" y="3405188"/>
            <a:ext cx="217488" cy="652462"/>
          </a:xfrm>
          <a:custGeom>
            <a:gdLst>
              <a:gd name="T0" fmla="*/ 0 w 58"/>
              <a:gd name="T1" fmla="*/ 0 h 174"/>
              <a:gd name="T2" fmla="*/ 209988 w 58"/>
              <a:gd name="T3" fmla="*/ 337480 h 174"/>
              <a:gd name="T4" fmla="*/ 101244 w 58"/>
              <a:gd name="T5" fmla="*/ 652462 h 174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7" h="174">
                <a:moveTo>
                  <a:pt x="0" y="0"/>
                </a:moveTo>
                <a:cubicBezTo>
                  <a:pt x="37" y="4"/>
                  <a:pt x="55" y="42"/>
                  <a:pt x="56" y="90"/>
                </a:cubicBezTo>
                <a:cubicBezTo>
                  <a:pt x="58" y="138"/>
                  <a:pt x="27" y="174"/>
                  <a:pt x="27" y="174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79" name="chenying0907 131"/>
          <p:cNvSpPr/>
          <p:nvPr/>
        </p:nvSpPr>
        <p:spPr bwMode="auto">
          <a:xfrm>
            <a:off x="7337425" y="3390900"/>
            <a:ext cx="236538" cy="690563"/>
          </a:xfrm>
          <a:custGeom>
            <a:gdLst>
              <a:gd name="T0" fmla="*/ 195238 w 63"/>
              <a:gd name="T1" fmla="*/ 690563 h 184"/>
              <a:gd name="T2" fmla="*/ 30037 w 63"/>
              <a:gd name="T3" fmla="*/ 412837 h 184"/>
              <a:gd name="T4" fmla="*/ 236538 w 63"/>
              <a:gd name="T5" fmla="*/ 15012 h 184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2" h="184">
                <a:moveTo>
                  <a:pt x="52" y="184"/>
                </a:moveTo>
                <a:cubicBezTo>
                  <a:pt x="52" y="184"/>
                  <a:pt x="17" y="160"/>
                  <a:pt x="8" y="110"/>
                </a:cubicBezTo>
                <a:cubicBezTo>
                  <a:pt x="0" y="60"/>
                  <a:pt x="26" y="0"/>
                  <a:pt x="63" y="4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80" name="chenying0907 132"/>
          <p:cNvSpPr/>
          <p:nvPr/>
        </p:nvSpPr>
        <p:spPr bwMode="auto">
          <a:xfrm>
            <a:off x="7524750" y="3506788"/>
            <a:ext cx="66675" cy="531812"/>
          </a:xfrm>
          <a:custGeom>
            <a:gdLst>
              <a:gd name="T0" fmla="*/ 66675 w 18"/>
              <a:gd name="T1" fmla="*/ 531812 h 142"/>
              <a:gd name="T2" fmla="*/ 3704 w 18"/>
              <a:gd name="T3" fmla="*/ 269651 h 142"/>
              <a:gd name="T4" fmla="*/ 25929 w 18"/>
              <a:gd name="T5" fmla="*/ 0 h 142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8" h="142">
                <a:moveTo>
                  <a:pt x="18" y="142"/>
                </a:moveTo>
                <a:cubicBezTo>
                  <a:pt x="18" y="142"/>
                  <a:pt x="0" y="113"/>
                  <a:pt x="1" y="72"/>
                </a:cubicBezTo>
                <a:cubicBezTo>
                  <a:pt x="2" y="32"/>
                  <a:pt x="7" y="0"/>
                  <a:pt x="7" y="0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81" name="chenying0907 133"/>
          <p:cNvSpPr/>
          <p:nvPr/>
        </p:nvSpPr>
        <p:spPr bwMode="auto">
          <a:xfrm>
            <a:off x="6938963" y="3776663"/>
            <a:ext cx="525462" cy="409575"/>
          </a:xfrm>
          <a:custGeom>
            <a:gdLst>
              <a:gd name="T0" fmla="*/ 525462 w 140"/>
              <a:gd name="T1" fmla="*/ 409575 h 109"/>
              <a:gd name="T2" fmla="*/ 236458 w 140"/>
              <a:gd name="T3" fmla="*/ 236727 h 109"/>
              <a:gd name="T4" fmla="*/ 0 w 140"/>
              <a:gd name="T5" fmla="*/ 0 h 109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40" h="109">
                <a:moveTo>
                  <a:pt x="140" y="109"/>
                </a:moveTo>
                <a:cubicBezTo>
                  <a:pt x="140" y="109"/>
                  <a:pt x="84" y="76"/>
                  <a:pt x="63" y="63"/>
                </a:cubicBezTo>
                <a:cubicBezTo>
                  <a:pt x="42" y="50"/>
                  <a:pt x="1" y="12"/>
                  <a:pt x="0" y="0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82" name="chenying0907 134"/>
          <p:cNvSpPr/>
          <p:nvPr/>
        </p:nvSpPr>
        <p:spPr bwMode="auto">
          <a:xfrm>
            <a:off x="6743700" y="3657600"/>
            <a:ext cx="646113" cy="487363"/>
          </a:xfrm>
          <a:custGeom>
            <a:gdLst>
              <a:gd name="T0" fmla="*/ 131476 w 172"/>
              <a:gd name="T1" fmla="*/ 0 h 130"/>
              <a:gd name="T2" fmla="*/ 251684 w 172"/>
              <a:gd name="T3" fmla="*/ 386141 h 130"/>
              <a:gd name="T4" fmla="*/ 646113 w 172"/>
              <a:gd name="T5" fmla="*/ 483614 h 130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72" h="130">
                <a:moveTo>
                  <a:pt x="35" y="0"/>
                </a:moveTo>
                <a:cubicBezTo>
                  <a:pt x="0" y="10"/>
                  <a:pt x="7" y="77"/>
                  <a:pt x="67" y="103"/>
                </a:cubicBezTo>
                <a:cubicBezTo>
                  <a:pt x="127" y="130"/>
                  <a:pt x="172" y="129"/>
                  <a:pt x="172" y="129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83" name="chenying0907 135"/>
          <p:cNvSpPr/>
          <p:nvPr/>
        </p:nvSpPr>
        <p:spPr bwMode="auto">
          <a:xfrm>
            <a:off x="6875463" y="3622675"/>
            <a:ext cx="558800" cy="544513"/>
          </a:xfrm>
          <a:custGeom>
            <a:gdLst>
              <a:gd name="T0" fmla="*/ 558800 w 149"/>
              <a:gd name="T1" fmla="*/ 544513 h 145"/>
              <a:gd name="T2" fmla="*/ 390035 w 149"/>
              <a:gd name="T3" fmla="*/ 225316 h 145"/>
              <a:gd name="T4" fmla="*/ 0 w 149"/>
              <a:gd name="T5" fmla="*/ 33797 h 145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49" h="145">
                <a:moveTo>
                  <a:pt x="149" y="145"/>
                </a:moveTo>
                <a:cubicBezTo>
                  <a:pt x="149" y="145"/>
                  <a:pt x="138" y="102"/>
                  <a:pt x="104" y="60"/>
                </a:cubicBezTo>
                <a:cubicBezTo>
                  <a:pt x="70" y="18"/>
                  <a:pt x="34" y="0"/>
                  <a:pt x="0" y="9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84" name="chenying0907 136"/>
          <p:cNvSpPr/>
          <p:nvPr/>
        </p:nvSpPr>
        <p:spPr bwMode="auto">
          <a:xfrm>
            <a:off x="6894513" y="4354513"/>
            <a:ext cx="641350" cy="120650"/>
          </a:xfrm>
          <a:custGeom>
            <a:gdLst>
              <a:gd name="T0" fmla="*/ 641350 w 171"/>
              <a:gd name="T1" fmla="*/ 30163 h 32"/>
              <a:gd name="T2" fmla="*/ 281294 w 171"/>
              <a:gd name="T3" fmla="*/ 30163 h 32"/>
              <a:gd name="T4" fmla="*/ 0 w 171"/>
              <a:gd name="T5" fmla="*/ 120650 h 32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71" h="32">
                <a:moveTo>
                  <a:pt x="171" y="8"/>
                </a:moveTo>
                <a:cubicBezTo>
                  <a:pt x="171" y="8"/>
                  <a:pt x="131" y="0"/>
                  <a:pt x="75" y="8"/>
                </a:cubicBezTo>
                <a:cubicBezTo>
                  <a:pt x="19" y="17"/>
                  <a:pt x="0" y="32"/>
                  <a:pt x="0" y="32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85" name="chenying0907 137"/>
          <p:cNvSpPr/>
          <p:nvPr/>
        </p:nvSpPr>
        <p:spPr bwMode="auto">
          <a:xfrm>
            <a:off x="6823075" y="4467225"/>
            <a:ext cx="742950" cy="280988"/>
          </a:xfrm>
          <a:custGeom>
            <a:gdLst>
              <a:gd name="T0" fmla="*/ 0 w 198"/>
              <a:gd name="T1" fmla="*/ 97409 h 75"/>
              <a:gd name="T2" fmla="*/ 529070 w 198"/>
              <a:gd name="T3" fmla="*/ 176086 h 75"/>
              <a:gd name="T4" fmla="*/ 742950 w 198"/>
              <a:gd name="T5" fmla="*/ 0 h 75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98" h="75">
                <a:moveTo>
                  <a:pt x="0" y="26"/>
                </a:moveTo>
                <a:cubicBezTo>
                  <a:pt x="16" y="75"/>
                  <a:pt x="109" y="62"/>
                  <a:pt x="141" y="47"/>
                </a:cubicBezTo>
                <a:cubicBezTo>
                  <a:pt x="174" y="31"/>
                  <a:pt x="198" y="0"/>
                  <a:pt x="198" y="0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786" name="chenying0907 138"/>
          <p:cNvSpPr/>
          <p:nvPr/>
        </p:nvSpPr>
        <p:spPr bwMode="auto">
          <a:xfrm>
            <a:off x="6765925" y="4200525"/>
            <a:ext cx="668338" cy="363538"/>
          </a:xfrm>
          <a:custGeom>
            <a:gdLst>
              <a:gd name="T0" fmla="*/ 668338 w 178"/>
              <a:gd name="T1" fmla="*/ 78704 h 97"/>
              <a:gd name="T2" fmla="*/ 349188 w 178"/>
              <a:gd name="T3" fmla="*/ 18739 h 97"/>
              <a:gd name="T4" fmla="*/ 56321 w 178"/>
              <a:gd name="T5" fmla="*/ 363538 h 97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78" h="97">
                <a:moveTo>
                  <a:pt x="178" y="21"/>
                </a:moveTo>
                <a:cubicBezTo>
                  <a:pt x="178" y="21"/>
                  <a:pt x="141" y="0"/>
                  <a:pt x="93" y="5"/>
                </a:cubicBezTo>
                <a:cubicBezTo>
                  <a:pt x="45" y="10"/>
                  <a:pt x="0" y="47"/>
                  <a:pt x="15" y="97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15" dur="5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1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6000" fill="hold"/>
                                        <p:tgtEl>
                                          <p:spTgt spid="27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6000" fill="hold"/>
                                        <p:tgtEl>
                                          <p:spTgt spid="27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21" dur="5000" fill="hold"/>
                                        <p:tgtEl>
                                          <p:spTgt spid="276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7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7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200"/>
                                        <p:tgtEl>
                                          <p:spTgt spid="27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00"/>
                                        <p:tgtEl>
                                          <p:spTgt spid="27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"/>
                                        <p:tgtEl>
                                          <p:spTgt spid="2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00"/>
                                        <p:tgtEl>
                                          <p:spTgt spid="27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27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"/>
                                        <p:tgtEl>
                                          <p:spTgt spid="27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00"/>
                                        <p:tgtEl>
                                          <p:spTgt spid="2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"/>
                                        <p:tgtEl>
                                          <p:spTgt spid="2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2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2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200"/>
                                        <p:tgtEl>
                                          <p:spTgt spid="27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00"/>
                                        <p:tgtEl>
                                          <p:spTgt spid="27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200"/>
                                        <p:tgtEl>
                                          <p:spTgt spid="27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00"/>
                                        <p:tgtEl>
                                          <p:spTgt spid="27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200"/>
                                        <p:tgtEl>
                                          <p:spTgt spid="2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200"/>
                                        <p:tgtEl>
                                          <p:spTgt spid="27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200"/>
                                        <p:tgtEl>
                                          <p:spTgt spid="27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27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"/>
                                        <p:tgtEl>
                                          <p:spTgt spid="27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27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200"/>
                                        <p:tgtEl>
                                          <p:spTgt spid="27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200"/>
                                        <p:tgtEl>
                                          <p:spTgt spid="27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00"/>
                                        <p:tgtEl>
                                          <p:spTgt spid="27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200"/>
                                        <p:tgtEl>
                                          <p:spTgt spid="27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00"/>
                                        <p:tgtEl>
                                          <p:spTgt spid="27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200"/>
                                        <p:tgtEl>
                                          <p:spTgt spid="27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200"/>
                                        <p:tgtEl>
                                          <p:spTgt spid="27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200"/>
                                        <p:tgtEl>
                                          <p:spTgt spid="27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200"/>
                                        <p:tgtEl>
                                          <p:spTgt spid="27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90" grpId="0" animBg="1"/>
      <p:bldP spid="27758" grpId="0" animBg="1"/>
      <p:bldP spid="27759" grpId="0" animBg="1"/>
      <p:bldP spid="27760" grpId="0" animBg="1"/>
      <p:bldP spid="27761" grpId="0" animBg="1"/>
      <p:bldP spid="27762" grpId="0" animBg="1"/>
      <p:bldP spid="27763" grpId="0" animBg="1"/>
      <p:bldP spid="27764" grpId="0" animBg="1"/>
      <p:bldP spid="27765" grpId="0" animBg="1"/>
      <p:bldP spid="27766" grpId="0" animBg="1"/>
      <p:bldP spid="27767" grpId="0" animBg="1"/>
      <p:bldP spid="27768" grpId="0" animBg="1"/>
      <p:bldP spid="27769" grpId="0" animBg="1"/>
      <p:bldP spid="27770" grpId="0" animBg="1"/>
      <p:bldP spid="27771" grpId="0" animBg="1"/>
      <p:bldP spid="27772" grpId="0" animBg="1"/>
      <p:bldP spid="27773" grpId="0" animBg="1"/>
      <p:bldP spid="27774" grpId="0" animBg="1"/>
      <p:bldP spid="27775" grpId="0" animBg="1"/>
      <p:bldP spid="27776" grpId="0" animBg="1"/>
      <p:bldP spid="27777" grpId="0" animBg="1"/>
      <p:bldP spid="27778" grpId="0" animBg="1"/>
      <p:bldP spid="27779" grpId="0" animBg="1"/>
      <p:bldP spid="27780" grpId="0" animBg="1"/>
      <p:bldP spid="27781" grpId="0" animBg="1"/>
      <p:bldP spid="27782" grpId="0" animBg="1"/>
      <p:bldP spid="27783" grpId="0" animBg="1"/>
      <p:bldP spid="27784" grpId="0" animBg="1"/>
      <p:bldP spid="27785" grpId="0" animBg="1"/>
      <p:bldP spid="2778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317" name="chenying0907 149"/>
          <p:cNvSpPr/>
          <p:nvPr/>
        </p:nvSpPr>
        <p:spPr bwMode="auto">
          <a:xfrm rot="1763372">
            <a:off x="4572000" y="-454025"/>
            <a:ext cx="5321300" cy="6840538"/>
          </a:xfrm>
          <a:custGeom>
            <a:gdLst>
              <a:gd name="T0" fmla="*/ 235 w 1349"/>
              <a:gd name="T1" fmla="*/ 1265 h 1717"/>
              <a:gd name="T2" fmla="*/ 327 w 1349"/>
              <a:gd name="T3" fmla="*/ 1497 h 1717"/>
              <a:gd name="T4" fmla="*/ 479 w 1349"/>
              <a:gd name="T5" fmla="*/ 1669 h 1717"/>
              <a:gd name="T6" fmla="*/ 1015 w 1349"/>
              <a:gd name="T7" fmla="*/ 1489 h 1717"/>
              <a:gd name="T8" fmla="*/ 1319 w 1349"/>
              <a:gd name="T9" fmla="*/ 1389 h 1717"/>
              <a:gd name="T10" fmla="*/ 1280 w 1349"/>
              <a:gd name="T11" fmla="*/ 1249 h 1717"/>
              <a:gd name="T12" fmla="*/ 1152 w 1349"/>
              <a:gd name="T13" fmla="*/ 823 h 1717"/>
              <a:gd name="T14" fmla="*/ 1074 w 1349"/>
              <a:gd name="T15" fmla="*/ 428 h 1717"/>
              <a:gd name="T16" fmla="*/ 969 w 1349"/>
              <a:gd name="T17" fmla="*/ 119 h 1717"/>
              <a:gd name="T18" fmla="*/ 810 w 1349"/>
              <a:gd name="T19" fmla="*/ 35 h 1717"/>
              <a:gd name="T20" fmla="*/ 311 w 1349"/>
              <a:gd name="T21" fmla="*/ 195 h 1717"/>
              <a:gd name="T22" fmla="*/ 21 w 1349"/>
              <a:gd name="T23" fmla="*/ 276 h 1717"/>
              <a:gd name="T24" fmla="*/ 89 w 1349"/>
              <a:gd name="T25" fmla="*/ 590 h 1717"/>
              <a:gd name="T26" fmla="*/ 168 w 1349"/>
              <a:gd name="T27" fmla="*/ 893 h 1717"/>
              <a:gd name="T28" fmla="*/ 235 w 1349"/>
              <a:gd name="T29" fmla="*/ 1265 h 171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49" h="1716">
                <a:moveTo>
                  <a:pt x="235" y="1265"/>
                </a:moveTo>
                <a:cubicBezTo>
                  <a:pt x="264" y="1339"/>
                  <a:pt x="311" y="1399"/>
                  <a:pt x="327" y="1497"/>
                </a:cubicBezTo>
                <a:cubicBezTo>
                  <a:pt x="344" y="1595"/>
                  <a:pt x="355" y="1717"/>
                  <a:pt x="479" y="1669"/>
                </a:cubicBezTo>
                <a:cubicBezTo>
                  <a:pt x="603" y="1622"/>
                  <a:pt x="898" y="1509"/>
                  <a:pt x="1015" y="1489"/>
                </a:cubicBezTo>
                <a:cubicBezTo>
                  <a:pt x="1132" y="1470"/>
                  <a:pt x="1289" y="1441"/>
                  <a:pt x="1319" y="1389"/>
                </a:cubicBezTo>
                <a:cubicBezTo>
                  <a:pt x="1349" y="1338"/>
                  <a:pt x="1289" y="1289"/>
                  <a:pt x="1280" y="1249"/>
                </a:cubicBezTo>
                <a:cubicBezTo>
                  <a:pt x="1271" y="1209"/>
                  <a:pt x="1162" y="887"/>
                  <a:pt x="1152" y="823"/>
                </a:cubicBezTo>
                <a:cubicBezTo>
                  <a:pt x="1142" y="760"/>
                  <a:pt x="1118" y="558"/>
                  <a:pt x="1074" y="428"/>
                </a:cubicBezTo>
                <a:cubicBezTo>
                  <a:pt x="1030" y="297"/>
                  <a:pt x="991" y="196"/>
                  <a:pt x="969" y="119"/>
                </a:cubicBezTo>
                <a:cubicBezTo>
                  <a:pt x="946" y="41"/>
                  <a:pt x="929" y="0"/>
                  <a:pt x="810" y="35"/>
                </a:cubicBezTo>
                <a:cubicBezTo>
                  <a:pt x="691" y="71"/>
                  <a:pt x="426" y="173"/>
                  <a:pt x="311" y="195"/>
                </a:cubicBezTo>
                <a:cubicBezTo>
                  <a:pt x="195" y="216"/>
                  <a:pt x="43" y="191"/>
                  <a:pt x="21" y="276"/>
                </a:cubicBezTo>
                <a:cubicBezTo>
                  <a:pt x="0" y="360"/>
                  <a:pt x="71" y="528"/>
                  <a:pt x="89" y="590"/>
                </a:cubicBezTo>
                <a:cubicBezTo>
                  <a:pt x="107" y="651"/>
                  <a:pt x="158" y="818"/>
                  <a:pt x="168" y="893"/>
                </a:cubicBezTo>
                <a:cubicBezTo>
                  <a:pt x="178" y="969"/>
                  <a:pt x="210" y="1203"/>
                  <a:pt x="235" y="1265"/>
                </a:cubicBezTo>
                <a:close/>
              </a:path>
            </a:pathLst>
          </a:custGeom>
          <a:blipFill dpi="0" rotWithShape="1">
            <a:blip r:embed="rId2"/>
            <a:stretch>
              <a:fillRect r="-15421"/>
            </a:stretch>
          </a:blipFill>
          <a:ln w="25400" cap="flat">
            <a:solidFill>
              <a:schemeClr val="bg1"/>
            </a:solidFill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318" name="chenying0907 150"/>
          <p:cNvSpPr/>
          <p:nvPr/>
        </p:nvSpPr>
        <p:spPr bwMode="auto">
          <a:xfrm rot="1763730">
            <a:off x="4346575" y="-371475"/>
            <a:ext cx="5397500" cy="6853238"/>
          </a:xfrm>
          <a:custGeom>
            <a:gdLst>
              <a:gd name="T0" fmla="*/ 952734 w 1354"/>
              <a:gd name="T1" fmla="*/ 5052271 h 1720"/>
              <a:gd name="T2" fmla="*/ 1323464 w 1354"/>
              <a:gd name="T3" fmla="*/ 5976661 h 1720"/>
              <a:gd name="T4" fmla="*/ 1933373 w 1354"/>
              <a:gd name="T5" fmla="*/ 6661985 h 1720"/>
              <a:gd name="T6" fmla="*/ 4066064 w 1354"/>
              <a:gd name="T7" fmla="*/ 5932832 h 1720"/>
              <a:gd name="T8" fmla="*/ 5277910 w 1354"/>
              <a:gd name="T9" fmla="*/ 5530404 h 1720"/>
              <a:gd name="T10" fmla="*/ 5118456 w 1354"/>
              <a:gd name="T11" fmla="*/ 4972582 h 1720"/>
              <a:gd name="T12" fmla="*/ 4604219 w 1354"/>
              <a:gd name="T13" fmla="*/ 3279195 h 1720"/>
              <a:gd name="T14" fmla="*/ 4285312 w 1354"/>
              <a:gd name="T15" fmla="*/ 1705341 h 1720"/>
              <a:gd name="T16" fmla="*/ 3858774 w 1354"/>
              <a:gd name="T17" fmla="*/ 474148 h 1720"/>
              <a:gd name="T18" fmla="*/ 3224946 w 1354"/>
              <a:gd name="T19" fmla="*/ 147424 h 1720"/>
              <a:gd name="T20" fmla="*/ 1239751 w 1354"/>
              <a:gd name="T21" fmla="*/ 788919 h 1720"/>
              <a:gd name="T22" fmla="*/ 83713 w 1354"/>
              <a:gd name="T23" fmla="*/ 1115643 h 1720"/>
              <a:gd name="T24" fmla="*/ 358770 w 1354"/>
              <a:gd name="T25" fmla="*/ 2366758 h 1720"/>
              <a:gd name="T26" fmla="*/ 681664 w 1354"/>
              <a:gd name="T27" fmla="*/ 3574043 h 1720"/>
              <a:gd name="T28" fmla="*/ 952734 w 1354"/>
              <a:gd name="T29" fmla="*/ 5052271 h 172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476375" y="2282825"/>
            <a:ext cx="26987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Christmas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And 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New Year wishes #3</a:t>
            </a:r>
          </a:p>
        </p:txBody>
      </p:sp>
      <p:grpSp>
        <p:nvGrpSpPr>
          <p:cNvPr id="7173" name="Group 5"/>
          <p:cNvGrpSpPr/>
          <p:nvPr/>
        </p:nvGrpSpPr>
        <p:grpSpPr>
          <a:xfrm>
            <a:off x="5580063" y="5595938"/>
            <a:ext cx="685800" cy="603250"/>
            <a:chOff x="2629" y="832"/>
            <a:chExt cx="1533" cy="1569"/>
          </a:xfrm>
        </p:grpSpPr>
        <p:sp>
          <p:nvSpPr>
            <p:cNvPr id="9312" name="chenying0907 6"/>
            <p:cNvSpPr/>
            <p:nvPr/>
          </p:nvSpPr>
          <p:spPr bwMode="auto">
            <a:xfrm>
              <a:off x="2813" y="1061"/>
              <a:ext cx="213" cy="199"/>
            </a:xfrm>
            <a:custGeom>
              <a:gdLst>
                <a:gd name="T0" fmla="*/ 144 w 90"/>
                <a:gd name="T1" fmla="*/ 135 h 84"/>
                <a:gd name="T2" fmla="*/ 40 w 90"/>
                <a:gd name="T3" fmla="*/ 114 h 84"/>
                <a:gd name="T4" fmla="*/ 99 w 90"/>
                <a:gd name="T5" fmla="*/ 0 h 84"/>
                <a:gd name="T6" fmla="*/ 144 w 90"/>
                <a:gd name="T7" fmla="*/ 135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61" y="57"/>
                  </a:moveTo>
                  <a:cubicBezTo>
                    <a:pt x="61" y="57"/>
                    <a:pt x="33" y="84"/>
                    <a:pt x="17" y="48"/>
                  </a:cubicBezTo>
                  <a:cubicBezTo>
                    <a:pt x="0" y="12"/>
                    <a:pt x="33" y="0"/>
                    <a:pt x="42" y="0"/>
                  </a:cubicBezTo>
                  <a:cubicBezTo>
                    <a:pt x="51" y="0"/>
                    <a:pt x="90" y="12"/>
                    <a:pt x="61" y="57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3" name="chenying0907 7"/>
            <p:cNvSpPr/>
            <p:nvPr/>
          </p:nvSpPr>
          <p:spPr bwMode="auto">
            <a:xfrm>
              <a:off x="3815" y="2125"/>
              <a:ext cx="212" cy="198"/>
            </a:xfrm>
            <a:custGeom>
              <a:gdLst>
                <a:gd name="T0" fmla="*/ 139 w 90"/>
                <a:gd name="T1" fmla="*/ 137 h 84"/>
                <a:gd name="T2" fmla="*/ 35 w 90"/>
                <a:gd name="T3" fmla="*/ 111 h 84"/>
                <a:gd name="T4" fmla="*/ 99 w 90"/>
                <a:gd name="T5" fmla="*/ 0 h 84"/>
                <a:gd name="T6" fmla="*/ 139 w 90"/>
                <a:gd name="T7" fmla="*/ 137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59" y="58"/>
                  </a:moveTo>
                  <a:cubicBezTo>
                    <a:pt x="59" y="58"/>
                    <a:pt x="30" y="84"/>
                    <a:pt x="15" y="47"/>
                  </a:cubicBezTo>
                  <a:cubicBezTo>
                    <a:pt x="0" y="10"/>
                    <a:pt x="33" y="0"/>
                    <a:pt x="42" y="0"/>
                  </a:cubicBezTo>
                  <a:cubicBezTo>
                    <a:pt x="51" y="0"/>
                    <a:pt x="90" y="14"/>
                    <a:pt x="59" y="5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4" name="chenying0907 8"/>
            <p:cNvSpPr/>
            <p:nvPr/>
          </p:nvSpPr>
          <p:spPr bwMode="auto">
            <a:xfrm>
              <a:off x="2960" y="1206"/>
              <a:ext cx="907" cy="947"/>
            </a:xfrm>
            <a:custGeom>
              <a:gdLst>
                <a:gd name="T0" fmla="*/ 0 w 384"/>
                <a:gd name="T1" fmla="*/ 0 h 401"/>
                <a:gd name="T2" fmla="*/ 437 w 384"/>
                <a:gd name="T3" fmla="*/ 453 h 401"/>
                <a:gd name="T4" fmla="*/ 742 w 384"/>
                <a:gd name="T5" fmla="*/ 763 h 401"/>
                <a:gd name="T6" fmla="*/ 907 w 384"/>
                <a:gd name="T7" fmla="*/ 947 h 4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4" h="401">
                  <a:moveTo>
                    <a:pt x="0" y="0"/>
                  </a:moveTo>
                  <a:cubicBezTo>
                    <a:pt x="0" y="0"/>
                    <a:pt x="165" y="168"/>
                    <a:pt x="185" y="192"/>
                  </a:cubicBezTo>
                  <a:cubicBezTo>
                    <a:pt x="205" y="215"/>
                    <a:pt x="296" y="303"/>
                    <a:pt x="314" y="323"/>
                  </a:cubicBezTo>
                  <a:cubicBezTo>
                    <a:pt x="332" y="343"/>
                    <a:pt x="384" y="401"/>
                    <a:pt x="384" y="401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5" name="chenying0907 9"/>
            <p:cNvSpPr/>
            <p:nvPr/>
          </p:nvSpPr>
          <p:spPr bwMode="auto">
            <a:xfrm>
              <a:off x="3095" y="979"/>
              <a:ext cx="564" cy="1299"/>
            </a:xfrm>
            <a:custGeom>
              <a:gdLst>
                <a:gd name="T0" fmla="*/ 564 w 239"/>
                <a:gd name="T1" fmla="*/ 0 h 550"/>
                <a:gd name="T2" fmla="*/ 281 w 239"/>
                <a:gd name="T3" fmla="*/ 678 h 550"/>
                <a:gd name="T4" fmla="*/ 109 w 239"/>
                <a:gd name="T5" fmla="*/ 1075 h 550"/>
                <a:gd name="T6" fmla="*/ 0 w 239"/>
                <a:gd name="T7" fmla="*/ 1299 h 5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9" h="550">
                  <a:moveTo>
                    <a:pt x="239" y="0"/>
                  </a:moveTo>
                  <a:cubicBezTo>
                    <a:pt x="239" y="0"/>
                    <a:pt x="133" y="259"/>
                    <a:pt x="119" y="287"/>
                  </a:cubicBezTo>
                  <a:cubicBezTo>
                    <a:pt x="105" y="314"/>
                    <a:pt x="58" y="431"/>
                    <a:pt x="46" y="455"/>
                  </a:cubicBezTo>
                  <a:cubicBezTo>
                    <a:pt x="34" y="480"/>
                    <a:pt x="0" y="550"/>
                    <a:pt x="0" y="55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6" name="chenying0907 10"/>
            <p:cNvSpPr/>
            <p:nvPr/>
          </p:nvSpPr>
          <p:spPr bwMode="auto">
            <a:xfrm>
              <a:off x="3546" y="832"/>
              <a:ext cx="207" cy="187"/>
            </a:xfrm>
            <a:custGeom>
              <a:gdLst>
                <a:gd name="T0" fmla="*/ 106 w 88"/>
                <a:gd name="T1" fmla="*/ 161 h 79"/>
                <a:gd name="T2" fmla="*/ 7 w 88"/>
                <a:gd name="T3" fmla="*/ 92 h 79"/>
                <a:gd name="T4" fmla="*/ 113 w 88"/>
                <a:gd name="T5" fmla="*/ 12 h 79"/>
                <a:gd name="T6" fmla="*/ 181 w 88"/>
                <a:gd name="T7" fmla="*/ 118 h 79"/>
                <a:gd name="T8" fmla="*/ 106 w 88"/>
                <a:gd name="T9" fmla="*/ 161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79">
                  <a:moveTo>
                    <a:pt x="45" y="68"/>
                  </a:moveTo>
                  <a:cubicBezTo>
                    <a:pt x="45" y="68"/>
                    <a:pt x="6" y="67"/>
                    <a:pt x="3" y="39"/>
                  </a:cubicBezTo>
                  <a:cubicBezTo>
                    <a:pt x="0" y="11"/>
                    <a:pt x="26" y="0"/>
                    <a:pt x="48" y="5"/>
                  </a:cubicBezTo>
                  <a:cubicBezTo>
                    <a:pt x="70" y="10"/>
                    <a:pt x="88" y="26"/>
                    <a:pt x="77" y="50"/>
                  </a:cubicBezTo>
                  <a:cubicBezTo>
                    <a:pt x="66" y="74"/>
                    <a:pt x="60" y="79"/>
                    <a:pt x="45" y="6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7" name="chenying0907 11"/>
            <p:cNvSpPr/>
            <p:nvPr/>
          </p:nvSpPr>
          <p:spPr bwMode="auto">
            <a:xfrm>
              <a:off x="3420" y="1024"/>
              <a:ext cx="414" cy="210"/>
            </a:xfrm>
            <a:custGeom>
              <a:gdLst>
                <a:gd name="T0" fmla="*/ 57 w 175"/>
                <a:gd name="T1" fmla="*/ 19 h 89"/>
                <a:gd name="T2" fmla="*/ 166 w 175"/>
                <a:gd name="T3" fmla="*/ 78 h 89"/>
                <a:gd name="T4" fmla="*/ 300 w 175"/>
                <a:gd name="T5" fmla="*/ 205 h 89"/>
                <a:gd name="T6" fmla="*/ 376 w 175"/>
                <a:gd name="T7" fmla="*/ 116 h 89"/>
                <a:gd name="T8" fmla="*/ 114 w 175"/>
                <a:gd name="T9" fmla="*/ 116 h 89"/>
                <a:gd name="T10" fmla="*/ 57 w 175"/>
                <a:gd name="T11" fmla="*/ 19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5" h="89">
                  <a:moveTo>
                    <a:pt x="24" y="8"/>
                  </a:moveTo>
                  <a:cubicBezTo>
                    <a:pt x="40" y="0"/>
                    <a:pt x="57" y="14"/>
                    <a:pt x="70" y="33"/>
                  </a:cubicBezTo>
                  <a:cubicBezTo>
                    <a:pt x="83" y="52"/>
                    <a:pt x="110" y="85"/>
                    <a:pt x="127" y="87"/>
                  </a:cubicBezTo>
                  <a:cubicBezTo>
                    <a:pt x="144" y="89"/>
                    <a:pt x="175" y="58"/>
                    <a:pt x="159" y="49"/>
                  </a:cubicBezTo>
                  <a:cubicBezTo>
                    <a:pt x="143" y="41"/>
                    <a:pt x="74" y="54"/>
                    <a:pt x="48" y="49"/>
                  </a:cubicBezTo>
                  <a:cubicBezTo>
                    <a:pt x="22" y="45"/>
                    <a:pt x="0" y="20"/>
                    <a:pt x="24" y="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8" name="chenying0907 12"/>
            <p:cNvSpPr/>
            <p:nvPr/>
          </p:nvSpPr>
          <p:spPr bwMode="auto">
            <a:xfrm>
              <a:off x="2759" y="1532"/>
              <a:ext cx="1290" cy="215"/>
            </a:xfrm>
            <a:custGeom>
              <a:gdLst>
                <a:gd name="T0" fmla="*/ 0 w 546"/>
                <a:gd name="T1" fmla="*/ 213 h 91"/>
                <a:gd name="T2" fmla="*/ 180 w 546"/>
                <a:gd name="T3" fmla="*/ 194 h 91"/>
                <a:gd name="T4" fmla="*/ 425 w 546"/>
                <a:gd name="T5" fmla="*/ 168 h 91"/>
                <a:gd name="T6" fmla="*/ 751 w 546"/>
                <a:gd name="T7" fmla="*/ 111 h 91"/>
                <a:gd name="T8" fmla="*/ 1016 w 546"/>
                <a:gd name="T9" fmla="*/ 64 h 91"/>
                <a:gd name="T10" fmla="*/ 1195 w 546"/>
                <a:gd name="T11" fmla="*/ 28 h 91"/>
                <a:gd name="T12" fmla="*/ 1290 w 54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46" h="91">
                  <a:moveTo>
                    <a:pt x="0" y="90"/>
                  </a:moveTo>
                  <a:cubicBezTo>
                    <a:pt x="12" y="91"/>
                    <a:pt x="64" y="82"/>
                    <a:pt x="76" y="82"/>
                  </a:cubicBezTo>
                  <a:cubicBezTo>
                    <a:pt x="88" y="82"/>
                    <a:pt x="161" y="74"/>
                    <a:pt x="180" y="71"/>
                  </a:cubicBezTo>
                  <a:cubicBezTo>
                    <a:pt x="199" y="68"/>
                    <a:pt x="296" y="52"/>
                    <a:pt x="318" y="47"/>
                  </a:cubicBezTo>
                  <a:cubicBezTo>
                    <a:pt x="340" y="42"/>
                    <a:pt x="411" y="33"/>
                    <a:pt x="430" y="27"/>
                  </a:cubicBezTo>
                  <a:cubicBezTo>
                    <a:pt x="449" y="21"/>
                    <a:pt x="498" y="13"/>
                    <a:pt x="506" y="12"/>
                  </a:cubicBezTo>
                  <a:cubicBezTo>
                    <a:pt x="514" y="11"/>
                    <a:pt x="546" y="0"/>
                    <a:pt x="546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9" name="chenying0907 13"/>
            <p:cNvSpPr/>
            <p:nvPr/>
          </p:nvSpPr>
          <p:spPr bwMode="auto">
            <a:xfrm>
              <a:off x="4027" y="1444"/>
              <a:ext cx="135" cy="163"/>
            </a:xfrm>
            <a:custGeom>
              <a:gdLst>
                <a:gd name="T0" fmla="*/ 83 w 57"/>
                <a:gd name="T1" fmla="*/ 5 h 69"/>
                <a:gd name="T2" fmla="*/ 135 w 57"/>
                <a:gd name="T3" fmla="*/ 76 h 69"/>
                <a:gd name="T4" fmla="*/ 66 w 57"/>
                <a:gd name="T5" fmla="*/ 154 h 69"/>
                <a:gd name="T6" fmla="*/ 21 w 57"/>
                <a:gd name="T7" fmla="*/ 50 h 69"/>
                <a:gd name="T8" fmla="*/ 83 w 57"/>
                <a:gd name="T9" fmla="*/ 5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9">
                  <a:moveTo>
                    <a:pt x="35" y="2"/>
                  </a:moveTo>
                  <a:cubicBezTo>
                    <a:pt x="47" y="5"/>
                    <a:pt x="57" y="19"/>
                    <a:pt x="57" y="32"/>
                  </a:cubicBezTo>
                  <a:cubicBezTo>
                    <a:pt x="57" y="45"/>
                    <a:pt x="42" y="69"/>
                    <a:pt x="28" y="65"/>
                  </a:cubicBezTo>
                  <a:cubicBezTo>
                    <a:pt x="14" y="61"/>
                    <a:pt x="0" y="39"/>
                    <a:pt x="9" y="21"/>
                  </a:cubicBezTo>
                  <a:cubicBezTo>
                    <a:pt x="18" y="3"/>
                    <a:pt x="29" y="0"/>
                    <a:pt x="35" y="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0" name="chenying0907 14"/>
            <p:cNvSpPr/>
            <p:nvPr/>
          </p:nvSpPr>
          <p:spPr bwMode="auto">
            <a:xfrm>
              <a:off x="2629" y="1673"/>
              <a:ext cx="133" cy="187"/>
            </a:xfrm>
            <a:custGeom>
              <a:gdLst>
                <a:gd name="T0" fmla="*/ 50 w 56"/>
                <a:gd name="T1" fmla="*/ 7 h 79"/>
                <a:gd name="T2" fmla="*/ 114 w 56"/>
                <a:gd name="T3" fmla="*/ 47 h 79"/>
                <a:gd name="T4" fmla="*/ 121 w 56"/>
                <a:gd name="T5" fmla="*/ 123 h 79"/>
                <a:gd name="T6" fmla="*/ 50 w 56"/>
                <a:gd name="T7" fmla="*/ 156 h 79"/>
                <a:gd name="T8" fmla="*/ 5 w 56"/>
                <a:gd name="T9" fmla="*/ 57 h 79"/>
                <a:gd name="T10" fmla="*/ 50 w 56"/>
                <a:gd name="T11" fmla="*/ 7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79">
                  <a:moveTo>
                    <a:pt x="21" y="3"/>
                  </a:moveTo>
                  <a:cubicBezTo>
                    <a:pt x="30" y="5"/>
                    <a:pt x="42" y="9"/>
                    <a:pt x="48" y="20"/>
                  </a:cubicBezTo>
                  <a:cubicBezTo>
                    <a:pt x="55" y="30"/>
                    <a:pt x="56" y="42"/>
                    <a:pt x="51" y="52"/>
                  </a:cubicBezTo>
                  <a:cubicBezTo>
                    <a:pt x="46" y="61"/>
                    <a:pt x="36" y="79"/>
                    <a:pt x="21" y="66"/>
                  </a:cubicBezTo>
                  <a:cubicBezTo>
                    <a:pt x="6" y="52"/>
                    <a:pt x="0" y="32"/>
                    <a:pt x="2" y="24"/>
                  </a:cubicBezTo>
                  <a:cubicBezTo>
                    <a:pt x="4" y="17"/>
                    <a:pt x="11" y="0"/>
                    <a:pt x="21" y="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1" name="chenying0907 15"/>
            <p:cNvSpPr/>
            <p:nvPr/>
          </p:nvSpPr>
          <p:spPr bwMode="auto">
            <a:xfrm>
              <a:off x="2780" y="1593"/>
              <a:ext cx="166" cy="293"/>
            </a:xfrm>
            <a:custGeom>
              <a:gdLst>
                <a:gd name="T0" fmla="*/ 166 w 70"/>
                <a:gd name="T1" fmla="*/ 132 h 124"/>
                <a:gd name="T2" fmla="*/ 102 w 70"/>
                <a:gd name="T3" fmla="*/ 45 h 124"/>
                <a:gd name="T4" fmla="*/ 17 w 70"/>
                <a:gd name="T5" fmla="*/ 24 h 124"/>
                <a:gd name="T6" fmla="*/ 43 w 70"/>
                <a:gd name="T7" fmla="*/ 95 h 124"/>
                <a:gd name="T8" fmla="*/ 100 w 70"/>
                <a:gd name="T9" fmla="*/ 139 h 124"/>
                <a:gd name="T10" fmla="*/ 50 w 70"/>
                <a:gd name="T11" fmla="*/ 208 h 124"/>
                <a:gd name="T12" fmla="*/ 52 w 70"/>
                <a:gd name="T13" fmla="*/ 284 h 124"/>
                <a:gd name="T14" fmla="*/ 119 w 70"/>
                <a:gd name="T15" fmla="*/ 236 h 124"/>
                <a:gd name="T16" fmla="*/ 166 w 70"/>
                <a:gd name="T17" fmla="*/ 132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24">
                  <a:moveTo>
                    <a:pt x="70" y="56"/>
                  </a:moveTo>
                  <a:cubicBezTo>
                    <a:pt x="70" y="56"/>
                    <a:pt x="55" y="27"/>
                    <a:pt x="43" y="19"/>
                  </a:cubicBezTo>
                  <a:cubicBezTo>
                    <a:pt x="31" y="12"/>
                    <a:pt x="14" y="0"/>
                    <a:pt x="7" y="10"/>
                  </a:cubicBezTo>
                  <a:cubicBezTo>
                    <a:pt x="0" y="20"/>
                    <a:pt x="8" y="33"/>
                    <a:pt x="18" y="40"/>
                  </a:cubicBezTo>
                  <a:cubicBezTo>
                    <a:pt x="27" y="46"/>
                    <a:pt x="38" y="53"/>
                    <a:pt x="42" y="59"/>
                  </a:cubicBezTo>
                  <a:cubicBezTo>
                    <a:pt x="42" y="59"/>
                    <a:pt x="24" y="76"/>
                    <a:pt x="21" y="88"/>
                  </a:cubicBezTo>
                  <a:cubicBezTo>
                    <a:pt x="18" y="100"/>
                    <a:pt x="14" y="116"/>
                    <a:pt x="22" y="120"/>
                  </a:cubicBezTo>
                  <a:cubicBezTo>
                    <a:pt x="30" y="124"/>
                    <a:pt x="43" y="111"/>
                    <a:pt x="50" y="100"/>
                  </a:cubicBezTo>
                  <a:cubicBezTo>
                    <a:pt x="56" y="90"/>
                    <a:pt x="68" y="62"/>
                    <a:pt x="70" y="5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2" name="chenying0907 16"/>
            <p:cNvSpPr/>
            <p:nvPr/>
          </p:nvSpPr>
          <p:spPr bwMode="auto">
            <a:xfrm>
              <a:off x="2981" y="1808"/>
              <a:ext cx="118" cy="149"/>
            </a:xfrm>
            <a:custGeom>
              <a:gdLst>
                <a:gd name="T0" fmla="*/ 99 w 50"/>
                <a:gd name="T1" fmla="*/ 43 h 63"/>
                <a:gd name="T2" fmla="*/ 9 w 50"/>
                <a:gd name="T3" fmla="*/ 43 h 63"/>
                <a:gd name="T4" fmla="*/ 42 w 50"/>
                <a:gd name="T5" fmla="*/ 130 h 63"/>
                <a:gd name="T6" fmla="*/ 99 w 50"/>
                <a:gd name="T7" fmla="*/ 130 h 63"/>
                <a:gd name="T8" fmla="*/ 99 w 50"/>
                <a:gd name="T9" fmla="*/ 43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62">
                  <a:moveTo>
                    <a:pt x="42" y="18"/>
                  </a:moveTo>
                  <a:cubicBezTo>
                    <a:pt x="36" y="12"/>
                    <a:pt x="8" y="0"/>
                    <a:pt x="4" y="18"/>
                  </a:cubicBezTo>
                  <a:cubicBezTo>
                    <a:pt x="0" y="36"/>
                    <a:pt x="9" y="51"/>
                    <a:pt x="18" y="55"/>
                  </a:cubicBezTo>
                  <a:cubicBezTo>
                    <a:pt x="28" y="58"/>
                    <a:pt x="34" y="63"/>
                    <a:pt x="42" y="55"/>
                  </a:cubicBezTo>
                  <a:cubicBezTo>
                    <a:pt x="50" y="47"/>
                    <a:pt x="48" y="24"/>
                    <a:pt x="42" y="1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3" name="chenying0907 17"/>
            <p:cNvSpPr/>
            <p:nvPr/>
          </p:nvSpPr>
          <p:spPr bwMode="auto">
            <a:xfrm>
              <a:off x="2955" y="1458"/>
              <a:ext cx="95" cy="107"/>
            </a:xfrm>
            <a:custGeom>
              <a:gdLst>
                <a:gd name="T0" fmla="*/ 95 w 40"/>
                <a:gd name="T1" fmla="*/ 59 h 45"/>
                <a:gd name="T2" fmla="*/ 55 w 40"/>
                <a:gd name="T3" fmla="*/ 0 h 45"/>
                <a:gd name="T4" fmla="*/ 12 w 40"/>
                <a:gd name="T5" fmla="*/ 67 h 45"/>
                <a:gd name="T6" fmla="*/ 95 w 40"/>
                <a:gd name="T7" fmla="*/ 59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45">
                  <a:moveTo>
                    <a:pt x="40" y="25"/>
                  </a:moveTo>
                  <a:cubicBezTo>
                    <a:pt x="40" y="25"/>
                    <a:pt x="36" y="0"/>
                    <a:pt x="23" y="0"/>
                  </a:cubicBezTo>
                  <a:cubicBezTo>
                    <a:pt x="10" y="0"/>
                    <a:pt x="0" y="10"/>
                    <a:pt x="5" y="28"/>
                  </a:cubicBezTo>
                  <a:cubicBezTo>
                    <a:pt x="10" y="45"/>
                    <a:pt x="32" y="43"/>
                    <a:pt x="40" y="25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4" name="chenying0907 18"/>
            <p:cNvSpPr/>
            <p:nvPr/>
          </p:nvSpPr>
          <p:spPr bwMode="auto">
            <a:xfrm>
              <a:off x="2899" y="1102"/>
              <a:ext cx="219" cy="307"/>
            </a:xfrm>
            <a:custGeom>
              <a:gdLst>
                <a:gd name="T0" fmla="*/ 181 w 93"/>
                <a:gd name="T1" fmla="*/ 227 h 130"/>
                <a:gd name="T2" fmla="*/ 47 w 93"/>
                <a:gd name="T3" fmla="*/ 272 h 130"/>
                <a:gd name="T4" fmla="*/ 115 w 93"/>
                <a:gd name="T5" fmla="*/ 158 h 130"/>
                <a:gd name="T6" fmla="*/ 139 w 93"/>
                <a:gd name="T7" fmla="*/ 59 h 130"/>
                <a:gd name="T8" fmla="*/ 181 w 93"/>
                <a:gd name="T9" fmla="*/ 14 h 130"/>
                <a:gd name="T10" fmla="*/ 219 w 93"/>
                <a:gd name="T11" fmla="*/ 156 h 130"/>
                <a:gd name="T12" fmla="*/ 181 w 93"/>
                <a:gd name="T13" fmla="*/ 227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130">
                  <a:moveTo>
                    <a:pt x="77" y="96"/>
                  </a:moveTo>
                  <a:cubicBezTo>
                    <a:pt x="77" y="96"/>
                    <a:pt x="41" y="130"/>
                    <a:pt x="20" y="115"/>
                  </a:cubicBezTo>
                  <a:cubicBezTo>
                    <a:pt x="0" y="100"/>
                    <a:pt x="21" y="68"/>
                    <a:pt x="49" y="67"/>
                  </a:cubicBezTo>
                  <a:cubicBezTo>
                    <a:pt x="49" y="67"/>
                    <a:pt x="53" y="36"/>
                    <a:pt x="59" y="25"/>
                  </a:cubicBezTo>
                  <a:cubicBezTo>
                    <a:pt x="65" y="14"/>
                    <a:pt x="66" y="0"/>
                    <a:pt x="77" y="6"/>
                  </a:cubicBezTo>
                  <a:cubicBezTo>
                    <a:pt x="88" y="13"/>
                    <a:pt x="93" y="52"/>
                    <a:pt x="93" y="66"/>
                  </a:cubicBezTo>
                  <a:cubicBezTo>
                    <a:pt x="93" y="81"/>
                    <a:pt x="83" y="91"/>
                    <a:pt x="77" y="9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5" name="chenying0907 19"/>
            <p:cNvSpPr/>
            <p:nvPr/>
          </p:nvSpPr>
          <p:spPr bwMode="auto">
            <a:xfrm>
              <a:off x="3262" y="1189"/>
              <a:ext cx="128" cy="130"/>
            </a:xfrm>
            <a:custGeom>
              <a:gdLst>
                <a:gd name="T0" fmla="*/ 90 w 54"/>
                <a:gd name="T1" fmla="*/ 116 h 55"/>
                <a:gd name="T2" fmla="*/ 7 w 54"/>
                <a:gd name="T3" fmla="*/ 71 h 55"/>
                <a:gd name="T4" fmla="*/ 62 w 54"/>
                <a:gd name="T5" fmla="*/ 5 h 55"/>
                <a:gd name="T6" fmla="*/ 128 w 54"/>
                <a:gd name="T7" fmla="*/ 61 h 55"/>
                <a:gd name="T8" fmla="*/ 90 w 54"/>
                <a:gd name="T9" fmla="*/ 116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5">
                  <a:moveTo>
                    <a:pt x="38" y="49"/>
                  </a:moveTo>
                  <a:cubicBezTo>
                    <a:pt x="30" y="53"/>
                    <a:pt x="6" y="55"/>
                    <a:pt x="3" y="30"/>
                  </a:cubicBezTo>
                  <a:cubicBezTo>
                    <a:pt x="0" y="5"/>
                    <a:pt x="12" y="0"/>
                    <a:pt x="26" y="2"/>
                  </a:cubicBezTo>
                  <a:cubicBezTo>
                    <a:pt x="39" y="4"/>
                    <a:pt x="54" y="15"/>
                    <a:pt x="54" y="26"/>
                  </a:cubicBezTo>
                  <a:cubicBezTo>
                    <a:pt x="53" y="37"/>
                    <a:pt x="50" y="44"/>
                    <a:pt x="38" y="49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6" name="chenying0907 20"/>
            <p:cNvSpPr/>
            <p:nvPr/>
          </p:nvSpPr>
          <p:spPr bwMode="auto">
            <a:xfrm>
              <a:off x="3352" y="1305"/>
              <a:ext cx="28" cy="153"/>
            </a:xfrm>
            <a:custGeom>
              <a:gdLst>
                <a:gd name="T0" fmla="*/ 0 w 12"/>
                <a:gd name="T1" fmla="*/ 0 h 65"/>
                <a:gd name="T2" fmla="*/ 23 w 12"/>
                <a:gd name="T3" fmla="*/ 153 h 65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2" h="65">
                  <a:moveTo>
                    <a:pt x="0" y="0"/>
                  </a:moveTo>
                  <a:cubicBezTo>
                    <a:pt x="0" y="0"/>
                    <a:pt x="12" y="52"/>
                    <a:pt x="10" y="65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7" name="chenying0907 21"/>
            <p:cNvSpPr/>
            <p:nvPr/>
          </p:nvSpPr>
          <p:spPr bwMode="auto">
            <a:xfrm>
              <a:off x="3609" y="1335"/>
              <a:ext cx="126" cy="121"/>
            </a:xfrm>
            <a:custGeom>
              <a:gdLst>
                <a:gd name="T0" fmla="*/ 62 w 53"/>
                <a:gd name="T1" fmla="*/ 114 h 51"/>
                <a:gd name="T2" fmla="*/ 19 w 53"/>
                <a:gd name="T3" fmla="*/ 21 h 51"/>
                <a:gd name="T4" fmla="*/ 93 w 53"/>
                <a:gd name="T5" fmla="*/ 7 h 51"/>
                <a:gd name="T6" fmla="*/ 119 w 53"/>
                <a:gd name="T7" fmla="*/ 81 h 51"/>
                <a:gd name="T8" fmla="*/ 62 w 53"/>
                <a:gd name="T9" fmla="*/ 114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51">
                  <a:moveTo>
                    <a:pt x="26" y="48"/>
                  </a:moveTo>
                  <a:cubicBezTo>
                    <a:pt x="15" y="45"/>
                    <a:pt x="0" y="15"/>
                    <a:pt x="8" y="9"/>
                  </a:cubicBezTo>
                  <a:cubicBezTo>
                    <a:pt x="17" y="3"/>
                    <a:pt x="27" y="0"/>
                    <a:pt x="39" y="3"/>
                  </a:cubicBezTo>
                  <a:cubicBezTo>
                    <a:pt x="50" y="5"/>
                    <a:pt x="53" y="22"/>
                    <a:pt x="50" y="34"/>
                  </a:cubicBezTo>
                  <a:cubicBezTo>
                    <a:pt x="47" y="46"/>
                    <a:pt x="38" y="51"/>
                    <a:pt x="26" y="4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8" name="chenying0907 22"/>
            <p:cNvSpPr/>
            <p:nvPr/>
          </p:nvSpPr>
          <p:spPr bwMode="auto">
            <a:xfrm>
              <a:off x="3822" y="1402"/>
              <a:ext cx="198" cy="319"/>
            </a:xfrm>
            <a:custGeom>
              <a:gdLst>
                <a:gd name="T0" fmla="*/ 26 w 84"/>
                <a:gd name="T1" fmla="*/ 165 h 135"/>
                <a:gd name="T2" fmla="*/ 19 w 84"/>
                <a:gd name="T3" fmla="*/ 57 h 135"/>
                <a:gd name="T4" fmla="*/ 97 w 84"/>
                <a:gd name="T5" fmla="*/ 24 h 135"/>
                <a:gd name="T6" fmla="*/ 75 w 84"/>
                <a:gd name="T7" fmla="*/ 158 h 135"/>
                <a:gd name="T8" fmla="*/ 174 w 84"/>
                <a:gd name="T9" fmla="*/ 227 h 135"/>
                <a:gd name="T10" fmla="*/ 160 w 84"/>
                <a:gd name="T11" fmla="*/ 314 h 135"/>
                <a:gd name="T12" fmla="*/ 64 w 84"/>
                <a:gd name="T13" fmla="*/ 267 h 135"/>
                <a:gd name="T14" fmla="*/ 26 w 84"/>
                <a:gd name="T15" fmla="*/ 165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4" h="135">
                  <a:moveTo>
                    <a:pt x="11" y="70"/>
                  </a:moveTo>
                  <a:cubicBezTo>
                    <a:pt x="11" y="70"/>
                    <a:pt x="0" y="38"/>
                    <a:pt x="8" y="24"/>
                  </a:cubicBezTo>
                  <a:cubicBezTo>
                    <a:pt x="17" y="10"/>
                    <a:pt x="29" y="0"/>
                    <a:pt x="41" y="10"/>
                  </a:cubicBezTo>
                  <a:cubicBezTo>
                    <a:pt x="53" y="20"/>
                    <a:pt x="53" y="49"/>
                    <a:pt x="32" y="67"/>
                  </a:cubicBezTo>
                  <a:cubicBezTo>
                    <a:pt x="32" y="67"/>
                    <a:pt x="64" y="75"/>
                    <a:pt x="74" y="96"/>
                  </a:cubicBezTo>
                  <a:cubicBezTo>
                    <a:pt x="84" y="116"/>
                    <a:pt x="79" y="132"/>
                    <a:pt x="68" y="133"/>
                  </a:cubicBezTo>
                  <a:cubicBezTo>
                    <a:pt x="57" y="135"/>
                    <a:pt x="34" y="131"/>
                    <a:pt x="27" y="113"/>
                  </a:cubicBezTo>
                  <a:cubicBezTo>
                    <a:pt x="19" y="95"/>
                    <a:pt x="11" y="70"/>
                    <a:pt x="11" y="7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9" name="Line 23"/>
            <p:cNvSpPr>
              <a:spLocks noChangeShapeType="1"/>
            </p:cNvSpPr>
            <p:nvPr/>
          </p:nvSpPr>
          <p:spPr bwMode="auto">
            <a:xfrm flipH="1">
              <a:off x="3574" y="1442"/>
              <a:ext cx="85" cy="10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0" name="chenying0907 24"/>
            <p:cNvSpPr/>
            <p:nvPr/>
          </p:nvSpPr>
          <p:spPr bwMode="auto">
            <a:xfrm>
              <a:off x="3607" y="1730"/>
              <a:ext cx="123" cy="40"/>
            </a:xfrm>
            <a:custGeom>
              <a:gdLst>
                <a:gd name="T0" fmla="*/ 0 w 52"/>
                <a:gd name="T1" fmla="*/ 0 h 17"/>
                <a:gd name="T2" fmla="*/ 123 w 52"/>
                <a:gd name="T3" fmla="*/ 40 h 17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2" h="17">
                  <a:moveTo>
                    <a:pt x="0" y="0"/>
                  </a:moveTo>
                  <a:cubicBezTo>
                    <a:pt x="0" y="0"/>
                    <a:pt x="44" y="4"/>
                    <a:pt x="52" y="1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1" name="chenying0907 25"/>
            <p:cNvSpPr/>
            <p:nvPr/>
          </p:nvSpPr>
          <p:spPr bwMode="auto">
            <a:xfrm>
              <a:off x="3692" y="1740"/>
              <a:ext cx="120" cy="146"/>
            </a:xfrm>
            <a:custGeom>
              <a:gdLst>
                <a:gd name="T0" fmla="*/ 120 w 51"/>
                <a:gd name="T1" fmla="*/ 75 h 62"/>
                <a:gd name="T2" fmla="*/ 38 w 51"/>
                <a:gd name="T3" fmla="*/ 118 h 62"/>
                <a:gd name="T4" fmla="*/ 61 w 51"/>
                <a:gd name="T5" fmla="*/ 2 h 62"/>
                <a:gd name="T6" fmla="*/ 120 w 51"/>
                <a:gd name="T7" fmla="*/ 75 h 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62">
                  <a:moveTo>
                    <a:pt x="51" y="32"/>
                  </a:moveTo>
                  <a:cubicBezTo>
                    <a:pt x="51" y="41"/>
                    <a:pt x="32" y="62"/>
                    <a:pt x="16" y="50"/>
                  </a:cubicBezTo>
                  <a:cubicBezTo>
                    <a:pt x="0" y="38"/>
                    <a:pt x="8" y="0"/>
                    <a:pt x="26" y="1"/>
                  </a:cubicBezTo>
                  <a:cubicBezTo>
                    <a:pt x="44" y="3"/>
                    <a:pt x="51" y="12"/>
                    <a:pt x="51" y="3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2" name="chenying0907 26"/>
            <p:cNvSpPr/>
            <p:nvPr/>
          </p:nvSpPr>
          <p:spPr bwMode="auto">
            <a:xfrm>
              <a:off x="3685" y="1912"/>
              <a:ext cx="234" cy="234"/>
            </a:xfrm>
            <a:custGeom>
              <a:gdLst>
                <a:gd name="T0" fmla="*/ 97 w 99"/>
                <a:gd name="T1" fmla="*/ 147 h 99"/>
                <a:gd name="T2" fmla="*/ 128 w 99"/>
                <a:gd name="T3" fmla="*/ 26 h 99"/>
                <a:gd name="T4" fmla="*/ 208 w 99"/>
                <a:gd name="T5" fmla="*/ 35 h 99"/>
                <a:gd name="T6" fmla="*/ 208 w 99"/>
                <a:gd name="T7" fmla="*/ 116 h 99"/>
                <a:gd name="T8" fmla="*/ 24 w 99"/>
                <a:gd name="T9" fmla="*/ 130 h 99"/>
                <a:gd name="T10" fmla="*/ 24 w 99"/>
                <a:gd name="T11" fmla="*/ 220 h 99"/>
                <a:gd name="T12" fmla="*/ 92 w 99"/>
                <a:gd name="T13" fmla="*/ 203 h 99"/>
                <a:gd name="T14" fmla="*/ 97 w 99"/>
                <a:gd name="T15" fmla="*/ 147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9" h="99">
                  <a:moveTo>
                    <a:pt x="41" y="62"/>
                  </a:moveTo>
                  <a:cubicBezTo>
                    <a:pt x="41" y="62"/>
                    <a:pt x="37" y="15"/>
                    <a:pt x="54" y="11"/>
                  </a:cubicBezTo>
                  <a:cubicBezTo>
                    <a:pt x="71" y="7"/>
                    <a:pt x="80" y="0"/>
                    <a:pt x="88" y="15"/>
                  </a:cubicBezTo>
                  <a:cubicBezTo>
                    <a:pt x="96" y="31"/>
                    <a:pt x="99" y="44"/>
                    <a:pt x="88" y="49"/>
                  </a:cubicBezTo>
                  <a:cubicBezTo>
                    <a:pt x="77" y="53"/>
                    <a:pt x="18" y="44"/>
                    <a:pt x="10" y="55"/>
                  </a:cubicBezTo>
                  <a:cubicBezTo>
                    <a:pt x="3" y="67"/>
                    <a:pt x="0" y="86"/>
                    <a:pt x="10" y="93"/>
                  </a:cubicBezTo>
                  <a:cubicBezTo>
                    <a:pt x="21" y="99"/>
                    <a:pt x="31" y="95"/>
                    <a:pt x="39" y="86"/>
                  </a:cubicBezTo>
                  <a:cubicBezTo>
                    <a:pt x="47" y="77"/>
                    <a:pt x="41" y="62"/>
                    <a:pt x="41" y="6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3" name="Line 27"/>
            <p:cNvSpPr>
              <a:spLocks noChangeShapeType="1"/>
            </p:cNvSpPr>
            <p:nvPr/>
          </p:nvSpPr>
          <p:spPr bwMode="auto">
            <a:xfrm>
              <a:off x="3050" y="1513"/>
              <a:ext cx="167" cy="5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4" name="chenying0907 28"/>
            <p:cNvSpPr/>
            <p:nvPr/>
          </p:nvSpPr>
          <p:spPr bwMode="auto">
            <a:xfrm>
              <a:off x="3376" y="1997"/>
              <a:ext cx="132" cy="125"/>
            </a:xfrm>
            <a:custGeom>
              <a:gdLst>
                <a:gd name="T0" fmla="*/ 14 w 56"/>
                <a:gd name="T1" fmla="*/ 78 h 53"/>
                <a:gd name="T2" fmla="*/ 75 w 56"/>
                <a:gd name="T3" fmla="*/ 118 h 53"/>
                <a:gd name="T4" fmla="*/ 125 w 56"/>
                <a:gd name="T5" fmla="*/ 78 h 53"/>
                <a:gd name="T6" fmla="*/ 28 w 56"/>
                <a:gd name="T7" fmla="*/ 35 h 53"/>
                <a:gd name="T8" fmla="*/ 14 w 56"/>
                <a:gd name="T9" fmla="*/ 78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2">
                  <a:moveTo>
                    <a:pt x="6" y="33"/>
                  </a:moveTo>
                  <a:cubicBezTo>
                    <a:pt x="10" y="44"/>
                    <a:pt x="18" y="53"/>
                    <a:pt x="32" y="50"/>
                  </a:cubicBezTo>
                  <a:cubicBezTo>
                    <a:pt x="47" y="47"/>
                    <a:pt x="56" y="45"/>
                    <a:pt x="53" y="33"/>
                  </a:cubicBezTo>
                  <a:cubicBezTo>
                    <a:pt x="50" y="21"/>
                    <a:pt x="24" y="0"/>
                    <a:pt x="12" y="15"/>
                  </a:cubicBezTo>
                  <a:cubicBezTo>
                    <a:pt x="0" y="29"/>
                    <a:pt x="6" y="33"/>
                    <a:pt x="6" y="3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5" name="chenying0907 29"/>
            <p:cNvSpPr/>
            <p:nvPr/>
          </p:nvSpPr>
          <p:spPr bwMode="auto">
            <a:xfrm>
              <a:off x="3019" y="2006"/>
              <a:ext cx="290" cy="272"/>
            </a:xfrm>
            <a:custGeom>
              <a:gdLst>
                <a:gd name="T0" fmla="*/ 151 w 123"/>
                <a:gd name="T1" fmla="*/ 118 h 115"/>
                <a:gd name="T2" fmla="*/ 198 w 123"/>
                <a:gd name="T3" fmla="*/ 251 h 115"/>
                <a:gd name="T4" fmla="*/ 283 w 123"/>
                <a:gd name="T5" fmla="*/ 211 h 115"/>
                <a:gd name="T6" fmla="*/ 182 w 123"/>
                <a:gd name="T7" fmla="*/ 92 h 115"/>
                <a:gd name="T8" fmla="*/ 75 w 123"/>
                <a:gd name="T9" fmla="*/ 132 h 115"/>
                <a:gd name="T10" fmla="*/ 31 w 123"/>
                <a:gd name="T11" fmla="*/ 50 h 115"/>
                <a:gd name="T12" fmla="*/ 113 w 123"/>
                <a:gd name="T13" fmla="*/ 14 h 115"/>
                <a:gd name="T14" fmla="*/ 151 w 123"/>
                <a:gd name="T15" fmla="*/ 118 h 1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3" h="115">
                  <a:moveTo>
                    <a:pt x="64" y="50"/>
                  </a:moveTo>
                  <a:cubicBezTo>
                    <a:pt x="64" y="50"/>
                    <a:pt x="57" y="97"/>
                    <a:pt x="84" y="106"/>
                  </a:cubicBezTo>
                  <a:cubicBezTo>
                    <a:pt x="111" y="115"/>
                    <a:pt x="123" y="107"/>
                    <a:pt x="120" y="89"/>
                  </a:cubicBezTo>
                  <a:cubicBezTo>
                    <a:pt x="117" y="70"/>
                    <a:pt x="84" y="40"/>
                    <a:pt x="77" y="39"/>
                  </a:cubicBezTo>
                  <a:cubicBezTo>
                    <a:pt x="70" y="37"/>
                    <a:pt x="46" y="63"/>
                    <a:pt x="32" y="56"/>
                  </a:cubicBezTo>
                  <a:cubicBezTo>
                    <a:pt x="17" y="49"/>
                    <a:pt x="0" y="31"/>
                    <a:pt x="13" y="21"/>
                  </a:cubicBezTo>
                  <a:cubicBezTo>
                    <a:pt x="25" y="11"/>
                    <a:pt x="38" y="0"/>
                    <a:pt x="48" y="6"/>
                  </a:cubicBezTo>
                  <a:cubicBezTo>
                    <a:pt x="59" y="11"/>
                    <a:pt x="64" y="31"/>
                    <a:pt x="64" y="5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6" name="chenying0907 30"/>
            <p:cNvSpPr/>
            <p:nvPr/>
          </p:nvSpPr>
          <p:spPr bwMode="auto">
            <a:xfrm>
              <a:off x="2955" y="2257"/>
              <a:ext cx="180" cy="144"/>
            </a:xfrm>
            <a:custGeom>
              <a:gdLst>
                <a:gd name="T0" fmla="*/ 52 w 76"/>
                <a:gd name="T1" fmla="*/ 26 h 61"/>
                <a:gd name="T2" fmla="*/ 26 w 76"/>
                <a:gd name="T3" fmla="*/ 116 h 61"/>
                <a:gd name="T4" fmla="*/ 123 w 76"/>
                <a:gd name="T5" fmla="*/ 127 h 61"/>
                <a:gd name="T6" fmla="*/ 178 w 76"/>
                <a:gd name="T7" fmla="*/ 83 h 61"/>
                <a:gd name="T8" fmla="*/ 97 w 76"/>
                <a:gd name="T9" fmla="*/ 9 h 61"/>
                <a:gd name="T10" fmla="*/ 52 w 76"/>
                <a:gd name="T11" fmla="*/ 26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6" h="61">
                  <a:moveTo>
                    <a:pt x="22" y="11"/>
                  </a:moveTo>
                  <a:cubicBezTo>
                    <a:pt x="12" y="21"/>
                    <a:pt x="0" y="38"/>
                    <a:pt x="11" y="49"/>
                  </a:cubicBezTo>
                  <a:cubicBezTo>
                    <a:pt x="22" y="61"/>
                    <a:pt x="36" y="61"/>
                    <a:pt x="52" y="54"/>
                  </a:cubicBezTo>
                  <a:cubicBezTo>
                    <a:pt x="67" y="47"/>
                    <a:pt x="75" y="48"/>
                    <a:pt x="75" y="35"/>
                  </a:cubicBezTo>
                  <a:cubicBezTo>
                    <a:pt x="76" y="21"/>
                    <a:pt x="57" y="0"/>
                    <a:pt x="41" y="4"/>
                  </a:cubicBezTo>
                  <a:cubicBezTo>
                    <a:pt x="25" y="8"/>
                    <a:pt x="26" y="5"/>
                    <a:pt x="22" y="11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7" name="chenying0907 31"/>
            <p:cNvSpPr/>
            <p:nvPr/>
          </p:nvSpPr>
          <p:spPr bwMode="auto">
            <a:xfrm>
              <a:off x="3149" y="1397"/>
              <a:ext cx="550" cy="645"/>
            </a:xfrm>
            <a:custGeom>
              <a:gdLst>
                <a:gd name="T0" fmla="*/ 293 w 233"/>
                <a:gd name="T1" fmla="*/ 645 h 273"/>
                <a:gd name="T2" fmla="*/ 281 w 233"/>
                <a:gd name="T3" fmla="*/ 491 h 273"/>
                <a:gd name="T4" fmla="*/ 366 w 233"/>
                <a:gd name="T5" fmla="*/ 385 h 273"/>
                <a:gd name="T6" fmla="*/ 425 w 233"/>
                <a:gd name="T7" fmla="*/ 234 h 273"/>
                <a:gd name="T8" fmla="*/ 434 w 233"/>
                <a:gd name="T9" fmla="*/ 135 h 273"/>
                <a:gd name="T10" fmla="*/ 276 w 233"/>
                <a:gd name="T11" fmla="*/ 146 h 273"/>
                <a:gd name="T12" fmla="*/ 307 w 233"/>
                <a:gd name="T13" fmla="*/ 73 h 273"/>
                <a:gd name="T14" fmla="*/ 135 w 233"/>
                <a:gd name="T15" fmla="*/ 142 h 273"/>
                <a:gd name="T16" fmla="*/ 68 w 233"/>
                <a:gd name="T17" fmla="*/ 298 h 2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3" h="273">
                  <a:moveTo>
                    <a:pt x="124" y="273"/>
                  </a:moveTo>
                  <a:cubicBezTo>
                    <a:pt x="119" y="208"/>
                    <a:pt x="119" y="208"/>
                    <a:pt x="119" y="208"/>
                  </a:cubicBezTo>
                  <a:cubicBezTo>
                    <a:pt x="157" y="207"/>
                    <a:pt x="155" y="163"/>
                    <a:pt x="155" y="163"/>
                  </a:cubicBezTo>
                  <a:cubicBezTo>
                    <a:pt x="233" y="173"/>
                    <a:pt x="180" y="99"/>
                    <a:pt x="180" y="99"/>
                  </a:cubicBezTo>
                  <a:cubicBezTo>
                    <a:pt x="180" y="99"/>
                    <a:pt x="208" y="88"/>
                    <a:pt x="184" y="57"/>
                  </a:cubicBezTo>
                  <a:cubicBezTo>
                    <a:pt x="160" y="26"/>
                    <a:pt x="117" y="62"/>
                    <a:pt x="117" y="62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81" y="0"/>
                    <a:pt x="57" y="60"/>
                    <a:pt x="57" y="60"/>
                  </a:cubicBezTo>
                  <a:cubicBezTo>
                    <a:pt x="0" y="66"/>
                    <a:pt x="29" y="126"/>
                    <a:pt x="29" y="126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8" name="chenying0907 32"/>
            <p:cNvSpPr/>
            <p:nvPr/>
          </p:nvSpPr>
          <p:spPr bwMode="auto">
            <a:xfrm>
              <a:off x="3092" y="1789"/>
              <a:ext cx="338" cy="114"/>
            </a:xfrm>
            <a:custGeom>
              <a:gdLst>
                <a:gd name="T0" fmla="*/ 338 w 143"/>
                <a:gd name="T1" fmla="*/ 100 h 48"/>
                <a:gd name="T2" fmla="*/ 248 w 143"/>
                <a:gd name="T3" fmla="*/ 0 h 48"/>
                <a:gd name="T4" fmla="*/ 118 w 143"/>
                <a:gd name="T5" fmla="*/ 17 h 48"/>
                <a:gd name="T6" fmla="*/ 0 w 143"/>
                <a:gd name="T7" fmla="*/ 88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" h="48">
                  <a:moveTo>
                    <a:pt x="143" y="42"/>
                  </a:moveTo>
                  <a:cubicBezTo>
                    <a:pt x="143" y="42"/>
                    <a:pt x="108" y="48"/>
                    <a:pt x="105" y="0"/>
                  </a:cubicBezTo>
                  <a:cubicBezTo>
                    <a:pt x="105" y="0"/>
                    <a:pt x="74" y="36"/>
                    <a:pt x="50" y="7"/>
                  </a:cubicBezTo>
                  <a:cubicBezTo>
                    <a:pt x="0" y="37"/>
                    <a:pt x="0" y="37"/>
                    <a:pt x="0" y="3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9" name="chenying0907 33"/>
            <p:cNvSpPr/>
            <p:nvPr/>
          </p:nvSpPr>
          <p:spPr bwMode="auto">
            <a:xfrm>
              <a:off x="3170" y="1704"/>
              <a:ext cx="47" cy="102"/>
            </a:xfrm>
            <a:custGeom>
              <a:gdLst>
                <a:gd name="T0" fmla="*/ 40 w 20"/>
                <a:gd name="T1" fmla="*/ 102 h 43"/>
                <a:gd name="T2" fmla="*/ 47 w 20"/>
                <a:gd name="T3" fmla="*/ 0 h 43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0" h="43">
                  <a:moveTo>
                    <a:pt x="17" y="43"/>
                  </a:moveTo>
                  <a:cubicBezTo>
                    <a:pt x="17" y="43"/>
                    <a:pt x="0" y="17"/>
                    <a:pt x="20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202" name="Group 34"/>
          <p:cNvGrpSpPr/>
          <p:nvPr/>
        </p:nvGrpSpPr>
        <p:grpSpPr>
          <a:xfrm>
            <a:off x="5292725" y="1452563"/>
            <a:ext cx="1011238" cy="1012825"/>
            <a:chOff x="2131" y="2118"/>
            <a:chExt cx="749" cy="770"/>
          </a:xfrm>
        </p:grpSpPr>
        <p:sp>
          <p:nvSpPr>
            <p:cNvPr id="9275" name="chenying0907 35"/>
            <p:cNvSpPr/>
            <p:nvPr/>
          </p:nvSpPr>
          <p:spPr bwMode="auto">
            <a:xfrm>
              <a:off x="2419" y="2413"/>
              <a:ext cx="161" cy="166"/>
            </a:xfrm>
            <a:custGeom>
              <a:gdLst>
                <a:gd name="T0" fmla="*/ 24 w 68"/>
                <a:gd name="T1" fmla="*/ 138 h 70"/>
                <a:gd name="T2" fmla="*/ 118 w 68"/>
                <a:gd name="T3" fmla="*/ 147 h 70"/>
                <a:gd name="T4" fmla="*/ 152 w 68"/>
                <a:gd name="T5" fmla="*/ 55 h 70"/>
                <a:gd name="T6" fmla="*/ 54 w 68"/>
                <a:gd name="T7" fmla="*/ 19 h 70"/>
                <a:gd name="T8" fmla="*/ 24 w 68"/>
                <a:gd name="T9" fmla="*/ 138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70">
                  <a:moveTo>
                    <a:pt x="10" y="58"/>
                  </a:moveTo>
                  <a:cubicBezTo>
                    <a:pt x="17" y="69"/>
                    <a:pt x="36" y="70"/>
                    <a:pt x="50" y="62"/>
                  </a:cubicBezTo>
                  <a:cubicBezTo>
                    <a:pt x="63" y="54"/>
                    <a:pt x="68" y="32"/>
                    <a:pt x="64" y="23"/>
                  </a:cubicBezTo>
                  <a:cubicBezTo>
                    <a:pt x="60" y="15"/>
                    <a:pt x="39" y="0"/>
                    <a:pt x="23" y="8"/>
                  </a:cubicBezTo>
                  <a:cubicBezTo>
                    <a:pt x="7" y="16"/>
                    <a:pt x="0" y="42"/>
                    <a:pt x="10" y="58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6" name="chenying0907 36"/>
            <p:cNvSpPr/>
            <p:nvPr/>
          </p:nvSpPr>
          <p:spPr bwMode="auto">
            <a:xfrm>
              <a:off x="2544" y="2118"/>
              <a:ext cx="81" cy="80"/>
            </a:xfrm>
            <a:custGeom>
              <a:gdLst>
                <a:gd name="T0" fmla="*/ 60 w 34"/>
                <a:gd name="T1" fmla="*/ 78 h 34"/>
                <a:gd name="T2" fmla="*/ 24 w 34"/>
                <a:gd name="T3" fmla="*/ 9 h 34"/>
                <a:gd name="T4" fmla="*/ 60 w 34"/>
                <a:gd name="T5" fmla="*/ 33 h 34"/>
                <a:gd name="T6" fmla="*/ 60 w 34"/>
                <a:gd name="T7" fmla="*/ 78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" h="34">
                  <a:moveTo>
                    <a:pt x="25" y="33"/>
                  </a:moveTo>
                  <a:cubicBezTo>
                    <a:pt x="25" y="33"/>
                    <a:pt x="0" y="16"/>
                    <a:pt x="10" y="4"/>
                  </a:cubicBezTo>
                  <a:cubicBezTo>
                    <a:pt x="13" y="0"/>
                    <a:pt x="20" y="8"/>
                    <a:pt x="25" y="14"/>
                  </a:cubicBezTo>
                  <a:cubicBezTo>
                    <a:pt x="30" y="21"/>
                    <a:pt x="34" y="34"/>
                    <a:pt x="25" y="33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7" name="chenying0907 37"/>
            <p:cNvSpPr/>
            <p:nvPr/>
          </p:nvSpPr>
          <p:spPr bwMode="auto">
            <a:xfrm>
              <a:off x="2537" y="2144"/>
              <a:ext cx="161" cy="113"/>
            </a:xfrm>
            <a:custGeom>
              <a:gdLst>
                <a:gd name="T0" fmla="*/ 69 w 68"/>
                <a:gd name="T1" fmla="*/ 57 h 48"/>
                <a:gd name="T2" fmla="*/ 118 w 68"/>
                <a:gd name="T3" fmla="*/ 87 h 48"/>
                <a:gd name="T4" fmla="*/ 62 w 68"/>
                <a:gd name="T5" fmla="*/ 75 h 48"/>
                <a:gd name="T6" fmla="*/ 14 w 68"/>
                <a:gd name="T7" fmla="*/ 52 h 48"/>
                <a:gd name="T8" fmla="*/ 69 w 68"/>
                <a:gd name="T9" fmla="*/ 57 h 48"/>
                <a:gd name="T10" fmla="*/ 137 w 68"/>
                <a:gd name="T11" fmla="*/ 24 h 48"/>
                <a:gd name="T12" fmla="*/ 69 w 68"/>
                <a:gd name="T13" fmla="*/ 57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8" h="48">
                  <a:moveTo>
                    <a:pt x="29" y="24"/>
                  </a:moveTo>
                  <a:cubicBezTo>
                    <a:pt x="29" y="24"/>
                    <a:pt x="52" y="25"/>
                    <a:pt x="50" y="37"/>
                  </a:cubicBezTo>
                  <a:cubicBezTo>
                    <a:pt x="49" y="48"/>
                    <a:pt x="34" y="46"/>
                    <a:pt x="26" y="32"/>
                  </a:cubicBezTo>
                  <a:cubicBezTo>
                    <a:pt x="19" y="37"/>
                    <a:pt x="0" y="33"/>
                    <a:pt x="6" y="22"/>
                  </a:cubicBezTo>
                  <a:cubicBezTo>
                    <a:pt x="11" y="10"/>
                    <a:pt x="29" y="24"/>
                    <a:pt x="29" y="24"/>
                  </a:cubicBezTo>
                  <a:cubicBezTo>
                    <a:pt x="29" y="24"/>
                    <a:pt x="49" y="0"/>
                    <a:pt x="58" y="10"/>
                  </a:cubicBezTo>
                  <a:cubicBezTo>
                    <a:pt x="68" y="20"/>
                    <a:pt x="47" y="34"/>
                    <a:pt x="29" y="2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8" name="chenying0907 38"/>
            <p:cNvSpPr/>
            <p:nvPr/>
          </p:nvSpPr>
          <p:spPr bwMode="auto">
            <a:xfrm>
              <a:off x="2518" y="2208"/>
              <a:ext cx="123" cy="78"/>
            </a:xfrm>
            <a:custGeom>
              <a:gdLst>
                <a:gd name="T0" fmla="*/ 80 w 52"/>
                <a:gd name="T1" fmla="*/ 12 h 33"/>
                <a:gd name="T2" fmla="*/ 5 w 52"/>
                <a:gd name="T3" fmla="*/ 26 h 33"/>
                <a:gd name="T4" fmla="*/ 71 w 52"/>
                <a:gd name="T5" fmla="*/ 40 h 33"/>
                <a:gd name="T6" fmla="*/ 97 w 52"/>
                <a:gd name="T7" fmla="*/ 73 h 33"/>
                <a:gd name="T8" fmla="*/ 121 w 52"/>
                <a:gd name="T9" fmla="*/ 52 h 33"/>
                <a:gd name="T10" fmla="*/ 80 w 52"/>
                <a:gd name="T11" fmla="*/ 12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33">
                  <a:moveTo>
                    <a:pt x="34" y="5"/>
                  </a:moveTo>
                  <a:cubicBezTo>
                    <a:pt x="34" y="5"/>
                    <a:pt x="4" y="0"/>
                    <a:pt x="2" y="11"/>
                  </a:cubicBezTo>
                  <a:cubicBezTo>
                    <a:pt x="0" y="22"/>
                    <a:pt x="24" y="27"/>
                    <a:pt x="30" y="17"/>
                  </a:cubicBezTo>
                  <a:cubicBezTo>
                    <a:pt x="30" y="17"/>
                    <a:pt x="33" y="30"/>
                    <a:pt x="41" y="31"/>
                  </a:cubicBezTo>
                  <a:cubicBezTo>
                    <a:pt x="49" y="33"/>
                    <a:pt x="52" y="27"/>
                    <a:pt x="51" y="22"/>
                  </a:cubicBezTo>
                  <a:cubicBezTo>
                    <a:pt x="49" y="18"/>
                    <a:pt x="42" y="11"/>
                    <a:pt x="34" y="5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9" name="chenying0907 39"/>
            <p:cNvSpPr/>
            <p:nvPr/>
          </p:nvSpPr>
          <p:spPr bwMode="auto">
            <a:xfrm>
              <a:off x="2396" y="2751"/>
              <a:ext cx="99" cy="66"/>
            </a:xfrm>
            <a:custGeom>
              <a:gdLst>
                <a:gd name="T0" fmla="*/ 40 w 42"/>
                <a:gd name="T1" fmla="*/ 0 h 28"/>
                <a:gd name="T2" fmla="*/ 2 w 42"/>
                <a:gd name="T3" fmla="*/ 19 h 28"/>
                <a:gd name="T4" fmla="*/ 33 w 42"/>
                <a:gd name="T5" fmla="*/ 26 h 28"/>
                <a:gd name="T6" fmla="*/ 75 w 42"/>
                <a:gd name="T7" fmla="*/ 66 h 28"/>
                <a:gd name="T8" fmla="*/ 40 w 42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28">
                  <a:moveTo>
                    <a:pt x="17" y="0"/>
                  </a:moveTo>
                  <a:cubicBezTo>
                    <a:pt x="17" y="0"/>
                    <a:pt x="0" y="0"/>
                    <a:pt x="1" y="8"/>
                  </a:cubicBezTo>
                  <a:cubicBezTo>
                    <a:pt x="3" y="15"/>
                    <a:pt x="12" y="12"/>
                    <a:pt x="14" y="11"/>
                  </a:cubicBezTo>
                  <a:cubicBezTo>
                    <a:pt x="14" y="11"/>
                    <a:pt x="22" y="28"/>
                    <a:pt x="32" y="28"/>
                  </a:cubicBezTo>
                  <a:cubicBezTo>
                    <a:pt x="42" y="28"/>
                    <a:pt x="41" y="11"/>
                    <a:pt x="17" y="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0" name="chenying0907 40"/>
            <p:cNvSpPr/>
            <p:nvPr/>
          </p:nvSpPr>
          <p:spPr bwMode="auto">
            <a:xfrm>
              <a:off x="2367" y="2768"/>
              <a:ext cx="128" cy="87"/>
            </a:xfrm>
            <a:custGeom>
              <a:gdLst>
                <a:gd name="T0" fmla="*/ 62 w 54"/>
                <a:gd name="T1" fmla="*/ 9 h 37"/>
                <a:gd name="T2" fmla="*/ 2 w 54"/>
                <a:gd name="T3" fmla="*/ 31 h 37"/>
                <a:gd name="T4" fmla="*/ 55 w 54"/>
                <a:gd name="T5" fmla="*/ 33 h 37"/>
                <a:gd name="T6" fmla="*/ 95 w 54"/>
                <a:gd name="T7" fmla="*/ 78 h 37"/>
                <a:gd name="T8" fmla="*/ 62 w 54"/>
                <a:gd name="T9" fmla="*/ 9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37">
                  <a:moveTo>
                    <a:pt x="26" y="4"/>
                  </a:moveTo>
                  <a:cubicBezTo>
                    <a:pt x="26" y="4"/>
                    <a:pt x="2" y="0"/>
                    <a:pt x="1" y="13"/>
                  </a:cubicBezTo>
                  <a:cubicBezTo>
                    <a:pt x="0" y="26"/>
                    <a:pt x="20" y="16"/>
                    <a:pt x="23" y="14"/>
                  </a:cubicBezTo>
                  <a:cubicBezTo>
                    <a:pt x="23" y="14"/>
                    <a:pt x="26" y="37"/>
                    <a:pt x="40" y="33"/>
                  </a:cubicBezTo>
                  <a:cubicBezTo>
                    <a:pt x="54" y="29"/>
                    <a:pt x="33" y="4"/>
                    <a:pt x="26" y="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1" name="chenying0907 41"/>
            <p:cNvSpPr/>
            <p:nvPr/>
          </p:nvSpPr>
          <p:spPr bwMode="auto">
            <a:xfrm>
              <a:off x="2348" y="2179"/>
              <a:ext cx="267" cy="697"/>
            </a:xfrm>
            <a:custGeom>
              <a:gdLst>
                <a:gd name="T0" fmla="*/ 73 w 113"/>
                <a:gd name="T1" fmla="*/ 621 h 295"/>
                <a:gd name="T2" fmla="*/ 12 w 113"/>
                <a:gd name="T3" fmla="*/ 657 h 295"/>
                <a:gd name="T4" fmla="*/ 64 w 113"/>
                <a:gd name="T5" fmla="*/ 650 h 295"/>
                <a:gd name="T6" fmla="*/ 196 w 113"/>
                <a:gd name="T7" fmla="*/ 206 h 295"/>
                <a:gd name="T8" fmla="*/ 267 w 113"/>
                <a:gd name="T9" fmla="*/ 0 h 2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" h="295">
                  <a:moveTo>
                    <a:pt x="31" y="263"/>
                  </a:moveTo>
                  <a:cubicBezTo>
                    <a:pt x="31" y="263"/>
                    <a:pt x="0" y="262"/>
                    <a:pt x="5" y="278"/>
                  </a:cubicBezTo>
                  <a:cubicBezTo>
                    <a:pt x="10" y="295"/>
                    <a:pt x="27" y="275"/>
                    <a:pt x="27" y="275"/>
                  </a:cubicBezTo>
                  <a:cubicBezTo>
                    <a:pt x="27" y="275"/>
                    <a:pt x="72" y="127"/>
                    <a:pt x="83" y="87"/>
                  </a:cubicBezTo>
                  <a:cubicBezTo>
                    <a:pt x="94" y="46"/>
                    <a:pt x="113" y="0"/>
                    <a:pt x="113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2" name="chenying0907 42"/>
            <p:cNvSpPr/>
            <p:nvPr/>
          </p:nvSpPr>
          <p:spPr bwMode="auto">
            <a:xfrm>
              <a:off x="2400" y="2803"/>
              <a:ext cx="50" cy="78"/>
            </a:xfrm>
            <a:custGeom>
              <a:gdLst>
                <a:gd name="T0" fmla="*/ 12 w 21"/>
                <a:gd name="T1" fmla="*/ 26 h 33"/>
                <a:gd name="T2" fmla="*/ 24 w 21"/>
                <a:gd name="T3" fmla="*/ 73 h 33"/>
                <a:gd name="T4" fmla="*/ 21 w 21"/>
                <a:gd name="T5" fmla="*/ 0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33">
                  <a:moveTo>
                    <a:pt x="5" y="11"/>
                  </a:moveTo>
                  <a:cubicBezTo>
                    <a:pt x="5" y="11"/>
                    <a:pt x="0" y="28"/>
                    <a:pt x="10" y="31"/>
                  </a:cubicBezTo>
                  <a:cubicBezTo>
                    <a:pt x="21" y="33"/>
                    <a:pt x="19" y="2"/>
                    <a:pt x="9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3" name="chenying0907 43"/>
            <p:cNvSpPr/>
            <p:nvPr/>
          </p:nvSpPr>
          <p:spPr bwMode="auto">
            <a:xfrm>
              <a:off x="2778" y="2297"/>
              <a:ext cx="50" cy="90"/>
            </a:xfrm>
            <a:custGeom>
              <a:gdLst>
                <a:gd name="T0" fmla="*/ 10 w 21"/>
                <a:gd name="T1" fmla="*/ 71 h 38"/>
                <a:gd name="T2" fmla="*/ 38 w 21"/>
                <a:gd name="T3" fmla="*/ 0 h 38"/>
                <a:gd name="T4" fmla="*/ 43 w 21"/>
                <a:gd name="T5" fmla="*/ 43 h 38"/>
                <a:gd name="T6" fmla="*/ 10 w 21"/>
                <a:gd name="T7" fmla="*/ 71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" h="38">
                  <a:moveTo>
                    <a:pt x="4" y="30"/>
                  </a:moveTo>
                  <a:cubicBezTo>
                    <a:pt x="4" y="30"/>
                    <a:pt x="0" y="0"/>
                    <a:pt x="16" y="0"/>
                  </a:cubicBezTo>
                  <a:cubicBezTo>
                    <a:pt x="21" y="0"/>
                    <a:pt x="19" y="10"/>
                    <a:pt x="18" y="18"/>
                  </a:cubicBezTo>
                  <a:cubicBezTo>
                    <a:pt x="16" y="26"/>
                    <a:pt x="10" y="38"/>
                    <a:pt x="4" y="3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4" name="chenying0907 44"/>
            <p:cNvSpPr/>
            <p:nvPr/>
          </p:nvSpPr>
          <p:spPr bwMode="auto">
            <a:xfrm>
              <a:off x="2726" y="2321"/>
              <a:ext cx="133" cy="125"/>
            </a:xfrm>
            <a:custGeom>
              <a:gdLst>
                <a:gd name="T0" fmla="*/ 62 w 56"/>
                <a:gd name="T1" fmla="*/ 54 h 53"/>
                <a:gd name="T2" fmla="*/ 71 w 56"/>
                <a:gd name="T3" fmla="*/ 111 h 53"/>
                <a:gd name="T4" fmla="*/ 43 w 56"/>
                <a:gd name="T5" fmla="*/ 61 h 53"/>
                <a:gd name="T6" fmla="*/ 26 w 56"/>
                <a:gd name="T7" fmla="*/ 9 h 53"/>
                <a:gd name="T8" fmla="*/ 62 w 56"/>
                <a:gd name="T9" fmla="*/ 54 h 53"/>
                <a:gd name="T10" fmla="*/ 131 w 56"/>
                <a:gd name="T11" fmla="*/ 85 h 53"/>
                <a:gd name="T12" fmla="*/ 62 w 56"/>
                <a:gd name="T13" fmla="*/ 54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52">
                  <a:moveTo>
                    <a:pt x="26" y="23"/>
                  </a:moveTo>
                  <a:cubicBezTo>
                    <a:pt x="26" y="23"/>
                    <a:pt x="40" y="41"/>
                    <a:pt x="30" y="47"/>
                  </a:cubicBezTo>
                  <a:cubicBezTo>
                    <a:pt x="21" y="53"/>
                    <a:pt x="13" y="41"/>
                    <a:pt x="18" y="26"/>
                  </a:cubicBezTo>
                  <a:cubicBezTo>
                    <a:pt x="10" y="24"/>
                    <a:pt x="0" y="7"/>
                    <a:pt x="11" y="4"/>
                  </a:cubicBezTo>
                  <a:cubicBezTo>
                    <a:pt x="23" y="0"/>
                    <a:pt x="26" y="23"/>
                    <a:pt x="26" y="23"/>
                  </a:cubicBezTo>
                  <a:cubicBezTo>
                    <a:pt x="26" y="23"/>
                    <a:pt x="56" y="22"/>
                    <a:pt x="55" y="36"/>
                  </a:cubicBezTo>
                  <a:cubicBezTo>
                    <a:pt x="54" y="49"/>
                    <a:pt x="30" y="43"/>
                    <a:pt x="26" y="23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5" name="chenying0907 45"/>
            <p:cNvSpPr/>
            <p:nvPr/>
          </p:nvSpPr>
          <p:spPr bwMode="auto">
            <a:xfrm>
              <a:off x="2684" y="2321"/>
              <a:ext cx="87" cy="130"/>
            </a:xfrm>
            <a:custGeom>
              <a:gdLst>
                <a:gd name="T0" fmla="*/ 85 w 37"/>
                <a:gd name="T1" fmla="*/ 61 h 55"/>
                <a:gd name="T2" fmla="*/ 24 w 37"/>
                <a:gd name="T3" fmla="*/ 14 h 55"/>
                <a:gd name="T4" fmla="*/ 56 w 37"/>
                <a:gd name="T5" fmla="*/ 73 h 55"/>
                <a:gd name="T6" fmla="*/ 49 w 37"/>
                <a:gd name="T7" fmla="*/ 113 h 55"/>
                <a:gd name="T8" fmla="*/ 80 w 37"/>
                <a:gd name="T9" fmla="*/ 118 h 55"/>
                <a:gd name="T10" fmla="*/ 85 w 37"/>
                <a:gd name="T11" fmla="*/ 61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55">
                  <a:moveTo>
                    <a:pt x="36" y="26"/>
                  </a:moveTo>
                  <a:cubicBezTo>
                    <a:pt x="36" y="26"/>
                    <a:pt x="19" y="0"/>
                    <a:pt x="10" y="6"/>
                  </a:cubicBezTo>
                  <a:cubicBezTo>
                    <a:pt x="0" y="11"/>
                    <a:pt x="13" y="33"/>
                    <a:pt x="24" y="31"/>
                  </a:cubicBezTo>
                  <a:cubicBezTo>
                    <a:pt x="24" y="31"/>
                    <a:pt x="17" y="41"/>
                    <a:pt x="21" y="48"/>
                  </a:cubicBezTo>
                  <a:cubicBezTo>
                    <a:pt x="24" y="55"/>
                    <a:pt x="32" y="54"/>
                    <a:pt x="34" y="50"/>
                  </a:cubicBezTo>
                  <a:cubicBezTo>
                    <a:pt x="36" y="46"/>
                    <a:pt x="37" y="36"/>
                    <a:pt x="36" y="26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6" name="chenying0907 46"/>
            <p:cNvSpPr/>
            <p:nvPr/>
          </p:nvSpPr>
          <p:spPr bwMode="auto">
            <a:xfrm>
              <a:off x="2216" y="2586"/>
              <a:ext cx="66" cy="118"/>
            </a:xfrm>
            <a:custGeom>
              <a:gdLst>
                <a:gd name="T0" fmla="*/ 50 w 28"/>
                <a:gd name="T1" fmla="*/ 31 h 50"/>
                <a:gd name="T2" fmla="*/ 12 w 28"/>
                <a:gd name="T3" fmla="*/ 14 h 50"/>
                <a:gd name="T4" fmla="*/ 26 w 28"/>
                <a:gd name="T5" fmla="*/ 42 h 50"/>
                <a:gd name="T6" fmla="*/ 24 w 28"/>
                <a:gd name="T7" fmla="*/ 101 h 50"/>
                <a:gd name="T8" fmla="*/ 50 w 28"/>
                <a:gd name="T9" fmla="*/ 3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50">
                  <a:moveTo>
                    <a:pt x="21" y="13"/>
                  </a:moveTo>
                  <a:cubicBezTo>
                    <a:pt x="21" y="13"/>
                    <a:pt x="10" y="0"/>
                    <a:pt x="5" y="6"/>
                  </a:cubicBezTo>
                  <a:cubicBezTo>
                    <a:pt x="0" y="13"/>
                    <a:pt x="8" y="17"/>
                    <a:pt x="11" y="18"/>
                  </a:cubicBezTo>
                  <a:cubicBezTo>
                    <a:pt x="11" y="18"/>
                    <a:pt x="4" y="35"/>
                    <a:pt x="10" y="43"/>
                  </a:cubicBezTo>
                  <a:cubicBezTo>
                    <a:pt x="17" y="50"/>
                    <a:pt x="28" y="38"/>
                    <a:pt x="21" y="13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7" name="chenying0907 47"/>
            <p:cNvSpPr/>
            <p:nvPr/>
          </p:nvSpPr>
          <p:spPr bwMode="auto">
            <a:xfrm>
              <a:off x="2162" y="2581"/>
              <a:ext cx="90" cy="137"/>
            </a:xfrm>
            <a:custGeom>
              <a:gdLst>
                <a:gd name="T0" fmla="*/ 81 w 38"/>
                <a:gd name="T1" fmla="*/ 47 h 58"/>
                <a:gd name="T2" fmla="*/ 24 w 38"/>
                <a:gd name="T3" fmla="*/ 19 h 58"/>
                <a:gd name="T4" fmla="*/ 57 w 38"/>
                <a:gd name="T5" fmla="*/ 59 h 58"/>
                <a:gd name="T6" fmla="*/ 52 w 38"/>
                <a:gd name="T7" fmla="*/ 118 h 58"/>
                <a:gd name="T8" fmla="*/ 81 w 38"/>
                <a:gd name="T9" fmla="*/ 47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57">
                  <a:moveTo>
                    <a:pt x="34" y="20"/>
                  </a:moveTo>
                  <a:cubicBezTo>
                    <a:pt x="34" y="20"/>
                    <a:pt x="21" y="0"/>
                    <a:pt x="10" y="8"/>
                  </a:cubicBezTo>
                  <a:cubicBezTo>
                    <a:pt x="0" y="15"/>
                    <a:pt x="21" y="24"/>
                    <a:pt x="24" y="25"/>
                  </a:cubicBezTo>
                  <a:cubicBezTo>
                    <a:pt x="24" y="25"/>
                    <a:pt x="10" y="42"/>
                    <a:pt x="22" y="50"/>
                  </a:cubicBezTo>
                  <a:cubicBezTo>
                    <a:pt x="35" y="58"/>
                    <a:pt x="38" y="25"/>
                    <a:pt x="34" y="2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8" name="chenying0907 48"/>
            <p:cNvSpPr/>
            <p:nvPr/>
          </p:nvSpPr>
          <p:spPr bwMode="auto">
            <a:xfrm>
              <a:off x="2131" y="2368"/>
              <a:ext cx="678" cy="286"/>
            </a:xfrm>
            <a:custGeom>
              <a:gdLst>
                <a:gd name="T0" fmla="*/ 90 w 287"/>
                <a:gd name="T1" fmla="*/ 269 h 121"/>
                <a:gd name="T2" fmla="*/ 21 w 287"/>
                <a:gd name="T3" fmla="*/ 248 h 121"/>
                <a:gd name="T4" fmla="*/ 61 w 287"/>
                <a:gd name="T5" fmla="*/ 284 h 121"/>
                <a:gd name="T6" fmla="*/ 477 w 287"/>
                <a:gd name="T7" fmla="*/ 83 h 121"/>
                <a:gd name="T8" fmla="*/ 678 w 287"/>
                <a:gd name="T9" fmla="*/ 0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20">
                  <a:moveTo>
                    <a:pt x="38" y="114"/>
                  </a:moveTo>
                  <a:cubicBezTo>
                    <a:pt x="38" y="114"/>
                    <a:pt x="18" y="90"/>
                    <a:pt x="9" y="105"/>
                  </a:cubicBezTo>
                  <a:cubicBezTo>
                    <a:pt x="0" y="121"/>
                    <a:pt x="26" y="120"/>
                    <a:pt x="26" y="120"/>
                  </a:cubicBezTo>
                  <a:cubicBezTo>
                    <a:pt x="26" y="120"/>
                    <a:pt x="165" y="54"/>
                    <a:pt x="202" y="35"/>
                  </a:cubicBezTo>
                  <a:cubicBezTo>
                    <a:pt x="240" y="16"/>
                    <a:pt x="287" y="0"/>
                    <a:pt x="287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9" name="chenying0907 49"/>
            <p:cNvSpPr/>
            <p:nvPr/>
          </p:nvSpPr>
          <p:spPr bwMode="auto">
            <a:xfrm>
              <a:off x="2155" y="2640"/>
              <a:ext cx="75" cy="76"/>
            </a:xfrm>
            <a:custGeom>
              <a:gdLst>
                <a:gd name="T0" fmla="*/ 38 w 32"/>
                <a:gd name="T1" fmla="*/ 12 h 32"/>
                <a:gd name="T2" fmla="*/ 12 w 32"/>
                <a:gd name="T3" fmla="*/ 52 h 32"/>
                <a:gd name="T4" fmla="*/ 63 w 32"/>
                <a:gd name="T5" fmla="*/ 0 h 3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" h="32">
                  <a:moveTo>
                    <a:pt x="16" y="5"/>
                  </a:moveTo>
                  <a:cubicBezTo>
                    <a:pt x="16" y="5"/>
                    <a:pt x="0" y="12"/>
                    <a:pt x="5" y="22"/>
                  </a:cubicBezTo>
                  <a:cubicBezTo>
                    <a:pt x="10" y="32"/>
                    <a:pt x="32" y="9"/>
                    <a:pt x="27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0" name="chenying0907 50"/>
            <p:cNvSpPr/>
            <p:nvPr/>
          </p:nvSpPr>
          <p:spPr bwMode="auto">
            <a:xfrm>
              <a:off x="2795" y="2574"/>
              <a:ext cx="85" cy="75"/>
            </a:xfrm>
            <a:custGeom>
              <a:gdLst>
                <a:gd name="T0" fmla="*/ 5 w 36"/>
                <a:gd name="T1" fmla="*/ 52 h 32"/>
                <a:gd name="T2" fmla="*/ 78 w 36"/>
                <a:gd name="T3" fmla="*/ 26 h 32"/>
                <a:gd name="T4" fmla="*/ 50 w 36"/>
                <a:gd name="T5" fmla="*/ 56 h 32"/>
                <a:gd name="T6" fmla="*/ 5 w 36"/>
                <a:gd name="T7" fmla="*/ 52 h 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32">
                  <a:moveTo>
                    <a:pt x="2" y="22"/>
                  </a:moveTo>
                  <a:cubicBezTo>
                    <a:pt x="2" y="22"/>
                    <a:pt x="22" y="0"/>
                    <a:pt x="33" y="11"/>
                  </a:cubicBezTo>
                  <a:cubicBezTo>
                    <a:pt x="36" y="15"/>
                    <a:pt x="28" y="20"/>
                    <a:pt x="21" y="24"/>
                  </a:cubicBezTo>
                  <a:cubicBezTo>
                    <a:pt x="14" y="29"/>
                    <a:pt x="0" y="32"/>
                    <a:pt x="2" y="22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1" name="chenying0907 51"/>
            <p:cNvSpPr/>
            <p:nvPr/>
          </p:nvSpPr>
          <p:spPr bwMode="auto">
            <a:xfrm>
              <a:off x="2733" y="2560"/>
              <a:ext cx="111" cy="163"/>
            </a:xfrm>
            <a:custGeom>
              <a:gdLst>
                <a:gd name="T0" fmla="*/ 61 w 47"/>
                <a:gd name="T1" fmla="*/ 71 h 69"/>
                <a:gd name="T2" fmla="*/ 26 w 47"/>
                <a:gd name="T3" fmla="*/ 118 h 69"/>
                <a:gd name="T4" fmla="*/ 43 w 47"/>
                <a:gd name="T5" fmla="*/ 61 h 69"/>
                <a:gd name="T6" fmla="*/ 73 w 47"/>
                <a:gd name="T7" fmla="*/ 14 h 69"/>
                <a:gd name="T8" fmla="*/ 61 w 47"/>
                <a:gd name="T9" fmla="*/ 71 h 69"/>
                <a:gd name="T10" fmla="*/ 85 w 47"/>
                <a:gd name="T11" fmla="*/ 142 h 69"/>
                <a:gd name="T12" fmla="*/ 61 w 47"/>
                <a:gd name="T13" fmla="*/ 71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69">
                  <a:moveTo>
                    <a:pt x="26" y="30"/>
                  </a:moveTo>
                  <a:cubicBezTo>
                    <a:pt x="26" y="30"/>
                    <a:pt x="22" y="53"/>
                    <a:pt x="11" y="50"/>
                  </a:cubicBezTo>
                  <a:cubicBezTo>
                    <a:pt x="0" y="46"/>
                    <a:pt x="4" y="32"/>
                    <a:pt x="18" y="26"/>
                  </a:cubicBezTo>
                  <a:cubicBezTo>
                    <a:pt x="14" y="19"/>
                    <a:pt x="20" y="0"/>
                    <a:pt x="31" y="6"/>
                  </a:cubicBezTo>
                  <a:cubicBezTo>
                    <a:pt x="41" y="13"/>
                    <a:pt x="26" y="30"/>
                    <a:pt x="26" y="30"/>
                  </a:cubicBezTo>
                  <a:cubicBezTo>
                    <a:pt x="26" y="30"/>
                    <a:pt x="47" y="52"/>
                    <a:pt x="36" y="60"/>
                  </a:cubicBezTo>
                  <a:cubicBezTo>
                    <a:pt x="25" y="69"/>
                    <a:pt x="14" y="47"/>
                    <a:pt x="26" y="3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2" name="chenying0907 52"/>
            <p:cNvSpPr/>
            <p:nvPr/>
          </p:nvSpPr>
          <p:spPr bwMode="auto">
            <a:xfrm>
              <a:off x="2707" y="2536"/>
              <a:ext cx="90" cy="123"/>
            </a:xfrm>
            <a:custGeom>
              <a:gdLst>
                <a:gd name="T0" fmla="*/ 69 w 38"/>
                <a:gd name="T1" fmla="*/ 85 h 52"/>
                <a:gd name="T2" fmla="*/ 64 w 38"/>
                <a:gd name="T3" fmla="*/ 7 h 52"/>
                <a:gd name="T4" fmla="*/ 43 w 38"/>
                <a:gd name="T5" fmla="*/ 71 h 52"/>
                <a:gd name="T6" fmla="*/ 5 w 38"/>
                <a:gd name="T7" fmla="*/ 92 h 52"/>
                <a:gd name="T8" fmla="*/ 24 w 38"/>
                <a:gd name="T9" fmla="*/ 121 h 52"/>
                <a:gd name="T10" fmla="*/ 69 w 38"/>
                <a:gd name="T11" fmla="*/ 85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52">
                  <a:moveTo>
                    <a:pt x="29" y="36"/>
                  </a:moveTo>
                  <a:cubicBezTo>
                    <a:pt x="29" y="36"/>
                    <a:pt x="38" y="6"/>
                    <a:pt x="27" y="3"/>
                  </a:cubicBezTo>
                  <a:cubicBezTo>
                    <a:pt x="17" y="0"/>
                    <a:pt x="9" y="23"/>
                    <a:pt x="18" y="30"/>
                  </a:cubicBezTo>
                  <a:cubicBezTo>
                    <a:pt x="18" y="30"/>
                    <a:pt x="5" y="32"/>
                    <a:pt x="2" y="39"/>
                  </a:cubicBezTo>
                  <a:cubicBezTo>
                    <a:pt x="0" y="47"/>
                    <a:pt x="6" y="52"/>
                    <a:pt x="10" y="51"/>
                  </a:cubicBezTo>
                  <a:cubicBezTo>
                    <a:pt x="15" y="49"/>
                    <a:pt x="23" y="43"/>
                    <a:pt x="29" y="36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3" name="chenying0907 53"/>
            <p:cNvSpPr/>
            <p:nvPr/>
          </p:nvSpPr>
          <p:spPr bwMode="auto">
            <a:xfrm>
              <a:off x="2197" y="2359"/>
              <a:ext cx="76" cy="92"/>
            </a:xfrm>
            <a:custGeom>
              <a:gdLst>
                <a:gd name="T0" fmla="*/ 71 w 32"/>
                <a:gd name="T1" fmla="*/ 40 h 39"/>
                <a:gd name="T2" fmla="*/ 57 w 32"/>
                <a:gd name="T3" fmla="*/ 2 h 39"/>
                <a:gd name="T4" fmla="*/ 48 w 32"/>
                <a:gd name="T5" fmla="*/ 31 h 39"/>
                <a:gd name="T6" fmla="*/ 2 w 32"/>
                <a:gd name="T7" fmla="*/ 68 h 39"/>
                <a:gd name="T8" fmla="*/ 71 w 32"/>
                <a:gd name="T9" fmla="*/ 4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9">
                  <a:moveTo>
                    <a:pt x="30" y="17"/>
                  </a:moveTo>
                  <a:cubicBezTo>
                    <a:pt x="30" y="17"/>
                    <a:pt x="32" y="0"/>
                    <a:pt x="24" y="1"/>
                  </a:cubicBezTo>
                  <a:cubicBezTo>
                    <a:pt x="17" y="1"/>
                    <a:pt x="18" y="11"/>
                    <a:pt x="20" y="13"/>
                  </a:cubicBezTo>
                  <a:cubicBezTo>
                    <a:pt x="20" y="13"/>
                    <a:pt x="2" y="19"/>
                    <a:pt x="1" y="29"/>
                  </a:cubicBezTo>
                  <a:cubicBezTo>
                    <a:pt x="0" y="39"/>
                    <a:pt x="17" y="39"/>
                    <a:pt x="30" y="17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4" name="chenying0907 54"/>
            <p:cNvSpPr/>
            <p:nvPr/>
          </p:nvSpPr>
          <p:spPr bwMode="auto">
            <a:xfrm>
              <a:off x="2167" y="2321"/>
              <a:ext cx="92" cy="130"/>
            </a:xfrm>
            <a:custGeom>
              <a:gdLst>
                <a:gd name="T0" fmla="*/ 78 w 39"/>
                <a:gd name="T1" fmla="*/ 69 h 55"/>
                <a:gd name="T2" fmla="*/ 61 w 39"/>
                <a:gd name="T3" fmla="*/ 7 h 55"/>
                <a:gd name="T4" fmla="*/ 54 w 39"/>
                <a:gd name="T5" fmla="*/ 59 h 55"/>
                <a:gd name="T6" fmla="*/ 7 w 39"/>
                <a:gd name="T7" fmla="*/ 95 h 55"/>
                <a:gd name="T8" fmla="*/ 78 w 39"/>
                <a:gd name="T9" fmla="*/ 69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" h="55">
                  <a:moveTo>
                    <a:pt x="33" y="29"/>
                  </a:moveTo>
                  <a:cubicBezTo>
                    <a:pt x="33" y="29"/>
                    <a:pt x="39" y="6"/>
                    <a:pt x="26" y="3"/>
                  </a:cubicBezTo>
                  <a:cubicBezTo>
                    <a:pt x="14" y="0"/>
                    <a:pt x="21" y="22"/>
                    <a:pt x="23" y="25"/>
                  </a:cubicBezTo>
                  <a:cubicBezTo>
                    <a:pt x="23" y="25"/>
                    <a:pt x="0" y="26"/>
                    <a:pt x="3" y="40"/>
                  </a:cubicBezTo>
                  <a:cubicBezTo>
                    <a:pt x="5" y="55"/>
                    <a:pt x="32" y="36"/>
                    <a:pt x="33" y="29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5" name="chenying0907 55"/>
            <p:cNvSpPr/>
            <p:nvPr/>
          </p:nvSpPr>
          <p:spPr bwMode="auto">
            <a:xfrm>
              <a:off x="2152" y="2307"/>
              <a:ext cx="662" cy="333"/>
            </a:xfrm>
            <a:custGeom>
              <a:gdLst>
                <a:gd name="T0" fmla="*/ 69 w 280"/>
                <a:gd name="T1" fmla="*/ 73 h 141"/>
                <a:gd name="T2" fmla="*/ 40 w 280"/>
                <a:gd name="T3" fmla="*/ 7 h 141"/>
                <a:gd name="T4" fmla="*/ 40 w 280"/>
                <a:gd name="T5" fmla="*/ 61 h 141"/>
                <a:gd name="T6" fmla="*/ 468 w 280"/>
                <a:gd name="T7" fmla="*/ 241 h 141"/>
                <a:gd name="T8" fmla="*/ 662 w 280"/>
                <a:gd name="T9" fmla="*/ 333 h 1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141">
                  <a:moveTo>
                    <a:pt x="29" y="31"/>
                  </a:moveTo>
                  <a:cubicBezTo>
                    <a:pt x="29" y="31"/>
                    <a:pt x="34" y="0"/>
                    <a:pt x="17" y="3"/>
                  </a:cubicBezTo>
                  <a:cubicBezTo>
                    <a:pt x="0" y="7"/>
                    <a:pt x="17" y="26"/>
                    <a:pt x="17" y="26"/>
                  </a:cubicBezTo>
                  <a:cubicBezTo>
                    <a:pt x="17" y="26"/>
                    <a:pt x="159" y="86"/>
                    <a:pt x="198" y="102"/>
                  </a:cubicBezTo>
                  <a:cubicBezTo>
                    <a:pt x="237" y="117"/>
                    <a:pt x="280" y="141"/>
                    <a:pt x="280" y="141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6" name="chenying0907 56"/>
            <p:cNvSpPr/>
            <p:nvPr/>
          </p:nvSpPr>
          <p:spPr bwMode="auto">
            <a:xfrm>
              <a:off x="2138" y="2352"/>
              <a:ext cx="80" cy="52"/>
            </a:xfrm>
            <a:custGeom>
              <a:gdLst>
                <a:gd name="T0" fmla="*/ 54 w 34"/>
                <a:gd name="T1" fmla="*/ 17 h 22"/>
                <a:gd name="T2" fmla="*/ 9 w 34"/>
                <a:gd name="T3" fmla="*/ 24 h 22"/>
                <a:gd name="T4" fmla="*/ 80 w 34"/>
                <a:gd name="T5" fmla="*/ 28 h 2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" h="22">
                  <a:moveTo>
                    <a:pt x="23" y="7"/>
                  </a:moveTo>
                  <a:cubicBezTo>
                    <a:pt x="23" y="7"/>
                    <a:pt x="8" y="0"/>
                    <a:pt x="4" y="10"/>
                  </a:cubicBezTo>
                  <a:cubicBezTo>
                    <a:pt x="0" y="20"/>
                    <a:pt x="31" y="22"/>
                    <a:pt x="34" y="12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7" name="chenying0907 57"/>
            <p:cNvSpPr/>
            <p:nvPr/>
          </p:nvSpPr>
          <p:spPr bwMode="auto">
            <a:xfrm>
              <a:off x="2594" y="2815"/>
              <a:ext cx="90" cy="49"/>
            </a:xfrm>
            <a:custGeom>
              <a:gdLst>
                <a:gd name="T0" fmla="*/ 19 w 38"/>
                <a:gd name="T1" fmla="*/ 2 h 21"/>
                <a:gd name="T2" fmla="*/ 88 w 38"/>
                <a:gd name="T3" fmla="*/ 37 h 21"/>
                <a:gd name="T4" fmla="*/ 45 w 38"/>
                <a:gd name="T5" fmla="*/ 37 h 21"/>
                <a:gd name="T6" fmla="*/ 19 w 38"/>
                <a:gd name="T7" fmla="*/ 2 h 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21">
                  <a:moveTo>
                    <a:pt x="8" y="1"/>
                  </a:moveTo>
                  <a:cubicBezTo>
                    <a:pt x="8" y="1"/>
                    <a:pt x="38" y="0"/>
                    <a:pt x="37" y="16"/>
                  </a:cubicBezTo>
                  <a:cubicBezTo>
                    <a:pt x="36" y="21"/>
                    <a:pt x="27" y="18"/>
                    <a:pt x="19" y="16"/>
                  </a:cubicBezTo>
                  <a:cubicBezTo>
                    <a:pt x="11" y="14"/>
                    <a:pt x="0" y="6"/>
                    <a:pt x="8" y="1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8" name="chenying0907 58"/>
            <p:cNvSpPr/>
            <p:nvPr/>
          </p:nvSpPr>
          <p:spPr bwMode="auto">
            <a:xfrm>
              <a:off x="2535" y="2758"/>
              <a:ext cx="125" cy="130"/>
            </a:xfrm>
            <a:custGeom>
              <a:gdLst>
                <a:gd name="T0" fmla="*/ 71 w 53"/>
                <a:gd name="T1" fmla="*/ 57 h 55"/>
                <a:gd name="T2" fmla="*/ 14 w 53"/>
                <a:gd name="T3" fmla="*/ 61 h 55"/>
                <a:gd name="T4" fmla="*/ 66 w 53"/>
                <a:gd name="T5" fmla="*/ 38 h 55"/>
                <a:gd name="T6" fmla="*/ 120 w 53"/>
                <a:gd name="T7" fmla="*/ 28 h 55"/>
                <a:gd name="T8" fmla="*/ 71 w 53"/>
                <a:gd name="T9" fmla="*/ 57 h 55"/>
                <a:gd name="T10" fmla="*/ 35 w 53"/>
                <a:gd name="T11" fmla="*/ 123 h 55"/>
                <a:gd name="T12" fmla="*/ 71 w 53"/>
                <a:gd name="T13" fmla="*/ 57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55">
                  <a:moveTo>
                    <a:pt x="30" y="24"/>
                  </a:moveTo>
                  <a:cubicBezTo>
                    <a:pt x="30" y="24"/>
                    <a:pt x="11" y="37"/>
                    <a:pt x="6" y="26"/>
                  </a:cubicBezTo>
                  <a:cubicBezTo>
                    <a:pt x="0" y="16"/>
                    <a:pt x="13" y="9"/>
                    <a:pt x="28" y="16"/>
                  </a:cubicBezTo>
                  <a:cubicBezTo>
                    <a:pt x="31" y="8"/>
                    <a:pt x="48" y="0"/>
                    <a:pt x="51" y="12"/>
                  </a:cubicBezTo>
                  <a:cubicBezTo>
                    <a:pt x="53" y="24"/>
                    <a:pt x="30" y="24"/>
                    <a:pt x="30" y="24"/>
                  </a:cubicBezTo>
                  <a:cubicBezTo>
                    <a:pt x="30" y="24"/>
                    <a:pt x="28" y="55"/>
                    <a:pt x="15" y="52"/>
                  </a:cubicBezTo>
                  <a:cubicBezTo>
                    <a:pt x="1" y="50"/>
                    <a:pt x="10" y="27"/>
                    <a:pt x="30" y="2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9" name="chenying0907 59"/>
            <p:cNvSpPr/>
            <p:nvPr/>
          </p:nvSpPr>
          <p:spPr bwMode="auto">
            <a:xfrm>
              <a:off x="2535" y="2716"/>
              <a:ext cx="132" cy="80"/>
            </a:xfrm>
            <a:custGeom>
              <a:gdLst>
                <a:gd name="T0" fmla="*/ 66 w 56"/>
                <a:gd name="T1" fmla="*/ 80 h 34"/>
                <a:gd name="T2" fmla="*/ 120 w 56"/>
                <a:gd name="T3" fmla="*/ 24 h 34"/>
                <a:gd name="T4" fmla="*/ 57 w 56"/>
                <a:gd name="T5" fmla="*/ 49 h 34"/>
                <a:gd name="T6" fmla="*/ 17 w 56"/>
                <a:gd name="T7" fmla="*/ 38 h 34"/>
                <a:gd name="T8" fmla="*/ 9 w 56"/>
                <a:gd name="T9" fmla="*/ 71 h 34"/>
                <a:gd name="T10" fmla="*/ 66 w 56"/>
                <a:gd name="T11" fmla="*/ 8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34">
                  <a:moveTo>
                    <a:pt x="28" y="34"/>
                  </a:moveTo>
                  <a:cubicBezTo>
                    <a:pt x="28" y="34"/>
                    <a:pt x="56" y="20"/>
                    <a:pt x="51" y="10"/>
                  </a:cubicBezTo>
                  <a:cubicBezTo>
                    <a:pt x="46" y="0"/>
                    <a:pt x="23" y="10"/>
                    <a:pt x="24" y="21"/>
                  </a:cubicBezTo>
                  <a:cubicBezTo>
                    <a:pt x="24" y="21"/>
                    <a:pt x="14" y="13"/>
                    <a:pt x="7" y="16"/>
                  </a:cubicBezTo>
                  <a:cubicBezTo>
                    <a:pt x="0" y="20"/>
                    <a:pt x="1" y="27"/>
                    <a:pt x="4" y="30"/>
                  </a:cubicBezTo>
                  <a:cubicBezTo>
                    <a:pt x="8" y="32"/>
                    <a:pt x="18" y="34"/>
                    <a:pt x="28" y="3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0" name="chenying0907 60"/>
            <p:cNvSpPr/>
            <p:nvPr/>
          </p:nvSpPr>
          <p:spPr bwMode="auto">
            <a:xfrm>
              <a:off x="2334" y="2220"/>
              <a:ext cx="118" cy="61"/>
            </a:xfrm>
            <a:custGeom>
              <a:gdLst>
                <a:gd name="T0" fmla="*/ 85 w 50"/>
                <a:gd name="T1" fmla="*/ 49 h 26"/>
                <a:gd name="T2" fmla="*/ 104 w 50"/>
                <a:gd name="T3" fmla="*/ 14 h 26"/>
                <a:gd name="T4" fmla="*/ 76 w 50"/>
                <a:gd name="T5" fmla="*/ 26 h 26"/>
                <a:gd name="T6" fmla="*/ 19 w 50"/>
                <a:gd name="T7" fmla="*/ 16 h 26"/>
                <a:gd name="T8" fmla="*/ 85 w 50"/>
                <a:gd name="T9" fmla="*/ 49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26">
                  <a:moveTo>
                    <a:pt x="36" y="21"/>
                  </a:moveTo>
                  <a:cubicBezTo>
                    <a:pt x="36" y="21"/>
                    <a:pt x="50" y="11"/>
                    <a:pt x="44" y="6"/>
                  </a:cubicBezTo>
                  <a:cubicBezTo>
                    <a:pt x="39" y="0"/>
                    <a:pt x="33" y="8"/>
                    <a:pt x="32" y="11"/>
                  </a:cubicBezTo>
                  <a:cubicBezTo>
                    <a:pt x="32" y="11"/>
                    <a:pt x="16" y="2"/>
                    <a:pt x="8" y="7"/>
                  </a:cubicBezTo>
                  <a:cubicBezTo>
                    <a:pt x="0" y="13"/>
                    <a:pt x="11" y="26"/>
                    <a:pt x="36" y="21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1" name="chenying0907 61"/>
            <p:cNvSpPr/>
            <p:nvPr/>
          </p:nvSpPr>
          <p:spPr bwMode="auto">
            <a:xfrm>
              <a:off x="2322" y="2165"/>
              <a:ext cx="137" cy="88"/>
            </a:xfrm>
            <a:custGeom>
              <a:gdLst>
                <a:gd name="T0" fmla="*/ 87 w 58"/>
                <a:gd name="T1" fmla="*/ 81 h 37"/>
                <a:gd name="T2" fmla="*/ 123 w 58"/>
                <a:gd name="T3" fmla="*/ 26 h 37"/>
                <a:gd name="T4" fmla="*/ 80 w 58"/>
                <a:gd name="T5" fmla="*/ 55 h 37"/>
                <a:gd name="T6" fmla="*/ 21 w 58"/>
                <a:gd name="T7" fmla="*/ 45 h 37"/>
                <a:gd name="T8" fmla="*/ 87 w 58"/>
                <a:gd name="T9" fmla="*/ 8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37">
                  <a:moveTo>
                    <a:pt x="37" y="34"/>
                  </a:moveTo>
                  <a:cubicBezTo>
                    <a:pt x="37" y="34"/>
                    <a:pt x="58" y="22"/>
                    <a:pt x="52" y="11"/>
                  </a:cubicBezTo>
                  <a:cubicBezTo>
                    <a:pt x="45" y="0"/>
                    <a:pt x="35" y="20"/>
                    <a:pt x="34" y="23"/>
                  </a:cubicBezTo>
                  <a:cubicBezTo>
                    <a:pt x="34" y="23"/>
                    <a:pt x="17" y="8"/>
                    <a:pt x="9" y="19"/>
                  </a:cubicBezTo>
                  <a:cubicBezTo>
                    <a:pt x="0" y="31"/>
                    <a:pt x="32" y="37"/>
                    <a:pt x="37" y="3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2" name="chenying0907 62"/>
            <p:cNvSpPr/>
            <p:nvPr/>
          </p:nvSpPr>
          <p:spPr bwMode="auto">
            <a:xfrm>
              <a:off x="2391" y="2132"/>
              <a:ext cx="220" cy="704"/>
            </a:xfrm>
            <a:custGeom>
              <a:gdLst>
                <a:gd name="T0" fmla="*/ 12 w 93"/>
                <a:gd name="T1" fmla="*/ 90 h 298"/>
                <a:gd name="T2" fmla="*/ 38 w 93"/>
                <a:gd name="T3" fmla="*/ 24 h 298"/>
                <a:gd name="T4" fmla="*/ 0 w 93"/>
                <a:gd name="T5" fmla="*/ 61 h 298"/>
                <a:gd name="T6" fmla="*/ 158 w 93"/>
                <a:gd name="T7" fmla="*/ 498 h 298"/>
                <a:gd name="T8" fmla="*/ 220 w 93"/>
                <a:gd name="T9" fmla="*/ 704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298">
                  <a:moveTo>
                    <a:pt x="5" y="38"/>
                  </a:moveTo>
                  <a:cubicBezTo>
                    <a:pt x="5" y="38"/>
                    <a:pt x="30" y="20"/>
                    <a:pt x="16" y="10"/>
                  </a:cubicBezTo>
                  <a:cubicBezTo>
                    <a:pt x="2" y="0"/>
                    <a:pt x="0" y="26"/>
                    <a:pt x="0" y="26"/>
                  </a:cubicBezTo>
                  <a:cubicBezTo>
                    <a:pt x="0" y="26"/>
                    <a:pt x="52" y="171"/>
                    <a:pt x="67" y="211"/>
                  </a:cubicBezTo>
                  <a:cubicBezTo>
                    <a:pt x="82" y="250"/>
                    <a:pt x="93" y="298"/>
                    <a:pt x="93" y="298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3" name="chenying0907 63"/>
            <p:cNvSpPr/>
            <p:nvPr/>
          </p:nvSpPr>
          <p:spPr bwMode="auto">
            <a:xfrm>
              <a:off x="2332" y="2153"/>
              <a:ext cx="68" cy="78"/>
            </a:xfrm>
            <a:custGeom>
              <a:gdLst>
                <a:gd name="T0" fmla="*/ 59 w 29"/>
                <a:gd name="T1" fmla="*/ 40 h 33"/>
                <a:gd name="T2" fmla="*/ 23 w 29"/>
                <a:gd name="T3" fmla="*/ 9 h 33"/>
                <a:gd name="T4" fmla="*/ 68 w 29"/>
                <a:gd name="T5" fmla="*/ 66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33">
                  <a:moveTo>
                    <a:pt x="25" y="17"/>
                  </a:moveTo>
                  <a:cubicBezTo>
                    <a:pt x="25" y="17"/>
                    <a:pt x="20" y="0"/>
                    <a:pt x="10" y="4"/>
                  </a:cubicBezTo>
                  <a:cubicBezTo>
                    <a:pt x="0" y="8"/>
                    <a:pt x="20" y="33"/>
                    <a:pt x="29" y="28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4" name="chenying0907 64"/>
            <p:cNvSpPr/>
            <p:nvPr/>
          </p:nvSpPr>
          <p:spPr bwMode="auto">
            <a:xfrm>
              <a:off x="2549" y="2361"/>
              <a:ext cx="95" cy="85"/>
            </a:xfrm>
            <a:custGeom>
              <a:gdLst>
                <a:gd name="T0" fmla="*/ 0 w 40"/>
                <a:gd name="T1" fmla="*/ 85 h 36"/>
                <a:gd name="T2" fmla="*/ 67 w 40"/>
                <a:gd name="T3" fmla="*/ 0 h 36"/>
                <a:gd name="T4" fmla="*/ 76 w 40"/>
                <a:gd name="T5" fmla="*/ 35 h 36"/>
                <a:gd name="T6" fmla="*/ 29 w 40"/>
                <a:gd name="T7" fmla="*/ 33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36">
                  <a:moveTo>
                    <a:pt x="0" y="36"/>
                  </a:moveTo>
                  <a:cubicBezTo>
                    <a:pt x="0" y="36"/>
                    <a:pt x="16" y="0"/>
                    <a:pt x="28" y="0"/>
                  </a:cubicBezTo>
                  <a:cubicBezTo>
                    <a:pt x="40" y="1"/>
                    <a:pt x="37" y="13"/>
                    <a:pt x="32" y="15"/>
                  </a:cubicBezTo>
                  <a:cubicBezTo>
                    <a:pt x="27" y="18"/>
                    <a:pt x="16" y="18"/>
                    <a:pt x="12" y="1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5" name="chenying0907 65"/>
            <p:cNvSpPr/>
            <p:nvPr/>
          </p:nvSpPr>
          <p:spPr bwMode="auto">
            <a:xfrm>
              <a:off x="2568" y="2468"/>
              <a:ext cx="123" cy="56"/>
            </a:xfrm>
            <a:custGeom>
              <a:gdLst>
                <a:gd name="T0" fmla="*/ 0 w 52"/>
                <a:gd name="T1" fmla="*/ 28 h 24"/>
                <a:gd name="T2" fmla="*/ 106 w 52"/>
                <a:gd name="T3" fmla="*/ 21 h 24"/>
                <a:gd name="T4" fmla="*/ 85 w 52"/>
                <a:gd name="T5" fmla="*/ 51 h 24"/>
                <a:gd name="T6" fmla="*/ 57 w 52"/>
                <a:gd name="T7" fmla="*/ 16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0" y="12"/>
                  </a:moveTo>
                  <a:cubicBezTo>
                    <a:pt x="0" y="12"/>
                    <a:pt x="37" y="0"/>
                    <a:pt x="45" y="9"/>
                  </a:cubicBezTo>
                  <a:cubicBezTo>
                    <a:pt x="52" y="19"/>
                    <a:pt x="41" y="24"/>
                    <a:pt x="36" y="22"/>
                  </a:cubicBezTo>
                  <a:cubicBezTo>
                    <a:pt x="31" y="20"/>
                    <a:pt x="24" y="12"/>
                    <a:pt x="24" y="7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6" name="chenying0907 66"/>
            <p:cNvSpPr/>
            <p:nvPr/>
          </p:nvSpPr>
          <p:spPr bwMode="auto">
            <a:xfrm>
              <a:off x="2559" y="2545"/>
              <a:ext cx="78" cy="104"/>
            </a:xfrm>
            <a:custGeom>
              <a:gdLst>
                <a:gd name="T0" fmla="*/ 0 w 33"/>
                <a:gd name="T1" fmla="*/ 0 h 44"/>
                <a:gd name="T2" fmla="*/ 76 w 33"/>
                <a:gd name="T3" fmla="*/ 76 h 44"/>
                <a:gd name="T4" fmla="*/ 40 w 33"/>
                <a:gd name="T5" fmla="*/ 80 h 44"/>
                <a:gd name="T6" fmla="*/ 47 w 33"/>
                <a:gd name="T7" fmla="*/ 35 h 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4">
                  <a:moveTo>
                    <a:pt x="0" y="0"/>
                  </a:moveTo>
                  <a:cubicBezTo>
                    <a:pt x="0" y="0"/>
                    <a:pt x="33" y="20"/>
                    <a:pt x="32" y="32"/>
                  </a:cubicBezTo>
                  <a:cubicBezTo>
                    <a:pt x="30" y="44"/>
                    <a:pt x="18" y="39"/>
                    <a:pt x="17" y="34"/>
                  </a:cubicBezTo>
                  <a:cubicBezTo>
                    <a:pt x="15" y="29"/>
                    <a:pt x="16" y="18"/>
                    <a:pt x="20" y="15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7" name="chenying0907 67"/>
            <p:cNvSpPr/>
            <p:nvPr/>
          </p:nvSpPr>
          <p:spPr bwMode="auto">
            <a:xfrm>
              <a:off x="2469" y="2583"/>
              <a:ext cx="59" cy="123"/>
            </a:xfrm>
            <a:custGeom>
              <a:gdLst>
                <a:gd name="T0" fmla="*/ 38 w 25"/>
                <a:gd name="T1" fmla="*/ 0 h 52"/>
                <a:gd name="T2" fmla="*/ 35 w 25"/>
                <a:gd name="T3" fmla="*/ 106 h 52"/>
                <a:gd name="T4" fmla="*/ 7 w 25"/>
                <a:gd name="T5" fmla="*/ 83 h 52"/>
                <a:gd name="T6" fmla="*/ 47 w 25"/>
                <a:gd name="T7" fmla="*/ 59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16" y="0"/>
                  </a:moveTo>
                  <a:cubicBezTo>
                    <a:pt x="16" y="0"/>
                    <a:pt x="25" y="38"/>
                    <a:pt x="15" y="45"/>
                  </a:cubicBezTo>
                  <a:cubicBezTo>
                    <a:pt x="5" y="52"/>
                    <a:pt x="0" y="40"/>
                    <a:pt x="3" y="35"/>
                  </a:cubicBezTo>
                  <a:cubicBezTo>
                    <a:pt x="6" y="30"/>
                    <a:pt x="14" y="24"/>
                    <a:pt x="20" y="25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8" name="chenying0907 68"/>
            <p:cNvSpPr/>
            <p:nvPr/>
          </p:nvSpPr>
          <p:spPr bwMode="auto">
            <a:xfrm>
              <a:off x="2341" y="2560"/>
              <a:ext cx="100" cy="82"/>
            </a:xfrm>
            <a:custGeom>
              <a:gdLst>
                <a:gd name="T0" fmla="*/ 100 w 42"/>
                <a:gd name="T1" fmla="*/ 0 h 35"/>
                <a:gd name="T2" fmla="*/ 29 w 42"/>
                <a:gd name="T3" fmla="*/ 80 h 35"/>
                <a:gd name="T4" fmla="*/ 21 w 42"/>
                <a:gd name="T5" fmla="*/ 45 h 35"/>
                <a:gd name="T6" fmla="*/ 67 w 42"/>
                <a:gd name="T7" fmla="*/ 52 h 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35">
                  <a:moveTo>
                    <a:pt x="42" y="0"/>
                  </a:moveTo>
                  <a:cubicBezTo>
                    <a:pt x="42" y="0"/>
                    <a:pt x="24" y="35"/>
                    <a:pt x="12" y="34"/>
                  </a:cubicBezTo>
                  <a:cubicBezTo>
                    <a:pt x="0" y="33"/>
                    <a:pt x="4" y="21"/>
                    <a:pt x="9" y="19"/>
                  </a:cubicBezTo>
                  <a:cubicBezTo>
                    <a:pt x="14" y="17"/>
                    <a:pt x="25" y="18"/>
                    <a:pt x="28" y="22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9" name="chenying0907 69"/>
            <p:cNvSpPr/>
            <p:nvPr/>
          </p:nvSpPr>
          <p:spPr bwMode="auto">
            <a:xfrm>
              <a:off x="2301" y="2475"/>
              <a:ext cx="125" cy="56"/>
            </a:xfrm>
            <a:custGeom>
              <a:gdLst>
                <a:gd name="T0" fmla="*/ 125 w 53"/>
                <a:gd name="T1" fmla="*/ 33 h 24"/>
                <a:gd name="T2" fmla="*/ 19 w 53"/>
                <a:gd name="T3" fmla="*/ 35 h 24"/>
                <a:gd name="T4" fmla="*/ 40 w 53"/>
                <a:gd name="T5" fmla="*/ 5 h 24"/>
                <a:gd name="T6" fmla="*/ 66 w 53"/>
                <a:gd name="T7" fmla="*/ 44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53" y="14"/>
                  </a:moveTo>
                  <a:cubicBezTo>
                    <a:pt x="53" y="14"/>
                    <a:pt x="15" y="24"/>
                    <a:pt x="8" y="15"/>
                  </a:cubicBezTo>
                  <a:cubicBezTo>
                    <a:pt x="0" y="5"/>
                    <a:pt x="12" y="0"/>
                    <a:pt x="17" y="2"/>
                  </a:cubicBezTo>
                  <a:cubicBezTo>
                    <a:pt x="22" y="5"/>
                    <a:pt x="29" y="13"/>
                    <a:pt x="28" y="19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0" name="chenying0907 70"/>
            <p:cNvSpPr/>
            <p:nvPr/>
          </p:nvSpPr>
          <p:spPr bwMode="auto">
            <a:xfrm>
              <a:off x="2360" y="2352"/>
              <a:ext cx="78" cy="108"/>
            </a:xfrm>
            <a:custGeom>
              <a:gdLst>
                <a:gd name="T0" fmla="*/ 78 w 33"/>
                <a:gd name="T1" fmla="*/ 108 h 46"/>
                <a:gd name="T2" fmla="*/ 7 w 33"/>
                <a:gd name="T3" fmla="*/ 28 h 46"/>
                <a:gd name="T4" fmla="*/ 43 w 33"/>
                <a:gd name="T5" fmla="*/ 26 h 46"/>
                <a:gd name="T6" fmla="*/ 33 w 33"/>
                <a:gd name="T7" fmla="*/ 70 h 4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6">
                  <a:moveTo>
                    <a:pt x="33" y="46"/>
                  </a:moveTo>
                  <a:cubicBezTo>
                    <a:pt x="33" y="46"/>
                    <a:pt x="0" y="24"/>
                    <a:pt x="3" y="12"/>
                  </a:cubicBezTo>
                  <a:cubicBezTo>
                    <a:pt x="5" y="0"/>
                    <a:pt x="17" y="6"/>
                    <a:pt x="18" y="11"/>
                  </a:cubicBezTo>
                  <a:cubicBezTo>
                    <a:pt x="20" y="16"/>
                    <a:pt x="18" y="27"/>
                    <a:pt x="14" y="3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1" name="chenying0907 71"/>
            <p:cNvSpPr/>
            <p:nvPr/>
          </p:nvSpPr>
          <p:spPr bwMode="auto">
            <a:xfrm>
              <a:off x="2476" y="2305"/>
              <a:ext cx="59" cy="122"/>
            </a:xfrm>
            <a:custGeom>
              <a:gdLst>
                <a:gd name="T0" fmla="*/ 14 w 25"/>
                <a:gd name="T1" fmla="*/ 122 h 52"/>
                <a:gd name="T2" fmla="*/ 26 w 25"/>
                <a:gd name="T3" fmla="*/ 16 h 52"/>
                <a:gd name="T4" fmla="*/ 52 w 25"/>
                <a:gd name="T5" fmla="*/ 40 h 52"/>
                <a:gd name="T6" fmla="*/ 12 w 25"/>
                <a:gd name="T7" fmla="*/ 63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6" y="52"/>
                  </a:moveTo>
                  <a:cubicBezTo>
                    <a:pt x="6" y="52"/>
                    <a:pt x="0" y="13"/>
                    <a:pt x="11" y="7"/>
                  </a:cubicBezTo>
                  <a:cubicBezTo>
                    <a:pt x="21" y="0"/>
                    <a:pt x="25" y="12"/>
                    <a:pt x="22" y="17"/>
                  </a:cubicBezTo>
                  <a:cubicBezTo>
                    <a:pt x="19" y="22"/>
                    <a:pt x="10" y="28"/>
                    <a:pt x="5" y="27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279" name="Group 111"/>
          <p:cNvGrpSpPr/>
          <p:nvPr/>
        </p:nvGrpSpPr>
        <p:grpSpPr>
          <a:xfrm>
            <a:off x="2771775" y="3290888"/>
            <a:ext cx="1189038" cy="1222375"/>
            <a:chOff x="2131" y="2118"/>
            <a:chExt cx="749" cy="770"/>
          </a:xfrm>
        </p:grpSpPr>
        <p:sp>
          <p:nvSpPr>
            <p:cNvPr id="9238" name="chenying0907 112"/>
            <p:cNvSpPr/>
            <p:nvPr/>
          </p:nvSpPr>
          <p:spPr bwMode="auto">
            <a:xfrm>
              <a:off x="2419" y="2413"/>
              <a:ext cx="161" cy="166"/>
            </a:xfrm>
            <a:custGeom>
              <a:gdLst>
                <a:gd name="T0" fmla="*/ 24 w 68"/>
                <a:gd name="T1" fmla="*/ 138 h 70"/>
                <a:gd name="T2" fmla="*/ 118 w 68"/>
                <a:gd name="T3" fmla="*/ 147 h 70"/>
                <a:gd name="T4" fmla="*/ 152 w 68"/>
                <a:gd name="T5" fmla="*/ 55 h 70"/>
                <a:gd name="T6" fmla="*/ 54 w 68"/>
                <a:gd name="T7" fmla="*/ 19 h 70"/>
                <a:gd name="T8" fmla="*/ 24 w 68"/>
                <a:gd name="T9" fmla="*/ 138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70">
                  <a:moveTo>
                    <a:pt x="10" y="58"/>
                  </a:moveTo>
                  <a:cubicBezTo>
                    <a:pt x="17" y="69"/>
                    <a:pt x="36" y="70"/>
                    <a:pt x="50" y="62"/>
                  </a:cubicBezTo>
                  <a:cubicBezTo>
                    <a:pt x="63" y="54"/>
                    <a:pt x="68" y="32"/>
                    <a:pt x="64" y="23"/>
                  </a:cubicBezTo>
                  <a:cubicBezTo>
                    <a:pt x="60" y="15"/>
                    <a:pt x="39" y="0"/>
                    <a:pt x="23" y="8"/>
                  </a:cubicBezTo>
                  <a:cubicBezTo>
                    <a:pt x="7" y="16"/>
                    <a:pt x="0" y="42"/>
                    <a:pt x="10" y="58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9" name="chenying0907 113"/>
            <p:cNvSpPr/>
            <p:nvPr/>
          </p:nvSpPr>
          <p:spPr bwMode="auto">
            <a:xfrm>
              <a:off x="2544" y="2118"/>
              <a:ext cx="81" cy="80"/>
            </a:xfrm>
            <a:custGeom>
              <a:gdLst>
                <a:gd name="T0" fmla="*/ 60 w 34"/>
                <a:gd name="T1" fmla="*/ 78 h 34"/>
                <a:gd name="T2" fmla="*/ 24 w 34"/>
                <a:gd name="T3" fmla="*/ 9 h 34"/>
                <a:gd name="T4" fmla="*/ 60 w 34"/>
                <a:gd name="T5" fmla="*/ 33 h 34"/>
                <a:gd name="T6" fmla="*/ 60 w 34"/>
                <a:gd name="T7" fmla="*/ 78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" h="34">
                  <a:moveTo>
                    <a:pt x="25" y="33"/>
                  </a:moveTo>
                  <a:cubicBezTo>
                    <a:pt x="25" y="33"/>
                    <a:pt x="0" y="16"/>
                    <a:pt x="10" y="4"/>
                  </a:cubicBezTo>
                  <a:cubicBezTo>
                    <a:pt x="13" y="0"/>
                    <a:pt x="20" y="8"/>
                    <a:pt x="25" y="14"/>
                  </a:cubicBezTo>
                  <a:cubicBezTo>
                    <a:pt x="30" y="21"/>
                    <a:pt x="34" y="34"/>
                    <a:pt x="25" y="33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0" name="chenying0907 114"/>
            <p:cNvSpPr/>
            <p:nvPr/>
          </p:nvSpPr>
          <p:spPr bwMode="auto">
            <a:xfrm>
              <a:off x="2537" y="2144"/>
              <a:ext cx="161" cy="113"/>
            </a:xfrm>
            <a:custGeom>
              <a:gdLst>
                <a:gd name="T0" fmla="*/ 69 w 68"/>
                <a:gd name="T1" fmla="*/ 57 h 48"/>
                <a:gd name="T2" fmla="*/ 118 w 68"/>
                <a:gd name="T3" fmla="*/ 87 h 48"/>
                <a:gd name="T4" fmla="*/ 62 w 68"/>
                <a:gd name="T5" fmla="*/ 75 h 48"/>
                <a:gd name="T6" fmla="*/ 14 w 68"/>
                <a:gd name="T7" fmla="*/ 52 h 48"/>
                <a:gd name="T8" fmla="*/ 69 w 68"/>
                <a:gd name="T9" fmla="*/ 57 h 48"/>
                <a:gd name="T10" fmla="*/ 137 w 68"/>
                <a:gd name="T11" fmla="*/ 24 h 48"/>
                <a:gd name="T12" fmla="*/ 69 w 68"/>
                <a:gd name="T13" fmla="*/ 57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8" h="48">
                  <a:moveTo>
                    <a:pt x="29" y="24"/>
                  </a:moveTo>
                  <a:cubicBezTo>
                    <a:pt x="29" y="24"/>
                    <a:pt x="52" y="25"/>
                    <a:pt x="50" y="37"/>
                  </a:cubicBezTo>
                  <a:cubicBezTo>
                    <a:pt x="49" y="48"/>
                    <a:pt x="34" y="46"/>
                    <a:pt x="26" y="32"/>
                  </a:cubicBezTo>
                  <a:cubicBezTo>
                    <a:pt x="19" y="37"/>
                    <a:pt x="0" y="33"/>
                    <a:pt x="6" y="22"/>
                  </a:cubicBezTo>
                  <a:cubicBezTo>
                    <a:pt x="11" y="10"/>
                    <a:pt x="29" y="24"/>
                    <a:pt x="29" y="24"/>
                  </a:cubicBezTo>
                  <a:cubicBezTo>
                    <a:pt x="29" y="24"/>
                    <a:pt x="49" y="0"/>
                    <a:pt x="58" y="10"/>
                  </a:cubicBezTo>
                  <a:cubicBezTo>
                    <a:pt x="68" y="20"/>
                    <a:pt x="47" y="34"/>
                    <a:pt x="29" y="24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1" name="chenying0907 115"/>
            <p:cNvSpPr/>
            <p:nvPr/>
          </p:nvSpPr>
          <p:spPr bwMode="auto">
            <a:xfrm>
              <a:off x="2518" y="2208"/>
              <a:ext cx="123" cy="78"/>
            </a:xfrm>
            <a:custGeom>
              <a:gdLst>
                <a:gd name="T0" fmla="*/ 80 w 52"/>
                <a:gd name="T1" fmla="*/ 12 h 33"/>
                <a:gd name="T2" fmla="*/ 5 w 52"/>
                <a:gd name="T3" fmla="*/ 26 h 33"/>
                <a:gd name="T4" fmla="*/ 71 w 52"/>
                <a:gd name="T5" fmla="*/ 40 h 33"/>
                <a:gd name="T6" fmla="*/ 97 w 52"/>
                <a:gd name="T7" fmla="*/ 73 h 33"/>
                <a:gd name="T8" fmla="*/ 121 w 52"/>
                <a:gd name="T9" fmla="*/ 52 h 33"/>
                <a:gd name="T10" fmla="*/ 80 w 52"/>
                <a:gd name="T11" fmla="*/ 12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33">
                  <a:moveTo>
                    <a:pt x="34" y="5"/>
                  </a:moveTo>
                  <a:cubicBezTo>
                    <a:pt x="34" y="5"/>
                    <a:pt x="4" y="0"/>
                    <a:pt x="2" y="11"/>
                  </a:cubicBezTo>
                  <a:cubicBezTo>
                    <a:pt x="0" y="22"/>
                    <a:pt x="24" y="27"/>
                    <a:pt x="30" y="17"/>
                  </a:cubicBezTo>
                  <a:cubicBezTo>
                    <a:pt x="30" y="17"/>
                    <a:pt x="33" y="30"/>
                    <a:pt x="41" y="31"/>
                  </a:cubicBezTo>
                  <a:cubicBezTo>
                    <a:pt x="49" y="33"/>
                    <a:pt x="52" y="27"/>
                    <a:pt x="51" y="22"/>
                  </a:cubicBezTo>
                  <a:cubicBezTo>
                    <a:pt x="49" y="18"/>
                    <a:pt x="42" y="11"/>
                    <a:pt x="34" y="5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chenying0907 116"/>
            <p:cNvSpPr/>
            <p:nvPr/>
          </p:nvSpPr>
          <p:spPr bwMode="auto">
            <a:xfrm>
              <a:off x="2396" y="2751"/>
              <a:ext cx="99" cy="66"/>
            </a:xfrm>
            <a:custGeom>
              <a:gdLst>
                <a:gd name="T0" fmla="*/ 40 w 42"/>
                <a:gd name="T1" fmla="*/ 0 h 28"/>
                <a:gd name="T2" fmla="*/ 2 w 42"/>
                <a:gd name="T3" fmla="*/ 19 h 28"/>
                <a:gd name="T4" fmla="*/ 33 w 42"/>
                <a:gd name="T5" fmla="*/ 26 h 28"/>
                <a:gd name="T6" fmla="*/ 75 w 42"/>
                <a:gd name="T7" fmla="*/ 66 h 28"/>
                <a:gd name="T8" fmla="*/ 40 w 42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28">
                  <a:moveTo>
                    <a:pt x="17" y="0"/>
                  </a:moveTo>
                  <a:cubicBezTo>
                    <a:pt x="17" y="0"/>
                    <a:pt x="0" y="0"/>
                    <a:pt x="1" y="8"/>
                  </a:cubicBezTo>
                  <a:cubicBezTo>
                    <a:pt x="3" y="15"/>
                    <a:pt x="12" y="12"/>
                    <a:pt x="14" y="11"/>
                  </a:cubicBezTo>
                  <a:cubicBezTo>
                    <a:pt x="14" y="11"/>
                    <a:pt x="22" y="28"/>
                    <a:pt x="32" y="28"/>
                  </a:cubicBezTo>
                  <a:cubicBezTo>
                    <a:pt x="42" y="28"/>
                    <a:pt x="41" y="11"/>
                    <a:pt x="17" y="0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chenying0907 117"/>
            <p:cNvSpPr/>
            <p:nvPr/>
          </p:nvSpPr>
          <p:spPr bwMode="auto">
            <a:xfrm>
              <a:off x="2367" y="2768"/>
              <a:ext cx="128" cy="87"/>
            </a:xfrm>
            <a:custGeom>
              <a:gdLst>
                <a:gd name="T0" fmla="*/ 62 w 54"/>
                <a:gd name="T1" fmla="*/ 9 h 37"/>
                <a:gd name="T2" fmla="*/ 2 w 54"/>
                <a:gd name="T3" fmla="*/ 31 h 37"/>
                <a:gd name="T4" fmla="*/ 55 w 54"/>
                <a:gd name="T5" fmla="*/ 33 h 37"/>
                <a:gd name="T6" fmla="*/ 95 w 54"/>
                <a:gd name="T7" fmla="*/ 78 h 37"/>
                <a:gd name="T8" fmla="*/ 62 w 54"/>
                <a:gd name="T9" fmla="*/ 9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37">
                  <a:moveTo>
                    <a:pt x="26" y="4"/>
                  </a:moveTo>
                  <a:cubicBezTo>
                    <a:pt x="26" y="4"/>
                    <a:pt x="2" y="0"/>
                    <a:pt x="1" y="13"/>
                  </a:cubicBezTo>
                  <a:cubicBezTo>
                    <a:pt x="0" y="26"/>
                    <a:pt x="20" y="16"/>
                    <a:pt x="23" y="14"/>
                  </a:cubicBezTo>
                  <a:cubicBezTo>
                    <a:pt x="23" y="14"/>
                    <a:pt x="26" y="37"/>
                    <a:pt x="40" y="33"/>
                  </a:cubicBezTo>
                  <a:cubicBezTo>
                    <a:pt x="54" y="29"/>
                    <a:pt x="33" y="4"/>
                    <a:pt x="26" y="4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4" name="chenying0907 118"/>
            <p:cNvSpPr/>
            <p:nvPr/>
          </p:nvSpPr>
          <p:spPr bwMode="auto">
            <a:xfrm>
              <a:off x="2348" y="2179"/>
              <a:ext cx="267" cy="697"/>
            </a:xfrm>
            <a:custGeom>
              <a:gdLst>
                <a:gd name="T0" fmla="*/ 73 w 113"/>
                <a:gd name="T1" fmla="*/ 621 h 295"/>
                <a:gd name="T2" fmla="*/ 12 w 113"/>
                <a:gd name="T3" fmla="*/ 657 h 295"/>
                <a:gd name="T4" fmla="*/ 64 w 113"/>
                <a:gd name="T5" fmla="*/ 650 h 295"/>
                <a:gd name="T6" fmla="*/ 196 w 113"/>
                <a:gd name="T7" fmla="*/ 206 h 295"/>
                <a:gd name="T8" fmla="*/ 267 w 113"/>
                <a:gd name="T9" fmla="*/ 0 h 2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" h="295">
                  <a:moveTo>
                    <a:pt x="31" y="263"/>
                  </a:moveTo>
                  <a:cubicBezTo>
                    <a:pt x="31" y="263"/>
                    <a:pt x="0" y="262"/>
                    <a:pt x="5" y="278"/>
                  </a:cubicBezTo>
                  <a:cubicBezTo>
                    <a:pt x="10" y="295"/>
                    <a:pt x="27" y="275"/>
                    <a:pt x="27" y="275"/>
                  </a:cubicBezTo>
                  <a:cubicBezTo>
                    <a:pt x="27" y="275"/>
                    <a:pt x="72" y="127"/>
                    <a:pt x="83" y="87"/>
                  </a:cubicBezTo>
                  <a:cubicBezTo>
                    <a:pt x="94" y="46"/>
                    <a:pt x="113" y="0"/>
                    <a:pt x="113" y="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5" name="chenying0907 119"/>
            <p:cNvSpPr/>
            <p:nvPr/>
          </p:nvSpPr>
          <p:spPr bwMode="auto">
            <a:xfrm>
              <a:off x="2400" y="2803"/>
              <a:ext cx="50" cy="78"/>
            </a:xfrm>
            <a:custGeom>
              <a:gdLst>
                <a:gd name="T0" fmla="*/ 12 w 21"/>
                <a:gd name="T1" fmla="*/ 26 h 33"/>
                <a:gd name="T2" fmla="*/ 24 w 21"/>
                <a:gd name="T3" fmla="*/ 73 h 33"/>
                <a:gd name="T4" fmla="*/ 21 w 21"/>
                <a:gd name="T5" fmla="*/ 0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33">
                  <a:moveTo>
                    <a:pt x="5" y="11"/>
                  </a:moveTo>
                  <a:cubicBezTo>
                    <a:pt x="5" y="11"/>
                    <a:pt x="0" y="28"/>
                    <a:pt x="10" y="31"/>
                  </a:cubicBezTo>
                  <a:cubicBezTo>
                    <a:pt x="21" y="33"/>
                    <a:pt x="19" y="2"/>
                    <a:pt x="9" y="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6" name="chenying0907 120"/>
            <p:cNvSpPr/>
            <p:nvPr/>
          </p:nvSpPr>
          <p:spPr bwMode="auto">
            <a:xfrm>
              <a:off x="2778" y="2297"/>
              <a:ext cx="50" cy="90"/>
            </a:xfrm>
            <a:custGeom>
              <a:gdLst>
                <a:gd name="T0" fmla="*/ 10 w 21"/>
                <a:gd name="T1" fmla="*/ 71 h 38"/>
                <a:gd name="T2" fmla="*/ 38 w 21"/>
                <a:gd name="T3" fmla="*/ 0 h 38"/>
                <a:gd name="T4" fmla="*/ 43 w 21"/>
                <a:gd name="T5" fmla="*/ 43 h 38"/>
                <a:gd name="T6" fmla="*/ 10 w 21"/>
                <a:gd name="T7" fmla="*/ 71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" h="38">
                  <a:moveTo>
                    <a:pt x="4" y="30"/>
                  </a:moveTo>
                  <a:cubicBezTo>
                    <a:pt x="4" y="30"/>
                    <a:pt x="0" y="0"/>
                    <a:pt x="16" y="0"/>
                  </a:cubicBezTo>
                  <a:cubicBezTo>
                    <a:pt x="21" y="0"/>
                    <a:pt x="19" y="10"/>
                    <a:pt x="18" y="18"/>
                  </a:cubicBezTo>
                  <a:cubicBezTo>
                    <a:pt x="16" y="26"/>
                    <a:pt x="10" y="38"/>
                    <a:pt x="4" y="30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7" name="chenying0907 121"/>
            <p:cNvSpPr/>
            <p:nvPr/>
          </p:nvSpPr>
          <p:spPr bwMode="auto">
            <a:xfrm>
              <a:off x="2726" y="2321"/>
              <a:ext cx="133" cy="125"/>
            </a:xfrm>
            <a:custGeom>
              <a:gdLst>
                <a:gd name="T0" fmla="*/ 62 w 56"/>
                <a:gd name="T1" fmla="*/ 54 h 53"/>
                <a:gd name="T2" fmla="*/ 71 w 56"/>
                <a:gd name="T3" fmla="*/ 111 h 53"/>
                <a:gd name="T4" fmla="*/ 43 w 56"/>
                <a:gd name="T5" fmla="*/ 61 h 53"/>
                <a:gd name="T6" fmla="*/ 26 w 56"/>
                <a:gd name="T7" fmla="*/ 9 h 53"/>
                <a:gd name="T8" fmla="*/ 62 w 56"/>
                <a:gd name="T9" fmla="*/ 54 h 53"/>
                <a:gd name="T10" fmla="*/ 131 w 56"/>
                <a:gd name="T11" fmla="*/ 85 h 53"/>
                <a:gd name="T12" fmla="*/ 62 w 56"/>
                <a:gd name="T13" fmla="*/ 54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52">
                  <a:moveTo>
                    <a:pt x="26" y="23"/>
                  </a:moveTo>
                  <a:cubicBezTo>
                    <a:pt x="26" y="23"/>
                    <a:pt x="40" y="41"/>
                    <a:pt x="30" y="47"/>
                  </a:cubicBezTo>
                  <a:cubicBezTo>
                    <a:pt x="21" y="53"/>
                    <a:pt x="13" y="41"/>
                    <a:pt x="18" y="26"/>
                  </a:cubicBezTo>
                  <a:cubicBezTo>
                    <a:pt x="10" y="24"/>
                    <a:pt x="0" y="7"/>
                    <a:pt x="11" y="4"/>
                  </a:cubicBezTo>
                  <a:cubicBezTo>
                    <a:pt x="23" y="0"/>
                    <a:pt x="26" y="23"/>
                    <a:pt x="26" y="23"/>
                  </a:cubicBezTo>
                  <a:cubicBezTo>
                    <a:pt x="26" y="23"/>
                    <a:pt x="56" y="22"/>
                    <a:pt x="55" y="36"/>
                  </a:cubicBezTo>
                  <a:cubicBezTo>
                    <a:pt x="54" y="49"/>
                    <a:pt x="30" y="43"/>
                    <a:pt x="26" y="23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8" name="chenying0907 122"/>
            <p:cNvSpPr/>
            <p:nvPr/>
          </p:nvSpPr>
          <p:spPr bwMode="auto">
            <a:xfrm>
              <a:off x="2684" y="2321"/>
              <a:ext cx="87" cy="130"/>
            </a:xfrm>
            <a:custGeom>
              <a:gdLst>
                <a:gd name="T0" fmla="*/ 85 w 37"/>
                <a:gd name="T1" fmla="*/ 61 h 55"/>
                <a:gd name="T2" fmla="*/ 24 w 37"/>
                <a:gd name="T3" fmla="*/ 14 h 55"/>
                <a:gd name="T4" fmla="*/ 56 w 37"/>
                <a:gd name="T5" fmla="*/ 73 h 55"/>
                <a:gd name="T6" fmla="*/ 49 w 37"/>
                <a:gd name="T7" fmla="*/ 113 h 55"/>
                <a:gd name="T8" fmla="*/ 80 w 37"/>
                <a:gd name="T9" fmla="*/ 118 h 55"/>
                <a:gd name="T10" fmla="*/ 85 w 37"/>
                <a:gd name="T11" fmla="*/ 61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55">
                  <a:moveTo>
                    <a:pt x="36" y="26"/>
                  </a:moveTo>
                  <a:cubicBezTo>
                    <a:pt x="36" y="26"/>
                    <a:pt x="19" y="0"/>
                    <a:pt x="10" y="6"/>
                  </a:cubicBezTo>
                  <a:cubicBezTo>
                    <a:pt x="0" y="11"/>
                    <a:pt x="13" y="33"/>
                    <a:pt x="24" y="31"/>
                  </a:cubicBezTo>
                  <a:cubicBezTo>
                    <a:pt x="24" y="31"/>
                    <a:pt x="17" y="41"/>
                    <a:pt x="21" y="48"/>
                  </a:cubicBezTo>
                  <a:cubicBezTo>
                    <a:pt x="24" y="55"/>
                    <a:pt x="32" y="54"/>
                    <a:pt x="34" y="50"/>
                  </a:cubicBezTo>
                  <a:cubicBezTo>
                    <a:pt x="36" y="46"/>
                    <a:pt x="37" y="36"/>
                    <a:pt x="36" y="26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9" name="chenying0907 123"/>
            <p:cNvSpPr/>
            <p:nvPr/>
          </p:nvSpPr>
          <p:spPr bwMode="auto">
            <a:xfrm>
              <a:off x="2216" y="2586"/>
              <a:ext cx="66" cy="118"/>
            </a:xfrm>
            <a:custGeom>
              <a:gdLst>
                <a:gd name="T0" fmla="*/ 50 w 28"/>
                <a:gd name="T1" fmla="*/ 31 h 50"/>
                <a:gd name="T2" fmla="*/ 12 w 28"/>
                <a:gd name="T3" fmla="*/ 14 h 50"/>
                <a:gd name="T4" fmla="*/ 26 w 28"/>
                <a:gd name="T5" fmla="*/ 42 h 50"/>
                <a:gd name="T6" fmla="*/ 24 w 28"/>
                <a:gd name="T7" fmla="*/ 101 h 50"/>
                <a:gd name="T8" fmla="*/ 50 w 28"/>
                <a:gd name="T9" fmla="*/ 3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50">
                  <a:moveTo>
                    <a:pt x="21" y="13"/>
                  </a:moveTo>
                  <a:cubicBezTo>
                    <a:pt x="21" y="13"/>
                    <a:pt x="10" y="0"/>
                    <a:pt x="5" y="6"/>
                  </a:cubicBezTo>
                  <a:cubicBezTo>
                    <a:pt x="0" y="13"/>
                    <a:pt x="8" y="17"/>
                    <a:pt x="11" y="18"/>
                  </a:cubicBezTo>
                  <a:cubicBezTo>
                    <a:pt x="11" y="18"/>
                    <a:pt x="4" y="35"/>
                    <a:pt x="10" y="43"/>
                  </a:cubicBezTo>
                  <a:cubicBezTo>
                    <a:pt x="17" y="50"/>
                    <a:pt x="28" y="38"/>
                    <a:pt x="21" y="13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0" name="chenying0907 124"/>
            <p:cNvSpPr/>
            <p:nvPr/>
          </p:nvSpPr>
          <p:spPr bwMode="auto">
            <a:xfrm>
              <a:off x="2162" y="2581"/>
              <a:ext cx="90" cy="137"/>
            </a:xfrm>
            <a:custGeom>
              <a:gdLst>
                <a:gd name="T0" fmla="*/ 81 w 38"/>
                <a:gd name="T1" fmla="*/ 47 h 58"/>
                <a:gd name="T2" fmla="*/ 24 w 38"/>
                <a:gd name="T3" fmla="*/ 19 h 58"/>
                <a:gd name="T4" fmla="*/ 57 w 38"/>
                <a:gd name="T5" fmla="*/ 59 h 58"/>
                <a:gd name="T6" fmla="*/ 52 w 38"/>
                <a:gd name="T7" fmla="*/ 118 h 58"/>
                <a:gd name="T8" fmla="*/ 81 w 38"/>
                <a:gd name="T9" fmla="*/ 47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57">
                  <a:moveTo>
                    <a:pt x="34" y="20"/>
                  </a:moveTo>
                  <a:cubicBezTo>
                    <a:pt x="34" y="20"/>
                    <a:pt x="21" y="0"/>
                    <a:pt x="10" y="8"/>
                  </a:cubicBezTo>
                  <a:cubicBezTo>
                    <a:pt x="0" y="15"/>
                    <a:pt x="21" y="24"/>
                    <a:pt x="24" y="25"/>
                  </a:cubicBezTo>
                  <a:cubicBezTo>
                    <a:pt x="24" y="25"/>
                    <a:pt x="10" y="42"/>
                    <a:pt x="22" y="50"/>
                  </a:cubicBezTo>
                  <a:cubicBezTo>
                    <a:pt x="35" y="58"/>
                    <a:pt x="38" y="25"/>
                    <a:pt x="34" y="20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1" name="chenying0907 125"/>
            <p:cNvSpPr/>
            <p:nvPr/>
          </p:nvSpPr>
          <p:spPr bwMode="auto">
            <a:xfrm>
              <a:off x="2131" y="2368"/>
              <a:ext cx="678" cy="286"/>
            </a:xfrm>
            <a:custGeom>
              <a:gdLst>
                <a:gd name="T0" fmla="*/ 90 w 287"/>
                <a:gd name="T1" fmla="*/ 269 h 121"/>
                <a:gd name="T2" fmla="*/ 21 w 287"/>
                <a:gd name="T3" fmla="*/ 248 h 121"/>
                <a:gd name="T4" fmla="*/ 61 w 287"/>
                <a:gd name="T5" fmla="*/ 284 h 121"/>
                <a:gd name="T6" fmla="*/ 477 w 287"/>
                <a:gd name="T7" fmla="*/ 83 h 121"/>
                <a:gd name="T8" fmla="*/ 678 w 287"/>
                <a:gd name="T9" fmla="*/ 0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20">
                  <a:moveTo>
                    <a:pt x="38" y="114"/>
                  </a:moveTo>
                  <a:cubicBezTo>
                    <a:pt x="38" y="114"/>
                    <a:pt x="18" y="90"/>
                    <a:pt x="9" y="105"/>
                  </a:cubicBezTo>
                  <a:cubicBezTo>
                    <a:pt x="0" y="121"/>
                    <a:pt x="26" y="120"/>
                    <a:pt x="26" y="120"/>
                  </a:cubicBezTo>
                  <a:cubicBezTo>
                    <a:pt x="26" y="120"/>
                    <a:pt x="165" y="54"/>
                    <a:pt x="202" y="35"/>
                  </a:cubicBezTo>
                  <a:cubicBezTo>
                    <a:pt x="240" y="16"/>
                    <a:pt x="287" y="0"/>
                    <a:pt x="287" y="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2" name="chenying0907 126"/>
            <p:cNvSpPr/>
            <p:nvPr/>
          </p:nvSpPr>
          <p:spPr bwMode="auto">
            <a:xfrm>
              <a:off x="2155" y="2640"/>
              <a:ext cx="75" cy="76"/>
            </a:xfrm>
            <a:custGeom>
              <a:gdLst>
                <a:gd name="T0" fmla="*/ 38 w 32"/>
                <a:gd name="T1" fmla="*/ 12 h 32"/>
                <a:gd name="T2" fmla="*/ 12 w 32"/>
                <a:gd name="T3" fmla="*/ 52 h 32"/>
                <a:gd name="T4" fmla="*/ 63 w 32"/>
                <a:gd name="T5" fmla="*/ 0 h 3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" h="32">
                  <a:moveTo>
                    <a:pt x="16" y="5"/>
                  </a:moveTo>
                  <a:cubicBezTo>
                    <a:pt x="16" y="5"/>
                    <a:pt x="0" y="12"/>
                    <a:pt x="5" y="22"/>
                  </a:cubicBezTo>
                  <a:cubicBezTo>
                    <a:pt x="10" y="32"/>
                    <a:pt x="32" y="9"/>
                    <a:pt x="27" y="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3" name="chenying0907 127"/>
            <p:cNvSpPr/>
            <p:nvPr/>
          </p:nvSpPr>
          <p:spPr bwMode="auto">
            <a:xfrm>
              <a:off x="2795" y="2574"/>
              <a:ext cx="85" cy="75"/>
            </a:xfrm>
            <a:custGeom>
              <a:gdLst>
                <a:gd name="T0" fmla="*/ 5 w 36"/>
                <a:gd name="T1" fmla="*/ 52 h 32"/>
                <a:gd name="T2" fmla="*/ 78 w 36"/>
                <a:gd name="T3" fmla="*/ 26 h 32"/>
                <a:gd name="T4" fmla="*/ 50 w 36"/>
                <a:gd name="T5" fmla="*/ 56 h 32"/>
                <a:gd name="T6" fmla="*/ 5 w 36"/>
                <a:gd name="T7" fmla="*/ 52 h 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32">
                  <a:moveTo>
                    <a:pt x="2" y="22"/>
                  </a:moveTo>
                  <a:cubicBezTo>
                    <a:pt x="2" y="22"/>
                    <a:pt x="22" y="0"/>
                    <a:pt x="33" y="11"/>
                  </a:cubicBezTo>
                  <a:cubicBezTo>
                    <a:pt x="36" y="15"/>
                    <a:pt x="28" y="20"/>
                    <a:pt x="21" y="24"/>
                  </a:cubicBezTo>
                  <a:cubicBezTo>
                    <a:pt x="14" y="29"/>
                    <a:pt x="0" y="32"/>
                    <a:pt x="2" y="22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4" name="chenying0907 128"/>
            <p:cNvSpPr/>
            <p:nvPr/>
          </p:nvSpPr>
          <p:spPr bwMode="auto">
            <a:xfrm>
              <a:off x="2733" y="2560"/>
              <a:ext cx="111" cy="163"/>
            </a:xfrm>
            <a:custGeom>
              <a:gdLst>
                <a:gd name="T0" fmla="*/ 61 w 47"/>
                <a:gd name="T1" fmla="*/ 71 h 69"/>
                <a:gd name="T2" fmla="*/ 26 w 47"/>
                <a:gd name="T3" fmla="*/ 118 h 69"/>
                <a:gd name="T4" fmla="*/ 43 w 47"/>
                <a:gd name="T5" fmla="*/ 61 h 69"/>
                <a:gd name="T6" fmla="*/ 73 w 47"/>
                <a:gd name="T7" fmla="*/ 14 h 69"/>
                <a:gd name="T8" fmla="*/ 61 w 47"/>
                <a:gd name="T9" fmla="*/ 71 h 69"/>
                <a:gd name="T10" fmla="*/ 85 w 47"/>
                <a:gd name="T11" fmla="*/ 142 h 69"/>
                <a:gd name="T12" fmla="*/ 61 w 47"/>
                <a:gd name="T13" fmla="*/ 71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69">
                  <a:moveTo>
                    <a:pt x="26" y="30"/>
                  </a:moveTo>
                  <a:cubicBezTo>
                    <a:pt x="26" y="30"/>
                    <a:pt x="22" y="53"/>
                    <a:pt x="11" y="50"/>
                  </a:cubicBezTo>
                  <a:cubicBezTo>
                    <a:pt x="0" y="46"/>
                    <a:pt x="4" y="32"/>
                    <a:pt x="18" y="26"/>
                  </a:cubicBezTo>
                  <a:cubicBezTo>
                    <a:pt x="14" y="19"/>
                    <a:pt x="20" y="0"/>
                    <a:pt x="31" y="6"/>
                  </a:cubicBezTo>
                  <a:cubicBezTo>
                    <a:pt x="41" y="13"/>
                    <a:pt x="26" y="30"/>
                    <a:pt x="26" y="30"/>
                  </a:cubicBezTo>
                  <a:cubicBezTo>
                    <a:pt x="26" y="30"/>
                    <a:pt x="47" y="52"/>
                    <a:pt x="36" y="60"/>
                  </a:cubicBezTo>
                  <a:cubicBezTo>
                    <a:pt x="25" y="69"/>
                    <a:pt x="14" y="47"/>
                    <a:pt x="26" y="3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5" name="chenying0907 129"/>
            <p:cNvSpPr/>
            <p:nvPr/>
          </p:nvSpPr>
          <p:spPr bwMode="auto">
            <a:xfrm>
              <a:off x="2707" y="2536"/>
              <a:ext cx="90" cy="123"/>
            </a:xfrm>
            <a:custGeom>
              <a:gdLst>
                <a:gd name="T0" fmla="*/ 69 w 38"/>
                <a:gd name="T1" fmla="*/ 85 h 52"/>
                <a:gd name="T2" fmla="*/ 64 w 38"/>
                <a:gd name="T3" fmla="*/ 7 h 52"/>
                <a:gd name="T4" fmla="*/ 43 w 38"/>
                <a:gd name="T5" fmla="*/ 71 h 52"/>
                <a:gd name="T6" fmla="*/ 5 w 38"/>
                <a:gd name="T7" fmla="*/ 92 h 52"/>
                <a:gd name="T8" fmla="*/ 24 w 38"/>
                <a:gd name="T9" fmla="*/ 121 h 52"/>
                <a:gd name="T10" fmla="*/ 69 w 38"/>
                <a:gd name="T11" fmla="*/ 85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52">
                  <a:moveTo>
                    <a:pt x="29" y="36"/>
                  </a:moveTo>
                  <a:cubicBezTo>
                    <a:pt x="29" y="36"/>
                    <a:pt x="38" y="6"/>
                    <a:pt x="27" y="3"/>
                  </a:cubicBezTo>
                  <a:cubicBezTo>
                    <a:pt x="17" y="0"/>
                    <a:pt x="9" y="23"/>
                    <a:pt x="18" y="30"/>
                  </a:cubicBezTo>
                  <a:cubicBezTo>
                    <a:pt x="18" y="30"/>
                    <a:pt x="5" y="32"/>
                    <a:pt x="2" y="39"/>
                  </a:cubicBezTo>
                  <a:cubicBezTo>
                    <a:pt x="0" y="47"/>
                    <a:pt x="6" y="52"/>
                    <a:pt x="10" y="51"/>
                  </a:cubicBezTo>
                  <a:cubicBezTo>
                    <a:pt x="15" y="49"/>
                    <a:pt x="23" y="43"/>
                    <a:pt x="29" y="36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6" name="chenying0907 130"/>
            <p:cNvSpPr/>
            <p:nvPr/>
          </p:nvSpPr>
          <p:spPr bwMode="auto">
            <a:xfrm>
              <a:off x="2197" y="2359"/>
              <a:ext cx="76" cy="92"/>
            </a:xfrm>
            <a:custGeom>
              <a:gdLst>
                <a:gd name="T0" fmla="*/ 71 w 32"/>
                <a:gd name="T1" fmla="*/ 40 h 39"/>
                <a:gd name="T2" fmla="*/ 57 w 32"/>
                <a:gd name="T3" fmla="*/ 2 h 39"/>
                <a:gd name="T4" fmla="*/ 48 w 32"/>
                <a:gd name="T5" fmla="*/ 31 h 39"/>
                <a:gd name="T6" fmla="*/ 2 w 32"/>
                <a:gd name="T7" fmla="*/ 68 h 39"/>
                <a:gd name="T8" fmla="*/ 71 w 32"/>
                <a:gd name="T9" fmla="*/ 4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9">
                  <a:moveTo>
                    <a:pt x="30" y="17"/>
                  </a:moveTo>
                  <a:cubicBezTo>
                    <a:pt x="30" y="17"/>
                    <a:pt x="32" y="0"/>
                    <a:pt x="24" y="1"/>
                  </a:cubicBezTo>
                  <a:cubicBezTo>
                    <a:pt x="17" y="1"/>
                    <a:pt x="18" y="11"/>
                    <a:pt x="20" y="13"/>
                  </a:cubicBezTo>
                  <a:cubicBezTo>
                    <a:pt x="20" y="13"/>
                    <a:pt x="2" y="19"/>
                    <a:pt x="1" y="29"/>
                  </a:cubicBezTo>
                  <a:cubicBezTo>
                    <a:pt x="0" y="39"/>
                    <a:pt x="17" y="39"/>
                    <a:pt x="30" y="17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7" name="chenying0907 131"/>
            <p:cNvSpPr/>
            <p:nvPr/>
          </p:nvSpPr>
          <p:spPr bwMode="auto">
            <a:xfrm>
              <a:off x="2167" y="2321"/>
              <a:ext cx="92" cy="130"/>
            </a:xfrm>
            <a:custGeom>
              <a:gdLst>
                <a:gd name="T0" fmla="*/ 78 w 39"/>
                <a:gd name="T1" fmla="*/ 69 h 55"/>
                <a:gd name="T2" fmla="*/ 61 w 39"/>
                <a:gd name="T3" fmla="*/ 7 h 55"/>
                <a:gd name="T4" fmla="*/ 54 w 39"/>
                <a:gd name="T5" fmla="*/ 59 h 55"/>
                <a:gd name="T6" fmla="*/ 7 w 39"/>
                <a:gd name="T7" fmla="*/ 95 h 55"/>
                <a:gd name="T8" fmla="*/ 78 w 39"/>
                <a:gd name="T9" fmla="*/ 69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" h="55">
                  <a:moveTo>
                    <a:pt x="33" y="29"/>
                  </a:moveTo>
                  <a:cubicBezTo>
                    <a:pt x="33" y="29"/>
                    <a:pt x="39" y="6"/>
                    <a:pt x="26" y="3"/>
                  </a:cubicBezTo>
                  <a:cubicBezTo>
                    <a:pt x="14" y="0"/>
                    <a:pt x="21" y="22"/>
                    <a:pt x="23" y="25"/>
                  </a:cubicBezTo>
                  <a:cubicBezTo>
                    <a:pt x="23" y="25"/>
                    <a:pt x="0" y="26"/>
                    <a:pt x="3" y="40"/>
                  </a:cubicBezTo>
                  <a:cubicBezTo>
                    <a:pt x="5" y="55"/>
                    <a:pt x="32" y="36"/>
                    <a:pt x="33" y="29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8" name="chenying0907 132"/>
            <p:cNvSpPr/>
            <p:nvPr/>
          </p:nvSpPr>
          <p:spPr bwMode="auto">
            <a:xfrm>
              <a:off x="2152" y="2307"/>
              <a:ext cx="662" cy="333"/>
            </a:xfrm>
            <a:custGeom>
              <a:gdLst>
                <a:gd name="T0" fmla="*/ 69 w 280"/>
                <a:gd name="T1" fmla="*/ 73 h 141"/>
                <a:gd name="T2" fmla="*/ 40 w 280"/>
                <a:gd name="T3" fmla="*/ 7 h 141"/>
                <a:gd name="T4" fmla="*/ 40 w 280"/>
                <a:gd name="T5" fmla="*/ 61 h 141"/>
                <a:gd name="T6" fmla="*/ 468 w 280"/>
                <a:gd name="T7" fmla="*/ 241 h 141"/>
                <a:gd name="T8" fmla="*/ 662 w 280"/>
                <a:gd name="T9" fmla="*/ 333 h 1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141">
                  <a:moveTo>
                    <a:pt x="29" y="31"/>
                  </a:moveTo>
                  <a:cubicBezTo>
                    <a:pt x="29" y="31"/>
                    <a:pt x="34" y="0"/>
                    <a:pt x="17" y="3"/>
                  </a:cubicBezTo>
                  <a:cubicBezTo>
                    <a:pt x="0" y="7"/>
                    <a:pt x="17" y="26"/>
                    <a:pt x="17" y="26"/>
                  </a:cubicBezTo>
                  <a:cubicBezTo>
                    <a:pt x="17" y="26"/>
                    <a:pt x="159" y="86"/>
                    <a:pt x="198" y="102"/>
                  </a:cubicBezTo>
                  <a:cubicBezTo>
                    <a:pt x="237" y="117"/>
                    <a:pt x="280" y="141"/>
                    <a:pt x="280" y="141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9" name="chenying0907 133"/>
            <p:cNvSpPr/>
            <p:nvPr/>
          </p:nvSpPr>
          <p:spPr bwMode="auto">
            <a:xfrm>
              <a:off x="2138" y="2352"/>
              <a:ext cx="80" cy="52"/>
            </a:xfrm>
            <a:custGeom>
              <a:gdLst>
                <a:gd name="T0" fmla="*/ 54 w 34"/>
                <a:gd name="T1" fmla="*/ 17 h 22"/>
                <a:gd name="T2" fmla="*/ 9 w 34"/>
                <a:gd name="T3" fmla="*/ 24 h 22"/>
                <a:gd name="T4" fmla="*/ 80 w 34"/>
                <a:gd name="T5" fmla="*/ 28 h 2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" h="22">
                  <a:moveTo>
                    <a:pt x="23" y="7"/>
                  </a:moveTo>
                  <a:cubicBezTo>
                    <a:pt x="23" y="7"/>
                    <a:pt x="8" y="0"/>
                    <a:pt x="4" y="10"/>
                  </a:cubicBezTo>
                  <a:cubicBezTo>
                    <a:pt x="0" y="20"/>
                    <a:pt x="31" y="22"/>
                    <a:pt x="34" y="12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0" name="chenying0907 134"/>
            <p:cNvSpPr/>
            <p:nvPr/>
          </p:nvSpPr>
          <p:spPr bwMode="auto">
            <a:xfrm>
              <a:off x="2594" y="2815"/>
              <a:ext cx="90" cy="49"/>
            </a:xfrm>
            <a:custGeom>
              <a:gdLst>
                <a:gd name="T0" fmla="*/ 19 w 38"/>
                <a:gd name="T1" fmla="*/ 2 h 21"/>
                <a:gd name="T2" fmla="*/ 88 w 38"/>
                <a:gd name="T3" fmla="*/ 37 h 21"/>
                <a:gd name="T4" fmla="*/ 45 w 38"/>
                <a:gd name="T5" fmla="*/ 37 h 21"/>
                <a:gd name="T6" fmla="*/ 19 w 38"/>
                <a:gd name="T7" fmla="*/ 2 h 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21">
                  <a:moveTo>
                    <a:pt x="8" y="1"/>
                  </a:moveTo>
                  <a:cubicBezTo>
                    <a:pt x="8" y="1"/>
                    <a:pt x="38" y="0"/>
                    <a:pt x="37" y="16"/>
                  </a:cubicBezTo>
                  <a:cubicBezTo>
                    <a:pt x="36" y="21"/>
                    <a:pt x="27" y="18"/>
                    <a:pt x="19" y="16"/>
                  </a:cubicBezTo>
                  <a:cubicBezTo>
                    <a:pt x="11" y="14"/>
                    <a:pt x="0" y="6"/>
                    <a:pt x="8" y="1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1" name="chenying0907 135"/>
            <p:cNvSpPr/>
            <p:nvPr/>
          </p:nvSpPr>
          <p:spPr bwMode="auto">
            <a:xfrm>
              <a:off x="2535" y="2758"/>
              <a:ext cx="125" cy="130"/>
            </a:xfrm>
            <a:custGeom>
              <a:gdLst>
                <a:gd name="T0" fmla="*/ 71 w 53"/>
                <a:gd name="T1" fmla="*/ 57 h 55"/>
                <a:gd name="T2" fmla="*/ 14 w 53"/>
                <a:gd name="T3" fmla="*/ 61 h 55"/>
                <a:gd name="T4" fmla="*/ 66 w 53"/>
                <a:gd name="T5" fmla="*/ 38 h 55"/>
                <a:gd name="T6" fmla="*/ 120 w 53"/>
                <a:gd name="T7" fmla="*/ 28 h 55"/>
                <a:gd name="T8" fmla="*/ 71 w 53"/>
                <a:gd name="T9" fmla="*/ 57 h 55"/>
                <a:gd name="T10" fmla="*/ 35 w 53"/>
                <a:gd name="T11" fmla="*/ 123 h 55"/>
                <a:gd name="T12" fmla="*/ 71 w 53"/>
                <a:gd name="T13" fmla="*/ 57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55">
                  <a:moveTo>
                    <a:pt x="30" y="24"/>
                  </a:moveTo>
                  <a:cubicBezTo>
                    <a:pt x="30" y="24"/>
                    <a:pt x="11" y="37"/>
                    <a:pt x="6" y="26"/>
                  </a:cubicBezTo>
                  <a:cubicBezTo>
                    <a:pt x="0" y="16"/>
                    <a:pt x="13" y="9"/>
                    <a:pt x="28" y="16"/>
                  </a:cubicBezTo>
                  <a:cubicBezTo>
                    <a:pt x="31" y="8"/>
                    <a:pt x="48" y="0"/>
                    <a:pt x="51" y="12"/>
                  </a:cubicBezTo>
                  <a:cubicBezTo>
                    <a:pt x="53" y="24"/>
                    <a:pt x="30" y="24"/>
                    <a:pt x="30" y="24"/>
                  </a:cubicBezTo>
                  <a:cubicBezTo>
                    <a:pt x="30" y="24"/>
                    <a:pt x="28" y="55"/>
                    <a:pt x="15" y="52"/>
                  </a:cubicBezTo>
                  <a:cubicBezTo>
                    <a:pt x="1" y="50"/>
                    <a:pt x="10" y="27"/>
                    <a:pt x="30" y="24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2" name="chenying0907 136"/>
            <p:cNvSpPr/>
            <p:nvPr/>
          </p:nvSpPr>
          <p:spPr bwMode="auto">
            <a:xfrm>
              <a:off x="2535" y="2716"/>
              <a:ext cx="132" cy="80"/>
            </a:xfrm>
            <a:custGeom>
              <a:gdLst>
                <a:gd name="T0" fmla="*/ 66 w 56"/>
                <a:gd name="T1" fmla="*/ 80 h 34"/>
                <a:gd name="T2" fmla="*/ 120 w 56"/>
                <a:gd name="T3" fmla="*/ 24 h 34"/>
                <a:gd name="T4" fmla="*/ 57 w 56"/>
                <a:gd name="T5" fmla="*/ 49 h 34"/>
                <a:gd name="T6" fmla="*/ 17 w 56"/>
                <a:gd name="T7" fmla="*/ 38 h 34"/>
                <a:gd name="T8" fmla="*/ 9 w 56"/>
                <a:gd name="T9" fmla="*/ 71 h 34"/>
                <a:gd name="T10" fmla="*/ 66 w 56"/>
                <a:gd name="T11" fmla="*/ 8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34">
                  <a:moveTo>
                    <a:pt x="28" y="34"/>
                  </a:moveTo>
                  <a:cubicBezTo>
                    <a:pt x="28" y="34"/>
                    <a:pt x="56" y="20"/>
                    <a:pt x="51" y="10"/>
                  </a:cubicBezTo>
                  <a:cubicBezTo>
                    <a:pt x="46" y="0"/>
                    <a:pt x="23" y="10"/>
                    <a:pt x="24" y="21"/>
                  </a:cubicBezTo>
                  <a:cubicBezTo>
                    <a:pt x="24" y="21"/>
                    <a:pt x="14" y="13"/>
                    <a:pt x="7" y="16"/>
                  </a:cubicBezTo>
                  <a:cubicBezTo>
                    <a:pt x="0" y="20"/>
                    <a:pt x="1" y="27"/>
                    <a:pt x="4" y="30"/>
                  </a:cubicBezTo>
                  <a:cubicBezTo>
                    <a:pt x="8" y="32"/>
                    <a:pt x="18" y="34"/>
                    <a:pt x="28" y="34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3" name="chenying0907 137"/>
            <p:cNvSpPr/>
            <p:nvPr/>
          </p:nvSpPr>
          <p:spPr bwMode="auto">
            <a:xfrm>
              <a:off x="2334" y="2220"/>
              <a:ext cx="118" cy="61"/>
            </a:xfrm>
            <a:custGeom>
              <a:gdLst>
                <a:gd name="T0" fmla="*/ 85 w 50"/>
                <a:gd name="T1" fmla="*/ 49 h 26"/>
                <a:gd name="T2" fmla="*/ 104 w 50"/>
                <a:gd name="T3" fmla="*/ 14 h 26"/>
                <a:gd name="T4" fmla="*/ 76 w 50"/>
                <a:gd name="T5" fmla="*/ 26 h 26"/>
                <a:gd name="T6" fmla="*/ 19 w 50"/>
                <a:gd name="T7" fmla="*/ 16 h 26"/>
                <a:gd name="T8" fmla="*/ 85 w 50"/>
                <a:gd name="T9" fmla="*/ 49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26">
                  <a:moveTo>
                    <a:pt x="36" y="21"/>
                  </a:moveTo>
                  <a:cubicBezTo>
                    <a:pt x="36" y="21"/>
                    <a:pt x="50" y="11"/>
                    <a:pt x="44" y="6"/>
                  </a:cubicBezTo>
                  <a:cubicBezTo>
                    <a:pt x="39" y="0"/>
                    <a:pt x="33" y="8"/>
                    <a:pt x="32" y="11"/>
                  </a:cubicBezTo>
                  <a:cubicBezTo>
                    <a:pt x="32" y="11"/>
                    <a:pt x="16" y="2"/>
                    <a:pt x="8" y="7"/>
                  </a:cubicBezTo>
                  <a:cubicBezTo>
                    <a:pt x="0" y="13"/>
                    <a:pt x="11" y="26"/>
                    <a:pt x="36" y="21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4" name="chenying0907 138"/>
            <p:cNvSpPr/>
            <p:nvPr/>
          </p:nvSpPr>
          <p:spPr bwMode="auto">
            <a:xfrm>
              <a:off x="2322" y="2165"/>
              <a:ext cx="137" cy="88"/>
            </a:xfrm>
            <a:custGeom>
              <a:gdLst>
                <a:gd name="T0" fmla="*/ 87 w 58"/>
                <a:gd name="T1" fmla="*/ 81 h 37"/>
                <a:gd name="T2" fmla="*/ 123 w 58"/>
                <a:gd name="T3" fmla="*/ 26 h 37"/>
                <a:gd name="T4" fmla="*/ 80 w 58"/>
                <a:gd name="T5" fmla="*/ 55 h 37"/>
                <a:gd name="T6" fmla="*/ 21 w 58"/>
                <a:gd name="T7" fmla="*/ 45 h 37"/>
                <a:gd name="T8" fmla="*/ 87 w 58"/>
                <a:gd name="T9" fmla="*/ 8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37">
                  <a:moveTo>
                    <a:pt x="37" y="34"/>
                  </a:moveTo>
                  <a:cubicBezTo>
                    <a:pt x="37" y="34"/>
                    <a:pt x="58" y="22"/>
                    <a:pt x="52" y="11"/>
                  </a:cubicBezTo>
                  <a:cubicBezTo>
                    <a:pt x="45" y="0"/>
                    <a:pt x="35" y="20"/>
                    <a:pt x="34" y="23"/>
                  </a:cubicBezTo>
                  <a:cubicBezTo>
                    <a:pt x="34" y="23"/>
                    <a:pt x="17" y="8"/>
                    <a:pt x="9" y="19"/>
                  </a:cubicBezTo>
                  <a:cubicBezTo>
                    <a:pt x="0" y="31"/>
                    <a:pt x="32" y="37"/>
                    <a:pt x="37" y="34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5" name="chenying0907 139"/>
            <p:cNvSpPr/>
            <p:nvPr/>
          </p:nvSpPr>
          <p:spPr bwMode="auto">
            <a:xfrm>
              <a:off x="2391" y="2132"/>
              <a:ext cx="220" cy="704"/>
            </a:xfrm>
            <a:custGeom>
              <a:gdLst>
                <a:gd name="T0" fmla="*/ 12 w 93"/>
                <a:gd name="T1" fmla="*/ 90 h 298"/>
                <a:gd name="T2" fmla="*/ 38 w 93"/>
                <a:gd name="T3" fmla="*/ 24 h 298"/>
                <a:gd name="T4" fmla="*/ 0 w 93"/>
                <a:gd name="T5" fmla="*/ 61 h 298"/>
                <a:gd name="T6" fmla="*/ 158 w 93"/>
                <a:gd name="T7" fmla="*/ 498 h 298"/>
                <a:gd name="T8" fmla="*/ 220 w 93"/>
                <a:gd name="T9" fmla="*/ 704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298">
                  <a:moveTo>
                    <a:pt x="5" y="38"/>
                  </a:moveTo>
                  <a:cubicBezTo>
                    <a:pt x="5" y="38"/>
                    <a:pt x="30" y="20"/>
                    <a:pt x="16" y="10"/>
                  </a:cubicBezTo>
                  <a:cubicBezTo>
                    <a:pt x="2" y="0"/>
                    <a:pt x="0" y="26"/>
                    <a:pt x="0" y="26"/>
                  </a:cubicBezTo>
                  <a:cubicBezTo>
                    <a:pt x="0" y="26"/>
                    <a:pt x="52" y="171"/>
                    <a:pt x="67" y="211"/>
                  </a:cubicBezTo>
                  <a:cubicBezTo>
                    <a:pt x="82" y="250"/>
                    <a:pt x="93" y="298"/>
                    <a:pt x="93" y="298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6" name="chenying0907 140"/>
            <p:cNvSpPr/>
            <p:nvPr/>
          </p:nvSpPr>
          <p:spPr bwMode="auto">
            <a:xfrm>
              <a:off x="2332" y="2153"/>
              <a:ext cx="68" cy="78"/>
            </a:xfrm>
            <a:custGeom>
              <a:gdLst>
                <a:gd name="T0" fmla="*/ 59 w 29"/>
                <a:gd name="T1" fmla="*/ 40 h 33"/>
                <a:gd name="T2" fmla="*/ 23 w 29"/>
                <a:gd name="T3" fmla="*/ 9 h 33"/>
                <a:gd name="T4" fmla="*/ 68 w 29"/>
                <a:gd name="T5" fmla="*/ 66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33">
                  <a:moveTo>
                    <a:pt x="25" y="17"/>
                  </a:moveTo>
                  <a:cubicBezTo>
                    <a:pt x="25" y="17"/>
                    <a:pt x="20" y="0"/>
                    <a:pt x="10" y="4"/>
                  </a:cubicBezTo>
                  <a:cubicBezTo>
                    <a:pt x="0" y="8"/>
                    <a:pt x="20" y="33"/>
                    <a:pt x="29" y="28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7" name="chenying0907 141"/>
            <p:cNvSpPr/>
            <p:nvPr/>
          </p:nvSpPr>
          <p:spPr bwMode="auto">
            <a:xfrm>
              <a:off x="2549" y="2361"/>
              <a:ext cx="95" cy="85"/>
            </a:xfrm>
            <a:custGeom>
              <a:gdLst>
                <a:gd name="T0" fmla="*/ 0 w 40"/>
                <a:gd name="T1" fmla="*/ 85 h 36"/>
                <a:gd name="T2" fmla="*/ 67 w 40"/>
                <a:gd name="T3" fmla="*/ 0 h 36"/>
                <a:gd name="T4" fmla="*/ 76 w 40"/>
                <a:gd name="T5" fmla="*/ 35 h 36"/>
                <a:gd name="T6" fmla="*/ 29 w 40"/>
                <a:gd name="T7" fmla="*/ 33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36">
                  <a:moveTo>
                    <a:pt x="0" y="36"/>
                  </a:moveTo>
                  <a:cubicBezTo>
                    <a:pt x="0" y="36"/>
                    <a:pt x="16" y="0"/>
                    <a:pt x="28" y="0"/>
                  </a:cubicBezTo>
                  <a:cubicBezTo>
                    <a:pt x="40" y="1"/>
                    <a:pt x="37" y="13"/>
                    <a:pt x="32" y="15"/>
                  </a:cubicBezTo>
                  <a:cubicBezTo>
                    <a:pt x="27" y="18"/>
                    <a:pt x="16" y="18"/>
                    <a:pt x="12" y="14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8" name="chenying0907 142"/>
            <p:cNvSpPr/>
            <p:nvPr/>
          </p:nvSpPr>
          <p:spPr bwMode="auto">
            <a:xfrm>
              <a:off x="2568" y="2468"/>
              <a:ext cx="123" cy="56"/>
            </a:xfrm>
            <a:custGeom>
              <a:gdLst>
                <a:gd name="T0" fmla="*/ 0 w 52"/>
                <a:gd name="T1" fmla="*/ 28 h 24"/>
                <a:gd name="T2" fmla="*/ 106 w 52"/>
                <a:gd name="T3" fmla="*/ 21 h 24"/>
                <a:gd name="T4" fmla="*/ 85 w 52"/>
                <a:gd name="T5" fmla="*/ 51 h 24"/>
                <a:gd name="T6" fmla="*/ 57 w 52"/>
                <a:gd name="T7" fmla="*/ 16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0" y="12"/>
                  </a:moveTo>
                  <a:cubicBezTo>
                    <a:pt x="0" y="12"/>
                    <a:pt x="37" y="0"/>
                    <a:pt x="45" y="9"/>
                  </a:cubicBezTo>
                  <a:cubicBezTo>
                    <a:pt x="52" y="19"/>
                    <a:pt x="41" y="24"/>
                    <a:pt x="36" y="22"/>
                  </a:cubicBezTo>
                  <a:cubicBezTo>
                    <a:pt x="31" y="20"/>
                    <a:pt x="24" y="12"/>
                    <a:pt x="24" y="7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9" name="chenying0907 143"/>
            <p:cNvSpPr/>
            <p:nvPr/>
          </p:nvSpPr>
          <p:spPr bwMode="auto">
            <a:xfrm>
              <a:off x="2559" y="2545"/>
              <a:ext cx="78" cy="104"/>
            </a:xfrm>
            <a:custGeom>
              <a:gdLst>
                <a:gd name="T0" fmla="*/ 0 w 33"/>
                <a:gd name="T1" fmla="*/ 0 h 44"/>
                <a:gd name="T2" fmla="*/ 76 w 33"/>
                <a:gd name="T3" fmla="*/ 76 h 44"/>
                <a:gd name="T4" fmla="*/ 40 w 33"/>
                <a:gd name="T5" fmla="*/ 80 h 44"/>
                <a:gd name="T6" fmla="*/ 47 w 33"/>
                <a:gd name="T7" fmla="*/ 35 h 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4">
                  <a:moveTo>
                    <a:pt x="0" y="0"/>
                  </a:moveTo>
                  <a:cubicBezTo>
                    <a:pt x="0" y="0"/>
                    <a:pt x="33" y="20"/>
                    <a:pt x="32" y="32"/>
                  </a:cubicBezTo>
                  <a:cubicBezTo>
                    <a:pt x="30" y="44"/>
                    <a:pt x="18" y="39"/>
                    <a:pt x="17" y="34"/>
                  </a:cubicBezTo>
                  <a:cubicBezTo>
                    <a:pt x="15" y="29"/>
                    <a:pt x="16" y="18"/>
                    <a:pt x="20" y="15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0" name="chenying0907 144"/>
            <p:cNvSpPr/>
            <p:nvPr/>
          </p:nvSpPr>
          <p:spPr bwMode="auto">
            <a:xfrm>
              <a:off x="2469" y="2583"/>
              <a:ext cx="59" cy="123"/>
            </a:xfrm>
            <a:custGeom>
              <a:gdLst>
                <a:gd name="T0" fmla="*/ 38 w 25"/>
                <a:gd name="T1" fmla="*/ 0 h 52"/>
                <a:gd name="T2" fmla="*/ 35 w 25"/>
                <a:gd name="T3" fmla="*/ 106 h 52"/>
                <a:gd name="T4" fmla="*/ 7 w 25"/>
                <a:gd name="T5" fmla="*/ 83 h 52"/>
                <a:gd name="T6" fmla="*/ 47 w 25"/>
                <a:gd name="T7" fmla="*/ 59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16" y="0"/>
                  </a:moveTo>
                  <a:cubicBezTo>
                    <a:pt x="16" y="0"/>
                    <a:pt x="25" y="38"/>
                    <a:pt x="15" y="45"/>
                  </a:cubicBezTo>
                  <a:cubicBezTo>
                    <a:pt x="5" y="52"/>
                    <a:pt x="0" y="40"/>
                    <a:pt x="3" y="35"/>
                  </a:cubicBezTo>
                  <a:cubicBezTo>
                    <a:pt x="6" y="30"/>
                    <a:pt x="14" y="24"/>
                    <a:pt x="20" y="25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1" name="chenying0907 145"/>
            <p:cNvSpPr/>
            <p:nvPr/>
          </p:nvSpPr>
          <p:spPr bwMode="auto">
            <a:xfrm>
              <a:off x="2341" y="2560"/>
              <a:ext cx="100" cy="82"/>
            </a:xfrm>
            <a:custGeom>
              <a:gdLst>
                <a:gd name="T0" fmla="*/ 100 w 42"/>
                <a:gd name="T1" fmla="*/ 0 h 35"/>
                <a:gd name="T2" fmla="*/ 29 w 42"/>
                <a:gd name="T3" fmla="*/ 80 h 35"/>
                <a:gd name="T4" fmla="*/ 21 w 42"/>
                <a:gd name="T5" fmla="*/ 45 h 35"/>
                <a:gd name="T6" fmla="*/ 67 w 42"/>
                <a:gd name="T7" fmla="*/ 52 h 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35">
                  <a:moveTo>
                    <a:pt x="42" y="0"/>
                  </a:moveTo>
                  <a:cubicBezTo>
                    <a:pt x="42" y="0"/>
                    <a:pt x="24" y="35"/>
                    <a:pt x="12" y="34"/>
                  </a:cubicBezTo>
                  <a:cubicBezTo>
                    <a:pt x="0" y="33"/>
                    <a:pt x="4" y="21"/>
                    <a:pt x="9" y="19"/>
                  </a:cubicBezTo>
                  <a:cubicBezTo>
                    <a:pt x="14" y="17"/>
                    <a:pt x="25" y="18"/>
                    <a:pt x="28" y="22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2" name="chenying0907 146"/>
            <p:cNvSpPr/>
            <p:nvPr/>
          </p:nvSpPr>
          <p:spPr bwMode="auto">
            <a:xfrm>
              <a:off x="2301" y="2475"/>
              <a:ext cx="125" cy="56"/>
            </a:xfrm>
            <a:custGeom>
              <a:gdLst>
                <a:gd name="T0" fmla="*/ 125 w 53"/>
                <a:gd name="T1" fmla="*/ 33 h 24"/>
                <a:gd name="T2" fmla="*/ 19 w 53"/>
                <a:gd name="T3" fmla="*/ 35 h 24"/>
                <a:gd name="T4" fmla="*/ 40 w 53"/>
                <a:gd name="T5" fmla="*/ 5 h 24"/>
                <a:gd name="T6" fmla="*/ 66 w 53"/>
                <a:gd name="T7" fmla="*/ 44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53" y="14"/>
                  </a:moveTo>
                  <a:cubicBezTo>
                    <a:pt x="53" y="14"/>
                    <a:pt x="15" y="24"/>
                    <a:pt x="8" y="15"/>
                  </a:cubicBezTo>
                  <a:cubicBezTo>
                    <a:pt x="0" y="5"/>
                    <a:pt x="12" y="0"/>
                    <a:pt x="17" y="2"/>
                  </a:cubicBezTo>
                  <a:cubicBezTo>
                    <a:pt x="22" y="5"/>
                    <a:pt x="29" y="13"/>
                    <a:pt x="28" y="19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3" name="chenying0907 147"/>
            <p:cNvSpPr/>
            <p:nvPr/>
          </p:nvSpPr>
          <p:spPr bwMode="auto">
            <a:xfrm>
              <a:off x="2360" y="2352"/>
              <a:ext cx="78" cy="108"/>
            </a:xfrm>
            <a:custGeom>
              <a:gdLst>
                <a:gd name="T0" fmla="*/ 78 w 33"/>
                <a:gd name="T1" fmla="*/ 108 h 46"/>
                <a:gd name="T2" fmla="*/ 7 w 33"/>
                <a:gd name="T3" fmla="*/ 28 h 46"/>
                <a:gd name="T4" fmla="*/ 43 w 33"/>
                <a:gd name="T5" fmla="*/ 26 h 46"/>
                <a:gd name="T6" fmla="*/ 33 w 33"/>
                <a:gd name="T7" fmla="*/ 70 h 4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6">
                  <a:moveTo>
                    <a:pt x="33" y="46"/>
                  </a:moveTo>
                  <a:cubicBezTo>
                    <a:pt x="33" y="46"/>
                    <a:pt x="0" y="24"/>
                    <a:pt x="3" y="12"/>
                  </a:cubicBezTo>
                  <a:cubicBezTo>
                    <a:pt x="5" y="0"/>
                    <a:pt x="17" y="6"/>
                    <a:pt x="18" y="11"/>
                  </a:cubicBezTo>
                  <a:cubicBezTo>
                    <a:pt x="20" y="16"/>
                    <a:pt x="18" y="27"/>
                    <a:pt x="14" y="3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4" name="chenying0907 148"/>
            <p:cNvSpPr/>
            <p:nvPr/>
          </p:nvSpPr>
          <p:spPr bwMode="auto">
            <a:xfrm>
              <a:off x="2476" y="2305"/>
              <a:ext cx="59" cy="122"/>
            </a:xfrm>
            <a:custGeom>
              <a:gdLst>
                <a:gd name="T0" fmla="*/ 14 w 25"/>
                <a:gd name="T1" fmla="*/ 122 h 52"/>
                <a:gd name="T2" fmla="*/ 26 w 25"/>
                <a:gd name="T3" fmla="*/ 16 h 52"/>
                <a:gd name="T4" fmla="*/ 52 w 25"/>
                <a:gd name="T5" fmla="*/ 40 h 52"/>
                <a:gd name="T6" fmla="*/ 12 w 25"/>
                <a:gd name="T7" fmla="*/ 63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6" y="52"/>
                  </a:moveTo>
                  <a:cubicBezTo>
                    <a:pt x="6" y="52"/>
                    <a:pt x="0" y="13"/>
                    <a:pt x="11" y="7"/>
                  </a:cubicBezTo>
                  <a:cubicBezTo>
                    <a:pt x="21" y="0"/>
                    <a:pt x="25" y="12"/>
                    <a:pt x="22" y="17"/>
                  </a:cubicBezTo>
                  <a:cubicBezTo>
                    <a:pt x="19" y="22"/>
                    <a:pt x="10" y="28"/>
                    <a:pt x="5" y="27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6" name="chenying0907 153"/>
          <p:cNvSpPr/>
          <p:nvPr/>
        </p:nvSpPr>
        <p:spPr bwMode="auto">
          <a:xfrm>
            <a:off x="161925" y="338138"/>
            <a:ext cx="1822450" cy="1927225"/>
          </a:xfrm>
          <a:custGeom>
            <a:gdLst>
              <a:gd name="T0" fmla="*/ 1128719 w 486"/>
              <a:gd name="T1" fmla="*/ 1241073 h 514"/>
              <a:gd name="T2" fmla="*/ 1128719 w 486"/>
              <a:gd name="T3" fmla="*/ 1466041 h 514"/>
              <a:gd name="T4" fmla="*/ 989973 w 486"/>
              <a:gd name="T5" fmla="*/ 1762249 h 514"/>
              <a:gd name="T6" fmla="*/ 967473 w 486"/>
              <a:gd name="T7" fmla="*/ 1927225 h 514"/>
              <a:gd name="T8" fmla="*/ 899975 w 486"/>
              <a:gd name="T9" fmla="*/ 1795994 h 514"/>
              <a:gd name="T10" fmla="*/ 779979 w 486"/>
              <a:gd name="T11" fmla="*/ 1586024 h 514"/>
              <a:gd name="T12" fmla="*/ 772479 w 486"/>
              <a:gd name="T13" fmla="*/ 1331060 h 514"/>
              <a:gd name="T14" fmla="*/ 524986 w 486"/>
              <a:gd name="T15" fmla="*/ 1488538 h 514"/>
              <a:gd name="T16" fmla="*/ 172495 w 486"/>
              <a:gd name="T17" fmla="*/ 1586024 h 514"/>
              <a:gd name="T18" fmla="*/ 217494 w 486"/>
              <a:gd name="T19" fmla="*/ 1462291 h 514"/>
              <a:gd name="T20" fmla="*/ 314991 w 486"/>
              <a:gd name="T21" fmla="*/ 1218576 h 514"/>
              <a:gd name="T22" fmla="*/ 449988 w 486"/>
              <a:gd name="T23" fmla="*/ 1023604 h 514"/>
              <a:gd name="T24" fmla="*/ 221244 w 486"/>
              <a:gd name="T25" fmla="*/ 899872 h 514"/>
              <a:gd name="T26" fmla="*/ 0 w 486"/>
              <a:gd name="T27" fmla="*/ 663655 h 514"/>
              <a:gd name="T28" fmla="*/ 153746 w 486"/>
              <a:gd name="T29" fmla="*/ 663655 h 514"/>
              <a:gd name="T30" fmla="*/ 446238 w 486"/>
              <a:gd name="T31" fmla="*/ 607413 h 514"/>
              <a:gd name="T32" fmla="*/ 592484 w 486"/>
              <a:gd name="T33" fmla="*/ 678653 h 514"/>
              <a:gd name="T34" fmla="*/ 521236 w 486"/>
              <a:gd name="T35" fmla="*/ 494929 h 514"/>
              <a:gd name="T36" fmla="*/ 626233 w 486"/>
              <a:gd name="T37" fmla="*/ 153728 h 514"/>
              <a:gd name="T38" fmla="*/ 689981 w 486"/>
              <a:gd name="T39" fmla="*/ 0 h 514"/>
              <a:gd name="T40" fmla="*/ 783728 w 486"/>
              <a:gd name="T41" fmla="*/ 153728 h 514"/>
              <a:gd name="T42" fmla="*/ 959974 w 486"/>
              <a:gd name="T43" fmla="*/ 408692 h 514"/>
              <a:gd name="T44" fmla="*/ 1023722 w 486"/>
              <a:gd name="T45" fmla="*/ 618662 h 514"/>
              <a:gd name="T46" fmla="*/ 1181218 w 486"/>
              <a:gd name="T47" fmla="*/ 558670 h 514"/>
              <a:gd name="T48" fmla="*/ 1454960 w 486"/>
              <a:gd name="T49" fmla="*/ 506178 h 514"/>
              <a:gd name="T50" fmla="*/ 1657455 w 486"/>
              <a:gd name="T51" fmla="*/ 457435 h 514"/>
              <a:gd name="T52" fmla="*/ 1511209 w 486"/>
              <a:gd name="T53" fmla="*/ 622411 h 514"/>
              <a:gd name="T54" fmla="*/ 1372462 w 486"/>
              <a:gd name="T55" fmla="*/ 828632 h 514"/>
              <a:gd name="T56" fmla="*/ 1349963 w 486"/>
              <a:gd name="T57" fmla="*/ 896122 h 514"/>
              <a:gd name="T58" fmla="*/ 1484959 w 486"/>
              <a:gd name="T59" fmla="*/ 911120 h 514"/>
              <a:gd name="T60" fmla="*/ 1657455 w 486"/>
              <a:gd name="T61" fmla="*/ 1087345 h 514"/>
              <a:gd name="T62" fmla="*/ 1822450 w 486"/>
              <a:gd name="T63" fmla="*/ 1263570 h 514"/>
              <a:gd name="T64" fmla="*/ 1687454 w 486"/>
              <a:gd name="T65" fmla="*/ 1301064 h 514"/>
              <a:gd name="T66" fmla="*/ 1462460 w 486"/>
              <a:gd name="T67" fmla="*/ 1323561 h 514"/>
              <a:gd name="T68" fmla="*/ 1267465 w 486"/>
              <a:gd name="T69" fmla="*/ 1304814 h 514"/>
              <a:gd name="T70" fmla="*/ 1128719 w 486"/>
              <a:gd name="T71" fmla="*/ 1241073 h 51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86" h="514">
                <a:moveTo>
                  <a:pt x="301" y="331"/>
                </a:moveTo>
                <a:cubicBezTo>
                  <a:pt x="301" y="331"/>
                  <a:pt x="314" y="357"/>
                  <a:pt x="301" y="391"/>
                </a:cubicBezTo>
                <a:cubicBezTo>
                  <a:pt x="288" y="426"/>
                  <a:pt x="270" y="451"/>
                  <a:pt x="264" y="470"/>
                </a:cubicBezTo>
                <a:cubicBezTo>
                  <a:pt x="257" y="489"/>
                  <a:pt x="256" y="502"/>
                  <a:pt x="258" y="514"/>
                </a:cubicBezTo>
                <a:cubicBezTo>
                  <a:pt x="258" y="514"/>
                  <a:pt x="255" y="497"/>
                  <a:pt x="240" y="479"/>
                </a:cubicBezTo>
                <a:cubicBezTo>
                  <a:pt x="224" y="461"/>
                  <a:pt x="211" y="441"/>
                  <a:pt x="208" y="423"/>
                </a:cubicBezTo>
                <a:cubicBezTo>
                  <a:pt x="206" y="404"/>
                  <a:pt x="206" y="367"/>
                  <a:pt x="206" y="355"/>
                </a:cubicBezTo>
                <a:cubicBezTo>
                  <a:pt x="206" y="355"/>
                  <a:pt x="184" y="386"/>
                  <a:pt x="140" y="397"/>
                </a:cubicBezTo>
                <a:cubicBezTo>
                  <a:pt x="95" y="407"/>
                  <a:pt x="66" y="410"/>
                  <a:pt x="46" y="423"/>
                </a:cubicBezTo>
                <a:cubicBezTo>
                  <a:pt x="46" y="423"/>
                  <a:pt x="52" y="406"/>
                  <a:pt x="58" y="390"/>
                </a:cubicBezTo>
                <a:cubicBezTo>
                  <a:pt x="64" y="374"/>
                  <a:pt x="78" y="343"/>
                  <a:pt x="84" y="325"/>
                </a:cubicBezTo>
                <a:cubicBezTo>
                  <a:pt x="90" y="307"/>
                  <a:pt x="99" y="287"/>
                  <a:pt x="120" y="273"/>
                </a:cubicBezTo>
                <a:cubicBezTo>
                  <a:pt x="120" y="273"/>
                  <a:pt x="89" y="261"/>
                  <a:pt x="59" y="240"/>
                </a:cubicBezTo>
                <a:cubicBezTo>
                  <a:pt x="29" y="219"/>
                  <a:pt x="6" y="191"/>
                  <a:pt x="0" y="177"/>
                </a:cubicBezTo>
                <a:cubicBezTo>
                  <a:pt x="0" y="177"/>
                  <a:pt x="19" y="181"/>
                  <a:pt x="41" y="177"/>
                </a:cubicBezTo>
                <a:cubicBezTo>
                  <a:pt x="63" y="173"/>
                  <a:pt x="100" y="159"/>
                  <a:pt x="119" y="162"/>
                </a:cubicBezTo>
                <a:cubicBezTo>
                  <a:pt x="138" y="165"/>
                  <a:pt x="147" y="165"/>
                  <a:pt x="158" y="181"/>
                </a:cubicBezTo>
                <a:cubicBezTo>
                  <a:pt x="158" y="181"/>
                  <a:pt x="139" y="156"/>
                  <a:pt x="139" y="132"/>
                </a:cubicBezTo>
                <a:cubicBezTo>
                  <a:pt x="139" y="108"/>
                  <a:pt x="153" y="58"/>
                  <a:pt x="167" y="41"/>
                </a:cubicBezTo>
                <a:cubicBezTo>
                  <a:pt x="181" y="23"/>
                  <a:pt x="183" y="11"/>
                  <a:pt x="184" y="0"/>
                </a:cubicBezTo>
                <a:cubicBezTo>
                  <a:pt x="184" y="0"/>
                  <a:pt x="190" y="20"/>
                  <a:pt x="209" y="41"/>
                </a:cubicBezTo>
                <a:cubicBezTo>
                  <a:pt x="228" y="61"/>
                  <a:pt x="248" y="81"/>
                  <a:pt x="256" y="109"/>
                </a:cubicBezTo>
                <a:cubicBezTo>
                  <a:pt x="264" y="136"/>
                  <a:pt x="273" y="165"/>
                  <a:pt x="273" y="165"/>
                </a:cubicBezTo>
                <a:cubicBezTo>
                  <a:pt x="273" y="165"/>
                  <a:pt x="289" y="153"/>
                  <a:pt x="315" y="149"/>
                </a:cubicBezTo>
                <a:cubicBezTo>
                  <a:pt x="341" y="144"/>
                  <a:pt x="371" y="139"/>
                  <a:pt x="388" y="135"/>
                </a:cubicBezTo>
                <a:cubicBezTo>
                  <a:pt x="404" y="130"/>
                  <a:pt x="432" y="123"/>
                  <a:pt x="442" y="122"/>
                </a:cubicBezTo>
                <a:cubicBezTo>
                  <a:pt x="442" y="122"/>
                  <a:pt x="413" y="154"/>
                  <a:pt x="403" y="166"/>
                </a:cubicBezTo>
                <a:cubicBezTo>
                  <a:pt x="393" y="178"/>
                  <a:pt x="373" y="210"/>
                  <a:pt x="366" y="221"/>
                </a:cubicBezTo>
                <a:cubicBezTo>
                  <a:pt x="360" y="231"/>
                  <a:pt x="360" y="239"/>
                  <a:pt x="360" y="239"/>
                </a:cubicBezTo>
                <a:cubicBezTo>
                  <a:pt x="360" y="239"/>
                  <a:pt x="380" y="233"/>
                  <a:pt x="396" y="243"/>
                </a:cubicBezTo>
                <a:cubicBezTo>
                  <a:pt x="411" y="252"/>
                  <a:pt x="425" y="266"/>
                  <a:pt x="442" y="290"/>
                </a:cubicBezTo>
                <a:cubicBezTo>
                  <a:pt x="460" y="314"/>
                  <a:pt x="473" y="331"/>
                  <a:pt x="486" y="337"/>
                </a:cubicBezTo>
                <a:cubicBezTo>
                  <a:pt x="486" y="337"/>
                  <a:pt x="480" y="345"/>
                  <a:pt x="450" y="347"/>
                </a:cubicBezTo>
                <a:cubicBezTo>
                  <a:pt x="421" y="349"/>
                  <a:pt x="411" y="349"/>
                  <a:pt x="390" y="353"/>
                </a:cubicBezTo>
                <a:cubicBezTo>
                  <a:pt x="368" y="357"/>
                  <a:pt x="353" y="357"/>
                  <a:pt x="338" y="348"/>
                </a:cubicBezTo>
                <a:cubicBezTo>
                  <a:pt x="322" y="339"/>
                  <a:pt x="305" y="332"/>
                  <a:pt x="301" y="331"/>
                </a:cubicBezTo>
                <a:close/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7" name="chenying0907 154"/>
          <p:cNvSpPr/>
          <p:nvPr/>
        </p:nvSpPr>
        <p:spPr bwMode="auto">
          <a:xfrm>
            <a:off x="882650" y="1128713"/>
            <a:ext cx="352425" cy="390525"/>
          </a:xfrm>
          <a:custGeom>
            <a:gdLst>
              <a:gd name="T0" fmla="*/ 0 w 94"/>
              <a:gd name="T1" fmla="*/ 63836 h 104"/>
              <a:gd name="T2" fmla="*/ 93730 w 94"/>
              <a:gd name="T3" fmla="*/ 202773 h 104"/>
              <a:gd name="T4" fmla="*/ 14997 w 94"/>
              <a:gd name="T5" fmla="*/ 270363 h 104"/>
              <a:gd name="T6" fmla="*/ 134971 w 94"/>
              <a:gd name="T7" fmla="*/ 255343 h 104"/>
              <a:gd name="T8" fmla="*/ 232451 w 94"/>
              <a:gd name="T9" fmla="*/ 371750 h 104"/>
              <a:gd name="T10" fmla="*/ 213705 w 94"/>
              <a:gd name="T11" fmla="*/ 232813 h 104"/>
              <a:gd name="T12" fmla="*/ 303685 w 94"/>
              <a:gd name="T13" fmla="*/ 202773 h 104"/>
              <a:gd name="T14" fmla="*/ 352425 w 94"/>
              <a:gd name="T15" fmla="*/ 172732 h 104"/>
              <a:gd name="T16" fmla="*/ 224952 w 94"/>
              <a:gd name="T17" fmla="*/ 150202 h 104"/>
              <a:gd name="T18" fmla="*/ 191209 w 94"/>
              <a:gd name="T19" fmla="*/ 63836 h 104"/>
              <a:gd name="T20" fmla="*/ 176213 w 94"/>
              <a:gd name="T21" fmla="*/ 0 h 104"/>
              <a:gd name="T22" fmla="*/ 127473 w 94"/>
              <a:gd name="T23" fmla="*/ 97631 h 104"/>
              <a:gd name="T24" fmla="*/ 108727 w 94"/>
              <a:gd name="T25" fmla="*/ 138937 h 104"/>
              <a:gd name="T26" fmla="*/ 0 w 94"/>
              <a:gd name="T27" fmla="*/ 63836 h 10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94" h="104">
                <a:moveTo>
                  <a:pt x="0" y="17"/>
                </a:moveTo>
                <a:cubicBezTo>
                  <a:pt x="0" y="17"/>
                  <a:pt x="0" y="41"/>
                  <a:pt x="25" y="54"/>
                </a:cubicBezTo>
                <a:cubicBezTo>
                  <a:pt x="25" y="54"/>
                  <a:pt x="6" y="67"/>
                  <a:pt x="4" y="72"/>
                </a:cubicBezTo>
                <a:cubicBezTo>
                  <a:pt x="4" y="72"/>
                  <a:pt x="20" y="78"/>
                  <a:pt x="36" y="68"/>
                </a:cubicBezTo>
                <a:cubicBezTo>
                  <a:pt x="36" y="68"/>
                  <a:pt x="50" y="104"/>
                  <a:pt x="62" y="99"/>
                </a:cubicBezTo>
                <a:cubicBezTo>
                  <a:pt x="62" y="99"/>
                  <a:pt x="60" y="70"/>
                  <a:pt x="57" y="62"/>
                </a:cubicBezTo>
                <a:cubicBezTo>
                  <a:pt x="57" y="62"/>
                  <a:pt x="74" y="57"/>
                  <a:pt x="81" y="54"/>
                </a:cubicBezTo>
                <a:cubicBezTo>
                  <a:pt x="88" y="52"/>
                  <a:pt x="94" y="46"/>
                  <a:pt x="94" y="46"/>
                </a:cubicBezTo>
                <a:cubicBezTo>
                  <a:pt x="94" y="46"/>
                  <a:pt x="66" y="42"/>
                  <a:pt x="60" y="40"/>
                </a:cubicBezTo>
                <a:cubicBezTo>
                  <a:pt x="60" y="40"/>
                  <a:pt x="50" y="22"/>
                  <a:pt x="51" y="17"/>
                </a:cubicBezTo>
                <a:cubicBezTo>
                  <a:pt x="52" y="12"/>
                  <a:pt x="53" y="2"/>
                  <a:pt x="47" y="0"/>
                </a:cubicBezTo>
                <a:cubicBezTo>
                  <a:pt x="47" y="0"/>
                  <a:pt x="36" y="15"/>
                  <a:pt x="34" y="26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14" y="19"/>
                  <a:pt x="0" y="17"/>
                </a:cubicBezTo>
                <a:close/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3" name="chenying0907 155"/>
          <p:cNvSpPr/>
          <p:nvPr/>
        </p:nvSpPr>
        <p:spPr bwMode="auto">
          <a:xfrm>
            <a:off x="1808163" y="1192213"/>
            <a:ext cx="603250" cy="274637"/>
          </a:xfrm>
          <a:custGeom>
            <a:gdLst>
              <a:gd name="T0" fmla="*/ 603250 w 161"/>
              <a:gd name="T1" fmla="*/ 0 h 73"/>
              <a:gd name="T2" fmla="*/ 490843 w 161"/>
              <a:gd name="T3" fmla="*/ 26335 h 73"/>
              <a:gd name="T4" fmla="*/ 430893 w 161"/>
              <a:gd name="T5" fmla="*/ 82767 h 73"/>
              <a:gd name="T6" fmla="*/ 288511 w 161"/>
              <a:gd name="T7" fmla="*/ 169297 h 73"/>
              <a:gd name="T8" fmla="*/ 138635 w 161"/>
              <a:gd name="T9" fmla="*/ 169297 h 73"/>
              <a:gd name="T10" fmla="*/ 157370 w 161"/>
              <a:gd name="T11" fmla="*/ 233253 h 73"/>
              <a:gd name="T12" fmla="*/ 0 w 161"/>
              <a:gd name="T13" fmla="*/ 233253 h 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1" h="73">
                <a:moveTo>
                  <a:pt x="161" y="0"/>
                </a:moveTo>
                <a:cubicBezTo>
                  <a:pt x="160" y="13"/>
                  <a:pt x="142" y="5"/>
                  <a:pt x="131" y="7"/>
                </a:cubicBezTo>
                <a:cubicBezTo>
                  <a:pt x="120" y="9"/>
                  <a:pt x="99" y="8"/>
                  <a:pt x="115" y="22"/>
                </a:cubicBezTo>
                <a:cubicBezTo>
                  <a:pt x="131" y="36"/>
                  <a:pt x="93" y="45"/>
                  <a:pt x="77" y="45"/>
                </a:cubicBezTo>
                <a:cubicBezTo>
                  <a:pt x="61" y="45"/>
                  <a:pt x="43" y="36"/>
                  <a:pt x="37" y="45"/>
                </a:cubicBezTo>
                <a:cubicBezTo>
                  <a:pt x="31" y="54"/>
                  <a:pt x="46" y="51"/>
                  <a:pt x="42" y="62"/>
                </a:cubicBezTo>
                <a:cubicBezTo>
                  <a:pt x="38" y="73"/>
                  <a:pt x="15" y="62"/>
                  <a:pt x="0" y="62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4" name="chenying0907 156"/>
          <p:cNvSpPr/>
          <p:nvPr/>
        </p:nvSpPr>
        <p:spPr bwMode="auto">
          <a:xfrm>
            <a:off x="1257300" y="622300"/>
            <a:ext cx="1158875" cy="569913"/>
          </a:xfrm>
          <a:custGeom>
            <a:gdLst>
              <a:gd name="T0" fmla="*/ 0 w 309"/>
              <a:gd name="T1" fmla="*/ 296205 h 152"/>
              <a:gd name="T2" fmla="*/ 153767 w 309"/>
              <a:gd name="T3" fmla="*/ 104984 h 152"/>
              <a:gd name="T4" fmla="*/ 337536 w 309"/>
              <a:gd name="T5" fmla="*/ 33745 h 152"/>
              <a:gd name="T6" fmla="*/ 292532 w 309"/>
              <a:gd name="T7" fmla="*/ 127481 h 152"/>
              <a:gd name="T8" fmla="*/ 442548 w 309"/>
              <a:gd name="T9" fmla="*/ 97485 h 152"/>
              <a:gd name="T10" fmla="*/ 641319 w 309"/>
              <a:gd name="T11" fmla="*/ 71239 h 152"/>
              <a:gd name="T12" fmla="*/ 750081 w 309"/>
              <a:gd name="T13" fmla="*/ 101235 h 152"/>
              <a:gd name="T14" fmla="*/ 660071 w 309"/>
              <a:gd name="T15" fmla="*/ 183722 h 152"/>
              <a:gd name="T16" fmla="*/ 840091 w 309"/>
              <a:gd name="T17" fmla="*/ 217467 h 152"/>
              <a:gd name="T18" fmla="*/ 975105 w 309"/>
              <a:gd name="T19" fmla="*/ 296205 h 152"/>
              <a:gd name="T20" fmla="*/ 903847 w 309"/>
              <a:gd name="T21" fmla="*/ 356196 h 152"/>
              <a:gd name="T22" fmla="*/ 1031361 w 309"/>
              <a:gd name="T23" fmla="*/ 427435 h 152"/>
              <a:gd name="T24" fmla="*/ 1155125 w 309"/>
              <a:gd name="T25" fmla="*/ 569913 h 15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09" h="152">
                <a:moveTo>
                  <a:pt x="0" y="79"/>
                </a:moveTo>
                <a:cubicBezTo>
                  <a:pt x="0" y="79"/>
                  <a:pt x="19" y="45"/>
                  <a:pt x="41" y="28"/>
                </a:cubicBezTo>
                <a:cubicBezTo>
                  <a:pt x="63" y="11"/>
                  <a:pt x="85" y="0"/>
                  <a:pt x="90" y="9"/>
                </a:cubicBezTo>
                <a:cubicBezTo>
                  <a:pt x="95" y="18"/>
                  <a:pt x="78" y="34"/>
                  <a:pt x="78" y="34"/>
                </a:cubicBezTo>
                <a:cubicBezTo>
                  <a:pt x="78" y="34"/>
                  <a:pt x="96" y="32"/>
                  <a:pt x="118" y="26"/>
                </a:cubicBezTo>
                <a:cubicBezTo>
                  <a:pt x="140" y="20"/>
                  <a:pt x="156" y="19"/>
                  <a:pt x="171" y="19"/>
                </a:cubicBezTo>
                <a:cubicBezTo>
                  <a:pt x="186" y="19"/>
                  <a:pt x="200" y="19"/>
                  <a:pt x="200" y="27"/>
                </a:cubicBezTo>
                <a:cubicBezTo>
                  <a:pt x="200" y="35"/>
                  <a:pt x="173" y="42"/>
                  <a:pt x="176" y="49"/>
                </a:cubicBezTo>
                <a:cubicBezTo>
                  <a:pt x="179" y="56"/>
                  <a:pt x="205" y="54"/>
                  <a:pt x="224" y="58"/>
                </a:cubicBezTo>
                <a:cubicBezTo>
                  <a:pt x="243" y="62"/>
                  <a:pt x="261" y="71"/>
                  <a:pt x="260" y="79"/>
                </a:cubicBezTo>
                <a:cubicBezTo>
                  <a:pt x="259" y="87"/>
                  <a:pt x="241" y="84"/>
                  <a:pt x="241" y="95"/>
                </a:cubicBezTo>
                <a:cubicBezTo>
                  <a:pt x="241" y="106"/>
                  <a:pt x="261" y="104"/>
                  <a:pt x="275" y="114"/>
                </a:cubicBezTo>
                <a:cubicBezTo>
                  <a:pt x="289" y="124"/>
                  <a:pt x="309" y="139"/>
                  <a:pt x="308" y="152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5" name="chenying0907 157"/>
          <p:cNvSpPr/>
          <p:nvPr/>
        </p:nvSpPr>
        <p:spPr bwMode="auto">
          <a:xfrm>
            <a:off x="1395413" y="787400"/>
            <a:ext cx="57150" cy="98425"/>
          </a:xfrm>
          <a:custGeom>
            <a:gdLst>
              <a:gd name="T0" fmla="*/ 7620 w 15"/>
              <a:gd name="T1" fmla="*/ 98425 h 26"/>
              <a:gd name="T2" fmla="*/ 57150 w 15"/>
              <a:gd name="T3" fmla="*/ 0 h 26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5" h="26">
                <a:moveTo>
                  <a:pt x="2" y="26"/>
                </a:moveTo>
                <a:cubicBezTo>
                  <a:pt x="2" y="26"/>
                  <a:pt x="0" y="14"/>
                  <a:pt x="15" y="0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6" name="chenying0907 158"/>
          <p:cNvSpPr/>
          <p:nvPr/>
        </p:nvSpPr>
        <p:spPr bwMode="auto">
          <a:xfrm>
            <a:off x="1628775" y="1020763"/>
            <a:ext cx="685800" cy="107950"/>
          </a:xfrm>
          <a:custGeom>
            <a:gdLst>
              <a:gd name="T0" fmla="*/ 0 w 183"/>
              <a:gd name="T1" fmla="*/ 0 h 29"/>
              <a:gd name="T2" fmla="*/ 685800 w 183"/>
              <a:gd name="T3" fmla="*/ 107950 h 29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83" h="28">
                <a:moveTo>
                  <a:pt x="0" y="0"/>
                </a:moveTo>
                <a:cubicBezTo>
                  <a:pt x="0" y="0"/>
                  <a:pt x="166" y="18"/>
                  <a:pt x="183" y="29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7" name="chenying0907 159"/>
          <p:cNvSpPr/>
          <p:nvPr/>
        </p:nvSpPr>
        <p:spPr bwMode="auto">
          <a:xfrm>
            <a:off x="1684338" y="900113"/>
            <a:ext cx="368300" cy="127000"/>
          </a:xfrm>
          <a:custGeom>
            <a:gdLst>
              <a:gd name="T0" fmla="*/ 0 w 98"/>
              <a:gd name="T1" fmla="*/ 127000 h 34"/>
              <a:gd name="T2" fmla="*/ 368300 w 98"/>
              <a:gd name="T3" fmla="*/ 7471 h 34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98" h="34">
                <a:moveTo>
                  <a:pt x="0" y="34"/>
                </a:moveTo>
                <a:cubicBezTo>
                  <a:pt x="0" y="34"/>
                  <a:pt x="49" y="0"/>
                  <a:pt x="98" y="2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8" name="chenying0907 160"/>
          <p:cNvSpPr/>
          <p:nvPr/>
        </p:nvSpPr>
        <p:spPr bwMode="auto">
          <a:xfrm>
            <a:off x="1808163" y="1046163"/>
            <a:ext cx="303212" cy="222250"/>
          </a:xfrm>
          <a:custGeom>
            <a:gdLst>
              <a:gd name="T0" fmla="*/ 0 w 81"/>
              <a:gd name="T1" fmla="*/ 0 h 59"/>
              <a:gd name="T2" fmla="*/ 175938 w 81"/>
              <a:gd name="T3" fmla="*/ 165746 h 59"/>
              <a:gd name="T4" fmla="*/ 303212 w 81"/>
              <a:gd name="T5" fmla="*/ 222250 h 59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1" h="59">
                <a:moveTo>
                  <a:pt x="0" y="0"/>
                </a:moveTo>
                <a:cubicBezTo>
                  <a:pt x="0" y="0"/>
                  <a:pt x="8" y="25"/>
                  <a:pt x="47" y="44"/>
                </a:cubicBezTo>
                <a:cubicBezTo>
                  <a:pt x="47" y="44"/>
                  <a:pt x="73" y="56"/>
                  <a:pt x="81" y="59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9" name="chenying0907 161"/>
          <p:cNvSpPr/>
          <p:nvPr/>
        </p:nvSpPr>
        <p:spPr bwMode="auto">
          <a:xfrm>
            <a:off x="-201613" y="1762125"/>
            <a:ext cx="993776" cy="225425"/>
          </a:xfrm>
          <a:custGeom>
            <a:gdLst>
              <a:gd name="T0" fmla="*/ 45001 w 265"/>
              <a:gd name="T1" fmla="*/ 0 h 60"/>
              <a:gd name="T2" fmla="*/ 165004 w 265"/>
              <a:gd name="T3" fmla="*/ 97684 h 60"/>
              <a:gd name="T4" fmla="*/ 393760 w 265"/>
              <a:gd name="T5" fmla="*/ 97684 h 60"/>
              <a:gd name="T6" fmla="*/ 322508 w 265"/>
              <a:gd name="T7" fmla="*/ 172826 h 60"/>
              <a:gd name="T8" fmla="*/ 491263 w 265"/>
              <a:gd name="T9" fmla="*/ 210397 h 60"/>
              <a:gd name="T10" fmla="*/ 750020 w 265"/>
              <a:gd name="T11" fmla="*/ 93927 h 60"/>
              <a:gd name="T12" fmla="*/ 750020 w 265"/>
              <a:gd name="T13" fmla="*/ 184097 h 60"/>
              <a:gd name="T14" fmla="*/ 993776 w 265"/>
              <a:gd name="T15" fmla="*/ 22543 h 6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5" h="60">
                <a:moveTo>
                  <a:pt x="12" y="0"/>
                </a:moveTo>
                <a:cubicBezTo>
                  <a:pt x="0" y="17"/>
                  <a:pt x="22" y="25"/>
                  <a:pt x="44" y="26"/>
                </a:cubicBezTo>
                <a:cubicBezTo>
                  <a:pt x="66" y="27"/>
                  <a:pt x="92" y="21"/>
                  <a:pt x="105" y="26"/>
                </a:cubicBezTo>
                <a:cubicBezTo>
                  <a:pt x="118" y="31"/>
                  <a:pt x="103" y="41"/>
                  <a:pt x="86" y="46"/>
                </a:cubicBezTo>
                <a:cubicBezTo>
                  <a:pt x="68" y="51"/>
                  <a:pt x="93" y="60"/>
                  <a:pt x="131" y="56"/>
                </a:cubicBezTo>
                <a:cubicBezTo>
                  <a:pt x="169" y="52"/>
                  <a:pt x="200" y="25"/>
                  <a:pt x="200" y="25"/>
                </a:cubicBezTo>
                <a:cubicBezTo>
                  <a:pt x="200" y="25"/>
                  <a:pt x="186" y="49"/>
                  <a:pt x="200" y="49"/>
                </a:cubicBezTo>
                <a:cubicBezTo>
                  <a:pt x="214" y="49"/>
                  <a:pt x="257" y="18"/>
                  <a:pt x="265" y="6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30" name="chenying0907 162"/>
          <p:cNvSpPr/>
          <p:nvPr/>
        </p:nvSpPr>
        <p:spPr bwMode="auto">
          <a:xfrm>
            <a:off x="-157163" y="1255713"/>
            <a:ext cx="566738" cy="506412"/>
          </a:xfrm>
          <a:custGeom>
            <a:gdLst>
              <a:gd name="T0" fmla="*/ 566738 w 151"/>
              <a:gd name="T1" fmla="*/ 0 h 135"/>
              <a:gd name="T2" fmla="*/ 352804 w 151"/>
              <a:gd name="T3" fmla="*/ 45014 h 135"/>
              <a:gd name="T4" fmla="*/ 296505 w 151"/>
              <a:gd name="T5" fmla="*/ 123790 h 135"/>
              <a:gd name="T6" fmla="*/ 341544 w 151"/>
              <a:gd name="T7" fmla="*/ 176306 h 135"/>
              <a:gd name="T8" fmla="*/ 82571 w 151"/>
              <a:gd name="T9" fmla="*/ 330106 h 135"/>
              <a:gd name="T10" fmla="*/ 150129 w 151"/>
              <a:gd name="T11" fmla="*/ 382622 h 135"/>
              <a:gd name="T12" fmla="*/ 0 w 151"/>
              <a:gd name="T13" fmla="*/ 506412 h 13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1" h="135">
                <a:moveTo>
                  <a:pt x="151" y="0"/>
                </a:moveTo>
                <a:cubicBezTo>
                  <a:pt x="151" y="0"/>
                  <a:pt x="112" y="4"/>
                  <a:pt x="94" y="12"/>
                </a:cubicBezTo>
                <a:cubicBezTo>
                  <a:pt x="76" y="20"/>
                  <a:pt x="67" y="31"/>
                  <a:pt x="79" y="33"/>
                </a:cubicBezTo>
                <a:cubicBezTo>
                  <a:pt x="91" y="36"/>
                  <a:pt x="103" y="39"/>
                  <a:pt x="91" y="47"/>
                </a:cubicBezTo>
                <a:cubicBezTo>
                  <a:pt x="79" y="54"/>
                  <a:pt x="30" y="71"/>
                  <a:pt x="22" y="88"/>
                </a:cubicBezTo>
                <a:cubicBezTo>
                  <a:pt x="14" y="105"/>
                  <a:pt x="34" y="100"/>
                  <a:pt x="40" y="102"/>
                </a:cubicBezTo>
                <a:cubicBezTo>
                  <a:pt x="46" y="104"/>
                  <a:pt x="12" y="118"/>
                  <a:pt x="0" y="135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31" name="chenying0907 163"/>
          <p:cNvSpPr/>
          <p:nvPr/>
        </p:nvSpPr>
        <p:spPr bwMode="auto">
          <a:xfrm>
            <a:off x="7938" y="1574800"/>
            <a:ext cx="461962" cy="165100"/>
          </a:xfrm>
          <a:custGeom>
            <a:gdLst>
              <a:gd name="T0" fmla="*/ 461962 w 123"/>
              <a:gd name="T1" fmla="*/ 0 h 44"/>
              <a:gd name="T2" fmla="*/ 0 w 123"/>
              <a:gd name="T3" fmla="*/ 165100 h 44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23" h="44">
                <a:moveTo>
                  <a:pt x="123" y="0"/>
                </a:moveTo>
                <a:cubicBezTo>
                  <a:pt x="123" y="0"/>
                  <a:pt x="52" y="39"/>
                  <a:pt x="0" y="44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32" name="chenying0907 164"/>
          <p:cNvSpPr/>
          <p:nvPr/>
        </p:nvSpPr>
        <p:spPr bwMode="auto">
          <a:xfrm>
            <a:off x="136525" y="1522413"/>
            <a:ext cx="303213" cy="68262"/>
          </a:xfrm>
          <a:custGeom>
            <a:gdLst>
              <a:gd name="T0" fmla="*/ 303213 w 81"/>
              <a:gd name="T1" fmla="*/ 68262 h 18"/>
              <a:gd name="T2" fmla="*/ 0 w 81"/>
              <a:gd name="T3" fmla="*/ 18962 h 18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81" h="18">
                <a:moveTo>
                  <a:pt x="81" y="18"/>
                </a:moveTo>
                <a:cubicBezTo>
                  <a:pt x="81" y="18"/>
                  <a:pt x="51" y="0"/>
                  <a:pt x="0" y="5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val="2906987971"/>
      </p:ext>
    </p:extLst>
  </p:cSld>
  <p:clrMapOvr>
    <a:masterClrMapping/>
  </p:clrMapOvr>
  <p:transition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15" dur="50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3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6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6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21" dur="5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0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06 2.22222E-06 L 0.14774 0.45494" pathEditMode="relative" rAng="0" ptsTypes="AA">
                                      <p:cBhvr>
                                        <p:cTn id="23" dur="5000" fill="hold"/>
                                        <p:tgtEl>
                                          <p:spTgt spid="7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78" y="22747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5000" fill="hold"/>
                                        <p:tgtEl>
                                          <p:spTgt spid="72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"/>
                                        <p:tgtEl>
                                          <p:spTgt spid="7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7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00"/>
                                        <p:tgtEl>
                                          <p:spTgt spid="7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"/>
                                        <p:tgtEl>
                                          <p:spTgt spid="7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7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00"/>
                                        <p:tgtEl>
                                          <p:spTgt spid="7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00"/>
                                        <p:tgtEl>
                                          <p:spTgt spid="7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"/>
                                        <p:tgtEl>
                                          <p:spTgt spid="7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"/>
                                        <p:tgtEl>
                                          <p:spTgt spid="7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"/>
                                        <p:tgtEl>
                                          <p:spTgt spid="7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18" grpId="0" animBg="1"/>
      <p:bldP spid="7170" grpId="0"/>
      <p:bldP spid="7323" grpId="0" animBg="1"/>
      <p:bldP spid="7324" grpId="0" animBg="1"/>
      <p:bldP spid="7325" grpId="0" animBg="1"/>
      <p:bldP spid="7326" grpId="0" animBg="1"/>
      <p:bldP spid="7327" grpId="0" animBg="1"/>
      <p:bldP spid="7328" grpId="0" animBg="1"/>
      <p:bldP spid="7329" grpId="0" animBg="1"/>
      <p:bldP spid="7330" grpId="0" animBg="1"/>
      <p:bldP spid="7331" grpId="0" animBg="1"/>
      <p:bldP spid="73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410" name="Group 31"/>
          <p:cNvGrpSpPr/>
          <p:nvPr/>
        </p:nvGrpSpPr>
        <p:grpSpPr>
          <a:xfrm>
            <a:off x="827088" y="3867150"/>
            <a:ext cx="1562100" cy="977900"/>
            <a:chOff x="4247" y="2307"/>
            <a:chExt cx="984" cy="616"/>
          </a:xfrm>
        </p:grpSpPr>
        <p:grpSp>
          <p:nvGrpSpPr>
            <p:cNvPr id="17500" name="Group 32"/>
            <p:cNvGrpSpPr/>
            <p:nvPr/>
          </p:nvGrpSpPr>
          <p:grpSpPr>
            <a:xfrm>
              <a:off x="4737" y="2307"/>
              <a:ext cx="494" cy="490"/>
              <a:chOff x="4737" y="2307"/>
              <a:chExt cx="494" cy="490"/>
            </a:xfrm>
          </p:grpSpPr>
          <p:sp>
            <p:nvSpPr>
              <p:cNvPr id="17510" name="chenying0907 33"/>
              <p:cNvSpPr/>
              <p:nvPr/>
            </p:nvSpPr>
            <p:spPr bwMode="auto">
              <a:xfrm>
                <a:off x="4737" y="2625"/>
                <a:ext cx="167" cy="172"/>
              </a:xfrm>
              <a:custGeom>
                <a:gdLst>
                  <a:gd name="T0" fmla="*/ 55 w 104"/>
                  <a:gd name="T1" fmla="*/ 162 h 107"/>
                  <a:gd name="T2" fmla="*/ 5 w 104"/>
                  <a:gd name="T3" fmla="*/ 80 h 107"/>
                  <a:gd name="T4" fmla="*/ 55 w 104"/>
                  <a:gd name="T5" fmla="*/ 8 h 107"/>
                  <a:gd name="T6" fmla="*/ 124 w 104"/>
                  <a:gd name="T7" fmla="*/ 19 h 107"/>
                  <a:gd name="T8" fmla="*/ 143 w 104"/>
                  <a:gd name="T9" fmla="*/ 122 h 107"/>
                  <a:gd name="T10" fmla="*/ 55 w 104"/>
                  <a:gd name="T11" fmla="*/ 162 h 10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4" h="107">
                    <a:moveTo>
                      <a:pt x="34" y="101"/>
                    </a:moveTo>
                    <a:cubicBezTo>
                      <a:pt x="34" y="101"/>
                      <a:pt x="0" y="84"/>
                      <a:pt x="3" y="50"/>
                    </a:cubicBezTo>
                    <a:cubicBezTo>
                      <a:pt x="6" y="16"/>
                      <a:pt x="23" y="6"/>
                      <a:pt x="34" y="5"/>
                    </a:cubicBezTo>
                    <a:cubicBezTo>
                      <a:pt x="45" y="4"/>
                      <a:pt x="67" y="0"/>
                      <a:pt x="77" y="12"/>
                    </a:cubicBezTo>
                    <a:cubicBezTo>
                      <a:pt x="87" y="24"/>
                      <a:pt x="104" y="58"/>
                      <a:pt x="89" y="76"/>
                    </a:cubicBezTo>
                    <a:cubicBezTo>
                      <a:pt x="74" y="94"/>
                      <a:pt x="55" y="107"/>
                      <a:pt x="34" y="101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11" name="chenying0907 34"/>
              <p:cNvSpPr/>
              <p:nvPr/>
            </p:nvSpPr>
            <p:spPr bwMode="auto">
              <a:xfrm>
                <a:off x="4875" y="2592"/>
                <a:ext cx="162" cy="169"/>
              </a:xfrm>
              <a:custGeom>
                <a:gdLst>
                  <a:gd name="T0" fmla="*/ 0 w 101"/>
                  <a:gd name="T1" fmla="*/ 75 h 106"/>
                  <a:gd name="T2" fmla="*/ 82 w 101"/>
                  <a:gd name="T3" fmla="*/ 13 h 106"/>
                  <a:gd name="T4" fmla="*/ 159 w 101"/>
                  <a:gd name="T5" fmla="*/ 85 h 106"/>
                  <a:gd name="T6" fmla="*/ 99 w 101"/>
                  <a:gd name="T7" fmla="*/ 161 h 106"/>
                  <a:gd name="T8" fmla="*/ 13 w 101"/>
                  <a:gd name="T9" fmla="*/ 136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0" h="105">
                    <a:moveTo>
                      <a:pt x="0" y="47"/>
                    </a:moveTo>
                    <a:cubicBezTo>
                      <a:pt x="0" y="47"/>
                      <a:pt x="18" y="0"/>
                      <a:pt x="51" y="8"/>
                    </a:cubicBezTo>
                    <a:cubicBezTo>
                      <a:pt x="84" y="17"/>
                      <a:pt x="101" y="36"/>
                      <a:pt x="99" y="53"/>
                    </a:cubicBezTo>
                    <a:cubicBezTo>
                      <a:pt x="97" y="70"/>
                      <a:pt x="82" y="100"/>
                      <a:pt x="62" y="101"/>
                    </a:cubicBezTo>
                    <a:cubicBezTo>
                      <a:pt x="41" y="102"/>
                      <a:pt x="31" y="106"/>
                      <a:pt x="8" y="85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12" name="chenying0907 35"/>
              <p:cNvSpPr/>
              <p:nvPr/>
            </p:nvSpPr>
            <p:spPr bwMode="auto">
              <a:xfrm>
                <a:off x="4800" y="2515"/>
                <a:ext cx="142" cy="117"/>
              </a:xfrm>
              <a:custGeom>
                <a:gdLst>
                  <a:gd name="T0" fmla="*/ 142 w 89"/>
                  <a:gd name="T1" fmla="*/ 88 h 73"/>
                  <a:gd name="T2" fmla="*/ 75 w 89"/>
                  <a:gd name="T3" fmla="*/ 2 h 73"/>
                  <a:gd name="T4" fmla="*/ 3 w 89"/>
                  <a:gd name="T5" fmla="*/ 72 h 73"/>
                  <a:gd name="T6" fmla="*/ 16 w 89"/>
                  <a:gd name="T7" fmla="*/ 117 h 7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9" h="73">
                    <a:moveTo>
                      <a:pt x="89" y="55"/>
                    </a:moveTo>
                    <a:cubicBezTo>
                      <a:pt x="89" y="55"/>
                      <a:pt x="89" y="3"/>
                      <a:pt x="47" y="1"/>
                    </a:cubicBezTo>
                    <a:cubicBezTo>
                      <a:pt x="5" y="0"/>
                      <a:pt x="0" y="32"/>
                      <a:pt x="2" y="45"/>
                    </a:cubicBezTo>
                    <a:cubicBezTo>
                      <a:pt x="4" y="58"/>
                      <a:pt x="10" y="73"/>
                      <a:pt x="10" y="73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13" name="chenying0907 36"/>
              <p:cNvSpPr/>
              <p:nvPr/>
            </p:nvSpPr>
            <p:spPr bwMode="auto">
              <a:xfrm>
                <a:off x="4926" y="2489"/>
                <a:ext cx="159" cy="149"/>
              </a:xfrm>
              <a:custGeom>
                <a:gdLst>
                  <a:gd name="T0" fmla="*/ 0 w 99"/>
                  <a:gd name="T1" fmla="*/ 56 h 93"/>
                  <a:gd name="T2" fmla="*/ 87 w 99"/>
                  <a:gd name="T3" fmla="*/ 19 h 93"/>
                  <a:gd name="T4" fmla="*/ 93 w 99"/>
                  <a:gd name="T5" fmla="*/ 149 h 93"/>
                  <a:gd name="T6" fmla="*/ 0 60000 65536"/>
                  <a:gd name="T7" fmla="*/ 0 60000 65536"/>
                  <a:gd name="T8" fmla="*/ 0 60000 65536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9" h="93">
                    <a:moveTo>
                      <a:pt x="0" y="35"/>
                    </a:moveTo>
                    <a:cubicBezTo>
                      <a:pt x="0" y="35"/>
                      <a:pt x="20" y="0"/>
                      <a:pt x="54" y="12"/>
                    </a:cubicBezTo>
                    <a:cubicBezTo>
                      <a:pt x="87" y="24"/>
                      <a:pt x="99" y="79"/>
                      <a:pt x="58" y="93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14" name="chenying0907 37"/>
              <p:cNvSpPr/>
              <p:nvPr/>
            </p:nvSpPr>
            <p:spPr bwMode="auto">
              <a:xfrm>
                <a:off x="4883" y="2307"/>
                <a:ext cx="194" cy="187"/>
              </a:xfrm>
              <a:custGeom>
                <a:gdLst>
                  <a:gd name="T0" fmla="*/ 178 w 121"/>
                  <a:gd name="T1" fmla="*/ 136 h 117"/>
                  <a:gd name="T2" fmla="*/ 51 w 121"/>
                  <a:gd name="T3" fmla="*/ 128 h 117"/>
                  <a:gd name="T4" fmla="*/ 98 w 121"/>
                  <a:gd name="T5" fmla="*/ 5 h 117"/>
                  <a:gd name="T6" fmla="*/ 194 w 121"/>
                  <a:gd name="T7" fmla="*/ 45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0" h="117">
                    <a:moveTo>
                      <a:pt x="111" y="85"/>
                    </a:moveTo>
                    <a:cubicBezTo>
                      <a:pt x="111" y="85"/>
                      <a:pt x="64" y="117"/>
                      <a:pt x="32" y="80"/>
                    </a:cubicBezTo>
                    <a:cubicBezTo>
                      <a:pt x="0" y="43"/>
                      <a:pt x="35" y="6"/>
                      <a:pt x="61" y="3"/>
                    </a:cubicBezTo>
                    <a:cubicBezTo>
                      <a:pt x="87" y="0"/>
                      <a:pt x="110" y="0"/>
                      <a:pt x="121" y="28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15" name="chenying0907 38"/>
              <p:cNvSpPr/>
              <p:nvPr/>
            </p:nvSpPr>
            <p:spPr bwMode="auto">
              <a:xfrm>
                <a:off x="5050" y="2315"/>
                <a:ext cx="181" cy="190"/>
              </a:xfrm>
              <a:custGeom>
                <a:gdLst>
                  <a:gd name="T0" fmla="*/ 11 w 113"/>
                  <a:gd name="T1" fmla="*/ 80 h 119"/>
                  <a:gd name="T2" fmla="*/ 42 w 113"/>
                  <a:gd name="T3" fmla="*/ 168 h 119"/>
                  <a:gd name="T4" fmla="*/ 138 w 113"/>
                  <a:gd name="T5" fmla="*/ 148 h 119"/>
                  <a:gd name="T6" fmla="*/ 138 w 113"/>
                  <a:gd name="T7" fmla="*/ 43 h 119"/>
                  <a:gd name="T8" fmla="*/ 11 w 113"/>
                  <a:gd name="T9" fmla="*/ 80 h 1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3" h="119">
                    <a:moveTo>
                      <a:pt x="7" y="50"/>
                    </a:moveTo>
                    <a:cubicBezTo>
                      <a:pt x="4" y="65"/>
                      <a:pt x="0" y="91"/>
                      <a:pt x="26" y="105"/>
                    </a:cubicBezTo>
                    <a:cubicBezTo>
                      <a:pt x="52" y="119"/>
                      <a:pt x="75" y="103"/>
                      <a:pt x="86" y="93"/>
                    </a:cubicBezTo>
                    <a:cubicBezTo>
                      <a:pt x="97" y="83"/>
                      <a:pt x="113" y="54"/>
                      <a:pt x="86" y="27"/>
                    </a:cubicBezTo>
                    <a:cubicBezTo>
                      <a:pt x="59" y="0"/>
                      <a:pt x="14" y="16"/>
                      <a:pt x="7" y="50"/>
                    </a:cubicBezTo>
                    <a:close/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16" name="Line 39"/>
              <p:cNvSpPr>
                <a:spLocks noChangeShapeType="1"/>
              </p:cNvSpPr>
              <p:nvPr/>
            </p:nvSpPr>
            <p:spPr bwMode="auto">
              <a:xfrm flipH="1">
                <a:off x="5029" y="2446"/>
                <a:ext cx="26" cy="70"/>
              </a:xfrm>
              <a:prstGeom prst="line">
                <a:avLst/>
              </a:prstGeom>
              <a:noFill/>
              <a:ln w="25400">
                <a:solidFill>
                  <a:srgbClr val="FFFFF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501" name="Group 40"/>
            <p:cNvGrpSpPr/>
            <p:nvPr/>
          </p:nvGrpSpPr>
          <p:grpSpPr>
            <a:xfrm>
              <a:off x="4247" y="2374"/>
              <a:ext cx="556" cy="549"/>
              <a:chOff x="4247" y="2374"/>
              <a:chExt cx="556" cy="549"/>
            </a:xfrm>
          </p:grpSpPr>
          <p:sp>
            <p:nvSpPr>
              <p:cNvPr id="17502" name="chenying0907 41"/>
              <p:cNvSpPr/>
              <p:nvPr/>
            </p:nvSpPr>
            <p:spPr bwMode="auto">
              <a:xfrm>
                <a:off x="4348" y="2728"/>
                <a:ext cx="394" cy="195"/>
              </a:xfrm>
              <a:custGeom>
                <a:gdLst>
                  <a:gd name="T0" fmla="*/ 0 w 246"/>
                  <a:gd name="T1" fmla="*/ 179 h 122"/>
                  <a:gd name="T2" fmla="*/ 128 w 246"/>
                  <a:gd name="T3" fmla="*/ 163 h 122"/>
                  <a:gd name="T4" fmla="*/ 394 w 246"/>
                  <a:gd name="T5" fmla="*/ 0 h 122"/>
                  <a:gd name="T6" fmla="*/ 0 60000 65536"/>
                  <a:gd name="T7" fmla="*/ 0 60000 65536"/>
                  <a:gd name="T8" fmla="*/ 0 60000 65536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46" h="122">
                    <a:moveTo>
                      <a:pt x="0" y="112"/>
                    </a:moveTo>
                    <a:cubicBezTo>
                      <a:pt x="0" y="112"/>
                      <a:pt x="36" y="122"/>
                      <a:pt x="80" y="102"/>
                    </a:cubicBezTo>
                    <a:cubicBezTo>
                      <a:pt x="124" y="82"/>
                      <a:pt x="246" y="0"/>
                      <a:pt x="246" y="0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03" name="chenying0907 42"/>
              <p:cNvSpPr/>
              <p:nvPr/>
            </p:nvSpPr>
            <p:spPr bwMode="auto">
              <a:xfrm>
                <a:off x="4609" y="2653"/>
                <a:ext cx="116" cy="94"/>
              </a:xfrm>
              <a:custGeom>
                <a:gdLst>
                  <a:gd name="T0" fmla="*/ 0 w 72"/>
                  <a:gd name="T1" fmla="*/ 94 h 59"/>
                  <a:gd name="T2" fmla="*/ 116 w 72"/>
                  <a:gd name="T3" fmla="*/ 19 h 59"/>
                  <a:gd name="T4" fmla="*/ 0 60000 65536"/>
                  <a:gd name="T5" fmla="*/ 0 60000 65536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72" h="59">
                    <a:moveTo>
                      <a:pt x="0" y="59"/>
                    </a:moveTo>
                    <a:cubicBezTo>
                      <a:pt x="0" y="59"/>
                      <a:pt x="27" y="0"/>
                      <a:pt x="72" y="12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04" name="chenying0907 43"/>
              <p:cNvSpPr/>
              <p:nvPr/>
            </p:nvSpPr>
            <p:spPr bwMode="auto">
              <a:xfrm>
                <a:off x="4385" y="2669"/>
                <a:ext cx="224" cy="78"/>
              </a:xfrm>
              <a:custGeom>
                <a:gdLst>
                  <a:gd name="T0" fmla="*/ 0 w 140"/>
                  <a:gd name="T1" fmla="*/ 54 h 49"/>
                  <a:gd name="T2" fmla="*/ 128 w 140"/>
                  <a:gd name="T3" fmla="*/ 11 h 49"/>
                  <a:gd name="T4" fmla="*/ 224 w 140"/>
                  <a:gd name="T5" fmla="*/ 78 h 49"/>
                  <a:gd name="T6" fmla="*/ 0 60000 65536"/>
                  <a:gd name="T7" fmla="*/ 0 60000 65536"/>
                  <a:gd name="T8" fmla="*/ 0 60000 65536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40" h="49">
                    <a:moveTo>
                      <a:pt x="0" y="34"/>
                    </a:moveTo>
                    <a:cubicBezTo>
                      <a:pt x="0" y="34"/>
                      <a:pt x="37" y="0"/>
                      <a:pt x="80" y="7"/>
                    </a:cubicBezTo>
                    <a:cubicBezTo>
                      <a:pt x="124" y="13"/>
                      <a:pt x="140" y="49"/>
                      <a:pt x="140" y="49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05" name="chenying0907 44"/>
              <p:cNvSpPr/>
              <p:nvPr/>
            </p:nvSpPr>
            <p:spPr bwMode="auto">
              <a:xfrm>
                <a:off x="4247" y="2468"/>
                <a:ext cx="173" cy="255"/>
              </a:xfrm>
              <a:custGeom>
                <a:gdLst>
                  <a:gd name="T0" fmla="*/ 0 w 108"/>
                  <a:gd name="T1" fmla="*/ 0 h 159"/>
                  <a:gd name="T2" fmla="*/ 138 w 108"/>
                  <a:gd name="T3" fmla="*/ 255 h 159"/>
                  <a:gd name="T4" fmla="*/ 0 60000 65536"/>
                  <a:gd name="T5" fmla="*/ 0 60000 65536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08" h="159">
                    <a:moveTo>
                      <a:pt x="0" y="0"/>
                    </a:moveTo>
                    <a:cubicBezTo>
                      <a:pt x="0" y="0"/>
                      <a:pt x="108" y="49"/>
                      <a:pt x="86" y="159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06" name="chenying0907 45"/>
              <p:cNvSpPr/>
              <p:nvPr/>
            </p:nvSpPr>
            <p:spPr bwMode="auto">
              <a:xfrm>
                <a:off x="4247" y="2374"/>
                <a:ext cx="205" cy="136"/>
              </a:xfrm>
              <a:custGeom>
                <a:gdLst>
                  <a:gd name="T0" fmla="*/ 205 w 128"/>
                  <a:gd name="T1" fmla="*/ 0 h 85"/>
                  <a:gd name="T2" fmla="*/ 0 w 128"/>
                  <a:gd name="T3" fmla="*/ 94 h 85"/>
                  <a:gd name="T4" fmla="*/ 0 60000 65536"/>
                  <a:gd name="T5" fmla="*/ 0 60000 65536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28" h="85">
                    <a:moveTo>
                      <a:pt x="128" y="0"/>
                    </a:moveTo>
                    <a:cubicBezTo>
                      <a:pt x="128" y="0"/>
                      <a:pt x="91" y="85"/>
                      <a:pt x="0" y="59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07" name="chenying0907 46"/>
              <p:cNvSpPr/>
              <p:nvPr/>
            </p:nvSpPr>
            <p:spPr bwMode="auto">
              <a:xfrm>
                <a:off x="4452" y="2374"/>
                <a:ext cx="263" cy="99"/>
              </a:xfrm>
              <a:custGeom>
                <a:gdLst>
                  <a:gd name="T0" fmla="*/ 263 w 164"/>
                  <a:gd name="T1" fmla="*/ 46 h 62"/>
                  <a:gd name="T2" fmla="*/ 103 w 164"/>
                  <a:gd name="T3" fmla="*/ 65 h 62"/>
                  <a:gd name="T4" fmla="*/ 0 w 164"/>
                  <a:gd name="T5" fmla="*/ 0 h 62"/>
                  <a:gd name="T6" fmla="*/ 0 60000 65536"/>
                  <a:gd name="T7" fmla="*/ 0 60000 65536"/>
                  <a:gd name="T8" fmla="*/ 0 60000 65536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4" h="62">
                    <a:moveTo>
                      <a:pt x="164" y="29"/>
                    </a:moveTo>
                    <a:cubicBezTo>
                      <a:pt x="164" y="29"/>
                      <a:pt x="108" y="62"/>
                      <a:pt x="64" y="41"/>
                    </a:cubicBezTo>
                    <a:cubicBezTo>
                      <a:pt x="19" y="20"/>
                      <a:pt x="0" y="0"/>
                      <a:pt x="0" y="0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08" name="chenying0907 47"/>
              <p:cNvSpPr/>
              <p:nvPr/>
            </p:nvSpPr>
            <p:spPr bwMode="auto">
              <a:xfrm>
                <a:off x="4705" y="2420"/>
                <a:ext cx="98" cy="154"/>
              </a:xfrm>
              <a:custGeom>
                <a:gdLst>
                  <a:gd name="T0" fmla="*/ 98 w 61"/>
                  <a:gd name="T1" fmla="*/ 154 h 96"/>
                  <a:gd name="T2" fmla="*/ 26 w 61"/>
                  <a:gd name="T3" fmla="*/ 96 h 96"/>
                  <a:gd name="T4" fmla="*/ 10 w 61"/>
                  <a:gd name="T5" fmla="*/ 0 h 96"/>
                  <a:gd name="T6" fmla="*/ 0 60000 65536"/>
                  <a:gd name="T7" fmla="*/ 0 60000 65536"/>
                  <a:gd name="T8" fmla="*/ 0 60000 65536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1" h="96">
                    <a:moveTo>
                      <a:pt x="61" y="96"/>
                    </a:moveTo>
                    <a:cubicBezTo>
                      <a:pt x="61" y="96"/>
                      <a:pt x="32" y="92"/>
                      <a:pt x="16" y="60"/>
                    </a:cubicBezTo>
                    <a:cubicBezTo>
                      <a:pt x="0" y="29"/>
                      <a:pt x="6" y="0"/>
                      <a:pt x="6" y="0"/>
                    </a:cubicBezTo>
                  </a:path>
                </a:pathLst>
              </a:custGeom>
              <a:noFill/>
              <a:ln w="25400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09" name="Line 48"/>
              <p:cNvSpPr>
                <a:spLocks noChangeShapeType="1"/>
              </p:cNvSpPr>
              <p:nvPr/>
            </p:nvSpPr>
            <p:spPr bwMode="auto">
              <a:xfrm>
                <a:off x="4424" y="2516"/>
                <a:ext cx="256" cy="82"/>
              </a:xfrm>
              <a:prstGeom prst="line">
                <a:avLst/>
              </a:prstGeom>
              <a:noFill/>
              <a:ln w="25400">
                <a:solidFill>
                  <a:srgbClr val="FFFFF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9745" name="chenying0907 49"/>
          <p:cNvSpPr/>
          <p:nvPr/>
        </p:nvSpPr>
        <p:spPr bwMode="auto">
          <a:xfrm>
            <a:off x="2073275" y="3155950"/>
            <a:ext cx="200025" cy="409575"/>
          </a:xfrm>
          <a:custGeom>
            <a:gdLst>
              <a:gd name="T0" fmla="*/ 0 w 79"/>
              <a:gd name="T1" fmla="*/ 0 h 161"/>
              <a:gd name="T2" fmla="*/ 200025 w 79"/>
              <a:gd name="T3" fmla="*/ 409575 h 161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79" h="161">
                <a:moveTo>
                  <a:pt x="0" y="0"/>
                </a:moveTo>
                <a:cubicBezTo>
                  <a:pt x="0" y="0"/>
                  <a:pt x="27" y="140"/>
                  <a:pt x="79" y="161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6" name="chenying0907 50"/>
          <p:cNvSpPr/>
          <p:nvPr/>
        </p:nvSpPr>
        <p:spPr bwMode="auto">
          <a:xfrm>
            <a:off x="1620838" y="3019425"/>
            <a:ext cx="452437" cy="190500"/>
          </a:xfrm>
          <a:custGeom>
            <a:gdLst>
              <a:gd name="T0" fmla="*/ 0 w 178"/>
              <a:gd name="T1" fmla="*/ 0 h 75"/>
              <a:gd name="T2" fmla="*/ 452437 w 178"/>
              <a:gd name="T3" fmla="*/ 137160 h 75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78" h="75">
                <a:moveTo>
                  <a:pt x="0" y="0"/>
                </a:moveTo>
                <a:cubicBezTo>
                  <a:pt x="0" y="0"/>
                  <a:pt x="96" y="75"/>
                  <a:pt x="178" y="54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7" name="chenying0907 51"/>
          <p:cNvSpPr/>
          <p:nvPr/>
        </p:nvSpPr>
        <p:spPr bwMode="auto">
          <a:xfrm>
            <a:off x="1608138" y="3019425"/>
            <a:ext cx="107950" cy="522288"/>
          </a:xfrm>
          <a:custGeom>
            <a:gdLst>
              <a:gd name="T0" fmla="*/ 0 w 43"/>
              <a:gd name="T1" fmla="*/ 522288 h 206"/>
              <a:gd name="T2" fmla="*/ 102929 w 43"/>
              <a:gd name="T3" fmla="*/ 319458 h 206"/>
              <a:gd name="T4" fmla="*/ 12552 w 43"/>
              <a:gd name="T5" fmla="*/ 0 h 206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3" h="206">
                <a:moveTo>
                  <a:pt x="0" y="206"/>
                </a:moveTo>
                <a:cubicBezTo>
                  <a:pt x="0" y="206"/>
                  <a:pt x="38" y="169"/>
                  <a:pt x="41" y="126"/>
                </a:cubicBezTo>
                <a:cubicBezTo>
                  <a:pt x="43" y="84"/>
                  <a:pt x="39" y="28"/>
                  <a:pt x="5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8" name="chenying0907 52"/>
          <p:cNvSpPr/>
          <p:nvPr/>
        </p:nvSpPr>
        <p:spPr bwMode="auto">
          <a:xfrm>
            <a:off x="1608138" y="3527425"/>
            <a:ext cx="263525" cy="338138"/>
          </a:xfrm>
          <a:custGeom>
            <a:gdLst>
              <a:gd name="T0" fmla="*/ 210313 w 104"/>
              <a:gd name="T1" fmla="*/ 338138 h 133"/>
              <a:gd name="T2" fmla="*/ 200178 w 104"/>
              <a:gd name="T3" fmla="*/ 101696 h 133"/>
              <a:gd name="T4" fmla="*/ 0 w 104"/>
              <a:gd name="T5" fmla="*/ 15254 h 133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4" h="133">
                <a:moveTo>
                  <a:pt x="83" y="133"/>
                </a:moveTo>
                <a:cubicBezTo>
                  <a:pt x="83" y="133"/>
                  <a:pt x="104" y="80"/>
                  <a:pt x="79" y="40"/>
                </a:cubicBezTo>
                <a:cubicBezTo>
                  <a:pt x="55" y="0"/>
                  <a:pt x="0" y="6"/>
                  <a:pt x="0" y="6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49" name="chenying0907 53"/>
          <p:cNvSpPr/>
          <p:nvPr/>
        </p:nvSpPr>
        <p:spPr bwMode="auto">
          <a:xfrm>
            <a:off x="1819275" y="3862388"/>
            <a:ext cx="133350" cy="41275"/>
          </a:xfrm>
          <a:custGeom>
            <a:gdLst>
              <a:gd name="T0" fmla="*/ 133350 w 53"/>
              <a:gd name="T1" fmla="*/ 41275 h 16"/>
              <a:gd name="T2" fmla="*/ 0 w 53"/>
              <a:gd name="T3" fmla="*/ 2580 h 16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2" h="16">
                <a:moveTo>
                  <a:pt x="53" y="16"/>
                </a:moveTo>
                <a:cubicBezTo>
                  <a:pt x="53" y="16"/>
                  <a:pt x="30" y="0"/>
                  <a:pt x="0" y="1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0" name="chenying0907 54"/>
          <p:cNvSpPr/>
          <p:nvPr/>
        </p:nvSpPr>
        <p:spPr bwMode="auto">
          <a:xfrm>
            <a:off x="2357438" y="3867150"/>
            <a:ext cx="304800" cy="117475"/>
          </a:xfrm>
          <a:custGeom>
            <a:gdLst>
              <a:gd name="T0" fmla="*/ 304800 w 120"/>
              <a:gd name="T1" fmla="*/ 56184 h 46"/>
              <a:gd name="T2" fmla="*/ 0 w 120"/>
              <a:gd name="T3" fmla="*/ 117475 h 46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20" h="46">
                <a:moveTo>
                  <a:pt x="120" y="22"/>
                </a:moveTo>
                <a:cubicBezTo>
                  <a:pt x="120" y="22"/>
                  <a:pt x="45" y="0"/>
                  <a:pt x="0" y="46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1" name="chenying0907 55"/>
          <p:cNvSpPr/>
          <p:nvPr/>
        </p:nvSpPr>
        <p:spPr bwMode="auto">
          <a:xfrm>
            <a:off x="2647950" y="3548063"/>
            <a:ext cx="254000" cy="376237"/>
          </a:xfrm>
          <a:custGeom>
            <a:gdLst>
              <a:gd name="T0" fmla="*/ 254000 w 100"/>
              <a:gd name="T1" fmla="*/ 0 h 148"/>
              <a:gd name="T2" fmla="*/ 50800 w 100"/>
              <a:gd name="T3" fmla="*/ 193203 h 148"/>
              <a:gd name="T4" fmla="*/ 15240 w 100"/>
              <a:gd name="T5" fmla="*/ 376237 h 148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" h="148">
                <a:moveTo>
                  <a:pt x="100" y="0"/>
                </a:moveTo>
                <a:cubicBezTo>
                  <a:pt x="100" y="0"/>
                  <a:pt x="40" y="35"/>
                  <a:pt x="20" y="76"/>
                </a:cubicBezTo>
                <a:cubicBezTo>
                  <a:pt x="0" y="118"/>
                  <a:pt x="6" y="148"/>
                  <a:pt x="6" y="148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2" name="chenying0907 56"/>
          <p:cNvSpPr/>
          <p:nvPr/>
        </p:nvSpPr>
        <p:spPr bwMode="auto">
          <a:xfrm>
            <a:off x="2749550" y="3100388"/>
            <a:ext cx="152400" cy="447675"/>
          </a:xfrm>
          <a:custGeom>
            <a:gdLst>
              <a:gd name="T0" fmla="*/ 25400 w 60"/>
              <a:gd name="T1" fmla="*/ 0 h 176"/>
              <a:gd name="T2" fmla="*/ 66040 w 60"/>
              <a:gd name="T3" fmla="*/ 315407 h 176"/>
              <a:gd name="T4" fmla="*/ 152400 w 60"/>
              <a:gd name="T5" fmla="*/ 447675 h 176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0" h="176">
                <a:moveTo>
                  <a:pt x="10" y="0"/>
                </a:moveTo>
                <a:cubicBezTo>
                  <a:pt x="10" y="0"/>
                  <a:pt x="0" y="89"/>
                  <a:pt x="26" y="124"/>
                </a:cubicBezTo>
                <a:cubicBezTo>
                  <a:pt x="52" y="158"/>
                  <a:pt x="60" y="176"/>
                  <a:pt x="60" y="176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3" name="chenying0907 57"/>
          <p:cNvSpPr/>
          <p:nvPr/>
        </p:nvSpPr>
        <p:spPr bwMode="auto">
          <a:xfrm>
            <a:off x="2632075" y="3100388"/>
            <a:ext cx="142875" cy="123825"/>
          </a:xfrm>
          <a:custGeom>
            <a:gdLst>
              <a:gd name="T0" fmla="*/ 0 w 56"/>
              <a:gd name="T1" fmla="*/ 123825 h 49"/>
              <a:gd name="T2" fmla="*/ 142875 w 56"/>
              <a:gd name="T3" fmla="*/ 0 h 49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6" h="49">
                <a:moveTo>
                  <a:pt x="0" y="49"/>
                </a:moveTo>
                <a:cubicBezTo>
                  <a:pt x="38" y="22"/>
                  <a:pt x="56" y="0"/>
                  <a:pt x="56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4" name="chenying0907 58"/>
          <p:cNvSpPr/>
          <p:nvPr/>
        </p:nvSpPr>
        <p:spPr bwMode="auto">
          <a:xfrm>
            <a:off x="2390775" y="3224213"/>
            <a:ext cx="241300" cy="68262"/>
          </a:xfrm>
          <a:custGeom>
            <a:gdLst>
              <a:gd name="T0" fmla="*/ 0 w 95"/>
              <a:gd name="T1" fmla="*/ 35395 h 27"/>
              <a:gd name="T2" fmla="*/ 241300 w 95"/>
              <a:gd name="T3" fmla="*/ 0 h 27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95" h="27">
                <a:moveTo>
                  <a:pt x="0" y="14"/>
                </a:moveTo>
                <a:cubicBezTo>
                  <a:pt x="0" y="14"/>
                  <a:pt x="57" y="27"/>
                  <a:pt x="95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5" name="chenying0907 59"/>
          <p:cNvSpPr/>
          <p:nvPr/>
        </p:nvSpPr>
        <p:spPr bwMode="auto">
          <a:xfrm>
            <a:off x="2208213" y="3260725"/>
            <a:ext cx="190500" cy="642938"/>
          </a:xfrm>
          <a:custGeom>
            <a:gdLst>
              <a:gd name="T0" fmla="*/ 0 w 75"/>
              <a:gd name="T1" fmla="*/ 642938 h 253"/>
              <a:gd name="T2" fmla="*/ 66040 w 75"/>
              <a:gd name="T3" fmla="*/ 348152 h 253"/>
              <a:gd name="T4" fmla="*/ 182880 w 75"/>
              <a:gd name="T5" fmla="*/ 177888 h 253"/>
              <a:gd name="T6" fmla="*/ 182880 w 75"/>
              <a:gd name="T7" fmla="*/ 0 h 253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5" h="253">
                <a:moveTo>
                  <a:pt x="0" y="253"/>
                </a:moveTo>
                <a:cubicBezTo>
                  <a:pt x="0" y="253"/>
                  <a:pt x="0" y="179"/>
                  <a:pt x="26" y="137"/>
                </a:cubicBezTo>
                <a:cubicBezTo>
                  <a:pt x="52" y="95"/>
                  <a:pt x="69" y="81"/>
                  <a:pt x="72" y="70"/>
                </a:cubicBezTo>
                <a:cubicBezTo>
                  <a:pt x="75" y="59"/>
                  <a:pt x="72" y="0"/>
                  <a:pt x="72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6" name="chenying0907 60"/>
          <p:cNvSpPr/>
          <p:nvPr/>
        </p:nvSpPr>
        <p:spPr bwMode="auto">
          <a:xfrm>
            <a:off x="2314575" y="3452813"/>
            <a:ext cx="296863" cy="392112"/>
          </a:xfrm>
          <a:custGeom>
            <a:gdLst>
              <a:gd name="T0" fmla="*/ 0 w 117"/>
              <a:gd name="T1" fmla="*/ 392112 h 154"/>
              <a:gd name="T2" fmla="*/ 149700 w 117"/>
              <a:gd name="T3" fmla="*/ 190964 h 154"/>
              <a:gd name="T4" fmla="*/ 296863 w 117"/>
              <a:gd name="T5" fmla="*/ 0 h 154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17" h="154">
                <a:moveTo>
                  <a:pt x="0" y="154"/>
                </a:moveTo>
                <a:cubicBezTo>
                  <a:pt x="0" y="154"/>
                  <a:pt x="32" y="103"/>
                  <a:pt x="59" y="75"/>
                </a:cubicBezTo>
                <a:cubicBezTo>
                  <a:pt x="85" y="48"/>
                  <a:pt x="117" y="0"/>
                  <a:pt x="117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7" name="chenying0907 61"/>
          <p:cNvSpPr/>
          <p:nvPr/>
        </p:nvSpPr>
        <p:spPr bwMode="auto">
          <a:xfrm>
            <a:off x="1863725" y="3362325"/>
            <a:ext cx="223838" cy="423863"/>
          </a:xfrm>
          <a:custGeom>
            <a:gdLst>
              <a:gd name="T0" fmla="*/ 223838 w 88"/>
              <a:gd name="T1" fmla="*/ 423863 h 167"/>
              <a:gd name="T2" fmla="*/ 91570 w 88"/>
              <a:gd name="T3" fmla="*/ 238582 h 167"/>
              <a:gd name="T4" fmla="*/ 0 w 88"/>
              <a:gd name="T5" fmla="*/ 0 h 167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8" h="167">
                <a:moveTo>
                  <a:pt x="88" y="167"/>
                </a:moveTo>
                <a:cubicBezTo>
                  <a:pt x="88" y="167"/>
                  <a:pt x="56" y="133"/>
                  <a:pt x="36" y="94"/>
                </a:cubicBezTo>
                <a:cubicBezTo>
                  <a:pt x="16" y="55"/>
                  <a:pt x="0" y="0"/>
                  <a:pt x="0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8" name="chenying0907 62"/>
          <p:cNvSpPr/>
          <p:nvPr/>
        </p:nvSpPr>
        <p:spPr bwMode="auto">
          <a:xfrm>
            <a:off x="2128838" y="4229100"/>
            <a:ext cx="211137" cy="111125"/>
          </a:xfrm>
          <a:custGeom>
            <a:gdLst>
              <a:gd name="T0" fmla="*/ 211137 w 83"/>
              <a:gd name="T1" fmla="*/ 0 h 44"/>
              <a:gd name="T2" fmla="*/ 0 w 83"/>
              <a:gd name="T3" fmla="*/ 93446 h 44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83" h="44">
                <a:moveTo>
                  <a:pt x="83" y="0"/>
                </a:moveTo>
                <a:cubicBezTo>
                  <a:pt x="83" y="0"/>
                  <a:pt x="44" y="44"/>
                  <a:pt x="0" y="37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59" name="chenying0907 63"/>
          <p:cNvSpPr/>
          <p:nvPr/>
        </p:nvSpPr>
        <p:spPr bwMode="auto">
          <a:xfrm>
            <a:off x="2339975" y="4229100"/>
            <a:ext cx="398463" cy="211138"/>
          </a:xfrm>
          <a:custGeom>
            <a:gdLst>
              <a:gd name="T0" fmla="*/ 398463 w 157"/>
              <a:gd name="T1" fmla="*/ 147542 h 83"/>
              <a:gd name="T2" fmla="*/ 0 w 157"/>
              <a:gd name="T3" fmla="*/ 0 h 83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57" h="83">
                <a:moveTo>
                  <a:pt x="157" y="58"/>
                </a:moveTo>
                <a:cubicBezTo>
                  <a:pt x="157" y="58"/>
                  <a:pt x="19" y="83"/>
                  <a:pt x="0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0" name="chenying0907 64"/>
          <p:cNvSpPr/>
          <p:nvPr/>
        </p:nvSpPr>
        <p:spPr bwMode="auto">
          <a:xfrm>
            <a:off x="2724150" y="4376738"/>
            <a:ext cx="280988" cy="314325"/>
          </a:xfrm>
          <a:custGeom>
            <a:gdLst>
              <a:gd name="T0" fmla="*/ 280988 w 111"/>
              <a:gd name="T1" fmla="*/ 314325 h 124"/>
              <a:gd name="T2" fmla="*/ 15189 w 111"/>
              <a:gd name="T3" fmla="*/ 0 h 124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10" h="124">
                <a:moveTo>
                  <a:pt x="111" y="124"/>
                </a:moveTo>
                <a:cubicBezTo>
                  <a:pt x="111" y="124"/>
                  <a:pt x="0" y="94"/>
                  <a:pt x="6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1" name="chenying0907 65"/>
          <p:cNvSpPr/>
          <p:nvPr/>
        </p:nvSpPr>
        <p:spPr bwMode="auto">
          <a:xfrm>
            <a:off x="2611438" y="4683125"/>
            <a:ext cx="393700" cy="231775"/>
          </a:xfrm>
          <a:custGeom>
            <a:gdLst>
              <a:gd name="T0" fmla="*/ 0 w 155"/>
              <a:gd name="T1" fmla="*/ 231775 h 91"/>
              <a:gd name="T2" fmla="*/ 393700 w 155"/>
              <a:gd name="T3" fmla="*/ 7641 h 91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55" h="91">
                <a:moveTo>
                  <a:pt x="0" y="91"/>
                </a:moveTo>
                <a:cubicBezTo>
                  <a:pt x="0" y="91"/>
                  <a:pt x="62" y="0"/>
                  <a:pt x="155" y="3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2" name="chenying0907 66"/>
          <p:cNvSpPr/>
          <p:nvPr/>
        </p:nvSpPr>
        <p:spPr bwMode="auto">
          <a:xfrm>
            <a:off x="2154238" y="4694238"/>
            <a:ext cx="457200" cy="220662"/>
          </a:xfrm>
          <a:custGeom>
            <a:gdLst>
              <a:gd name="T0" fmla="*/ 0 w 180"/>
              <a:gd name="T1" fmla="*/ 119208 h 87"/>
              <a:gd name="T2" fmla="*/ 259080 w 180"/>
              <a:gd name="T3" fmla="*/ 40582 h 87"/>
              <a:gd name="T4" fmla="*/ 457200 w 180"/>
              <a:gd name="T5" fmla="*/ 220662 h 87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80" h="87">
                <a:moveTo>
                  <a:pt x="0" y="47"/>
                </a:moveTo>
                <a:cubicBezTo>
                  <a:pt x="0" y="47"/>
                  <a:pt x="60" y="0"/>
                  <a:pt x="102" y="16"/>
                </a:cubicBezTo>
                <a:cubicBezTo>
                  <a:pt x="144" y="32"/>
                  <a:pt x="180" y="87"/>
                  <a:pt x="180" y="87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3" name="chenying0907 67"/>
          <p:cNvSpPr/>
          <p:nvPr/>
        </p:nvSpPr>
        <p:spPr bwMode="auto">
          <a:xfrm>
            <a:off x="2022475" y="4611688"/>
            <a:ext cx="131763" cy="201612"/>
          </a:xfrm>
          <a:custGeom>
            <a:gdLst>
              <a:gd name="T0" fmla="*/ 0 w 52"/>
              <a:gd name="T1" fmla="*/ 0 h 79"/>
              <a:gd name="T2" fmla="*/ 131763 w 52"/>
              <a:gd name="T3" fmla="*/ 201612 h 79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2" h="79">
                <a:moveTo>
                  <a:pt x="0" y="0"/>
                </a:moveTo>
                <a:cubicBezTo>
                  <a:pt x="0" y="0"/>
                  <a:pt x="47" y="31"/>
                  <a:pt x="52" y="79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4" name="chenying0907 68"/>
          <p:cNvSpPr/>
          <p:nvPr/>
        </p:nvSpPr>
        <p:spPr bwMode="auto">
          <a:xfrm>
            <a:off x="2154238" y="4530725"/>
            <a:ext cx="411162" cy="74613"/>
          </a:xfrm>
          <a:custGeom>
            <a:gdLst>
              <a:gd name="T0" fmla="*/ 0 w 162"/>
              <a:gd name="T1" fmla="*/ 0 h 29"/>
              <a:gd name="T2" fmla="*/ 411162 w 162"/>
              <a:gd name="T3" fmla="*/ 59176 h 29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62" h="28">
                <a:moveTo>
                  <a:pt x="0" y="0"/>
                </a:moveTo>
                <a:cubicBezTo>
                  <a:pt x="0" y="0"/>
                  <a:pt x="139" y="29"/>
                  <a:pt x="162" y="23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5" name="chenying0907 69"/>
          <p:cNvSpPr/>
          <p:nvPr/>
        </p:nvSpPr>
        <p:spPr bwMode="auto">
          <a:xfrm>
            <a:off x="2016125" y="4741863"/>
            <a:ext cx="214313" cy="406400"/>
          </a:xfrm>
          <a:custGeom>
            <a:gdLst>
              <a:gd name="T0" fmla="*/ 214313 w 84"/>
              <a:gd name="T1" fmla="*/ 406400 h 160"/>
              <a:gd name="T2" fmla="*/ 107157 w 84"/>
              <a:gd name="T3" fmla="*/ 0 h 160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84" h="160">
                <a:moveTo>
                  <a:pt x="84" y="160"/>
                </a:moveTo>
                <a:cubicBezTo>
                  <a:pt x="84" y="160"/>
                  <a:pt x="0" y="58"/>
                  <a:pt x="42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6" name="chenying0907 70"/>
          <p:cNvSpPr/>
          <p:nvPr/>
        </p:nvSpPr>
        <p:spPr bwMode="auto">
          <a:xfrm>
            <a:off x="2024063" y="5148263"/>
            <a:ext cx="206375" cy="444500"/>
          </a:xfrm>
          <a:custGeom>
            <a:gdLst>
              <a:gd name="T0" fmla="*/ 0 w 81"/>
              <a:gd name="T1" fmla="*/ 444500 h 175"/>
              <a:gd name="T2" fmla="*/ 206375 w 81"/>
              <a:gd name="T3" fmla="*/ 0 h 175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81" h="175">
                <a:moveTo>
                  <a:pt x="0" y="175"/>
                </a:moveTo>
                <a:cubicBezTo>
                  <a:pt x="0" y="175"/>
                  <a:pt x="8" y="32"/>
                  <a:pt x="81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7" name="chenying0907 71"/>
          <p:cNvSpPr/>
          <p:nvPr/>
        </p:nvSpPr>
        <p:spPr bwMode="auto">
          <a:xfrm>
            <a:off x="1622425" y="5227638"/>
            <a:ext cx="401638" cy="365125"/>
          </a:xfrm>
          <a:custGeom>
            <a:gdLst>
              <a:gd name="T0" fmla="*/ 0 w 158"/>
              <a:gd name="T1" fmla="*/ 0 h 144"/>
              <a:gd name="T2" fmla="*/ 401638 w 158"/>
              <a:gd name="T3" fmla="*/ 365125 h 144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58" h="144">
                <a:moveTo>
                  <a:pt x="0" y="0"/>
                </a:moveTo>
                <a:cubicBezTo>
                  <a:pt x="0" y="0"/>
                  <a:pt x="130" y="0"/>
                  <a:pt x="158" y="144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8" name="chenying0907 72"/>
          <p:cNvSpPr/>
          <p:nvPr/>
        </p:nvSpPr>
        <p:spPr bwMode="auto">
          <a:xfrm>
            <a:off x="1524000" y="4767263"/>
            <a:ext cx="198438" cy="460375"/>
          </a:xfrm>
          <a:custGeom>
            <a:gdLst>
              <a:gd name="T0" fmla="*/ 0 w 78"/>
              <a:gd name="T1" fmla="*/ 0 h 181"/>
              <a:gd name="T2" fmla="*/ 195894 w 78"/>
              <a:gd name="T3" fmla="*/ 206024 h 181"/>
              <a:gd name="T4" fmla="*/ 99219 w 78"/>
              <a:gd name="T5" fmla="*/ 460375 h 181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8" h="181">
                <a:moveTo>
                  <a:pt x="0" y="0"/>
                </a:moveTo>
                <a:cubicBezTo>
                  <a:pt x="0" y="0"/>
                  <a:pt x="75" y="20"/>
                  <a:pt x="77" y="81"/>
                </a:cubicBezTo>
                <a:cubicBezTo>
                  <a:pt x="78" y="142"/>
                  <a:pt x="39" y="181"/>
                  <a:pt x="39" y="181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69" name="chenying0907 73"/>
          <p:cNvSpPr/>
          <p:nvPr/>
        </p:nvSpPr>
        <p:spPr bwMode="auto">
          <a:xfrm>
            <a:off x="1524000" y="4624388"/>
            <a:ext cx="153988" cy="142875"/>
          </a:xfrm>
          <a:custGeom>
            <a:gdLst>
              <a:gd name="T0" fmla="*/ 153988 w 61"/>
              <a:gd name="T1" fmla="*/ 0 h 56"/>
              <a:gd name="T2" fmla="*/ 0 w 61"/>
              <a:gd name="T3" fmla="*/ 142875 h 56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61" h="56">
                <a:moveTo>
                  <a:pt x="61" y="0"/>
                </a:moveTo>
                <a:cubicBezTo>
                  <a:pt x="61" y="0"/>
                  <a:pt x="34" y="48"/>
                  <a:pt x="0" y="56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70" name="chenying0907 74"/>
          <p:cNvSpPr/>
          <p:nvPr/>
        </p:nvSpPr>
        <p:spPr bwMode="auto">
          <a:xfrm>
            <a:off x="1835150" y="4730750"/>
            <a:ext cx="88900" cy="492125"/>
          </a:xfrm>
          <a:custGeom>
            <a:gdLst>
              <a:gd name="T0" fmla="*/ 22860 w 35"/>
              <a:gd name="T1" fmla="*/ 0 h 194"/>
              <a:gd name="T2" fmla="*/ 88900 w 35"/>
              <a:gd name="T3" fmla="*/ 492125 h 194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5" h="194">
                <a:moveTo>
                  <a:pt x="9" y="0"/>
                </a:moveTo>
                <a:cubicBezTo>
                  <a:pt x="9" y="0"/>
                  <a:pt x="0" y="110"/>
                  <a:pt x="35" y="194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71" name="Text Box 75"/>
          <p:cNvSpPr txBox="1">
            <a:spLocks noChangeArrowheads="1"/>
          </p:cNvSpPr>
          <p:nvPr/>
        </p:nvSpPr>
        <p:spPr bwMode="auto">
          <a:xfrm>
            <a:off x="684213" y="1346200"/>
            <a:ext cx="28257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Christmas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And 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New Year wishes #11</a:t>
            </a:r>
          </a:p>
        </p:txBody>
      </p:sp>
      <p:sp>
        <p:nvSpPr>
          <p:cNvPr id="29804" name="chenying0907 108"/>
          <p:cNvSpPr/>
          <p:nvPr/>
        </p:nvSpPr>
        <p:spPr bwMode="auto">
          <a:xfrm rot="-357232">
            <a:off x="3725863" y="842963"/>
            <a:ext cx="5418137" cy="4160837"/>
          </a:xfrm>
          <a:custGeom>
            <a:gdLst>
              <a:gd name="T0" fmla="*/ 2131 w 3413"/>
              <a:gd name="T1" fmla="*/ 2417 h 2621"/>
              <a:gd name="T2" fmla="*/ 2638 w 3413"/>
              <a:gd name="T3" fmla="*/ 2468 h 2621"/>
              <a:gd name="T4" fmla="*/ 3091 w 3413"/>
              <a:gd name="T5" fmla="*/ 2355 h 2621"/>
              <a:gd name="T6" fmla="*/ 3251 w 3413"/>
              <a:gd name="T7" fmla="*/ 1227 h 2621"/>
              <a:gd name="T8" fmla="*/ 3347 w 3413"/>
              <a:gd name="T9" fmla="*/ 589 h 2621"/>
              <a:gd name="T10" fmla="*/ 3055 w 3413"/>
              <a:gd name="T11" fmla="*/ 530 h 2621"/>
              <a:gd name="T12" fmla="*/ 2164 w 3413"/>
              <a:gd name="T13" fmla="*/ 363 h 2621"/>
              <a:gd name="T14" fmla="*/ 1373 w 3413"/>
              <a:gd name="T15" fmla="*/ 137 h 2621"/>
              <a:gd name="T16" fmla="*/ 713 w 3413"/>
              <a:gd name="T17" fmla="*/ 40 h 2621"/>
              <a:gd name="T18" fmla="*/ 417 w 3413"/>
              <a:gd name="T19" fmla="*/ 247 h 2621"/>
              <a:gd name="T20" fmla="*/ 252 w 3413"/>
              <a:gd name="T21" fmla="*/ 1288 h 2621"/>
              <a:gd name="T22" fmla="*/ 135 w 3413"/>
              <a:gd name="T23" fmla="*/ 1884 h 2621"/>
              <a:gd name="T24" fmla="*/ 769 w 3413"/>
              <a:gd name="T25" fmla="*/ 2054 h 2621"/>
              <a:gd name="T26" fmla="*/ 1394 w 3413"/>
              <a:gd name="T27" fmla="*/ 2192 h 2621"/>
              <a:gd name="T28" fmla="*/ 2131 w 3413"/>
              <a:gd name="T29" fmla="*/ 2417 h 262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412" h="2621">
                <a:moveTo>
                  <a:pt x="2131" y="2417"/>
                </a:moveTo>
                <a:cubicBezTo>
                  <a:pt x="2292" y="2434"/>
                  <a:pt x="2444" y="2406"/>
                  <a:pt x="2638" y="2468"/>
                </a:cubicBezTo>
                <a:cubicBezTo>
                  <a:pt x="2832" y="2529"/>
                  <a:pt x="3065" y="2621"/>
                  <a:pt x="3091" y="2355"/>
                </a:cubicBezTo>
                <a:cubicBezTo>
                  <a:pt x="3118" y="2088"/>
                  <a:pt x="3182" y="1454"/>
                  <a:pt x="3251" y="1227"/>
                </a:cubicBezTo>
                <a:cubicBezTo>
                  <a:pt x="3322" y="999"/>
                  <a:pt x="3413" y="693"/>
                  <a:pt x="3347" y="589"/>
                </a:cubicBezTo>
                <a:cubicBezTo>
                  <a:pt x="3281" y="488"/>
                  <a:pt x="3136" y="551"/>
                  <a:pt x="3055" y="530"/>
                </a:cubicBezTo>
                <a:cubicBezTo>
                  <a:pt x="2976" y="509"/>
                  <a:pt x="2290" y="405"/>
                  <a:pt x="2164" y="363"/>
                </a:cubicBezTo>
                <a:cubicBezTo>
                  <a:pt x="2038" y="323"/>
                  <a:pt x="1650" y="178"/>
                  <a:pt x="1373" y="137"/>
                </a:cubicBezTo>
                <a:cubicBezTo>
                  <a:pt x="1093" y="95"/>
                  <a:pt x="874" y="71"/>
                  <a:pt x="713" y="40"/>
                </a:cubicBezTo>
                <a:cubicBezTo>
                  <a:pt x="553" y="7"/>
                  <a:pt x="460" y="0"/>
                  <a:pt x="417" y="247"/>
                </a:cubicBezTo>
                <a:cubicBezTo>
                  <a:pt x="374" y="492"/>
                  <a:pt x="318" y="1062"/>
                  <a:pt x="252" y="1288"/>
                </a:cubicBezTo>
                <a:cubicBezTo>
                  <a:pt x="186" y="1516"/>
                  <a:pt x="0" y="1766"/>
                  <a:pt x="135" y="1884"/>
                </a:cubicBezTo>
                <a:cubicBezTo>
                  <a:pt x="270" y="2000"/>
                  <a:pt x="640" y="2028"/>
                  <a:pt x="769" y="2054"/>
                </a:cubicBezTo>
                <a:cubicBezTo>
                  <a:pt x="896" y="2079"/>
                  <a:pt x="1246" y="2141"/>
                  <a:pt x="1394" y="2192"/>
                </a:cubicBezTo>
                <a:cubicBezTo>
                  <a:pt x="1541" y="2245"/>
                  <a:pt x="1995" y="2404"/>
                  <a:pt x="2131" y="2417"/>
                </a:cubicBezTo>
              </a:path>
            </a:pathLst>
          </a:custGeom>
          <a:blipFill dpi="0" rotWithShape="1">
            <a:blip r:embed="rId2"/>
            <a:stretch>
              <a:fillRect b="-4174"/>
            </a:stretch>
          </a:blipFill>
          <a:ln w="25400" cap="rnd">
            <a:solidFill>
              <a:srgbClr val="FFFFFF"/>
            </a:solidFill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9805" name="chenying0907 109"/>
          <p:cNvSpPr/>
          <p:nvPr/>
        </p:nvSpPr>
        <p:spPr bwMode="auto">
          <a:xfrm rot="-4124198">
            <a:off x="4304506" y="-116680"/>
            <a:ext cx="4321175" cy="5580062"/>
          </a:xfrm>
          <a:custGeom>
            <a:gdLst>
              <a:gd name="T0" fmla="*/ 762748 w 1354"/>
              <a:gd name="T1" fmla="*/ 4113674 h 1720"/>
              <a:gd name="T2" fmla="*/ 1059550 w 1354"/>
              <a:gd name="T3" fmla="*/ 4866333 h 1720"/>
              <a:gd name="T4" fmla="*/ 1547836 w 1354"/>
              <a:gd name="T5" fmla="*/ 5424339 h 1720"/>
              <a:gd name="T6" fmla="*/ 3255243 w 1354"/>
              <a:gd name="T7" fmla="*/ 4830647 h 1720"/>
              <a:gd name="T8" fmla="*/ 4225433 w 1354"/>
              <a:gd name="T9" fmla="*/ 4502980 h 1720"/>
              <a:gd name="T10" fmla="*/ 4097776 w 1354"/>
              <a:gd name="T11" fmla="*/ 4048789 h 1720"/>
              <a:gd name="T12" fmla="*/ 3686084 w 1354"/>
              <a:gd name="T13" fmla="*/ 2669995 h 1720"/>
              <a:gd name="T14" fmla="*/ 3430770 w 1354"/>
              <a:gd name="T15" fmla="*/ 1388527 h 1720"/>
              <a:gd name="T16" fmla="*/ 3089289 w 1354"/>
              <a:gd name="T17" fmla="*/ 386062 h 1720"/>
              <a:gd name="T18" fmla="*/ 2581854 w 1354"/>
              <a:gd name="T19" fmla="*/ 120036 h 1720"/>
              <a:gd name="T20" fmla="*/ 992530 w 1354"/>
              <a:gd name="T21" fmla="*/ 642356 h 1720"/>
              <a:gd name="T22" fmla="*/ 67020 w 1354"/>
              <a:gd name="T23" fmla="*/ 908382 h 1720"/>
              <a:gd name="T24" fmla="*/ 287227 w 1354"/>
              <a:gd name="T25" fmla="*/ 1927068 h 1720"/>
              <a:gd name="T26" fmla="*/ 545732 w 1354"/>
              <a:gd name="T27" fmla="*/ 2910067 h 1720"/>
              <a:gd name="T28" fmla="*/ 762748 w 1354"/>
              <a:gd name="T29" fmla="*/ 4113674 h 172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9698" name="Group 2"/>
          <p:cNvGrpSpPr/>
          <p:nvPr/>
        </p:nvGrpSpPr>
        <p:grpSpPr>
          <a:xfrm>
            <a:off x="3851275" y="987425"/>
            <a:ext cx="914400" cy="935038"/>
            <a:chOff x="2629" y="832"/>
            <a:chExt cx="1533" cy="1569"/>
          </a:xfrm>
        </p:grpSpPr>
        <p:sp>
          <p:nvSpPr>
            <p:cNvPr id="17472" name="chenying0907 3"/>
            <p:cNvSpPr/>
            <p:nvPr/>
          </p:nvSpPr>
          <p:spPr bwMode="auto">
            <a:xfrm>
              <a:off x="2813" y="1061"/>
              <a:ext cx="213" cy="199"/>
            </a:xfrm>
            <a:custGeom>
              <a:gdLst>
                <a:gd name="T0" fmla="*/ 144 w 90"/>
                <a:gd name="T1" fmla="*/ 135 h 84"/>
                <a:gd name="T2" fmla="*/ 40 w 90"/>
                <a:gd name="T3" fmla="*/ 114 h 84"/>
                <a:gd name="T4" fmla="*/ 99 w 90"/>
                <a:gd name="T5" fmla="*/ 0 h 84"/>
                <a:gd name="T6" fmla="*/ 144 w 90"/>
                <a:gd name="T7" fmla="*/ 135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61" y="57"/>
                  </a:moveTo>
                  <a:cubicBezTo>
                    <a:pt x="61" y="57"/>
                    <a:pt x="33" y="84"/>
                    <a:pt x="17" y="48"/>
                  </a:cubicBezTo>
                  <a:cubicBezTo>
                    <a:pt x="0" y="12"/>
                    <a:pt x="33" y="0"/>
                    <a:pt x="42" y="0"/>
                  </a:cubicBezTo>
                  <a:cubicBezTo>
                    <a:pt x="51" y="0"/>
                    <a:pt x="90" y="12"/>
                    <a:pt x="61" y="57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3" name="chenying0907 4"/>
            <p:cNvSpPr/>
            <p:nvPr/>
          </p:nvSpPr>
          <p:spPr bwMode="auto">
            <a:xfrm>
              <a:off x="3815" y="2125"/>
              <a:ext cx="212" cy="198"/>
            </a:xfrm>
            <a:custGeom>
              <a:gdLst>
                <a:gd name="T0" fmla="*/ 139 w 90"/>
                <a:gd name="T1" fmla="*/ 137 h 84"/>
                <a:gd name="T2" fmla="*/ 35 w 90"/>
                <a:gd name="T3" fmla="*/ 111 h 84"/>
                <a:gd name="T4" fmla="*/ 99 w 90"/>
                <a:gd name="T5" fmla="*/ 0 h 84"/>
                <a:gd name="T6" fmla="*/ 139 w 90"/>
                <a:gd name="T7" fmla="*/ 137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59" y="58"/>
                  </a:moveTo>
                  <a:cubicBezTo>
                    <a:pt x="59" y="58"/>
                    <a:pt x="30" y="84"/>
                    <a:pt x="15" y="47"/>
                  </a:cubicBezTo>
                  <a:cubicBezTo>
                    <a:pt x="0" y="10"/>
                    <a:pt x="33" y="0"/>
                    <a:pt x="42" y="0"/>
                  </a:cubicBezTo>
                  <a:cubicBezTo>
                    <a:pt x="51" y="0"/>
                    <a:pt x="90" y="14"/>
                    <a:pt x="59" y="5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4" name="chenying0907 5"/>
            <p:cNvSpPr/>
            <p:nvPr/>
          </p:nvSpPr>
          <p:spPr bwMode="auto">
            <a:xfrm>
              <a:off x="2960" y="1206"/>
              <a:ext cx="907" cy="947"/>
            </a:xfrm>
            <a:custGeom>
              <a:gdLst>
                <a:gd name="T0" fmla="*/ 0 w 384"/>
                <a:gd name="T1" fmla="*/ 0 h 401"/>
                <a:gd name="T2" fmla="*/ 437 w 384"/>
                <a:gd name="T3" fmla="*/ 453 h 401"/>
                <a:gd name="T4" fmla="*/ 742 w 384"/>
                <a:gd name="T5" fmla="*/ 763 h 401"/>
                <a:gd name="T6" fmla="*/ 907 w 384"/>
                <a:gd name="T7" fmla="*/ 947 h 4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4" h="401">
                  <a:moveTo>
                    <a:pt x="0" y="0"/>
                  </a:moveTo>
                  <a:cubicBezTo>
                    <a:pt x="0" y="0"/>
                    <a:pt x="165" y="168"/>
                    <a:pt x="185" y="192"/>
                  </a:cubicBezTo>
                  <a:cubicBezTo>
                    <a:pt x="205" y="215"/>
                    <a:pt x="296" y="303"/>
                    <a:pt x="314" y="323"/>
                  </a:cubicBezTo>
                  <a:cubicBezTo>
                    <a:pt x="332" y="343"/>
                    <a:pt x="384" y="401"/>
                    <a:pt x="384" y="401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5" name="chenying0907 6"/>
            <p:cNvSpPr/>
            <p:nvPr/>
          </p:nvSpPr>
          <p:spPr bwMode="auto">
            <a:xfrm>
              <a:off x="3095" y="979"/>
              <a:ext cx="564" cy="1299"/>
            </a:xfrm>
            <a:custGeom>
              <a:gdLst>
                <a:gd name="T0" fmla="*/ 564 w 239"/>
                <a:gd name="T1" fmla="*/ 0 h 550"/>
                <a:gd name="T2" fmla="*/ 281 w 239"/>
                <a:gd name="T3" fmla="*/ 678 h 550"/>
                <a:gd name="T4" fmla="*/ 109 w 239"/>
                <a:gd name="T5" fmla="*/ 1075 h 550"/>
                <a:gd name="T6" fmla="*/ 0 w 239"/>
                <a:gd name="T7" fmla="*/ 1299 h 5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9" h="550">
                  <a:moveTo>
                    <a:pt x="239" y="0"/>
                  </a:moveTo>
                  <a:cubicBezTo>
                    <a:pt x="239" y="0"/>
                    <a:pt x="133" y="259"/>
                    <a:pt x="119" y="287"/>
                  </a:cubicBezTo>
                  <a:cubicBezTo>
                    <a:pt x="105" y="314"/>
                    <a:pt x="58" y="431"/>
                    <a:pt x="46" y="455"/>
                  </a:cubicBezTo>
                  <a:cubicBezTo>
                    <a:pt x="34" y="480"/>
                    <a:pt x="0" y="550"/>
                    <a:pt x="0" y="55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6" name="chenying0907 7"/>
            <p:cNvSpPr/>
            <p:nvPr/>
          </p:nvSpPr>
          <p:spPr bwMode="auto">
            <a:xfrm>
              <a:off x="3546" y="832"/>
              <a:ext cx="207" cy="187"/>
            </a:xfrm>
            <a:custGeom>
              <a:gdLst>
                <a:gd name="T0" fmla="*/ 106 w 88"/>
                <a:gd name="T1" fmla="*/ 161 h 79"/>
                <a:gd name="T2" fmla="*/ 7 w 88"/>
                <a:gd name="T3" fmla="*/ 92 h 79"/>
                <a:gd name="T4" fmla="*/ 113 w 88"/>
                <a:gd name="T5" fmla="*/ 12 h 79"/>
                <a:gd name="T6" fmla="*/ 181 w 88"/>
                <a:gd name="T7" fmla="*/ 118 h 79"/>
                <a:gd name="T8" fmla="*/ 106 w 88"/>
                <a:gd name="T9" fmla="*/ 161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79">
                  <a:moveTo>
                    <a:pt x="45" y="68"/>
                  </a:moveTo>
                  <a:cubicBezTo>
                    <a:pt x="45" y="68"/>
                    <a:pt x="6" y="67"/>
                    <a:pt x="3" y="39"/>
                  </a:cubicBezTo>
                  <a:cubicBezTo>
                    <a:pt x="0" y="11"/>
                    <a:pt x="26" y="0"/>
                    <a:pt x="48" y="5"/>
                  </a:cubicBezTo>
                  <a:cubicBezTo>
                    <a:pt x="70" y="10"/>
                    <a:pt x="88" y="26"/>
                    <a:pt x="77" y="50"/>
                  </a:cubicBezTo>
                  <a:cubicBezTo>
                    <a:pt x="66" y="74"/>
                    <a:pt x="60" y="79"/>
                    <a:pt x="45" y="6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7" name="chenying0907 8"/>
            <p:cNvSpPr/>
            <p:nvPr/>
          </p:nvSpPr>
          <p:spPr bwMode="auto">
            <a:xfrm>
              <a:off x="3420" y="1024"/>
              <a:ext cx="414" cy="210"/>
            </a:xfrm>
            <a:custGeom>
              <a:gdLst>
                <a:gd name="T0" fmla="*/ 57 w 175"/>
                <a:gd name="T1" fmla="*/ 19 h 89"/>
                <a:gd name="T2" fmla="*/ 166 w 175"/>
                <a:gd name="T3" fmla="*/ 78 h 89"/>
                <a:gd name="T4" fmla="*/ 300 w 175"/>
                <a:gd name="T5" fmla="*/ 205 h 89"/>
                <a:gd name="T6" fmla="*/ 376 w 175"/>
                <a:gd name="T7" fmla="*/ 116 h 89"/>
                <a:gd name="T8" fmla="*/ 114 w 175"/>
                <a:gd name="T9" fmla="*/ 116 h 89"/>
                <a:gd name="T10" fmla="*/ 57 w 175"/>
                <a:gd name="T11" fmla="*/ 19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5" h="89">
                  <a:moveTo>
                    <a:pt x="24" y="8"/>
                  </a:moveTo>
                  <a:cubicBezTo>
                    <a:pt x="40" y="0"/>
                    <a:pt x="57" y="14"/>
                    <a:pt x="70" y="33"/>
                  </a:cubicBezTo>
                  <a:cubicBezTo>
                    <a:pt x="83" y="52"/>
                    <a:pt x="110" y="85"/>
                    <a:pt x="127" y="87"/>
                  </a:cubicBezTo>
                  <a:cubicBezTo>
                    <a:pt x="144" y="89"/>
                    <a:pt x="175" y="58"/>
                    <a:pt x="159" y="49"/>
                  </a:cubicBezTo>
                  <a:cubicBezTo>
                    <a:pt x="143" y="41"/>
                    <a:pt x="74" y="54"/>
                    <a:pt x="48" y="49"/>
                  </a:cubicBezTo>
                  <a:cubicBezTo>
                    <a:pt x="22" y="45"/>
                    <a:pt x="0" y="20"/>
                    <a:pt x="24" y="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8" name="chenying0907 9"/>
            <p:cNvSpPr/>
            <p:nvPr/>
          </p:nvSpPr>
          <p:spPr bwMode="auto">
            <a:xfrm>
              <a:off x="2759" y="1532"/>
              <a:ext cx="1290" cy="215"/>
            </a:xfrm>
            <a:custGeom>
              <a:gdLst>
                <a:gd name="T0" fmla="*/ 0 w 546"/>
                <a:gd name="T1" fmla="*/ 213 h 91"/>
                <a:gd name="T2" fmla="*/ 180 w 546"/>
                <a:gd name="T3" fmla="*/ 194 h 91"/>
                <a:gd name="T4" fmla="*/ 425 w 546"/>
                <a:gd name="T5" fmla="*/ 168 h 91"/>
                <a:gd name="T6" fmla="*/ 751 w 546"/>
                <a:gd name="T7" fmla="*/ 111 h 91"/>
                <a:gd name="T8" fmla="*/ 1016 w 546"/>
                <a:gd name="T9" fmla="*/ 64 h 91"/>
                <a:gd name="T10" fmla="*/ 1195 w 546"/>
                <a:gd name="T11" fmla="*/ 28 h 91"/>
                <a:gd name="T12" fmla="*/ 1290 w 54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46" h="91">
                  <a:moveTo>
                    <a:pt x="0" y="90"/>
                  </a:moveTo>
                  <a:cubicBezTo>
                    <a:pt x="12" y="91"/>
                    <a:pt x="64" y="82"/>
                    <a:pt x="76" y="82"/>
                  </a:cubicBezTo>
                  <a:cubicBezTo>
                    <a:pt x="88" y="82"/>
                    <a:pt x="161" y="74"/>
                    <a:pt x="180" y="71"/>
                  </a:cubicBezTo>
                  <a:cubicBezTo>
                    <a:pt x="199" y="68"/>
                    <a:pt x="296" y="52"/>
                    <a:pt x="318" y="47"/>
                  </a:cubicBezTo>
                  <a:cubicBezTo>
                    <a:pt x="340" y="42"/>
                    <a:pt x="411" y="33"/>
                    <a:pt x="430" y="27"/>
                  </a:cubicBezTo>
                  <a:cubicBezTo>
                    <a:pt x="449" y="21"/>
                    <a:pt x="498" y="13"/>
                    <a:pt x="506" y="12"/>
                  </a:cubicBezTo>
                  <a:cubicBezTo>
                    <a:pt x="514" y="11"/>
                    <a:pt x="546" y="0"/>
                    <a:pt x="546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9" name="chenying0907 10"/>
            <p:cNvSpPr/>
            <p:nvPr/>
          </p:nvSpPr>
          <p:spPr bwMode="auto">
            <a:xfrm>
              <a:off x="4027" y="1444"/>
              <a:ext cx="135" cy="163"/>
            </a:xfrm>
            <a:custGeom>
              <a:gdLst>
                <a:gd name="T0" fmla="*/ 83 w 57"/>
                <a:gd name="T1" fmla="*/ 5 h 69"/>
                <a:gd name="T2" fmla="*/ 135 w 57"/>
                <a:gd name="T3" fmla="*/ 76 h 69"/>
                <a:gd name="T4" fmla="*/ 66 w 57"/>
                <a:gd name="T5" fmla="*/ 154 h 69"/>
                <a:gd name="T6" fmla="*/ 21 w 57"/>
                <a:gd name="T7" fmla="*/ 50 h 69"/>
                <a:gd name="T8" fmla="*/ 83 w 57"/>
                <a:gd name="T9" fmla="*/ 5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9">
                  <a:moveTo>
                    <a:pt x="35" y="2"/>
                  </a:moveTo>
                  <a:cubicBezTo>
                    <a:pt x="47" y="5"/>
                    <a:pt x="57" y="19"/>
                    <a:pt x="57" y="32"/>
                  </a:cubicBezTo>
                  <a:cubicBezTo>
                    <a:pt x="57" y="45"/>
                    <a:pt x="42" y="69"/>
                    <a:pt x="28" y="65"/>
                  </a:cubicBezTo>
                  <a:cubicBezTo>
                    <a:pt x="14" y="61"/>
                    <a:pt x="0" y="39"/>
                    <a:pt x="9" y="21"/>
                  </a:cubicBezTo>
                  <a:cubicBezTo>
                    <a:pt x="18" y="3"/>
                    <a:pt x="29" y="0"/>
                    <a:pt x="35" y="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0" name="chenying0907 11"/>
            <p:cNvSpPr/>
            <p:nvPr/>
          </p:nvSpPr>
          <p:spPr bwMode="auto">
            <a:xfrm>
              <a:off x="2629" y="1673"/>
              <a:ext cx="133" cy="187"/>
            </a:xfrm>
            <a:custGeom>
              <a:gdLst>
                <a:gd name="T0" fmla="*/ 50 w 56"/>
                <a:gd name="T1" fmla="*/ 7 h 79"/>
                <a:gd name="T2" fmla="*/ 114 w 56"/>
                <a:gd name="T3" fmla="*/ 47 h 79"/>
                <a:gd name="T4" fmla="*/ 121 w 56"/>
                <a:gd name="T5" fmla="*/ 123 h 79"/>
                <a:gd name="T6" fmla="*/ 50 w 56"/>
                <a:gd name="T7" fmla="*/ 156 h 79"/>
                <a:gd name="T8" fmla="*/ 5 w 56"/>
                <a:gd name="T9" fmla="*/ 57 h 79"/>
                <a:gd name="T10" fmla="*/ 50 w 56"/>
                <a:gd name="T11" fmla="*/ 7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79">
                  <a:moveTo>
                    <a:pt x="21" y="3"/>
                  </a:moveTo>
                  <a:cubicBezTo>
                    <a:pt x="30" y="5"/>
                    <a:pt x="42" y="9"/>
                    <a:pt x="48" y="20"/>
                  </a:cubicBezTo>
                  <a:cubicBezTo>
                    <a:pt x="55" y="30"/>
                    <a:pt x="56" y="42"/>
                    <a:pt x="51" y="52"/>
                  </a:cubicBezTo>
                  <a:cubicBezTo>
                    <a:pt x="46" y="61"/>
                    <a:pt x="36" y="79"/>
                    <a:pt x="21" y="66"/>
                  </a:cubicBezTo>
                  <a:cubicBezTo>
                    <a:pt x="6" y="52"/>
                    <a:pt x="0" y="32"/>
                    <a:pt x="2" y="24"/>
                  </a:cubicBezTo>
                  <a:cubicBezTo>
                    <a:pt x="4" y="17"/>
                    <a:pt x="11" y="0"/>
                    <a:pt x="21" y="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1" name="chenying0907 12"/>
            <p:cNvSpPr/>
            <p:nvPr/>
          </p:nvSpPr>
          <p:spPr bwMode="auto">
            <a:xfrm>
              <a:off x="2780" y="1593"/>
              <a:ext cx="166" cy="293"/>
            </a:xfrm>
            <a:custGeom>
              <a:gdLst>
                <a:gd name="T0" fmla="*/ 166 w 70"/>
                <a:gd name="T1" fmla="*/ 132 h 124"/>
                <a:gd name="T2" fmla="*/ 102 w 70"/>
                <a:gd name="T3" fmla="*/ 45 h 124"/>
                <a:gd name="T4" fmla="*/ 17 w 70"/>
                <a:gd name="T5" fmla="*/ 24 h 124"/>
                <a:gd name="T6" fmla="*/ 43 w 70"/>
                <a:gd name="T7" fmla="*/ 95 h 124"/>
                <a:gd name="T8" fmla="*/ 100 w 70"/>
                <a:gd name="T9" fmla="*/ 139 h 124"/>
                <a:gd name="T10" fmla="*/ 50 w 70"/>
                <a:gd name="T11" fmla="*/ 208 h 124"/>
                <a:gd name="T12" fmla="*/ 52 w 70"/>
                <a:gd name="T13" fmla="*/ 284 h 124"/>
                <a:gd name="T14" fmla="*/ 119 w 70"/>
                <a:gd name="T15" fmla="*/ 236 h 124"/>
                <a:gd name="T16" fmla="*/ 166 w 70"/>
                <a:gd name="T17" fmla="*/ 132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24">
                  <a:moveTo>
                    <a:pt x="70" y="56"/>
                  </a:moveTo>
                  <a:cubicBezTo>
                    <a:pt x="70" y="56"/>
                    <a:pt x="55" y="27"/>
                    <a:pt x="43" y="19"/>
                  </a:cubicBezTo>
                  <a:cubicBezTo>
                    <a:pt x="31" y="12"/>
                    <a:pt x="14" y="0"/>
                    <a:pt x="7" y="10"/>
                  </a:cubicBezTo>
                  <a:cubicBezTo>
                    <a:pt x="0" y="20"/>
                    <a:pt x="8" y="33"/>
                    <a:pt x="18" y="40"/>
                  </a:cubicBezTo>
                  <a:cubicBezTo>
                    <a:pt x="27" y="46"/>
                    <a:pt x="38" y="53"/>
                    <a:pt x="42" y="59"/>
                  </a:cubicBezTo>
                  <a:cubicBezTo>
                    <a:pt x="42" y="59"/>
                    <a:pt x="24" y="76"/>
                    <a:pt x="21" y="88"/>
                  </a:cubicBezTo>
                  <a:cubicBezTo>
                    <a:pt x="18" y="100"/>
                    <a:pt x="14" y="116"/>
                    <a:pt x="22" y="120"/>
                  </a:cubicBezTo>
                  <a:cubicBezTo>
                    <a:pt x="30" y="124"/>
                    <a:pt x="43" y="111"/>
                    <a:pt x="50" y="100"/>
                  </a:cubicBezTo>
                  <a:cubicBezTo>
                    <a:pt x="56" y="90"/>
                    <a:pt x="68" y="62"/>
                    <a:pt x="70" y="5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2" name="chenying0907 13"/>
            <p:cNvSpPr/>
            <p:nvPr/>
          </p:nvSpPr>
          <p:spPr bwMode="auto">
            <a:xfrm>
              <a:off x="2981" y="1808"/>
              <a:ext cx="118" cy="149"/>
            </a:xfrm>
            <a:custGeom>
              <a:gdLst>
                <a:gd name="T0" fmla="*/ 99 w 50"/>
                <a:gd name="T1" fmla="*/ 43 h 63"/>
                <a:gd name="T2" fmla="*/ 9 w 50"/>
                <a:gd name="T3" fmla="*/ 43 h 63"/>
                <a:gd name="T4" fmla="*/ 42 w 50"/>
                <a:gd name="T5" fmla="*/ 130 h 63"/>
                <a:gd name="T6" fmla="*/ 99 w 50"/>
                <a:gd name="T7" fmla="*/ 130 h 63"/>
                <a:gd name="T8" fmla="*/ 99 w 50"/>
                <a:gd name="T9" fmla="*/ 43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62">
                  <a:moveTo>
                    <a:pt x="42" y="18"/>
                  </a:moveTo>
                  <a:cubicBezTo>
                    <a:pt x="36" y="12"/>
                    <a:pt x="8" y="0"/>
                    <a:pt x="4" y="18"/>
                  </a:cubicBezTo>
                  <a:cubicBezTo>
                    <a:pt x="0" y="36"/>
                    <a:pt x="9" y="51"/>
                    <a:pt x="18" y="55"/>
                  </a:cubicBezTo>
                  <a:cubicBezTo>
                    <a:pt x="28" y="58"/>
                    <a:pt x="34" y="63"/>
                    <a:pt x="42" y="55"/>
                  </a:cubicBezTo>
                  <a:cubicBezTo>
                    <a:pt x="50" y="47"/>
                    <a:pt x="48" y="24"/>
                    <a:pt x="42" y="1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3" name="chenying0907 14"/>
            <p:cNvSpPr/>
            <p:nvPr/>
          </p:nvSpPr>
          <p:spPr bwMode="auto">
            <a:xfrm>
              <a:off x="2955" y="1458"/>
              <a:ext cx="95" cy="107"/>
            </a:xfrm>
            <a:custGeom>
              <a:gdLst>
                <a:gd name="T0" fmla="*/ 95 w 40"/>
                <a:gd name="T1" fmla="*/ 59 h 45"/>
                <a:gd name="T2" fmla="*/ 55 w 40"/>
                <a:gd name="T3" fmla="*/ 0 h 45"/>
                <a:gd name="T4" fmla="*/ 12 w 40"/>
                <a:gd name="T5" fmla="*/ 67 h 45"/>
                <a:gd name="T6" fmla="*/ 95 w 40"/>
                <a:gd name="T7" fmla="*/ 59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45">
                  <a:moveTo>
                    <a:pt x="40" y="25"/>
                  </a:moveTo>
                  <a:cubicBezTo>
                    <a:pt x="40" y="25"/>
                    <a:pt x="36" y="0"/>
                    <a:pt x="23" y="0"/>
                  </a:cubicBezTo>
                  <a:cubicBezTo>
                    <a:pt x="10" y="0"/>
                    <a:pt x="0" y="10"/>
                    <a:pt x="5" y="28"/>
                  </a:cubicBezTo>
                  <a:cubicBezTo>
                    <a:pt x="10" y="45"/>
                    <a:pt x="32" y="43"/>
                    <a:pt x="40" y="25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4" name="chenying0907 15"/>
            <p:cNvSpPr/>
            <p:nvPr/>
          </p:nvSpPr>
          <p:spPr bwMode="auto">
            <a:xfrm>
              <a:off x="2899" y="1102"/>
              <a:ext cx="219" cy="307"/>
            </a:xfrm>
            <a:custGeom>
              <a:gdLst>
                <a:gd name="T0" fmla="*/ 181 w 93"/>
                <a:gd name="T1" fmla="*/ 227 h 130"/>
                <a:gd name="T2" fmla="*/ 47 w 93"/>
                <a:gd name="T3" fmla="*/ 272 h 130"/>
                <a:gd name="T4" fmla="*/ 115 w 93"/>
                <a:gd name="T5" fmla="*/ 158 h 130"/>
                <a:gd name="T6" fmla="*/ 139 w 93"/>
                <a:gd name="T7" fmla="*/ 59 h 130"/>
                <a:gd name="T8" fmla="*/ 181 w 93"/>
                <a:gd name="T9" fmla="*/ 14 h 130"/>
                <a:gd name="T10" fmla="*/ 219 w 93"/>
                <a:gd name="T11" fmla="*/ 156 h 130"/>
                <a:gd name="T12" fmla="*/ 181 w 93"/>
                <a:gd name="T13" fmla="*/ 227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130">
                  <a:moveTo>
                    <a:pt x="77" y="96"/>
                  </a:moveTo>
                  <a:cubicBezTo>
                    <a:pt x="77" y="96"/>
                    <a:pt x="41" y="130"/>
                    <a:pt x="20" y="115"/>
                  </a:cubicBezTo>
                  <a:cubicBezTo>
                    <a:pt x="0" y="100"/>
                    <a:pt x="21" y="68"/>
                    <a:pt x="49" y="67"/>
                  </a:cubicBezTo>
                  <a:cubicBezTo>
                    <a:pt x="49" y="67"/>
                    <a:pt x="53" y="36"/>
                    <a:pt x="59" y="25"/>
                  </a:cubicBezTo>
                  <a:cubicBezTo>
                    <a:pt x="65" y="14"/>
                    <a:pt x="66" y="0"/>
                    <a:pt x="77" y="6"/>
                  </a:cubicBezTo>
                  <a:cubicBezTo>
                    <a:pt x="88" y="13"/>
                    <a:pt x="93" y="52"/>
                    <a:pt x="93" y="66"/>
                  </a:cubicBezTo>
                  <a:cubicBezTo>
                    <a:pt x="93" y="81"/>
                    <a:pt x="83" y="91"/>
                    <a:pt x="77" y="9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5" name="chenying0907 16"/>
            <p:cNvSpPr/>
            <p:nvPr/>
          </p:nvSpPr>
          <p:spPr bwMode="auto">
            <a:xfrm>
              <a:off x="3262" y="1189"/>
              <a:ext cx="128" cy="130"/>
            </a:xfrm>
            <a:custGeom>
              <a:gdLst>
                <a:gd name="T0" fmla="*/ 90 w 54"/>
                <a:gd name="T1" fmla="*/ 116 h 55"/>
                <a:gd name="T2" fmla="*/ 7 w 54"/>
                <a:gd name="T3" fmla="*/ 71 h 55"/>
                <a:gd name="T4" fmla="*/ 62 w 54"/>
                <a:gd name="T5" fmla="*/ 5 h 55"/>
                <a:gd name="T6" fmla="*/ 128 w 54"/>
                <a:gd name="T7" fmla="*/ 61 h 55"/>
                <a:gd name="T8" fmla="*/ 90 w 54"/>
                <a:gd name="T9" fmla="*/ 116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5">
                  <a:moveTo>
                    <a:pt x="38" y="49"/>
                  </a:moveTo>
                  <a:cubicBezTo>
                    <a:pt x="30" y="53"/>
                    <a:pt x="6" y="55"/>
                    <a:pt x="3" y="30"/>
                  </a:cubicBezTo>
                  <a:cubicBezTo>
                    <a:pt x="0" y="5"/>
                    <a:pt x="12" y="0"/>
                    <a:pt x="26" y="2"/>
                  </a:cubicBezTo>
                  <a:cubicBezTo>
                    <a:pt x="39" y="4"/>
                    <a:pt x="54" y="15"/>
                    <a:pt x="54" y="26"/>
                  </a:cubicBezTo>
                  <a:cubicBezTo>
                    <a:pt x="53" y="37"/>
                    <a:pt x="50" y="44"/>
                    <a:pt x="38" y="49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6" name="chenying0907 17"/>
            <p:cNvSpPr/>
            <p:nvPr/>
          </p:nvSpPr>
          <p:spPr bwMode="auto">
            <a:xfrm>
              <a:off x="3352" y="1305"/>
              <a:ext cx="28" cy="153"/>
            </a:xfrm>
            <a:custGeom>
              <a:gdLst>
                <a:gd name="T0" fmla="*/ 0 w 12"/>
                <a:gd name="T1" fmla="*/ 0 h 65"/>
                <a:gd name="T2" fmla="*/ 23 w 12"/>
                <a:gd name="T3" fmla="*/ 153 h 65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2" h="65">
                  <a:moveTo>
                    <a:pt x="0" y="0"/>
                  </a:moveTo>
                  <a:cubicBezTo>
                    <a:pt x="0" y="0"/>
                    <a:pt x="12" y="52"/>
                    <a:pt x="10" y="65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7" name="chenying0907 18"/>
            <p:cNvSpPr/>
            <p:nvPr/>
          </p:nvSpPr>
          <p:spPr bwMode="auto">
            <a:xfrm>
              <a:off x="3609" y="1335"/>
              <a:ext cx="126" cy="121"/>
            </a:xfrm>
            <a:custGeom>
              <a:gdLst>
                <a:gd name="T0" fmla="*/ 62 w 53"/>
                <a:gd name="T1" fmla="*/ 114 h 51"/>
                <a:gd name="T2" fmla="*/ 19 w 53"/>
                <a:gd name="T3" fmla="*/ 21 h 51"/>
                <a:gd name="T4" fmla="*/ 93 w 53"/>
                <a:gd name="T5" fmla="*/ 7 h 51"/>
                <a:gd name="T6" fmla="*/ 119 w 53"/>
                <a:gd name="T7" fmla="*/ 81 h 51"/>
                <a:gd name="T8" fmla="*/ 62 w 53"/>
                <a:gd name="T9" fmla="*/ 114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51">
                  <a:moveTo>
                    <a:pt x="26" y="48"/>
                  </a:moveTo>
                  <a:cubicBezTo>
                    <a:pt x="15" y="45"/>
                    <a:pt x="0" y="15"/>
                    <a:pt x="8" y="9"/>
                  </a:cubicBezTo>
                  <a:cubicBezTo>
                    <a:pt x="17" y="3"/>
                    <a:pt x="27" y="0"/>
                    <a:pt x="39" y="3"/>
                  </a:cubicBezTo>
                  <a:cubicBezTo>
                    <a:pt x="50" y="5"/>
                    <a:pt x="53" y="22"/>
                    <a:pt x="50" y="34"/>
                  </a:cubicBezTo>
                  <a:cubicBezTo>
                    <a:pt x="47" y="46"/>
                    <a:pt x="38" y="51"/>
                    <a:pt x="26" y="4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8" name="chenying0907 19"/>
            <p:cNvSpPr/>
            <p:nvPr/>
          </p:nvSpPr>
          <p:spPr bwMode="auto">
            <a:xfrm>
              <a:off x="3822" y="1402"/>
              <a:ext cx="198" cy="319"/>
            </a:xfrm>
            <a:custGeom>
              <a:gdLst>
                <a:gd name="T0" fmla="*/ 26 w 84"/>
                <a:gd name="T1" fmla="*/ 165 h 135"/>
                <a:gd name="T2" fmla="*/ 19 w 84"/>
                <a:gd name="T3" fmla="*/ 57 h 135"/>
                <a:gd name="T4" fmla="*/ 97 w 84"/>
                <a:gd name="T5" fmla="*/ 24 h 135"/>
                <a:gd name="T6" fmla="*/ 75 w 84"/>
                <a:gd name="T7" fmla="*/ 158 h 135"/>
                <a:gd name="T8" fmla="*/ 174 w 84"/>
                <a:gd name="T9" fmla="*/ 227 h 135"/>
                <a:gd name="T10" fmla="*/ 160 w 84"/>
                <a:gd name="T11" fmla="*/ 314 h 135"/>
                <a:gd name="T12" fmla="*/ 64 w 84"/>
                <a:gd name="T13" fmla="*/ 267 h 135"/>
                <a:gd name="T14" fmla="*/ 26 w 84"/>
                <a:gd name="T15" fmla="*/ 165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4" h="135">
                  <a:moveTo>
                    <a:pt x="11" y="70"/>
                  </a:moveTo>
                  <a:cubicBezTo>
                    <a:pt x="11" y="70"/>
                    <a:pt x="0" y="38"/>
                    <a:pt x="8" y="24"/>
                  </a:cubicBezTo>
                  <a:cubicBezTo>
                    <a:pt x="17" y="10"/>
                    <a:pt x="29" y="0"/>
                    <a:pt x="41" y="10"/>
                  </a:cubicBezTo>
                  <a:cubicBezTo>
                    <a:pt x="53" y="20"/>
                    <a:pt x="53" y="49"/>
                    <a:pt x="32" y="67"/>
                  </a:cubicBezTo>
                  <a:cubicBezTo>
                    <a:pt x="32" y="67"/>
                    <a:pt x="64" y="75"/>
                    <a:pt x="74" y="96"/>
                  </a:cubicBezTo>
                  <a:cubicBezTo>
                    <a:pt x="84" y="116"/>
                    <a:pt x="79" y="132"/>
                    <a:pt x="68" y="133"/>
                  </a:cubicBezTo>
                  <a:cubicBezTo>
                    <a:pt x="57" y="135"/>
                    <a:pt x="34" y="131"/>
                    <a:pt x="27" y="113"/>
                  </a:cubicBezTo>
                  <a:cubicBezTo>
                    <a:pt x="19" y="95"/>
                    <a:pt x="11" y="70"/>
                    <a:pt x="11" y="7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9" name="Line 20"/>
            <p:cNvSpPr>
              <a:spLocks noChangeShapeType="1"/>
            </p:cNvSpPr>
            <p:nvPr/>
          </p:nvSpPr>
          <p:spPr bwMode="auto">
            <a:xfrm flipH="1">
              <a:off x="3574" y="1442"/>
              <a:ext cx="85" cy="10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0" name="chenying0907 21"/>
            <p:cNvSpPr/>
            <p:nvPr/>
          </p:nvSpPr>
          <p:spPr bwMode="auto">
            <a:xfrm>
              <a:off x="3607" y="1730"/>
              <a:ext cx="123" cy="40"/>
            </a:xfrm>
            <a:custGeom>
              <a:gdLst>
                <a:gd name="T0" fmla="*/ 0 w 52"/>
                <a:gd name="T1" fmla="*/ 0 h 17"/>
                <a:gd name="T2" fmla="*/ 123 w 52"/>
                <a:gd name="T3" fmla="*/ 40 h 17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2" h="17">
                  <a:moveTo>
                    <a:pt x="0" y="0"/>
                  </a:moveTo>
                  <a:cubicBezTo>
                    <a:pt x="0" y="0"/>
                    <a:pt x="44" y="4"/>
                    <a:pt x="52" y="1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1" name="chenying0907 22"/>
            <p:cNvSpPr/>
            <p:nvPr/>
          </p:nvSpPr>
          <p:spPr bwMode="auto">
            <a:xfrm>
              <a:off x="3692" y="1740"/>
              <a:ext cx="120" cy="146"/>
            </a:xfrm>
            <a:custGeom>
              <a:gdLst>
                <a:gd name="T0" fmla="*/ 120 w 51"/>
                <a:gd name="T1" fmla="*/ 75 h 62"/>
                <a:gd name="T2" fmla="*/ 38 w 51"/>
                <a:gd name="T3" fmla="*/ 118 h 62"/>
                <a:gd name="T4" fmla="*/ 61 w 51"/>
                <a:gd name="T5" fmla="*/ 2 h 62"/>
                <a:gd name="T6" fmla="*/ 120 w 51"/>
                <a:gd name="T7" fmla="*/ 75 h 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62">
                  <a:moveTo>
                    <a:pt x="51" y="32"/>
                  </a:moveTo>
                  <a:cubicBezTo>
                    <a:pt x="51" y="41"/>
                    <a:pt x="32" y="62"/>
                    <a:pt x="16" y="50"/>
                  </a:cubicBezTo>
                  <a:cubicBezTo>
                    <a:pt x="0" y="38"/>
                    <a:pt x="8" y="0"/>
                    <a:pt x="26" y="1"/>
                  </a:cubicBezTo>
                  <a:cubicBezTo>
                    <a:pt x="44" y="3"/>
                    <a:pt x="51" y="12"/>
                    <a:pt x="51" y="3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2" name="chenying0907 23"/>
            <p:cNvSpPr/>
            <p:nvPr/>
          </p:nvSpPr>
          <p:spPr bwMode="auto">
            <a:xfrm>
              <a:off x="3685" y="1912"/>
              <a:ext cx="234" cy="234"/>
            </a:xfrm>
            <a:custGeom>
              <a:gdLst>
                <a:gd name="T0" fmla="*/ 97 w 99"/>
                <a:gd name="T1" fmla="*/ 147 h 99"/>
                <a:gd name="T2" fmla="*/ 128 w 99"/>
                <a:gd name="T3" fmla="*/ 26 h 99"/>
                <a:gd name="T4" fmla="*/ 208 w 99"/>
                <a:gd name="T5" fmla="*/ 35 h 99"/>
                <a:gd name="T6" fmla="*/ 208 w 99"/>
                <a:gd name="T7" fmla="*/ 116 h 99"/>
                <a:gd name="T8" fmla="*/ 24 w 99"/>
                <a:gd name="T9" fmla="*/ 130 h 99"/>
                <a:gd name="T10" fmla="*/ 24 w 99"/>
                <a:gd name="T11" fmla="*/ 220 h 99"/>
                <a:gd name="T12" fmla="*/ 92 w 99"/>
                <a:gd name="T13" fmla="*/ 203 h 99"/>
                <a:gd name="T14" fmla="*/ 97 w 99"/>
                <a:gd name="T15" fmla="*/ 147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9" h="99">
                  <a:moveTo>
                    <a:pt x="41" y="62"/>
                  </a:moveTo>
                  <a:cubicBezTo>
                    <a:pt x="41" y="62"/>
                    <a:pt x="37" y="15"/>
                    <a:pt x="54" y="11"/>
                  </a:cubicBezTo>
                  <a:cubicBezTo>
                    <a:pt x="71" y="7"/>
                    <a:pt x="80" y="0"/>
                    <a:pt x="88" y="15"/>
                  </a:cubicBezTo>
                  <a:cubicBezTo>
                    <a:pt x="96" y="31"/>
                    <a:pt x="99" y="44"/>
                    <a:pt x="88" y="49"/>
                  </a:cubicBezTo>
                  <a:cubicBezTo>
                    <a:pt x="77" y="53"/>
                    <a:pt x="18" y="44"/>
                    <a:pt x="10" y="55"/>
                  </a:cubicBezTo>
                  <a:cubicBezTo>
                    <a:pt x="3" y="67"/>
                    <a:pt x="0" y="86"/>
                    <a:pt x="10" y="93"/>
                  </a:cubicBezTo>
                  <a:cubicBezTo>
                    <a:pt x="21" y="99"/>
                    <a:pt x="31" y="95"/>
                    <a:pt x="39" y="86"/>
                  </a:cubicBezTo>
                  <a:cubicBezTo>
                    <a:pt x="47" y="77"/>
                    <a:pt x="41" y="62"/>
                    <a:pt x="41" y="6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3" name="Line 24"/>
            <p:cNvSpPr>
              <a:spLocks noChangeShapeType="1"/>
            </p:cNvSpPr>
            <p:nvPr/>
          </p:nvSpPr>
          <p:spPr bwMode="auto">
            <a:xfrm>
              <a:off x="3050" y="1513"/>
              <a:ext cx="167" cy="5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4" name="chenying0907 25"/>
            <p:cNvSpPr/>
            <p:nvPr/>
          </p:nvSpPr>
          <p:spPr bwMode="auto">
            <a:xfrm>
              <a:off x="3376" y="1997"/>
              <a:ext cx="132" cy="125"/>
            </a:xfrm>
            <a:custGeom>
              <a:gdLst>
                <a:gd name="T0" fmla="*/ 14 w 56"/>
                <a:gd name="T1" fmla="*/ 78 h 53"/>
                <a:gd name="T2" fmla="*/ 75 w 56"/>
                <a:gd name="T3" fmla="*/ 118 h 53"/>
                <a:gd name="T4" fmla="*/ 125 w 56"/>
                <a:gd name="T5" fmla="*/ 78 h 53"/>
                <a:gd name="T6" fmla="*/ 28 w 56"/>
                <a:gd name="T7" fmla="*/ 35 h 53"/>
                <a:gd name="T8" fmla="*/ 14 w 56"/>
                <a:gd name="T9" fmla="*/ 78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2">
                  <a:moveTo>
                    <a:pt x="6" y="33"/>
                  </a:moveTo>
                  <a:cubicBezTo>
                    <a:pt x="10" y="44"/>
                    <a:pt x="18" y="53"/>
                    <a:pt x="32" y="50"/>
                  </a:cubicBezTo>
                  <a:cubicBezTo>
                    <a:pt x="47" y="47"/>
                    <a:pt x="56" y="45"/>
                    <a:pt x="53" y="33"/>
                  </a:cubicBezTo>
                  <a:cubicBezTo>
                    <a:pt x="50" y="21"/>
                    <a:pt x="24" y="0"/>
                    <a:pt x="12" y="15"/>
                  </a:cubicBezTo>
                  <a:cubicBezTo>
                    <a:pt x="0" y="29"/>
                    <a:pt x="6" y="33"/>
                    <a:pt x="6" y="3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5" name="chenying0907 26"/>
            <p:cNvSpPr/>
            <p:nvPr/>
          </p:nvSpPr>
          <p:spPr bwMode="auto">
            <a:xfrm>
              <a:off x="3019" y="2006"/>
              <a:ext cx="290" cy="272"/>
            </a:xfrm>
            <a:custGeom>
              <a:gdLst>
                <a:gd name="T0" fmla="*/ 151 w 123"/>
                <a:gd name="T1" fmla="*/ 118 h 115"/>
                <a:gd name="T2" fmla="*/ 198 w 123"/>
                <a:gd name="T3" fmla="*/ 251 h 115"/>
                <a:gd name="T4" fmla="*/ 283 w 123"/>
                <a:gd name="T5" fmla="*/ 211 h 115"/>
                <a:gd name="T6" fmla="*/ 182 w 123"/>
                <a:gd name="T7" fmla="*/ 92 h 115"/>
                <a:gd name="T8" fmla="*/ 75 w 123"/>
                <a:gd name="T9" fmla="*/ 132 h 115"/>
                <a:gd name="T10" fmla="*/ 31 w 123"/>
                <a:gd name="T11" fmla="*/ 50 h 115"/>
                <a:gd name="T12" fmla="*/ 113 w 123"/>
                <a:gd name="T13" fmla="*/ 14 h 115"/>
                <a:gd name="T14" fmla="*/ 151 w 123"/>
                <a:gd name="T15" fmla="*/ 118 h 1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3" h="115">
                  <a:moveTo>
                    <a:pt x="64" y="50"/>
                  </a:moveTo>
                  <a:cubicBezTo>
                    <a:pt x="64" y="50"/>
                    <a:pt x="57" y="97"/>
                    <a:pt x="84" y="106"/>
                  </a:cubicBezTo>
                  <a:cubicBezTo>
                    <a:pt x="111" y="115"/>
                    <a:pt x="123" y="107"/>
                    <a:pt x="120" y="89"/>
                  </a:cubicBezTo>
                  <a:cubicBezTo>
                    <a:pt x="117" y="70"/>
                    <a:pt x="84" y="40"/>
                    <a:pt x="77" y="39"/>
                  </a:cubicBezTo>
                  <a:cubicBezTo>
                    <a:pt x="70" y="37"/>
                    <a:pt x="46" y="63"/>
                    <a:pt x="32" y="56"/>
                  </a:cubicBezTo>
                  <a:cubicBezTo>
                    <a:pt x="17" y="49"/>
                    <a:pt x="0" y="31"/>
                    <a:pt x="13" y="21"/>
                  </a:cubicBezTo>
                  <a:cubicBezTo>
                    <a:pt x="25" y="11"/>
                    <a:pt x="38" y="0"/>
                    <a:pt x="48" y="6"/>
                  </a:cubicBezTo>
                  <a:cubicBezTo>
                    <a:pt x="59" y="11"/>
                    <a:pt x="64" y="31"/>
                    <a:pt x="64" y="5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6" name="chenying0907 27"/>
            <p:cNvSpPr/>
            <p:nvPr/>
          </p:nvSpPr>
          <p:spPr bwMode="auto">
            <a:xfrm>
              <a:off x="2955" y="2257"/>
              <a:ext cx="180" cy="144"/>
            </a:xfrm>
            <a:custGeom>
              <a:gdLst>
                <a:gd name="T0" fmla="*/ 52 w 76"/>
                <a:gd name="T1" fmla="*/ 26 h 61"/>
                <a:gd name="T2" fmla="*/ 26 w 76"/>
                <a:gd name="T3" fmla="*/ 116 h 61"/>
                <a:gd name="T4" fmla="*/ 123 w 76"/>
                <a:gd name="T5" fmla="*/ 127 h 61"/>
                <a:gd name="T6" fmla="*/ 178 w 76"/>
                <a:gd name="T7" fmla="*/ 83 h 61"/>
                <a:gd name="T8" fmla="*/ 97 w 76"/>
                <a:gd name="T9" fmla="*/ 9 h 61"/>
                <a:gd name="T10" fmla="*/ 52 w 76"/>
                <a:gd name="T11" fmla="*/ 26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6" h="61">
                  <a:moveTo>
                    <a:pt x="22" y="11"/>
                  </a:moveTo>
                  <a:cubicBezTo>
                    <a:pt x="12" y="21"/>
                    <a:pt x="0" y="38"/>
                    <a:pt x="11" y="49"/>
                  </a:cubicBezTo>
                  <a:cubicBezTo>
                    <a:pt x="22" y="61"/>
                    <a:pt x="36" y="61"/>
                    <a:pt x="52" y="54"/>
                  </a:cubicBezTo>
                  <a:cubicBezTo>
                    <a:pt x="67" y="47"/>
                    <a:pt x="75" y="48"/>
                    <a:pt x="75" y="35"/>
                  </a:cubicBezTo>
                  <a:cubicBezTo>
                    <a:pt x="76" y="21"/>
                    <a:pt x="57" y="0"/>
                    <a:pt x="41" y="4"/>
                  </a:cubicBezTo>
                  <a:cubicBezTo>
                    <a:pt x="25" y="8"/>
                    <a:pt x="26" y="5"/>
                    <a:pt x="22" y="11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7" name="chenying0907 28"/>
            <p:cNvSpPr/>
            <p:nvPr/>
          </p:nvSpPr>
          <p:spPr bwMode="auto">
            <a:xfrm>
              <a:off x="3149" y="1397"/>
              <a:ext cx="550" cy="645"/>
            </a:xfrm>
            <a:custGeom>
              <a:gdLst>
                <a:gd name="T0" fmla="*/ 293 w 233"/>
                <a:gd name="T1" fmla="*/ 645 h 273"/>
                <a:gd name="T2" fmla="*/ 281 w 233"/>
                <a:gd name="T3" fmla="*/ 491 h 273"/>
                <a:gd name="T4" fmla="*/ 366 w 233"/>
                <a:gd name="T5" fmla="*/ 385 h 273"/>
                <a:gd name="T6" fmla="*/ 425 w 233"/>
                <a:gd name="T7" fmla="*/ 234 h 273"/>
                <a:gd name="T8" fmla="*/ 434 w 233"/>
                <a:gd name="T9" fmla="*/ 135 h 273"/>
                <a:gd name="T10" fmla="*/ 276 w 233"/>
                <a:gd name="T11" fmla="*/ 146 h 273"/>
                <a:gd name="T12" fmla="*/ 307 w 233"/>
                <a:gd name="T13" fmla="*/ 73 h 273"/>
                <a:gd name="T14" fmla="*/ 135 w 233"/>
                <a:gd name="T15" fmla="*/ 142 h 273"/>
                <a:gd name="T16" fmla="*/ 68 w 233"/>
                <a:gd name="T17" fmla="*/ 298 h 2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3" h="273">
                  <a:moveTo>
                    <a:pt x="124" y="273"/>
                  </a:moveTo>
                  <a:cubicBezTo>
                    <a:pt x="119" y="208"/>
                    <a:pt x="119" y="208"/>
                    <a:pt x="119" y="208"/>
                  </a:cubicBezTo>
                  <a:cubicBezTo>
                    <a:pt x="157" y="207"/>
                    <a:pt x="155" y="163"/>
                    <a:pt x="155" y="163"/>
                  </a:cubicBezTo>
                  <a:cubicBezTo>
                    <a:pt x="233" y="173"/>
                    <a:pt x="180" y="99"/>
                    <a:pt x="180" y="99"/>
                  </a:cubicBezTo>
                  <a:cubicBezTo>
                    <a:pt x="180" y="99"/>
                    <a:pt x="208" y="88"/>
                    <a:pt x="184" y="57"/>
                  </a:cubicBezTo>
                  <a:cubicBezTo>
                    <a:pt x="160" y="26"/>
                    <a:pt x="117" y="62"/>
                    <a:pt x="117" y="62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81" y="0"/>
                    <a:pt x="57" y="60"/>
                    <a:pt x="57" y="60"/>
                  </a:cubicBezTo>
                  <a:cubicBezTo>
                    <a:pt x="0" y="66"/>
                    <a:pt x="29" y="126"/>
                    <a:pt x="29" y="126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8" name="chenying0907 29"/>
            <p:cNvSpPr/>
            <p:nvPr/>
          </p:nvSpPr>
          <p:spPr bwMode="auto">
            <a:xfrm>
              <a:off x="3092" y="1789"/>
              <a:ext cx="338" cy="114"/>
            </a:xfrm>
            <a:custGeom>
              <a:gdLst>
                <a:gd name="T0" fmla="*/ 338 w 143"/>
                <a:gd name="T1" fmla="*/ 100 h 48"/>
                <a:gd name="T2" fmla="*/ 248 w 143"/>
                <a:gd name="T3" fmla="*/ 0 h 48"/>
                <a:gd name="T4" fmla="*/ 118 w 143"/>
                <a:gd name="T5" fmla="*/ 17 h 48"/>
                <a:gd name="T6" fmla="*/ 0 w 143"/>
                <a:gd name="T7" fmla="*/ 88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" h="48">
                  <a:moveTo>
                    <a:pt x="143" y="42"/>
                  </a:moveTo>
                  <a:cubicBezTo>
                    <a:pt x="143" y="42"/>
                    <a:pt x="108" y="48"/>
                    <a:pt x="105" y="0"/>
                  </a:cubicBezTo>
                  <a:cubicBezTo>
                    <a:pt x="105" y="0"/>
                    <a:pt x="74" y="36"/>
                    <a:pt x="50" y="7"/>
                  </a:cubicBezTo>
                  <a:cubicBezTo>
                    <a:pt x="0" y="37"/>
                    <a:pt x="0" y="37"/>
                    <a:pt x="0" y="3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9" name="chenying0907 30"/>
            <p:cNvSpPr/>
            <p:nvPr/>
          </p:nvSpPr>
          <p:spPr bwMode="auto">
            <a:xfrm>
              <a:off x="3170" y="1704"/>
              <a:ext cx="47" cy="102"/>
            </a:xfrm>
            <a:custGeom>
              <a:gdLst>
                <a:gd name="T0" fmla="*/ 40 w 20"/>
                <a:gd name="T1" fmla="*/ 102 h 43"/>
                <a:gd name="T2" fmla="*/ 47 w 20"/>
                <a:gd name="T3" fmla="*/ 0 h 43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0" h="43">
                  <a:moveTo>
                    <a:pt x="17" y="43"/>
                  </a:moveTo>
                  <a:cubicBezTo>
                    <a:pt x="17" y="43"/>
                    <a:pt x="0" y="17"/>
                    <a:pt x="20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75" name="Group 79"/>
          <p:cNvGrpSpPr/>
          <p:nvPr/>
        </p:nvGrpSpPr>
        <p:grpSpPr>
          <a:xfrm>
            <a:off x="5867400" y="5595938"/>
            <a:ext cx="685800" cy="603250"/>
            <a:chOff x="2629" y="832"/>
            <a:chExt cx="1533" cy="1569"/>
          </a:xfrm>
        </p:grpSpPr>
        <p:sp>
          <p:nvSpPr>
            <p:cNvPr id="17444" name="chenying0907 80"/>
            <p:cNvSpPr/>
            <p:nvPr/>
          </p:nvSpPr>
          <p:spPr bwMode="auto">
            <a:xfrm>
              <a:off x="2813" y="1061"/>
              <a:ext cx="213" cy="199"/>
            </a:xfrm>
            <a:custGeom>
              <a:gdLst>
                <a:gd name="T0" fmla="*/ 144 w 90"/>
                <a:gd name="T1" fmla="*/ 135 h 84"/>
                <a:gd name="T2" fmla="*/ 40 w 90"/>
                <a:gd name="T3" fmla="*/ 114 h 84"/>
                <a:gd name="T4" fmla="*/ 99 w 90"/>
                <a:gd name="T5" fmla="*/ 0 h 84"/>
                <a:gd name="T6" fmla="*/ 144 w 90"/>
                <a:gd name="T7" fmla="*/ 135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61" y="57"/>
                  </a:moveTo>
                  <a:cubicBezTo>
                    <a:pt x="61" y="57"/>
                    <a:pt x="33" y="84"/>
                    <a:pt x="17" y="48"/>
                  </a:cubicBezTo>
                  <a:cubicBezTo>
                    <a:pt x="0" y="12"/>
                    <a:pt x="33" y="0"/>
                    <a:pt x="42" y="0"/>
                  </a:cubicBezTo>
                  <a:cubicBezTo>
                    <a:pt x="51" y="0"/>
                    <a:pt x="90" y="12"/>
                    <a:pt x="61" y="57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5" name="chenying0907 81"/>
            <p:cNvSpPr/>
            <p:nvPr/>
          </p:nvSpPr>
          <p:spPr bwMode="auto">
            <a:xfrm>
              <a:off x="3815" y="2125"/>
              <a:ext cx="212" cy="198"/>
            </a:xfrm>
            <a:custGeom>
              <a:gdLst>
                <a:gd name="T0" fmla="*/ 139 w 90"/>
                <a:gd name="T1" fmla="*/ 137 h 84"/>
                <a:gd name="T2" fmla="*/ 35 w 90"/>
                <a:gd name="T3" fmla="*/ 111 h 84"/>
                <a:gd name="T4" fmla="*/ 99 w 90"/>
                <a:gd name="T5" fmla="*/ 0 h 84"/>
                <a:gd name="T6" fmla="*/ 139 w 90"/>
                <a:gd name="T7" fmla="*/ 137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59" y="58"/>
                  </a:moveTo>
                  <a:cubicBezTo>
                    <a:pt x="59" y="58"/>
                    <a:pt x="30" y="84"/>
                    <a:pt x="15" y="47"/>
                  </a:cubicBezTo>
                  <a:cubicBezTo>
                    <a:pt x="0" y="10"/>
                    <a:pt x="33" y="0"/>
                    <a:pt x="42" y="0"/>
                  </a:cubicBezTo>
                  <a:cubicBezTo>
                    <a:pt x="51" y="0"/>
                    <a:pt x="90" y="14"/>
                    <a:pt x="59" y="5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6" name="chenying0907 82"/>
            <p:cNvSpPr/>
            <p:nvPr/>
          </p:nvSpPr>
          <p:spPr bwMode="auto">
            <a:xfrm>
              <a:off x="2960" y="1206"/>
              <a:ext cx="907" cy="947"/>
            </a:xfrm>
            <a:custGeom>
              <a:gdLst>
                <a:gd name="T0" fmla="*/ 0 w 384"/>
                <a:gd name="T1" fmla="*/ 0 h 401"/>
                <a:gd name="T2" fmla="*/ 437 w 384"/>
                <a:gd name="T3" fmla="*/ 453 h 401"/>
                <a:gd name="T4" fmla="*/ 742 w 384"/>
                <a:gd name="T5" fmla="*/ 763 h 401"/>
                <a:gd name="T6" fmla="*/ 907 w 384"/>
                <a:gd name="T7" fmla="*/ 947 h 4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4" h="401">
                  <a:moveTo>
                    <a:pt x="0" y="0"/>
                  </a:moveTo>
                  <a:cubicBezTo>
                    <a:pt x="0" y="0"/>
                    <a:pt x="165" y="168"/>
                    <a:pt x="185" y="192"/>
                  </a:cubicBezTo>
                  <a:cubicBezTo>
                    <a:pt x="205" y="215"/>
                    <a:pt x="296" y="303"/>
                    <a:pt x="314" y="323"/>
                  </a:cubicBezTo>
                  <a:cubicBezTo>
                    <a:pt x="332" y="343"/>
                    <a:pt x="384" y="401"/>
                    <a:pt x="384" y="401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7" name="chenying0907 83"/>
            <p:cNvSpPr/>
            <p:nvPr/>
          </p:nvSpPr>
          <p:spPr bwMode="auto">
            <a:xfrm>
              <a:off x="3095" y="979"/>
              <a:ext cx="564" cy="1299"/>
            </a:xfrm>
            <a:custGeom>
              <a:gdLst>
                <a:gd name="T0" fmla="*/ 564 w 239"/>
                <a:gd name="T1" fmla="*/ 0 h 550"/>
                <a:gd name="T2" fmla="*/ 281 w 239"/>
                <a:gd name="T3" fmla="*/ 678 h 550"/>
                <a:gd name="T4" fmla="*/ 109 w 239"/>
                <a:gd name="T5" fmla="*/ 1075 h 550"/>
                <a:gd name="T6" fmla="*/ 0 w 239"/>
                <a:gd name="T7" fmla="*/ 1299 h 5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9" h="550">
                  <a:moveTo>
                    <a:pt x="239" y="0"/>
                  </a:moveTo>
                  <a:cubicBezTo>
                    <a:pt x="239" y="0"/>
                    <a:pt x="133" y="259"/>
                    <a:pt x="119" y="287"/>
                  </a:cubicBezTo>
                  <a:cubicBezTo>
                    <a:pt x="105" y="314"/>
                    <a:pt x="58" y="431"/>
                    <a:pt x="46" y="455"/>
                  </a:cubicBezTo>
                  <a:cubicBezTo>
                    <a:pt x="34" y="480"/>
                    <a:pt x="0" y="550"/>
                    <a:pt x="0" y="55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8" name="chenying0907 84"/>
            <p:cNvSpPr/>
            <p:nvPr/>
          </p:nvSpPr>
          <p:spPr bwMode="auto">
            <a:xfrm>
              <a:off x="3546" y="832"/>
              <a:ext cx="207" cy="187"/>
            </a:xfrm>
            <a:custGeom>
              <a:gdLst>
                <a:gd name="T0" fmla="*/ 106 w 88"/>
                <a:gd name="T1" fmla="*/ 161 h 79"/>
                <a:gd name="T2" fmla="*/ 7 w 88"/>
                <a:gd name="T3" fmla="*/ 92 h 79"/>
                <a:gd name="T4" fmla="*/ 113 w 88"/>
                <a:gd name="T5" fmla="*/ 12 h 79"/>
                <a:gd name="T6" fmla="*/ 181 w 88"/>
                <a:gd name="T7" fmla="*/ 118 h 79"/>
                <a:gd name="T8" fmla="*/ 106 w 88"/>
                <a:gd name="T9" fmla="*/ 161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79">
                  <a:moveTo>
                    <a:pt x="45" y="68"/>
                  </a:moveTo>
                  <a:cubicBezTo>
                    <a:pt x="45" y="68"/>
                    <a:pt x="6" y="67"/>
                    <a:pt x="3" y="39"/>
                  </a:cubicBezTo>
                  <a:cubicBezTo>
                    <a:pt x="0" y="11"/>
                    <a:pt x="26" y="0"/>
                    <a:pt x="48" y="5"/>
                  </a:cubicBezTo>
                  <a:cubicBezTo>
                    <a:pt x="70" y="10"/>
                    <a:pt x="88" y="26"/>
                    <a:pt x="77" y="50"/>
                  </a:cubicBezTo>
                  <a:cubicBezTo>
                    <a:pt x="66" y="74"/>
                    <a:pt x="60" y="79"/>
                    <a:pt x="45" y="6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9" name="chenying0907 85"/>
            <p:cNvSpPr/>
            <p:nvPr/>
          </p:nvSpPr>
          <p:spPr bwMode="auto">
            <a:xfrm>
              <a:off x="3420" y="1024"/>
              <a:ext cx="414" cy="210"/>
            </a:xfrm>
            <a:custGeom>
              <a:gdLst>
                <a:gd name="T0" fmla="*/ 57 w 175"/>
                <a:gd name="T1" fmla="*/ 19 h 89"/>
                <a:gd name="T2" fmla="*/ 166 w 175"/>
                <a:gd name="T3" fmla="*/ 78 h 89"/>
                <a:gd name="T4" fmla="*/ 300 w 175"/>
                <a:gd name="T5" fmla="*/ 205 h 89"/>
                <a:gd name="T6" fmla="*/ 376 w 175"/>
                <a:gd name="T7" fmla="*/ 116 h 89"/>
                <a:gd name="T8" fmla="*/ 114 w 175"/>
                <a:gd name="T9" fmla="*/ 116 h 89"/>
                <a:gd name="T10" fmla="*/ 57 w 175"/>
                <a:gd name="T11" fmla="*/ 19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5" h="89">
                  <a:moveTo>
                    <a:pt x="24" y="8"/>
                  </a:moveTo>
                  <a:cubicBezTo>
                    <a:pt x="40" y="0"/>
                    <a:pt x="57" y="14"/>
                    <a:pt x="70" y="33"/>
                  </a:cubicBezTo>
                  <a:cubicBezTo>
                    <a:pt x="83" y="52"/>
                    <a:pt x="110" y="85"/>
                    <a:pt x="127" y="87"/>
                  </a:cubicBezTo>
                  <a:cubicBezTo>
                    <a:pt x="144" y="89"/>
                    <a:pt x="175" y="58"/>
                    <a:pt x="159" y="49"/>
                  </a:cubicBezTo>
                  <a:cubicBezTo>
                    <a:pt x="143" y="41"/>
                    <a:pt x="74" y="54"/>
                    <a:pt x="48" y="49"/>
                  </a:cubicBezTo>
                  <a:cubicBezTo>
                    <a:pt x="22" y="45"/>
                    <a:pt x="0" y="20"/>
                    <a:pt x="24" y="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0" name="chenying0907 86"/>
            <p:cNvSpPr/>
            <p:nvPr/>
          </p:nvSpPr>
          <p:spPr bwMode="auto">
            <a:xfrm>
              <a:off x="2759" y="1532"/>
              <a:ext cx="1290" cy="215"/>
            </a:xfrm>
            <a:custGeom>
              <a:gdLst>
                <a:gd name="T0" fmla="*/ 0 w 546"/>
                <a:gd name="T1" fmla="*/ 213 h 91"/>
                <a:gd name="T2" fmla="*/ 180 w 546"/>
                <a:gd name="T3" fmla="*/ 194 h 91"/>
                <a:gd name="T4" fmla="*/ 425 w 546"/>
                <a:gd name="T5" fmla="*/ 168 h 91"/>
                <a:gd name="T6" fmla="*/ 751 w 546"/>
                <a:gd name="T7" fmla="*/ 111 h 91"/>
                <a:gd name="T8" fmla="*/ 1016 w 546"/>
                <a:gd name="T9" fmla="*/ 64 h 91"/>
                <a:gd name="T10" fmla="*/ 1195 w 546"/>
                <a:gd name="T11" fmla="*/ 28 h 91"/>
                <a:gd name="T12" fmla="*/ 1290 w 54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46" h="91">
                  <a:moveTo>
                    <a:pt x="0" y="90"/>
                  </a:moveTo>
                  <a:cubicBezTo>
                    <a:pt x="12" y="91"/>
                    <a:pt x="64" y="82"/>
                    <a:pt x="76" y="82"/>
                  </a:cubicBezTo>
                  <a:cubicBezTo>
                    <a:pt x="88" y="82"/>
                    <a:pt x="161" y="74"/>
                    <a:pt x="180" y="71"/>
                  </a:cubicBezTo>
                  <a:cubicBezTo>
                    <a:pt x="199" y="68"/>
                    <a:pt x="296" y="52"/>
                    <a:pt x="318" y="47"/>
                  </a:cubicBezTo>
                  <a:cubicBezTo>
                    <a:pt x="340" y="42"/>
                    <a:pt x="411" y="33"/>
                    <a:pt x="430" y="27"/>
                  </a:cubicBezTo>
                  <a:cubicBezTo>
                    <a:pt x="449" y="21"/>
                    <a:pt x="498" y="13"/>
                    <a:pt x="506" y="12"/>
                  </a:cubicBezTo>
                  <a:cubicBezTo>
                    <a:pt x="514" y="11"/>
                    <a:pt x="546" y="0"/>
                    <a:pt x="546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1" name="chenying0907 87"/>
            <p:cNvSpPr/>
            <p:nvPr/>
          </p:nvSpPr>
          <p:spPr bwMode="auto">
            <a:xfrm>
              <a:off x="4027" y="1444"/>
              <a:ext cx="135" cy="163"/>
            </a:xfrm>
            <a:custGeom>
              <a:gdLst>
                <a:gd name="T0" fmla="*/ 83 w 57"/>
                <a:gd name="T1" fmla="*/ 5 h 69"/>
                <a:gd name="T2" fmla="*/ 135 w 57"/>
                <a:gd name="T3" fmla="*/ 76 h 69"/>
                <a:gd name="T4" fmla="*/ 66 w 57"/>
                <a:gd name="T5" fmla="*/ 154 h 69"/>
                <a:gd name="T6" fmla="*/ 21 w 57"/>
                <a:gd name="T7" fmla="*/ 50 h 69"/>
                <a:gd name="T8" fmla="*/ 83 w 57"/>
                <a:gd name="T9" fmla="*/ 5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9">
                  <a:moveTo>
                    <a:pt x="35" y="2"/>
                  </a:moveTo>
                  <a:cubicBezTo>
                    <a:pt x="47" y="5"/>
                    <a:pt x="57" y="19"/>
                    <a:pt x="57" y="32"/>
                  </a:cubicBezTo>
                  <a:cubicBezTo>
                    <a:pt x="57" y="45"/>
                    <a:pt x="42" y="69"/>
                    <a:pt x="28" y="65"/>
                  </a:cubicBezTo>
                  <a:cubicBezTo>
                    <a:pt x="14" y="61"/>
                    <a:pt x="0" y="39"/>
                    <a:pt x="9" y="21"/>
                  </a:cubicBezTo>
                  <a:cubicBezTo>
                    <a:pt x="18" y="3"/>
                    <a:pt x="29" y="0"/>
                    <a:pt x="35" y="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2" name="chenying0907 88"/>
            <p:cNvSpPr/>
            <p:nvPr/>
          </p:nvSpPr>
          <p:spPr bwMode="auto">
            <a:xfrm>
              <a:off x="2629" y="1673"/>
              <a:ext cx="133" cy="187"/>
            </a:xfrm>
            <a:custGeom>
              <a:gdLst>
                <a:gd name="T0" fmla="*/ 50 w 56"/>
                <a:gd name="T1" fmla="*/ 7 h 79"/>
                <a:gd name="T2" fmla="*/ 114 w 56"/>
                <a:gd name="T3" fmla="*/ 47 h 79"/>
                <a:gd name="T4" fmla="*/ 121 w 56"/>
                <a:gd name="T5" fmla="*/ 123 h 79"/>
                <a:gd name="T6" fmla="*/ 50 w 56"/>
                <a:gd name="T7" fmla="*/ 156 h 79"/>
                <a:gd name="T8" fmla="*/ 5 w 56"/>
                <a:gd name="T9" fmla="*/ 57 h 79"/>
                <a:gd name="T10" fmla="*/ 50 w 56"/>
                <a:gd name="T11" fmla="*/ 7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79">
                  <a:moveTo>
                    <a:pt x="21" y="3"/>
                  </a:moveTo>
                  <a:cubicBezTo>
                    <a:pt x="30" y="5"/>
                    <a:pt x="42" y="9"/>
                    <a:pt x="48" y="20"/>
                  </a:cubicBezTo>
                  <a:cubicBezTo>
                    <a:pt x="55" y="30"/>
                    <a:pt x="56" y="42"/>
                    <a:pt x="51" y="52"/>
                  </a:cubicBezTo>
                  <a:cubicBezTo>
                    <a:pt x="46" y="61"/>
                    <a:pt x="36" y="79"/>
                    <a:pt x="21" y="66"/>
                  </a:cubicBezTo>
                  <a:cubicBezTo>
                    <a:pt x="6" y="52"/>
                    <a:pt x="0" y="32"/>
                    <a:pt x="2" y="24"/>
                  </a:cubicBezTo>
                  <a:cubicBezTo>
                    <a:pt x="4" y="17"/>
                    <a:pt x="11" y="0"/>
                    <a:pt x="21" y="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3" name="chenying0907 89"/>
            <p:cNvSpPr/>
            <p:nvPr/>
          </p:nvSpPr>
          <p:spPr bwMode="auto">
            <a:xfrm>
              <a:off x="2780" y="1593"/>
              <a:ext cx="166" cy="293"/>
            </a:xfrm>
            <a:custGeom>
              <a:gdLst>
                <a:gd name="T0" fmla="*/ 166 w 70"/>
                <a:gd name="T1" fmla="*/ 132 h 124"/>
                <a:gd name="T2" fmla="*/ 102 w 70"/>
                <a:gd name="T3" fmla="*/ 45 h 124"/>
                <a:gd name="T4" fmla="*/ 17 w 70"/>
                <a:gd name="T5" fmla="*/ 24 h 124"/>
                <a:gd name="T6" fmla="*/ 43 w 70"/>
                <a:gd name="T7" fmla="*/ 95 h 124"/>
                <a:gd name="T8" fmla="*/ 100 w 70"/>
                <a:gd name="T9" fmla="*/ 139 h 124"/>
                <a:gd name="T10" fmla="*/ 50 w 70"/>
                <a:gd name="T11" fmla="*/ 208 h 124"/>
                <a:gd name="T12" fmla="*/ 52 w 70"/>
                <a:gd name="T13" fmla="*/ 284 h 124"/>
                <a:gd name="T14" fmla="*/ 119 w 70"/>
                <a:gd name="T15" fmla="*/ 236 h 124"/>
                <a:gd name="T16" fmla="*/ 166 w 70"/>
                <a:gd name="T17" fmla="*/ 132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24">
                  <a:moveTo>
                    <a:pt x="70" y="56"/>
                  </a:moveTo>
                  <a:cubicBezTo>
                    <a:pt x="70" y="56"/>
                    <a:pt x="55" y="27"/>
                    <a:pt x="43" y="19"/>
                  </a:cubicBezTo>
                  <a:cubicBezTo>
                    <a:pt x="31" y="12"/>
                    <a:pt x="14" y="0"/>
                    <a:pt x="7" y="10"/>
                  </a:cubicBezTo>
                  <a:cubicBezTo>
                    <a:pt x="0" y="20"/>
                    <a:pt x="8" y="33"/>
                    <a:pt x="18" y="40"/>
                  </a:cubicBezTo>
                  <a:cubicBezTo>
                    <a:pt x="27" y="46"/>
                    <a:pt x="38" y="53"/>
                    <a:pt x="42" y="59"/>
                  </a:cubicBezTo>
                  <a:cubicBezTo>
                    <a:pt x="42" y="59"/>
                    <a:pt x="24" y="76"/>
                    <a:pt x="21" y="88"/>
                  </a:cubicBezTo>
                  <a:cubicBezTo>
                    <a:pt x="18" y="100"/>
                    <a:pt x="14" y="116"/>
                    <a:pt x="22" y="120"/>
                  </a:cubicBezTo>
                  <a:cubicBezTo>
                    <a:pt x="30" y="124"/>
                    <a:pt x="43" y="111"/>
                    <a:pt x="50" y="100"/>
                  </a:cubicBezTo>
                  <a:cubicBezTo>
                    <a:pt x="56" y="90"/>
                    <a:pt x="68" y="62"/>
                    <a:pt x="70" y="5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4" name="chenying0907 90"/>
            <p:cNvSpPr/>
            <p:nvPr/>
          </p:nvSpPr>
          <p:spPr bwMode="auto">
            <a:xfrm>
              <a:off x="2981" y="1808"/>
              <a:ext cx="118" cy="149"/>
            </a:xfrm>
            <a:custGeom>
              <a:gdLst>
                <a:gd name="T0" fmla="*/ 99 w 50"/>
                <a:gd name="T1" fmla="*/ 43 h 63"/>
                <a:gd name="T2" fmla="*/ 9 w 50"/>
                <a:gd name="T3" fmla="*/ 43 h 63"/>
                <a:gd name="T4" fmla="*/ 42 w 50"/>
                <a:gd name="T5" fmla="*/ 130 h 63"/>
                <a:gd name="T6" fmla="*/ 99 w 50"/>
                <a:gd name="T7" fmla="*/ 130 h 63"/>
                <a:gd name="T8" fmla="*/ 99 w 50"/>
                <a:gd name="T9" fmla="*/ 43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62">
                  <a:moveTo>
                    <a:pt x="42" y="18"/>
                  </a:moveTo>
                  <a:cubicBezTo>
                    <a:pt x="36" y="12"/>
                    <a:pt x="8" y="0"/>
                    <a:pt x="4" y="18"/>
                  </a:cubicBezTo>
                  <a:cubicBezTo>
                    <a:pt x="0" y="36"/>
                    <a:pt x="9" y="51"/>
                    <a:pt x="18" y="55"/>
                  </a:cubicBezTo>
                  <a:cubicBezTo>
                    <a:pt x="28" y="58"/>
                    <a:pt x="34" y="63"/>
                    <a:pt x="42" y="55"/>
                  </a:cubicBezTo>
                  <a:cubicBezTo>
                    <a:pt x="50" y="47"/>
                    <a:pt x="48" y="24"/>
                    <a:pt x="42" y="1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5" name="chenying0907 91"/>
            <p:cNvSpPr/>
            <p:nvPr/>
          </p:nvSpPr>
          <p:spPr bwMode="auto">
            <a:xfrm>
              <a:off x="2955" y="1458"/>
              <a:ext cx="95" cy="107"/>
            </a:xfrm>
            <a:custGeom>
              <a:gdLst>
                <a:gd name="T0" fmla="*/ 95 w 40"/>
                <a:gd name="T1" fmla="*/ 59 h 45"/>
                <a:gd name="T2" fmla="*/ 55 w 40"/>
                <a:gd name="T3" fmla="*/ 0 h 45"/>
                <a:gd name="T4" fmla="*/ 12 w 40"/>
                <a:gd name="T5" fmla="*/ 67 h 45"/>
                <a:gd name="T6" fmla="*/ 95 w 40"/>
                <a:gd name="T7" fmla="*/ 59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45">
                  <a:moveTo>
                    <a:pt x="40" y="25"/>
                  </a:moveTo>
                  <a:cubicBezTo>
                    <a:pt x="40" y="25"/>
                    <a:pt x="36" y="0"/>
                    <a:pt x="23" y="0"/>
                  </a:cubicBezTo>
                  <a:cubicBezTo>
                    <a:pt x="10" y="0"/>
                    <a:pt x="0" y="10"/>
                    <a:pt x="5" y="28"/>
                  </a:cubicBezTo>
                  <a:cubicBezTo>
                    <a:pt x="10" y="45"/>
                    <a:pt x="32" y="43"/>
                    <a:pt x="40" y="25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6" name="chenying0907 92"/>
            <p:cNvSpPr/>
            <p:nvPr/>
          </p:nvSpPr>
          <p:spPr bwMode="auto">
            <a:xfrm>
              <a:off x="2899" y="1102"/>
              <a:ext cx="219" cy="307"/>
            </a:xfrm>
            <a:custGeom>
              <a:gdLst>
                <a:gd name="T0" fmla="*/ 181 w 93"/>
                <a:gd name="T1" fmla="*/ 227 h 130"/>
                <a:gd name="T2" fmla="*/ 47 w 93"/>
                <a:gd name="T3" fmla="*/ 272 h 130"/>
                <a:gd name="T4" fmla="*/ 115 w 93"/>
                <a:gd name="T5" fmla="*/ 158 h 130"/>
                <a:gd name="T6" fmla="*/ 139 w 93"/>
                <a:gd name="T7" fmla="*/ 59 h 130"/>
                <a:gd name="T8" fmla="*/ 181 w 93"/>
                <a:gd name="T9" fmla="*/ 14 h 130"/>
                <a:gd name="T10" fmla="*/ 219 w 93"/>
                <a:gd name="T11" fmla="*/ 156 h 130"/>
                <a:gd name="T12" fmla="*/ 181 w 93"/>
                <a:gd name="T13" fmla="*/ 227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130">
                  <a:moveTo>
                    <a:pt x="77" y="96"/>
                  </a:moveTo>
                  <a:cubicBezTo>
                    <a:pt x="77" y="96"/>
                    <a:pt x="41" y="130"/>
                    <a:pt x="20" y="115"/>
                  </a:cubicBezTo>
                  <a:cubicBezTo>
                    <a:pt x="0" y="100"/>
                    <a:pt x="21" y="68"/>
                    <a:pt x="49" y="67"/>
                  </a:cubicBezTo>
                  <a:cubicBezTo>
                    <a:pt x="49" y="67"/>
                    <a:pt x="53" y="36"/>
                    <a:pt x="59" y="25"/>
                  </a:cubicBezTo>
                  <a:cubicBezTo>
                    <a:pt x="65" y="14"/>
                    <a:pt x="66" y="0"/>
                    <a:pt x="77" y="6"/>
                  </a:cubicBezTo>
                  <a:cubicBezTo>
                    <a:pt x="88" y="13"/>
                    <a:pt x="93" y="52"/>
                    <a:pt x="93" y="66"/>
                  </a:cubicBezTo>
                  <a:cubicBezTo>
                    <a:pt x="93" y="81"/>
                    <a:pt x="83" y="91"/>
                    <a:pt x="77" y="9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7" name="chenying0907 93"/>
            <p:cNvSpPr/>
            <p:nvPr/>
          </p:nvSpPr>
          <p:spPr bwMode="auto">
            <a:xfrm>
              <a:off x="3262" y="1189"/>
              <a:ext cx="128" cy="130"/>
            </a:xfrm>
            <a:custGeom>
              <a:gdLst>
                <a:gd name="T0" fmla="*/ 90 w 54"/>
                <a:gd name="T1" fmla="*/ 116 h 55"/>
                <a:gd name="T2" fmla="*/ 7 w 54"/>
                <a:gd name="T3" fmla="*/ 71 h 55"/>
                <a:gd name="T4" fmla="*/ 62 w 54"/>
                <a:gd name="T5" fmla="*/ 5 h 55"/>
                <a:gd name="T6" fmla="*/ 128 w 54"/>
                <a:gd name="T7" fmla="*/ 61 h 55"/>
                <a:gd name="T8" fmla="*/ 90 w 54"/>
                <a:gd name="T9" fmla="*/ 116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5">
                  <a:moveTo>
                    <a:pt x="38" y="49"/>
                  </a:moveTo>
                  <a:cubicBezTo>
                    <a:pt x="30" y="53"/>
                    <a:pt x="6" y="55"/>
                    <a:pt x="3" y="30"/>
                  </a:cubicBezTo>
                  <a:cubicBezTo>
                    <a:pt x="0" y="5"/>
                    <a:pt x="12" y="0"/>
                    <a:pt x="26" y="2"/>
                  </a:cubicBezTo>
                  <a:cubicBezTo>
                    <a:pt x="39" y="4"/>
                    <a:pt x="54" y="15"/>
                    <a:pt x="54" y="26"/>
                  </a:cubicBezTo>
                  <a:cubicBezTo>
                    <a:pt x="53" y="37"/>
                    <a:pt x="50" y="44"/>
                    <a:pt x="38" y="49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8" name="chenying0907 94"/>
            <p:cNvSpPr/>
            <p:nvPr/>
          </p:nvSpPr>
          <p:spPr bwMode="auto">
            <a:xfrm>
              <a:off x="3352" y="1305"/>
              <a:ext cx="28" cy="153"/>
            </a:xfrm>
            <a:custGeom>
              <a:gdLst>
                <a:gd name="T0" fmla="*/ 0 w 12"/>
                <a:gd name="T1" fmla="*/ 0 h 65"/>
                <a:gd name="T2" fmla="*/ 23 w 12"/>
                <a:gd name="T3" fmla="*/ 153 h 65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2" h="65">
                  <a:moveTo>
                    <a:pt x="0" y="0"/>
                  </a:moveTo>
                  <a:cubicBezTo>
                    <a:pt x="0" y="0"/>
                    <a:pt x="12" y="52"/>
                    <a:pt x="10" y="65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9" name="chenying0907 95"/>
            <p:cNvSpPr/>
            <p:nvPr/>
          </p:nvSpPr>
          <p:spPr bwMode="auto">
            <a:xfrm>
              <a:off x="3609" y="1335"/>
              <a:ext cx="126" cy="121"/>
            </a:xfrm>
            <a:custGeom>
              <a:gdLst>
                <a:gd name="T0" fmla="*/ 62 w 53"/>
                <a:gd name="T1" fmla="*/ 114 h 51"/>
                <a:gd name="T2" fmla="*/ 19 w 53"/>
                <a:gd name="T3" fmla="*/ 21 h 51"/>
                <a:gd name="T4" fmla="*/ 93 w 53"/>
                <a:gd name="T5" fmla="*/ 7 h 51"/>
                <a:gd name="T6" fmla="*/ 119 w 53"/>
                <a:gd name="T7" fmla="*/ 81 h 51"/>
                <a:gd name="T8" fmla="*/ 62 w 53"/>
                <a:gd name="T9" fmla="*/ 114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51">
                  <a:moveTo>
                    <a:pt x="26" y="48"/>
                  </a:moveTo>
                  <a:cubicBezTo>
                    <a:pt x="15" y="45"/>
                    <a:pt x="0" y="15"/>
                    <a:pt x="8" y="9"/>
                  </a:cubicBezTo>
                  <a:cubicBezTo>
                    <a:pt x="17" y="3"/>
                    <a:pt x="27" y="0"/>
                    <a:pt x="39" y="3"/>
                  </a:cubicBezTo>
                  <a:cubicBezTo>
                    <a:pt x="50" y="5"/>
                    <a:pt x="53" y="22"/>
                    <a:pt x="50" y="34"/>
                  </a:cubicBezTo>
                  <a:cubicBezTo>
                    <a:pt x="47" y="46"/>
                    <a:pt x="38" y="51"/>
                    <a:pt x="26" y="4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0" name="chenying0907 96"/>
            <p:cNvSpPr/>
            <p:nvPr/>
          </p:nvSpPr>
          <p:spPr bwMode="auto">
            <a:xfrm>
              <a:off x="3822" y="1402"/>
              <a:ext cx="198" cy="319"/>
            </a:xfrm>
            <a:custGeom>
              <a:gdLst>
                <a:gd name="T0" fmla="*/ 26 w 84"/>
                <a:gd name="T1" fmla="*/ 165 h 135"/>
                <a:gd name="T2" fmla="*/ 19 w 84"/>
                <a:gd name="T3" fmla="*/ 57 h 135"/>
                <a:gd name="T4" fmla="*/ 97 w 84"/>
                <a:gd name="T5" fmla="*/ 24 h 135"/>
                <a:gd name="T6" fmla="*/ 75 w 84"/>
                <a:gd name="T7" fmla="*/ 158 h 135"/>
                <a:gd name="T8" fmla="*/ 174 w 84"/>
                <a:gd name="T9" fmla="*/ 227 h 135"/>
                <a:gd name="T10" fmla="*/ 160 w 84"/>
                <a:gd name="T11" fmla="*/ 314 h 135"/>
                <a:gd name="T12" fmla="*/ 64 w 84"/>
                <a:gd name="T13" fmla="*/ 267 h 135"/>
                <a:gd name="T14" fmla="*/ 26 w 84"/>
                <a:gd name="T15" fmla="*/ 165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4" h="135">
                  <a:moveTo>
                    <a:pt x="11" y="70"/>
                  </a:moveTo>
                  <a:cubicBezTo>
                    <a:pt x="11" y="70"/>
                    <a:pt x="0" y="38"/>
                    <a:pt x="8" y="24"/>
                  </a:cubicBezTo>
                  <a:cubicBezTo>
                    <a:pt x="17" y="10"/>
                    <a:pt x="29" y="0"/>
                    <a:pt x="41" y="10"/>
                  </a:cubicBezTo>
                  <a:cubicBezTo>
                    <a:pt x="53" y="20"/>
                    <a:pt x="53" y="49"/>
                    <a:pt x="32" y="67"/>
                  </a:cubicBezTo>
                  <a:cubicBezTo>
                    <a:pt x="32" y="67"/>
                    <a:pt x="64" y="75"/>
                    <a:pt x="74" y="96"/>
                  </a:cubicBezTo>
                  <a:cubicBezTo>
                    <a:pt x="84" y="116"/>
                    <a:pt x="79" y="132"/>
                    <a:pt x="68" y="133"/>
                  </a:cubicBezTo>
                  <a:cubicBezTo>
                    <a:pt x="57" y="135"/>
                    <a:pt x="34" y="131"/>
                    <a:pt x="27" y="113"/>
                  </a:cubicBezTo>
                  <a:cubicBezTo>
                    <a:pt x="19" y="95"/>
                    <a:pt x="11" y="70"/>
                    <a:pt x="11" y="7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1" name="Line 97"/>
            <p:cNvSpPr>
              <a:spLocks noChangeShapeType="1"/>
            </p:cNvSpPr>
            <p:nvPr/>
          </p:nvSpPr>
          <p:spPr bwMode="auto">
            <a:xfrm flipH="1">
              <a:off x="3574" y="1442"/>
              <a:ext cx="85" cy="10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2" name="chenying0907 98"/>
            <p:cNvSpPr/>
            <p:nvPr/>
          </p:nvSpPr>
          <p:spPr bwMode="auto">
            <a:xfrm>
              <a:off x="3607" y="1730"/>
              <a:ext cx="123" cy="40"/>
            </a:xfrm>
            <a:custGeom>
              <a:gdLst>
                <a:gd name="T0" fmla="*/ 0 w 52"/>
                <a:gd name="T1" fmla="*/ 0 h 17"/>
                <a:gd name="T2" fmla="*/ 123 w 52"/>
                <a:gd name="T3" fmla="*/ 40 h 17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2" h="17">
                  <a:moveTo>
                    <a:pt x="0" y="0"/>
                  </a:moveTo>
                  <a:cubicBezTo>
                    <a:pt x="0" y="0"/>
                    <a:pt x="44" y="4"/>
                    <a:pt x="52" y="1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3" name="chenying0907 99"/>
            <p:cNvSpPr/>
            <p:nvPr/>
          </p:nvSpPr>
          <p:spPr bwMode="auto">
            <a:xfrm>
              <a:off x="3692" y="1740"/>
              <a:ext cx="120" cy="146"/>
            </a:xfrm>
            <a:custGeom>
              <a:gdLst>
                <a:gd name="T0" fmla="*/ 120 w 51"/>
                <a:gd name="T1" fmla="*/ 75 h 62"/>
                <a:gd name="T2" fmla="*/ 38 w 51"/>
                <a:gd name="T3" fmla="*/ 118 h 62"/>
                <a:gd name="T4" fmla="*/ 61 w 51"/>
                <a:gd name="T5" fmla="*/ 2 h 62"/>
                <a:gd name="T6" fmla="*/ 120 w 51"/>
                <a:gd name="T7" fmla="*/ 75 h 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62">
                  <a:moveTo>
                    <a:pt x="51" y="32"/>
                  </a:moveTo>
                  <a:cubicBezTo>
                    <a:pt x="51" y="41"/>
                    <a:pt x="32" y="62"/>
                    <a:pt x="16" y="50"/>
                  </a:cubicBezTo>
                  <a:cubicBezTo>
                    <a:pt x="0" y="38"/>
                    <a:pt x="8" y="0"/>
                    <a:pt x="26" y="1"/>
                  </a:cubicBezTo>
                  <a:cubicBezTo>
                    <a:pt x="44" y="3"/>
                    <a:pt x="51" y="12"/>
                    <a:pt x="51" y="3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4" name="chenying0907 100"/>
            <p:cNvSpPr/>
            <p:nvPr/>
          </p:nvSpPr>
          <p:spPr bwMode="auto">
            <a:xfrm>
              <a:off x="3685" y="1912"/>
              <a:ext cx="234" cy="234"/>
            </a:xfrm>
            <a:custGeom>
              <a:gdLst>
                <a:gd name="T0" fmla="*/ 97 w 99"/>
                <a:gd name="T1" fmla="*/ 147 h 99"/>
                <a:gd name="T2" fmla="*/ 128 w 99"/>
                <a:gd name="T3" fmla="*/ 26 h 99"/>
                <a:gd name="T4" fmla="*/ 208 w 99"/>
                <a:gd name="T5" fmla="*/ 35 h 99"/>
                <a:gd name="T6" fmla="*/ 208 w 99"/>
                <a:gd name="T7" fmla="*/ 116 h 99"/>
                <a:gd name="T8" fmla="*/ 24 w 99"/>
                <a:gd name="T9" fmla="*/ 130 h 99"/>
                <a:gd name="T10" fmla="*/ 24 w 99"/>
                <a:gd name="T11" fmla="*/ 220 h 99"/>
                <a:gd name="T12" fmla="*/ 92 w 99"/>
                <a:gd name="T13" fmla="*/ 203 h 99"/>
                <a:gd name="T14" fmla="*/ 97 w 99"/>
                <a:gd name="T15" fmla="*/ 147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9" h="99">
                  <a:moveTo>
                    <a:pt x="41" y="62"/>
                  </a:moveTo>
                  <a:cubicBezTo>
                    <a:pt x="41" y="62"/>
                    <a:pt x="37" y="15"/>
                    <a:pt x="54" y="11"/>
                  </a:cubicBezTo>
                  <a:cubicBezTo>
                    <a:pt x="71" y="7"/>
                    <a:pt x="80" y="0"/>
                    <a:pt x="88" y="15"/>
                  </a:cubicBezTo>
                  <a:cubicBezTo>
                    <a:pt x="96" y="31"/>
                    <a:pt x="99" y="44"/>
                    <a:pt x="88" y="49"/>
                  </a:cubicBezTo>
                  <a:cubicBezTo>
                    <a:pt x="77" y="53"/>
                    <a:pt x="18" y="44"/>
                    <a:pt x="10" y="55"/>
                  </a:cubicBezTo>
                  <a:cubicBezTo>
                    <a:pt x="3" y="67"/>
                    <a:pt x="0" y="86"/>
                    <a:pt x="10" y="93"/>
                  </a:cubicBezTo>
                  <a:cubicBezTo>
                    <a:pt x="21" y="99"/>
                    <a:pt x="31" y="95"/>
                    <a:pt x="39" y="86"/>
                  </a:cubicBezTo>
                  <a:cubicBezTo>
                    <a:pt x="47" y="77"/>
                    <a:pt x="41" y="62"/>
                    <a:pt x="41" y="6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5" name="Line 101"/>
            <p:cNvSpPr>
              <a:spLocks noChangeShapeType="1"/>
            </p:cNvSpPr>
            <p:nvPr/>
          </p:nvSpPr>
          <p:spPr bwMode="auto">
            <a:xfrm>
              <a:off x="3050" y="1513"/>
              <a:ext cx="167" cy="5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6" name="chenying0907 102"/>
            <p:cNvSpPr/>
            <p:nvPr/>
          </p:nvSpPr>
          <p:spPr bwMode="auto">
            <a:xfrm>
              <a:off x="3376" y="1997"/>
              <a:ext cx="132" cy="125"/>
            </a:xfrm>
            <a:custGeom>
              <a:gdLst>
                <a:gd name="T0" fmla="*/ 14 w 56"/>
                <a:gd name="T1" fmla="*/ 78 h 53"/>
                <a:gd name="T2" fmla="*/ 75 w 56"/>
                <a:gd name="T3" fmla="*/ 118 h 53"/>
                <a:gd name="T4" fmla="*/ 125 w 56"/>
                <a:gd name="T5" fmla="*/ 78 h 53"/>
                <a:gd name="T6" fmla="*/ 28 w 56"/>
                <a:gd name="T7" fmla="*/ 35 h 53"/>
                <a:gd name="T8" fmla="*/ 14 w 56"/>
                <a:gd name="T9" fmla="*/ 78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2">
                  <a:moveTo>
                    <a:pt x="6" y="33"/>
                  </a:moveTo>
                  <a:cubicBezTo>
                    <a:pt x="10" y="44"/>
                    <a:pt x="18" y="53"/>
                    <a:pt x="32" y="50"/>
                  </a:cubicBezTo>
                  <a:cubicBezTo>
                    <a:pt x="47" y="47"/>
                    <a:pt x="56" y="45"/>
                    <a:pt x="53" y="33"/>
                  </a:cubicBezTo>
                  <a:cubicBezTo>
                    <a:pt x="50" y="21"/>
                    <a:pt x="24" y="0"/>
                    <a:pt x="12" y="15"/>
                  </a:cubicBezTo>
                  <a:cubicBezTo>
                    <a:pt x="0" y="29"/>
                    <a:pt x="6" y="33"/>
                    <a:pt x="6" y="3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7" name="chenying0907 103"/>
            <p:cNvSpPr/>
            <p:nvPr/>
          </p:nvSpPr>
          <p:spPr bwMode="auto">
            <a:xfrm>
              <a:off x="3019" y="2006"/>
              <a:ext cx="290" cy="272"/>
            </a:xfrm>
            <a:custGeom>
              <a:gdLst>
                <a:gd name="T0" fmla="*/ 151 w 123"/>
                <a:gd name="T1" fmla="*/ 118 h 115"/>
                <a:gd name="T2" fmla="*/ 198 w 123"/>
                <a:gd name="T3" fmla="*/ 251 h 115"/>
                <a:gd name="T4" fmla="*/ 283 w 123"/>
                <a:gd name="T5" fmla="*/ 211 h 115"/>
                <a:gd name="T6" fmla="*/ 182 w 123"/>
                <a:gd name="T7" fmla="*/ 92 h 115"/>
                <a:gd name="T8" fmla="*/ 75 w 123"/>
                <a:gd name="T9" fmla="*/ 132 h 115"/>
                <a:gd name="T10" fmla="*/ 31 w 123"/>
                <a:gd name="T11" fmla="*/ 50 h 115"/>
                <a:gd name="T12" fmla="*/ 113 w 123"/>
                <a:gd name="T13" fmla="*/ 14 h 115"/>
                <a:gd name="T14" fmla="*/ 151 w 123"/>
                <a:gd name="T15" fmla="*/ 118 h 1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3" h="115">
                  <a:moveTo>
                    <a:pt x="64" y="50"/>
                  </a:moveTo>
                  <a:cubicBezTo>
                    <a:pt x="64" y="50"/>
                    <a:pt x="57" y="97"/>
                    <a:pt x="84" y="106"/>
                  </a:cubicBezTo>
                  <a:cubicBezTo>
                    <a:pt x="111" y="115"/>
                    <a:pt x="123" y="107"/>
                    <a:pt x="120" y="89"/>
                  </a:cubicBezTo>
                  <a:cubicBezTo>
                    <a:pt x="117" y="70"/>
                    <a:pt x="84" y="40"/>
                    <a:pt x="77" y="39"/>
                  </a:cubicBezTo>
                  <a:cubicBezTo>
                    <a:pt x="70" y="37"/>
                    <a:pt x="46" y="63"/>
                    <a:pt x="32" y="56"/>
                  </a:cubicBezTo>
                  <a:cubicBezTo>
                    <a:pt x="17" y="49"/>
                    <a:pt x="0" y="31"/>
                    <a:pt x="13" y="21"/>
                  </a:cubicBezTo>
                  <a:cubicBezTo>
                    <a:pt x="25" y="11"/>
                    <a:pt x="38" y="0"/>
                    <a:pt x="48" y="6"/>
                  </a:cubicBezTo>
                  <a:cubicBezTo>
                    <a:pt x="59" y="11"/>
                    <a:pt x="64" y="31"/>
                    <a:pt x="64" y="5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8" name="chenying0907 104"/>
            <p:cNvSpPr/>
            <p:nvPr/>
          </p:nvSpPr>
          <p:spPr bwMode="auto">
            <a:xfrm>
              <a:off x="2955" y="2257"/>
              <a:ext cx="180" cy="144"/>
            </a:xfrm>
            <a:custGeom>
              <a:gdLst>
                <a:gd name="T0" fmla="*/ 52 w 76"/>
                <a:gd name="T1" fmla="*/ 26 h 61"/>
                <a:gd name="T2" fmla="*/ 26 w 76"/>
                <a:gd name="T3" fmla="*/ 116 h 61"/>
                <a:gd name="T4" fmla="*/ 123 w 76"/>
                <a:gd name="T5" fmla="*/ 127 h 61"/>
                <a:gd name="T6" fmla="*/ 178 w 76"/>
                <a:gd name="T7" fmla="*/ 83 h 61"/>
                <a:gd name="T8" fmla="*/ 97 w 76"/>
                <a:gd name="T9" fmla="*/ 9 h 61"/>
                <a:gd name="T10" fmla="*/ 52 w 76"/>
                <a:gd name="T11" fmla="*/ 26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6" h="61">
                  <a:moveTo>
                    <a:pt x="22" y="11"/>
                  </a:moveTo>
                  <a:cubicBezTo>
                    <a:pt x="12" y="21"/>
                    <a:pt x="0" y="38"/>
                    <a:pt x="11" y="49"/>
                  </a:cubicBezTo>
                  <a:cubicBezTo>
                    <a:pt x="22" y="61"/>
                    <a:pt x="36" y="61"/>
                    <a:pt x="52" y="54"/>
                  </a:cubicBezTo>
                  <a:cubicBezTo>
                    <a:pt x="67" y="47"/>
                    <a:pt x="75" y="48"/>
                    <a:pt x="75" y="35"/>
                  </a:cubicBezTo>
                  <a:cubicBezTo>
                    <a:pt x="76" y="21"/>
                    <a:pt x="57" y="0"/>
                    <a:pt x="41" y="4"/>
                  </a:cubicBezTo>
                  <a:cubicBezTo>
                    <a:pt x="25" y="8"/>
                    <a:pt x="26" y="5"/>
                    <a:pt x="22" y="11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9" name="chenying0907 105"/>
            <p:cNvSpPr/>
            <p:nvPr/>
          </p:nvSpPr>
          <p:spPr bwMode="auto">
            <a:xfrm>
              <a:off x="3149" y="1397"/>
              <a:ext cx="550" cy="645"/>
            </a:xfrm>
            <a:custGeom>
              <a:gdLst>
                <a:gd name="T0" fmla="*/ 293 w 233"/>
                <a:gd name="T1" fmla="*/ 645 h 273"/>
                <a:gd name="T2" fmla="*/ 281 w 233"/>
                <a:gd name="T3" fmla="*/ 491 h 273"/>
                <a:gd name="T4" fmla="*/ 366 w 233"/>
                <a:gd name="T5" fmla="*/ 385 h 273"/>
                <a:gd name="T6" fmla="*/ 425 w 233"/>
                <a:gd name="T7" fmla="*/ 234 h 273"/>
                <a:gd name="T8" fmla="*/ 434 w 233"/>
                <a:gd name="T9" fmla="*/ 135 h 273"/>
                <a:gd name="T10" fmla="*/ 276 w 233"/>
                <a:gd name="T11" fmla="*/ 146 h 273"/>
                <a:gd name="T12" fmla="*/ 307 w 233"/>
                <a:gd name="T13" fmla="*/ 73 h 273"/>
                <a:gd name="T14" fmla="*/ 135 w 233"/>
                <a:gd name="T15" fmla="*/ 142 h 273"/>
                <a:gd name="T16" fmla="*/ 68 w 233"/>
                <a:gd name="T17" fmla="*/ 298 h 2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3" h="273">
                  <a:moveTo>
                    <a:pt x="124" y="273"/>
                  </a:moveTo>
                  <a:cubicBezTo>
                    <a:pt x="119" y="208"/>
                    <a:pt x="119" y="208"/>
                    <a:pt x="119" y="208"/>
                  </a:cubicBezTo>
                  <a:cubicBezTo>
                    <a:pt x="157" y="207"/>
                    <a:pt x="155" y="163"/>
                    <a:pt x="155" y="163"/>
                  </a:cubicBezTo>
                  <a:cubicBezTo>
                    <a:pt x="233" y="173"/>
                    <a:pt x="180" y="99"/>
                    <a:pt x="180" y="99"/>
                  </a:cubicBezTo>
                  <a:cubicBezTo>
                    <a:pt x="180" y="99"/>
                    <a:pt x="208" y="88"/>
                    <a:pt x="184" y="57"/>
                  </a:cubicBezTo>
                  <a:cubicBezTo>
                    <a:pt x="160" y="26"/>
                    <a:pt x="117" y="62"/>
                    <a:pt x="117" y="62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81" y="0"/>
                    <a:pt x="57" y="60"/>
                    <a:pt x="57" y="60"/>
                  </a:cubicBezTo>
                  <a:cubicBezTo>
                    <a:pt x="0" y="66"/>
                    <a:pt x="29" y="126"/>
                    <a:pt x="29" y="126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0" name="chenying0907 106"/>
            <p:cNvSpPr/>
            <p:nvPr/>
          </p:nvSpPr>
          <p:spPr bwMode="auto">
            <a:xfrm>
              <a:off x="3092" y="1789"/>
              <a:ext cx="338" cy="114"/>
            </a:xfrm>
            <a:custGeom>
              <a:gdLst>
                <a:gd name="T0" fmla="*/ 338 w 143"/>
                <a:gd name="T1" fmla="*/ 100 h 48"/>
                <a:gd name="T2" fmla="*/ 248 w 143"/>
                <a:gd name="T3" fmla="*/ 0 h 48"/>
                <a:gd name="T4" fmla="*/ 118 w 143"/>
                <a:gd name="T5" fmla="*/ 17 h 48"/>
                <a:gd name="T6" fmla="*/ 0 w 143"/>
                <a:gd name="T7" fmla="*/ 88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" h="48">
                  <a:moveTo>
                    <a:pt x="143" y="42"/>
                  </a:moveTo>
                  <a:cubicBezTo>
                    <a:pt x="143" y="42"/>
                    <a:pt x="108" y="48"/>
                    <a:pt x="105" y="0"/>
                  </a:cubicBezTo>
                  <a:cubicBezTo>
                    <a:pt x="105" y="0"/>
                    <a:pt x="74" y="36"/>
                    <a:pt x="50" y="7"/>
                  </a:cubicBezTo>
                  <a:cubicBezTo>
                    <a:pt x="0" y="37"/>
                    <a:pt x="0" y="37"/>
                    <a:pt x="0" y="3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1" name="chenying0907 107"/>
            <p:cNvSpPr/>
            <p:nvPr/>
          </p:nvSpPr>
          <p:spPr bwMode="auto">
            <a:xfrm>
              <a:off x="3170" y="1704"/>
              <a:ext cx="47" cy="102"/>
            </a:xfrm>
            <a:custGeom>
              <a:gdLst>
                <a:gd name="T0" fmla="*/ 40 w 20"/>
                <a:gd name="T1" fmla="*/ 102 h 43"/>
                <a:gd name="T2" fmla="*/ 47 w 20"/>
                <a:gd name="T3" fmla="*/ 0 h 43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0" h="43">
                  <a:moveTo>
                    <a:pt x="17" y="43"/>
                  </a:moveTo>
                  <a:cubicBezTo>
                    <a:pt x="17" y="43"/>
                    <a:pt x="0" y="17"/>
                    <a:pt x="20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5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"/>
                                        <p:tgtEl>
                                          <p:spTgt spid="2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"/>
                                        <p:tgtEl>
                                          <p:spTgt spid="2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"/>
                                        <p:tgtEl>
                                          <p:spTgt spid="29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2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"/>
                                        <p:tgtEl>
                                          <p:spTgt spid="29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00"/>
                                        <p:tgtEl>
                                          <p:spTgt spid="29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00"/>
                                        <p:tgtEl>
                                          <p:spTgt spid="29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"/>
                                        <p:tgtEl>
                                          <p:spTgt spid="29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"/>
                                        <p:tgtEl>
                                          <p:spTgt spid="29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"/>
                                        <p:tgtEl>
                                          <p:spTgt spid="29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"/>
                                        <p:tgtEl>
                                          <p:spTgt spid="2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00"/>
                                        <p:tgtEl>
                                          <p:spTgt spid="2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00"/>
                                        <p:tgtEl>
                                          <p:spTgt spid="29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"/>
                                        <p:tgtEl>
                                          <p:spTgt spid="29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"/>
                                        <p:tgtEl>
                                          <p:spTgt spid="29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"/>
                                        <p:tgtEl>
                                          <p:spTgt spid="29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200"/>
                                        <p:tgtEl>
                                          <p:spTgt spid="29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200"/>
                                        <p:tgtEl>
                                          <p:spTgt spid="29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200"/>
                                        <p:tgtEl>
                                          <p:spTgt spid="29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200"/>
                                        <p:tgtEl>
                                          <p:spTgt spid="29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200"/>
                                        <p:tgtEl>
                                          <p:spTgt spid="29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200"/>
                                        <p:tgtEl>
                                          <p:spTgt spid="29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200"/>
                                        <p:tgtEl>
                                          <p:spTgt spid="29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00"/>
                                        <p:tgtEl>
                                          <p:spTgt spid="29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200"/>
                                        <p:tgtEl>
                                          <p:spTgt spid="29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200"/>
                                        <p:tgtEl>
                                          <p:spTgt spid="29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ntr" presetSubtype="3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6000" fill="hold"/>
                                        <p:tgtEl>
                                          <p:spTgt spid="29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6000" fill="hold"/>
                                        <p:tgtEl>
                                          <p:spTgt spid="29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99" dur="5000" fill="hold"/>
                                        <p:tgtEl>
                                          <p:spTgt spid="297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29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29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29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9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45" grpId="0" animBg="1"/>
      <p:bldP spid="29746" grpId="0" animBg="1"/>
      <p:bldP spid="29747" grpId="0" animBg="1"/>
      <p:bldP spid="29748" grpId="0" animBg="1"/>
      <p:bldP spid="29749" grpId="0" animBg="1"/>
      <p:bldP spid="29750" grpId="0" animBg="1"/>
      <p:bldP spid="29751" grpId="0" animBg="1"/>
      <p:bldP spid="29752" grpId="0" animBg="1"/>
      <p:bldP spid="29753" grpId="0" animBg="1"/>
      <p:bldP spid="29754" grpId="0" animBg="1"/>
      <p:bldP spid="29755" grpId="0" animBg="1"/>
      <p:bldP spid="29756" grpId="0" animBg="1"/>
      <p:bldP spid="29757" grpId="0" animBg="1"/>
      <p:bldP spid="29758" grpId="0" animBg="1"/>
      <p:bldP spid="29759" grpId="0" animBg="1"/>
      <p:bldP spid="29760" grpId="0" animBg="1"/>
      <p:bldP spid="29761" grpId="0" animBg="1"/>
      <p:bldP spid="29762" grpId="0" animBg="1"/>
      <p:bldP spid="29763" grpId="0" animBg="1"/>
      <p:bldP spid="29764" grpId="0" animBg="1"/>
      <p:bldP spid="29765" grpId="0" animBg="1"/>
      <p:bldP spid="29766" grpId="0" animBg="1"/>
      <p:bldP spid="29767" grpId="0" animBg="1"/>
      <p:bldP spid="29768" grpId="0" animBg="1"/>
      <p:bldP spid="29769" grpId="0" animBg="1"/>
      <p:bldP spid="29770" grpId="0" animBg="1"/>
      <p:bldP spid="29771" grpId="0"/>
      <p:bldP spid="2980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90" name="Text Box 46"/>
          <p:cNvSpPr txBox="1">
            <a:spLocks noChangeArrowheads="1"/>
          </p:cNvSpPr>
          <p:nvPr/>
        </p:nvSpPr>
        <p:spPr bwMode="auto">
          <a:xfrm>
            <a:off x="3273425" y="1992313"/>
            <a:ext cx="2595563" cy="80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MERRY CHRISTMAS</a:t>
            </a:r>
          </a:p>
          <a:p>
            <a:pPr algn="ctr" eaLnBrk="1" hangingPunct="1">
              <a:lnSpc>
                <a:spcPct val="130000"/>
              </a:lnSpc>
            </a:pPr>
            <a:r>
              <a:rPr lang="en-US" altLang="zh-CN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from your name</a:t>
            </a:r>
          </a:p>
        </p:txBody>
      </p:sp>
      <p:grpSp>
        <p:nvGrpSpPr>
          <p:cNvPr id="31851" name="Group 107"/>
          <p:cNvGrpSpPr/>
          <p:nvPr/>
        </p:nvGrpSpPr>
        <p:grpSpPr>
          <a:xfrm>
            <a:off x="-252413" y="1557338"/>
            <a:ext cx="1011238" cy="1012825"/>
            <a:chOff x="2131" y="2118"/>
            <a:chExt cx="749" cy="770"/>
          </a:xfrm>
        </p:grpSpPr>
        <p:sp>
          <p:nvSpPr>
            <p:cNvPr id="18479" name="chenying0907 108"/>
            <p:cNvSpPr/>
            <p:nvPr/>
          </p:nvSpPr>
          <p:spPr bwMode="auto">
            <a:xfrm>
              <a:off x="2419" y="2413"/>
              <a:ext cx="161" cy="166"/>
            </a:xfrm>
            <a:custGeom>
              <a:gdLst>
                <a:gd name="T0" fmla="*/ 24 w 68"/>
                <a:gd name="T1" fmla="*/ 138 h 70"/>
                <a:gd name="T2" fmla="*/ 118 w 68"/>
                <a:gd name="T3" fmla="*/ 147 h 70"/>
                <a:gd name="T4" fmla="*/ 152 w 68"/>
                <a:gd name="T5" fmla="*/ 55 h 70"/>
                <a:gd name="T6" fmla="*/ 54 w 68"/>
                <a:gd name="T7" fmla="*/ 19 h 70"/>
                <a:gd name="T8" fmla="*/ 24 w 68"/>
                <a:gd name="T9" fmla="*/ 138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70">
                  <a:moveTo>
                    <a:pt x="10" y="58"/>
                  </a:moveTo>
                  <a:cubicBezTo>
                    <a:pt x="17" y="69"/>
                    <a:pt x="36" y="70"/>
                    <a:pt x="50" y="62"/>
                  </a:cubicBezTo>
                  <a:cubicBezTo>
                    <a:pt x="63" y="54"/>
                    <a:pt x="68" y="32"/>
                    <a:pt x="64" y="23"/>
                  </a:cubicBezTo>
                  <a:cubicBezTo>
                    <a:pt x="60" y="15"/>
                    <a:pt x="39" y="0"/>
                    <a:pt x="23" y="8"/>
                  </a:cubicBezTo>
                  <a:cubicBezTo>
                    <a:pt x="7" y="16"/>
                    <a:pt x="0" y="42"/>
                    <a:pt x="10" y="58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0" name="chenying0907 109"/>
            <p:cNvSpPr/>
            <p:nvPr/>
          </p:nvSpPr>
          <p:spPr bwMode="auto">
            <a:xfrm>
              <a:off x="2544" y="2118"/>
              <a:ext cx="81" cy="80"/>
            </a:xfrm>
            <a:custGeom>
              <a:gdLst>
                <a:gd name="T0" fmla="*/ 60 w 34"/>
                <a:gd name="T1" fmla="*/ 78 h 34"/>
                <a:gd name="T2" fmla="*/ 24 w 34"/>
                <a:gd name="T3" fmla="*/ 9 h 34"/>
                <a:gd name="T4" fmla="*/ 60 w 34"/>
                <a:gd name="T5" fmla="*/ 33 h 34"/>
                <a:gd name="T6" fmla="*/ 60 w 34"/>
                <a:gd name="T7" fmla="*/ 78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" h="34">
                  <a:moveTo>
                    <a:pt x="25" y="33"/>
                  </a:moveTo>
                  <a:cubicBezTo>
                    <a:pt x="25" y="33"/>
                    <a:pt x="0" y="16"/>
                    <a:pt x="10" y="4"/>
                  </a:cubicBezTo>
                  <a:cubicBezTo>
                    <a:pt x="13" y="0"/>
                    <a:pt x="20" y="8"/>
                    <a:pt x="25" y="14"/>
                  </a:cubicBezTo>
                  <a:cubicBezTo>
                    <a:pt x="30" y="21"/>
                    <a:pt x="34" y="34"/>
                    <a:pt x="25" y="33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1" name="chenying0907 110"/>
            <p:cNvSpPr/>
            <p:nvPr/>
          </p:nvSpPr>
          <p:spPr bwMode="auto">
            <a:xfrm>
              <a:off x="2537" y="2144"/>
              <a:ext cx="161" cy="113"/>
            </a:xfrm>
            <a:custGeom>
              <a:gdLst>
                <a:gd name="T0" fmla="*/ 69 w 68"/>
                <a:gd name="T1" fmla="*/ 57 h 48"/>
                <a:gd name="T2" fmla="*/ 118 w 68"/>
                <a:gd name="T3" fmla="*/ 87 h 48"/>
                <a:gd name="T4" fmla="*/ 62 w 68"/>
                <a:gd name="T5" fmla="*/ 75 h 48"/>
                <a:gd name="T6" fmla="*/ 14 w 68"/>
                <a:gd name="T7" fmla="*/ 52 h 48"/>
                <a:gd name="T8" fmla="*/ 69 w 68"/>
                <a:gd name="T9" fmla="*/ 57 h 48"/>
                <a:gd name="T10" fmla="*/ 137 w 68"/>
                <a:gd name="T11" fmla="*/ 24 h 48"/>
                <a:gd name="T12" fmla="*/ 69 w 68"/>
                <a:gd name="T13" fmla="*/ 57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8" h="48">
                  <a:moveTo>
                    <a:pt x="29" y="24"/>
                  </a:moveTo>
                  <a:cubicBezTo>
                    <a:pt x="29" y="24"/>
                    <a:pt x="52" y="25"/>
                    <a:pt x="50" y="37"/>
                  </a:cubicBezTo>
                  <a:cubicBezTo>
                    <a:pt x="49" y="48"/>
                    <a:pt x="34" y="46"/>
                    <a:pt x="26" y="32"/>
                  </a:cubicBezTo>
                  <a:cubicBezTo>
                    <a:pt x="19" y="37"/>
                    <a:pt x="0" y="33"/>
                    <a:pt x="6" y="22"/>
                  </a:cubicBezTo>
                  <a:cubicBezTo>
                    <a:pt x="11" y="10"/>
                    <a:pt x="29" y="24"/>
                    <a:pt x="29" y="24"/>
                  </a:cubicBezTo>
                  <a:cubicBezTo>
                    <a:pt x="29" y="24"/>
                    <a:pt x="49" y="0"/>
                    <a:pt x="58" y="10"/>
                  </a:cubicBezTo>
                  <a:cubicBezTo>
                    <a:pt x="68" y="20"/>
                    <a:pt x="47" y="34"/>
                    <a:pt x="29" y="2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2" name="chenying0907 111"/>
            <p:cNvSpPr/>
            <p:nvPr/>
          </p:nvSpPr>
          <p:spPr bwMode="auto">
            <a:xfrm>
              <a:off x="2518" y="2208"/>
              <a:ext cx="123" cy="78"/>
            </a:xfrm>
            <a:custGeom>
              <a:gdLst>
                <a:gd name="T0" fmla="*/ 80 w 52"/>
                <a:gd name="T1" fmla="*/ 12 h 33"/>
                <a:gd name="T2" fmla="*/ 5 w 52"/>
                <a:gd name="T3" fmla="*/ 26 h 33"/>
                <a:gd name="T4" fmla="*/ 71 w 52"/>
                <a:gd name="T5" fmla="*/ 40 h 33"/>
                <a:gd name="T6" fmla="*/ 97 w 52"/>
                <a:gd name="T7" fmla="*/ 73 h 33"/>
                <a:gd name="T8" fmla="*/ 121 w 52"/>
                <a:gd name="T9" fmla="*/ 52 h 33"/>
                <a:gd name="T10" fmla="*/ 80 w 52"/>
                <a:gd name="T11" fmla="*/ 12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33">
                  <a:moveTo>
                    <a:pt x="34" y="5"/>
                  </a:moveTo>
                  <a:cubicBezTo>
                    <a:pt x="34" y="5"/>
                    <a:pt x="4" y="0"/>
                    <a:pt x="2" y="11"/>
                  </a:cubicBezTo>
                  <a:cubicBezTo>
                    <a:pt x="0" y="22"/>
                    <a:pt x="24" y="27"/>
                    <a:pt x="30" y="17"/>
                  </a:cubicBezTo>
                  <a:cubicBezTo>
                    <a:pt x="30" y="17"/>
                    <a:pt x="33" y="30"/>
                    <a:pt x="41" y="31"/>
                  </a:cubicBezTo>
                  <a:cubicBezTo>
                    <a:pt x="49" y="33"/>
                    <a:pt x="52" y="27"/>
                    <a:pt x="51" y="22"/>
                  </a:cubicBezTo>
                  <a:cubicBezTo>
                    <a:pt x="49" y="18"/>
                    <a:pt x="42" y="11"/>
                    <a:pt x="34" y="5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3" name="chenying0907 112"/>
            <p:cNvSpPr/>
            <p:nvPr/>
          </p:nvSpPr>
          <p:spPr bwMode="auto">
            <a:xfrm>
              <a:off x="2396" y="2751"/>
              <a:ext cx="99" cy="66"/>
            </a:xfrm>
            <a:custGeom>
              <a:gdLst>
                <a:gd name="T0" fmla="*/ 40 w 42"/>
                <a:gd name="T1" fmla="*/ 0 h 28"/>
                <a:gd name="T2" fmla="*/ 2 w 42"/>
                <a:gd name="T3" fmla="*/ 19 h 28"/>
                <a:gd name="T4" fmla="*/ 33 w 42"/>
                <a:gd name="T5" fmla="*/ 26 h 28"/>
                <a:gd name="T6" fmla="*/ 75 w 42"/>
                <a:gd name="T7" fmla="*/ 66 h 28"/>
                <a:gd name="T8" fmla="*/ 40 w 42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28">
                  <a:moveTo>
                    <a:pt x="17" y="0"/>
                  </a:moveTo>
                  <a:cubicBezTo>
                    <a:pt x="17" y="0"/>
                    <a:pt x="0" y="0"/>
                    <a:pt x="1" y="8"/>
                  </a:cubicBezTo>
                  <a:cubicBezTo>
                    <a:pt x="3" y="15"/>
                    <a:pt x="12" y="12"/>
                    <a:pt x="14" y="11"/>
                  </a:cubicBezTo>
                  <a:cubicBezTo>
                    <a:pt x="14" y="11"/>
                    <a:pt x="22" y="28"/>
                    <a:pt x="32" y="28"/>
                  </a:cubicBezTo>
                  <a:cubicBezTo>
                    <a:pt x="42" y="28"/>
                    <a:pt x="41" y="11"/>
                    <a:pt x="17" y="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4" name="chenying0907 113"/>
            <p:cNvSpPr/>
            <p:nvPr/>
          </p:nvSpPr>
          <p:spPr bwMode="auto">
            <a:xfrm>
              <a:off x="2367" y="2768"/>
              <a:ext cx="128" cy="87"/>
            </a:xfrm>
            <a:custGeom>
              <a:gdLst>
                <a:gd name="T0" fmla="*/ 62 w 54"/>
                <a:gd name="T1" fmla="*/ 9 h 37"/>
                <a:gd name="T2" fmla="*/ 2 w 54"/>
                <a:gd name="T3" fmla="*/ 31 h 37"/>
                <a:gd name="T4" fmla="*/ 55 w 54"/>
                <a:gd name="T5" fmla="*/ 33 h 37"/>
                <a:gd name="T6" fmla="*/ 95 w 54"/>
                <a:gd name="T7" fmla="*/ 78 h 37"/>
                <a:gd name="T8" fmla="*/ 62 w 54"/>
                <a:gd name="T9" fmla="*/ 9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37">
                  <a:moveTo>
                    <a:pt x="26" y="4"/>
                  </a:moveTo>
                  <a:cubicBezTo>
                    <a:pt x="26" y="4"/>
                    <a:pt x="2" y="0"/>
                    <a:pt x="1" y="13"/>
                  </a:cubicBezTo>
                  <a:cubicBezTo>
                    <a:pt x="0" y="26"/>
                    <a:pt x="20" y="16"/>
                    <a:pt x="23" y="14"/>
                  </a:cubicBezTo>
                  <a:cubicBezTo>
                    <a:pt x="23" y="14"/>
                    <a:pt x="26" y="37"/>
                    <a:pt x="40" y="33"/>
                  </a:cubicBezTo>
                  <a:cubicBezTo>
                    <a:pt x="54" y="29"/>
                    <a:pt x="33" y="4"/>
                    <a:pt x="26" y="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5" name="chenying0907 114"/>
            <p:cNvSpPr/>
            <p:nvPr/>
          </p:nvSpPr>
          <p:spPr bwMode="auto">
            <a:xfrm>
              <a:off x="2348" y="2179"/>
              <a:ext cx="267" cy="697"/>
            </a:xfrm>
            <a:custGeom>
              <a:gdLst>
                <a:gd name="T0" fmla="*/ 73 w 113"/>
                <a:gd name="T1" fmla="*/ 621 h 295"/>
                <a:gd name="T2" fmla="*/ 12 w 113"/>
                <a:gd name="T3" fmla="*/ 657 h 295"/>
                <a:gd name="T4" fmla="*/ 64 w 113"/>
                <a:gd name="T5" fmla="*/ 650 h 295"/>
                <a:gd name="T6" fmla="*/ 196 w 113"/>
                <a:gd name="T7" fmla="*/ 206 h 295"/>
                <a:gd name="T8" fmla="*/ 267 w 113"/>
                <a:gd name="T9" fmla="*/ 0 h 2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" h="295">
                  <a:moveTo>
                    <a:pt x="31" y="263"/>
                  </a:moveTo>
                  <a:cubicBezTo>
                    <a:pt x="31" y="263"/>
                    <a:pt x="0" y="262"/>
                    <a:pt x="5" y="278"/>
                  </a:cubicBezTo>
                  <a:cubicBezTo>
                    <a:pt x="10" y="295"/>
                    <a:pt x="27" y="275"/>
                    <a:pt x="27" y="275"/>
                  </a:cubicBezTo>
                  <a:cubicBezTo>
                    <a:pt x="27" y="275"/>
                    <a:pt x="72" y="127"/>
                    <a:pt x="83" y="87"/>
                  </a:cubicBezTo>
                  <a:cubicBezTo>
                    <a:pt x="94" y="46"/>
                    <a:pt x="113" y="0"/>
                    <a:pt x="113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6" name="chenying0907 115"/>
            <p:cNvSpPr/>
            <p:nvPr/>
          </p:nvSpPr>
          <p:spPr bwMode="auto">
            <a:xfrm>
              <a:off x="2400" y="2803"/>
              <a:ext cx="50" cy="78"/>
            </a:xfrm>
            <a:custGeom>
              <a:gdLst>
                <a:gd name="T0" fmla="*/ 12 w 21"/>
                <a:gd name="T1" fmla="*/ 26 h 33"/>
                <a:gd name="T2" fmla="*/ 24 w 21"/>
                <a:gd name="T3" fmla="*/ 73 h 33"/>
                <a:gd name="T4" fmla="*/ 21 w 21"/>
                <a:gd name="T5" fmla="*/ 0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33">
                  <a:moveTo>
                    <a:pt x="5" y="11"/>
                  </a:moveTo>
                  <a:cubicBezTo>
                    <a:pt x="5" y="11"/>
                    <a:pt x="0" y="28"/>
                    <a:pt x="10" y="31"/>
                  </a:cubicBezTo>
                  <a:cubicBezTo>
                    <a:pt x="21" y="33"/>
                    <a:pt x="19" y="2"/>
                    <a:pt x="9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7" name="chenying0907 116"/>
            <p:cNvSpPr/>
            <p:nvPr/>
          </p:nvSpPr>
          <p:spPr bwMode="auto">
            <a:xfrm>
              <a:off x="2778" y="2297"/>
              <a:ext cx="50" cy="90"/>
            </a:xfrm>
            <a:custGeom>
              <a:gdLst>
                <a:gd name="T0" fmla="*/ 10 w 21"/>
                <a:gd name="T1" fmla="*/ 71 h 38"/>
                <a:gd name="T2" fmla="*/ 38 w 21"/>
                <a:gd name="T3" fmla="*/ 0 h 38"/>
                <a:gd name="T4" fmla="*/ 43 w 21"/>
                <a:gd name="T5" fmla="*/ 43 h 38"/>
                <a:gd name="T6" fmla="*/ 10 w 21"/>
                <a:gd name="T7" fmla="*/ 71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" h="38">
                  <a:moveTo>
                    <a:pt x="4" y="30"/>
                  </a:moveTo>
                  <a:cubicBezTo>
                    <a:pt x="4" y="30"/>
                    <a:pt x="0" y="0"/>
                    <a:pt x="16" y="0"/>
                  </a:cubicBezTo>
                  <a:cubicBezTo>
                    <a:pt x="21" y="0"/>
                    <a:pt x="19" y="10"/>
                    <a:pt x="18" y="18"/>
                  </a:cubicBezTo>
                  <a:cubicBezTo>
                    <a:pt x="16" y="26"/>
                    <a:pt x="10" y="38"/>
                    <a:pt x="4" y="3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8" name="chenying0907 117"/>
            <p:cNvSpPr/>
            <p:nvPr/>
          </p:nvSpPr>
          <p:spPr bwMode="auto">
            <a:xfrm>
              <a:off x="2726" y="2321"/>
              <a:ext cx="133" cy="125"/>
            </a:xfrm>
            <a:custGeom>
              <a:gdLst>
                <a:gd name="T0" fmla="*/ 62 w 56"/>
                <a:gd name="T1" fmla="*/ 54 h 53"/>
                <a:gd name="T2" fmla="*/ 71 w 56"/>
                <a:gd name="T3" fmla="*/ 111 h 53"/>
                <a:gd name="T4" fmla="*/ 43 w 56"/>
                <a:gd name="T5" fmla="*/ 61 h 53"/>
                <a:gd name="T6" fmla="*/ 26 w 56"/>
                <a:gd name="T7" fmla="*/ 9 h 53"/>
                <a:gd name="T8" fmla="*/ 62 w 56"/>
                <a:gd name="T9" fmla="*/ 54 h 53"/>
                <a:gd name="T10" fmla="*/ 131 w 56"/>
                <a:gd name="T11" fmla="*/ 85 h 53"/>
                <a:gd name="T12" fmla="*/ 62 w 56"/>
                <a:gd name="T13" fmla="*/ 54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52">
                  <a:moveTo>
                    <a:pt x="26" y="23"/>
                  </a:moveTo>
                  <a:cubicBezTo>
                    <a:pt x="26" y="23"/>
                    <a:pt x="40" y="41"/>
                    <a:pt x="30" y="47"/>
                  </a:cubicBezTo>
                  <a:cubicBezTo>
                    <a:pt x="21" y="53"/>
                    <a:pt x="13" y="41"/>
                    <a:pt x="18" y="26"/>
                  </a:cubicBezTo>
                  <a:cubicBezTo>
                    <a:pt x="10" y="24"/>
                    <a:pt x="0" y="7"/>
                    <a:pt x="11" y="4"/>
                  </a:cubicBezTo>
                  <a:cubicBezTo>
                    <a:pt x="23" y="0"/>
                    <a:pt x="26" y="23"/>
                    <a:pt x="26" y="23"/>
                  </a:cubicBezTo>
                  <a:cubicBezTo>
                    <a:pt x="26" y="23"/>
                    <a:pt x="56" y="22"/>
                    <a:pt x="55" y="36"/>
                  </a:cubicBezTo>
                  <a:cubicBezTo>
                    <a:pt x="54" y="49"/>
                    <a:pt x="30" y="43"/>
                    <a:pt x="26" y="23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9" name="chenying0907 118"/>
            <p:cNvSpPr/>
            <p:nvPr/>
          </p:nvSpPr>
          <p:spPr bwMode="auto">
            <a:xfrm>
              <a:off x="2684" y="2321"/>
              <a:ext cx="87" cy="130"/>
            </a:xfrm>
            <a:custGeom>
              <a:gdLst>
                <a:gd name="T0" fmla="*/ 85 w 37"/>
                <a:gd name="T1" fmla="*/ 61 h 55"/>
                <a:gd name="T2" fmla="*/ 24 w 37"/>
                <a:gd name="T3" fmla="*/ 14 h 55"/>
                <a:gd name="T4" fmla="*/ 56 w 37"/>
                <a:gd name="T5" fmla="*/ 73 h 55"/>
                <a:gd name="T6" fmla="*/ 49 w 37"/>
                <a:gd name="T7" fmla="*/ 113 h 55"/>
                <a:gd name="T8" fmla="*/ 80 w 37"/>
                <a:gd name="T9" fmla="*/ 118 h 55"/>
                <a:gd name="T10" fmla="*/ 85 w 37"/>
                <a:gd name="T11" fmla="*/ 61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55">
                  <a:moveTo>
                    <a:pt x="36" y="26"/>
                  </a:moveTo>
                  <a:cubicBezTo>
                    <a:pt x="36" y="26"/>
                    <a:pt x="19" y="0"/>
                    <a:pt x="10" y="6"/>
                  </a:cubicBezTo>
                  <a:cubicBezTo>
                    <a:pt x="0" y="11"/>
                    <a:pt x="13" y="33"/>
                    <a:pt x="24" y="31"/>
                  </a:cubicBezTo>
                  <a:cubicBezTo>
                    <a:pt x="24" y="31"/>
                    <a:pt x="17" y="41"/>
                    <a:pt x="21" y="48"/>
                  </a:cubicBezTo>
                  <a:cubicBezTo>
                    <a:pt x="24" y="55"/>
                    <a:pt x="32" y="54"/>
                    <a:pt x="34" y="50"/>
                  </a:cubicBezTo>
                  <a:cubicBezTo>
                    <a:pt x="36" y="46"/>
                    <a:pt x="37" y="36"/>
                    <a:pt x="36" y="26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0" name="chenying0907 119"/>
            <p:cNvSpPr/>
            <p:nvPr/>
          </p:nvSpPr>
          <p:spPr bwMode="auto">
            <a:xfrm>
              <a:off x="2216" y="2586"/>
              <a:ext cx="66" cy="118"/>
            </a:xfrm>
            <a:custGeom>
              <a:gdLst>
                <a:gd name="T0" fmla="*/ 50 w 28"/>
                <a:gd name="T1" fmla="*/ 31 h 50"/>
                <a:gd name="T2" fmla="*/ 12 w 28"/>
                <a:gd name="T3" fmla="*/ 14 h 50"/>
                <a:gd name="T4" fmla="*/ 26 w 28"/>
                <a:gd name="T5" fmla="*/ 42 h 50"/>
                <a:gd name="T6" fmla="*/ 24 w 28"/>
                <a:gd name="T7" fmla="*/ 101 h 50"/>
                <a:gd name="T8" fmla="*/ 50 w 28"/>
                <a:gd name="T9" fmla="*/ 3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50">
                  <a:moveTo>
                    <a:pt x="21" y="13"/>
                  </a:moveTo>
                  <a:cubicBezTo>
                    <a:pt x="21" y="13"/>
                    <a:pt x="10" y="0"/>
                    <a:pt x="5" y="6"/>
                  </a:cubicBezTo>
                  <a:cubicBezTo>
                    <a:pt x="0" y="13"/>
                    <a:pt x="8" y="17"/>
                    <a:pt x="11" y="18"/>
                  </a:cubicBezTo>
                  <a:cubicBezTo>
                    <a:pt x="11" y="18"/>
                    <a:pt x="4" y="35"/>
                    <a:pt x="10" y="43"/>
                  </a:cubicBezTo>
                  <a:cubicBezTo>
                    <a:pt x="17" y="50"/>
                    <a:pt x="28" y="38"/>
                    <a:pt x="21" y="13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1" name="chenying0907 120"/>
            <p:cNvSpPr/>
            <p:nvPr/>
          </p:nvSpPr>
          <p:spPr bwMode="auto">
            <a:xfrm>
              <a:off x="2162" y="2581"/>
              <a:ext cx="90" cy="137"/>
            </a:xfrm>
            <a:custGeom>
              <a:gdLst>
                <a:gd name="T0" fmla="*/ 81 w 38"/>
                <a:gd name="T1" fmla="*/ 47 h 58"/>
                <a:gd name="T2" fmla="*/ 24 w 38"/>
                <a:gd name="T3" fmla="*/ 19 h 58"/>
                <a:gd name="T4" fmla="*/ 57 w 38"/>
                <a:gd name="T5" fmla="*/ 59 h 58"/>
                <a:gd name="T6" fmla="*/ 52 w 38"/>
                <a:gd name="T7" fmla="*/ 118 h 58"/>
                <a:gd name="T8" fmla="*/ 81 w 38"/>
                <a:gd name="T9" fmla="*/ 47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57">
                  <a:moveTo>
                    <a:pt x="34" y="20"/>
                  </a:moveTo>
                  <a:cubicBezTo>
                    <a:pt x="34" y="20"/>
                    <a:pt x="21" y="0"/>
                    <a:pt x="10" y="8"/>
                  </a:cubicBezTo>
                  <a:cubicBezTo>
                    <a:pt x="0" y="15"/>
                    <a:pt x="21" y="24"/>
                    <a:pt x="24" y="25"/>
                  </a:cubicBezTo>
                  <a:cubicBezTo>
                    <a:pt x="24" y="25"/>
                    <a:pt x="10" y="42"/>
                    <a:pt x="22" y="50"/>
                  </a:cubicBezTo>
                  <a:cubicBezTo>
                    <a:pt x="35" y="58"/>
                    <a:pt x="38" y="25"/>
                    <a:pt x="34" y="2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2" name="chenying0907 121"/>
            <p:cNvSpPr/>
            <p:nvPr/>
          </p:nvSpPr>
          <p:spPr bwMode="auto">
            <a:xfrm>
              <a:off x="2131" y="2368"/>
              <a:ext cx="678" cy="286"/>
            </a:xfrm>
            <a:custGeom>
              <a:gdLst>
                <a:gd name="T0" fmla="*/ 90 w 287"/>
                <a:gd name="T1" fmla="*/ 269 h 121"/>
                <a:gd name="T2" fmla="*/ 21 w 287"/>
                <a:gd name="T3" fmla="*/ 248 h 121"/>
                <a:gd name="T4" fmla="*/ 61 w 287"/>
                <a:gd name="T5" fmla="*/ 284 h 121"/>
                <a:gd name="T6" fmla="*/ 477 w 287"/>
                <a:gd name="T7" fmla="*/ 83 h 121"/>
                <a:gd name="T8" fmla="*/ 678 w 287"/>
                <a:gd name="T9" fmla="*/ 0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20">
                  <a:moveTo>
                    <a:pt x="38" y="114"/>
                  </a:moveTo>
                  <a:cubicBezTo>
                    <a:pt x="38" y="114"/>
                    <a:pt x="18" y="90"/>
                    <a:pt x="9" y="105"/>
                  </a:cubicBezTo>
                  <a:cubicBezTo>
                    <a:pt x="0" y="121"/>
                    <a:pt x="26" y="120"/>
                    <a:pt x="26" y="120"/>
                  </a:cubicBezTo>
                  <a:cubicBezTo>
                    <a:pt x="26" y="120"/>
                    <a:pt x="165" y="54"/>
                    <a:pt x="202" y="35"/>
                  </a:cubicBezTo>
                  <a:cubicBezTo>
                    <a:pt x="240" y="16"/>
                    <a:pt x="287" y="0"/>
                    <a:pt x="287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3" name="chenying0907 122"/>
            <p:cNvSpPr/>
            <p:nvPr/>
          </p:nvSpPr>
          <p:spPr bwMode="auto">
            <a:xfrm>
              <a:off x="2155" y="2640"/>
              <a:ext cx="75" cy="76"/>
            </a:xfrm>
            <a:custGeom>
              <a:gdLst>
                <a:gd name="T0" fmla="*/ 38 w 32"/>
                <a:gd name="T1" fmla="*/ 12 h 32"/>
                <a:gd name="T2" fmla="*/ 12 w 32"/>
                <a:gd name="T3" fmla="*/ 52 h 32"/>
                <a:gd name="T4" fmla="*/ 63 w 32"/>
                <a:gd name="T5" fmla="*/ 0 h 3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" h="32">
                  <a:moveTo>
                    <a:pt x="16" y="5"/>
                  </a:moveTo>
                  <a:cubicBezTo>
                    <a:pt x="16" y="5"/>
                    <a:pt x="0" y="12"/>
                    <a:pt x="5" y="22"/>
                  </a:cubicBezTo>
                  <a:cubicBezTo>
                    <a:pt x="10" y="32"/>
                    <a:pt x="32" y="9"/>
                    <a:pt x="27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4" name="chenying0907 123"/>
            <p:cNvSpPr/>
            <p:nvPr/>
          </p:nvSpPr>
          <p:spPr bwMode="auto">
            <a:xfrm>
              <a:off x="2795" y="2574"/>
              <a:ext cx="85" cy="75"/>
            </a:xfrm>
            <a:custGeom>
              <a:gdLst>
                <a:gd name="T0" fmla="*/ 5 w 36"/>
                <a:gd name="T1" fmla="*/ 52 h 32"/>
                <a:gd name="T2" fmla="*/ 78 w 36"/>
                <a:gd name="T3" fmla="*/ 26 h 32"/>
                <a:gd name="T4" fmla="*/ 50 w 36"/>
                <a:gd name="T5" fmla="*/ 56 h 32"/>
                <a:gd name="T6" fmla="*/ 5 w 36"/>
                <a:gd name="T7" fmla="*/ 52 h 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32">
                  <a:moveTo>
                    <a:pt x="2" y="22"/>
                  </a:moveTo>
                  <a:cubicBezTo>
                    <a:pt x="2" y="22"/>
                    <a:pt x="22" y="0"/>
                    <a:pt x="33" y="11"/>
                  </a:cubicBezTo>
                  <a:cubicBezTo>
                    <a:pt x="36" y="15"/>
                    <a:pt x="28" y="20"/>
                    <a:pt x="21" y="24"/>
                  </a:cubicBezTo>
                  <a:cubicBezTo>
                    <a:pt x="14" y="29"/>
                    <a:pt x="0" y="32"/>
                    <a:pt x="2" y="22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5" name="chenying0907 124"/>
            <p:cNvSpPr/>
            <p:nvPr/>
          </p:nvSpPr>
          <p:spPr bwMode="auto">
            <a:xfrm>
              <a:off x="2733" y="2560"/>
              <a:ext cx="111" cy="163"/>
            </a:xfrm>
            <a:custGeom>
              <a:gdLst>
                <a:gd name="T0" fmla="*/ 61 w 47"/>
                <a:gd name="T1" fmla="*/ 71 h 69"/>
                <a:gd name="T2" fmla="*/ 26 w 47"/>
                <a:gd name="T3" fmla="*/ 118 h 69"/>
                <a:gd name="T4" fmla="*/ 43 w 47"/>
                <a:gd name="T5" fmla="*/ 61 h 69"/>
                <a:gd name="T6" fmla="*/ 73 w 47"/>
                <a:gd name="T7" fmla="*/ 14 h 69"/>
                <a:gd name="T8" fmla="*/ 61 w 47"/>
                <a:gd name="T9" fmla="*/ 71 h 69"/>
                <a:gd name="T10" fmla="*/ 85 w 47"/>
                <a:gd name="T11" fmla="*/ 142 h 69"/>
                <a:gd name="T12" fmla="*/ 61 w 47"/>
                <a:gd name="T13" fmla="*/ 71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69">
                  <a:moveTo>
                    <a:pt x="26" y="30"/>
                  </a:moveTo>
                  <a:cubicBezTo>
                    <a:pt x="26" y="30"/>
                    <a:pt x="22" y="53"/>
                    <a:pt x="11" y="50"/>
                  </a:cubicBezTo>
                  <a:cubicBezTo>
                    <a:pt x="0" y="46"/>
                    <a:pt x="4" y="32"/>
                    <a:pt x="18" y="26"/>
                  </a:cubicBezTo>
                  <a:cubicBezTo>
                    <a:pt x="14" y="19"/>
                    <a:pt x="20" y="0"/>
                    <a:pt x="31" y="6"/>
                  </a:cubicBezTo>
                  <a:cubicBezTo>
                    <a:pt x="41" y="13"/>
                    <a:pt x="26" y="30"/>
                    <a:pt x="26" y="30"/>
                  </a:cubicBezTo>
                  <a:cubicBezTo>
                    <a:pt x="26" y="30"/>
                    <a:pt x="47" y="52"/>
                    <a:pt x="36" y="60"/>
                  </a:cubicBezTo>
                  <a:cubicBezTo>
                    <a:pt x="25" y="69"/>
                    <a:pt x="14" y="47"/>
                    <a:pt x="26" y="3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6" name="chenying0907 125"/>
            <p:cNvSpPr/>
            <p:nvPr/>
          </p:nvSpPr>
          <p:spPr bwMode="auto">
            <a:xfrm>
              <a:off x="2707" y="2536"/>
              <a:ext cx="90" cy="123"/>
            </a:xfrm>
            <a:custGeom>
              <a:gdLst>
                <a:gd name="T0" fmla="*/ 69 w 38"/>
                <a:gd name="T1" fmla="*/ 85 h 52"/>
                <a:gd name="T2" fmla="*/ 64 w 38"/>
                <a:gd name="T3" fmla="*/ 7 h 52"/>
                <a:gd name="T4" fmla="*/ 43 w 38"/>
                <a:gd name="T5" fmla="*/ 71 h 52"/>
                <a:gd name="T6" fmla="*/ 5 w 38"/>
                <a:gd name="T7" fmla="*/ 92 h 52"/>
                <a:gd name="T8" fmla="*/ 24 w 38"/>
                <a:gd name="T9" fmla="*/ 121 h 52"/>
                <a:gd name="T10" fmla="*/ 69 w 38"/>
                <a:gd name="T11" fmla="*/ 85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52">
                  <a:moveTo>
                    <a:pt x="29" y="36"/>
                  </a:moveTo>
                  <a:cubicBezTo>
                    <a:pt x="29" y="36"/>
                    <a:pt x="38" y="6"/>
                    <a:pt x="27" y="3"/>
                  </a:cubicBezTo>
                  <a:cubicBezTo>
                    <a:pt x="17" y="0"/>
                    <a:pt x="9" y="23"/>
                    <a:pt x="18" y="30"/>
                  </a:cubicBezTo>
                  <a:cubicBezTo>
                    <a:pt x="18" y="30"/>
                    <a:pt x="5" y="32"/>
                    <a:pt x="2" y="39"/>
                  </a:cubicBezTo>
                  <a:cubicBezTo>
                    <a:pt x="0" y="47"/>
                    <a:pt x="6" y="52"/>
                    <a:pt x="10" y="51"/>
                  </a:cubicBezTo>
                  <a:cubicBezTo>
                    <a:pt x="15" y="49"/>
                    <a:pt x="23" y="43"/>
                    <a:pt x="29" y="36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7" name="chenying0907 126"/>
            <p:cNvSpPr/>
            <p:nvPr/>
          </p:nvSpPr>
          <p:spPr bwMode="auto">
            <a:xfrm>
              <a:off x="2197" y="2359"/>
              <a:ext cx="76" cy="92"/>
            </a:xfrm>
            <a:custGeom>
              <a:gdLst>
                <a:gd name="T0" fmla="*/ 71 w 32"/>
                <a:gd name="T1" fmla="*/ 40 h 39"/>
                <a:gd name="T2" fmla="*/ 57 w 32"/>
                <a:gd name="T3" fmla="*/ 2 h 39"/>
                <a:gd name="T4" fmla="*/ 48 w 32"/>
                <a:gd name="T5" fmla="*/ 31 h 39"/>
                <a:gd name="T6" fmla="*/ 2 w 32"/>
                <a:gd name="T7" fmla="*/ 68 h 39"/>
                <a:gd name="T8" fmla="*/ 71 w 32"/>
                <a:gd name="T9" fmla="*/ 4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9">
                  <a:moveTo>
                    <a:pt x="30" y="17"/>
                  </a:moveTo>
                  <a:cubicBezTo>
                    <a:pt x="30" y="17"/>
                    <a:pt x="32" y="0"/>
                    <a:pt x="24" y="1"/>
                  </a:cubicBezTo>
                  <a:cubicBezTo>
                    <a:pt x="17" y="1"/>
                    <a:pt x="18" y="11"/>
                    <a:pt x="20" y="13"/>
                  </a:cubicBezTo>
                  <a:cubicBezTo>
                    <a:pt x="20" y="13"/>
                    <a:pt x="2" y="19"/>
                    <a:pt x="1" y="29"/>
                  </a:cubicBezTo>
                  <a:cubicBezTo>
                    <a:pt x="0" y="39"/>
                    <a:pt x="17" y="39"/>
                    <a:pt x="30" y="17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8" name="chenying0907 127"/>
            <p:cNvSpPr/>
            <p:nvPr/>
          </p:nvSpPr>
          <p:spPr bwMode="auto">
            <a:xfrm>
              <a:off x="2167" y="2321"/>
              <a:ext cx="92" cy="130"/>
            </a:xfrm>
            <a:custGeom>
              <a:gdLst>
                <a:gd name="T0" fmla="*/ 78 w 39"/>
                <a:gd name="T1" fmla="*/ 69 h 55"/>
                <a:gd name="T2" fmla="*/ 61 w 39"/>
                <a:gd name="T3" fmla="*/ 7 h 55"/>
                <a:gd name="T4" fmla="*/ 54 w 39"/>
                <a:gd name="T5" fmla="*/ 59 h 55"/>
                <a:gd name="T6" fmla="*/ 7 w 39"/>
                <a:gd name="T7" fmla="*/ 95 h 55"/>
                <a:gd name="T8" fmla="*/ 78 w 39"/>
                <a:gd name="T9" fmla="*/ 69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" h="55">
                  <a:moveTo>
                    <a:pt x="33" y="29"/>
                  </a:moveTo>
                  <a:cubicBezTo>
                    <a:pt x="33" y="29"/>
                    <a:pt x="39" y="6"/>
                    <a:pt x="26" y="3"/>
                  </a:cubicBezTo>
                  <a:cubicBezTo>
                    <a:pt x="14" y="0"/>
                    <a:pt x="21" y="22"/>
                    <a:pt x="23" y="25"/>
                  </a:cubicBezTo>
                  <a:cubicBezTo>
                    <a:pt x="23" y="25"/>
                    <a:pt x="0" y="26"/>
                    <a:pt x="3" y="40"/>
                  </a:cubicBezTo>
                  <a:cubicBezTo>
                    <a:pt x="5" y="55"/>
                    <a:pt x="32" y="36"/>
                    <a:pt x="33" y="29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9" name="chenying0907 128"/>
            <p:cNvSpPr/>
            <p:nvPr/>
          </p:nvSpPr>
          <p:spPr bwMode="auto">
            <a:xfrm>
              <a:off x="2152" y="2307"/>
              <a:ext cx="662" cy="333"/>
            </a:xfrm>
            <a:custGeom>
              <a:gdLst>
                <a:gd name="T0" fmla="*/ 69 w 280"/>
                <a:gd name="T1" fmla="*/ 73 h 141"/>
                <a:gd name="T2" fmla="*/ 40 w 280"/>
                <a:gd name="T3" fmla="*/ 7 h 141"/>
                <a:gd name="T4" fmla="*/ 40 w 280"/>
                <a:gd name="T5" fmla="*/ 61 h 141"/>
                <a:gd name="T6" fmla="*/ 468 w 280"/>
                <a:gd name="T7" fmla="*/ 241 h 141"/>
                <a:gd name="T8" fmla="*/ 662 w 280"/>
                <a:gd name="T9" fmla="*/ 333 h 1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141">
                  <a:moveTo>
                    <a:pt x="29" y="31"/>
                  </a:moveTo>
                  <a:cubicBezTo>
                    <a:pt x="29" y="31"/>
                    <a:pt x="34" y="0"/>
                    <a:pt x="17" y="3"/>
                  </a:cubicBezTo>
                  <a:cubicBezTo>
                    <a:pt x="0" y="7"/>
                    <a:pt x="17" y="26"/>
                    <a:pt x="17" y="26"/>
                  </a:cubicBezTo>
                  <a:cubicBezTo>
                    <a:pt x="17" y="26"/>
                    <a:pt x="159" y="86"/>
                    <a:pt x="198" y="102"/>
                  </a:cubicBezTo>
                  <a:cubicBezTo>
                    <a:pt x="237" y="117"/>
                    <a:pt x="280" y="141"/>
                    <a:pt x="280" y="141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0" name="chenying0907 129"/>
            <p:cNvSpPr/>
            <p:nvPr/>
          </p:nvSpPr>
          <p:spPr bwMode="auto">
            <a:xfrm>
              <a:off x="2138" y="2352"/>
              <a:ext cx="80" cy="52"/>
            </a:xfrm>
            <a:custGeom>
              <a:gdLst>
                <a:gd name="T0" fmla="*/ 54 w 34"/>
                <a:gd name="T1" fmla="*/ 17 h 22"/>
                <a:gd name="T2" fmla="*/ 9 w 34"/>
                <a:gd name="T3" fmla="*/ 24 h 22"/>
                <a:gd name="T4" fmla="*/ 80 w 34"/>
                <a:gd name="T5" fmla="*/ 28 h 2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" h="22">
                  <a:moveTo>
                    <a:pt x="23" y="7"/>
                  </a:moveTo>
                  <a:cubicBezTo>
                    <a:pt x="23" y="7"/>
                    <a:pt x="8" y="0"/>
                    <a:pt x="4" y="10"/>
                  </a:cubicBezTo>
                  <a:cubicBezTo>
                    <a:pt x="0" y="20"/>
                    <a:pt x="31" y="22"/>
                    <a:pt x="34" y="12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1" name="chenying0907 130"/>
            <p:cNvSpPr/>
            <p:nvPr/>
          </p:nvSpPr>
          <p:spPr bwMode="auto">
            <a:xfrm>
              <a:off x="2594" y="2815"/>
              <a:ext cx="90" cy="49"/>
            </a:xfrm>
            <a:custGeom>
              <a:gdLst>
                <a:gd name="T0" fmla="*/ 19 w 38"/>
                <a:gd name="T1" fmla="*/ 2 h 21"/>
                <a:gd name="T2" fmla="*/ 88 w 38"/>
                <a:gd name="T3" fmla="*/ 37 h 21"/>
                <a:gd name="T4" fmla="*/ 45 w 38"/>
                <a:gd name="T5" fmla="*/ 37 h 21"/>
                <a:gd name="T6" fmla="*/ 19 w 38"/>
                <a:gd name="T7" fmla="*/ 2 h 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21">
                  <a:moveTo>
                    <a:pt x="8" y="1"/>
                  </a:moveTo>
                  <a:cubicBezTo>
                    <a:pt x="8" y="1"/>
                    <a:pt x="38" y="0"/>
                    <a:pt x="37" y="16"/>
                  </a:cubicBezTo>
                  <a:cubicBezTo>
                    <a:pt x="36" y="21"/>
                    <a:pt x="27" y="18"/>
                    <a:pt x="19" y="16"/>
                  </a:cubicBezTo>
                  <a:cubicBezTo>
                    <a:pt x="11" y="14"/>
                    <a:pt x="0" y="6"/>
                    <a:pt x="8" y="1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2" name="chenying0907 131"/>
            <p:cNvSpPr/>
            <p:nvPr/>
          </p:nvSpPr>
          <p:spPr bwMode="auto">
            <a:xfrm>
              <a:off x="2535" y="2758"/>
              <a:ext cx="125" cy="130"/>
            </a:xfrm>
            <a:custGeom>
              <a:gdLst>
                <a:gd name="T0" fmla="*/ 71 w 53"/>
                <a:gd name="T1" fmla="*/ 57 h 55"/>
                <a:gd name="T2" fmla="*/ 14 w 53"/>
                <a:gd name="T3" fmla="*/ 61 h 55"/>
                <a:gd name="T4" fmla="*/ 66 w 53"/>
                <a:gd name="T5" fmla="*/ 38 h 55"/>
                <a:gd name="T6" fmla="*/ 120 w 53"/>
                <a:gd name="T7" fmla="*/ 28 h 55"/>
                <a:gd name="T8" fmla="*/ 71 w 53"/>
                <a:gd name="T9" fmla="*/ 57 h 55"/>
                <a:gd name="T10" fmla="*/ 35 w 53"/>
                <a:gd name="T11" fmla="*/ 123 h 55"/>
                <a:gd name="T12" fmla="*/ 71 w 53"/>
                <a:gd name="T13" fmla="*/ 57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55">
                  <a:moveTo>
                    <a:pt x="30" y="24"/>
                  </a:moveTo>
                  <a:cubicBezTo>
                    <a:pt x="30" y="24"/>
                    <a:pt x="11" y="37"/>
                    <a:pt x="6" y="26"/>
                  </a:cubicBezTo>
                  <a:cubicBezTo>
                    <a:pt x="0" y="16"/>
                    <a:pt x="13" y="9"/>
                    <a:pt x="28" y="16"/>
                  </a:cubicBezTo>
                  <a:cubicBezTo>
                    <a:pt x="31" y="8"/>
                    <a:pt x="48" y="0"/>
                    <a:pt x="51" y="12"/>
                  </a:cubicBezTo>
                  <a:cubicBezTo>
                    <a:pt x="53" y="24"/>
                    <a:pt x="30" y="24"/>
                    <a:pt x="30" y="24"/>
                  </a:cubicBezTo>
                  <a:cubicBezTo>
                    <a:pt x="30" y="24"/>
                    <a:pt x="28" y="55"/>
                    <a:pt x="15" y="52"/>
                  </a:cubicBezTo>
                  <a:cubicBezTo>
                    <a:pt x="1" y="50"/>
                    <a:pt x="10" y="27"/>
                    <a:pt x="30" y="2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3" name="chenying0907 132"/>
            <p:cNvSpPr/>
            <p:nvPr/>
          </p:nvSpPr>
          <p:spPr bwMode="auto">
            <a:xfrm>
              <a:off x="2535" y="2716"/>
              <a:ext cx="132" cy="80"/>
            </a:xfrm>
            <a:custGeom>
              <a:gdLst>
                <a:gd name="T0" fmla="*/ 66 w 56"/>
                <a:gd name="T1" fmla="*/ 80 h 34"/>
                <a:gd name="T2" fmla="*/ 120 w 56"/>
                <a:gd name="T3" fmla="*/ 24 h 34"/>
                <a:gd name="T4" fmla="*/ 57 w 56"/>
                <a:gd name="T5" fmla="*/ 49 h 34"/>
                <a:gd name="T6" fmla="*/ 17 w 56"/>
                <a:gd name="T7" fmla="*/ 38 h 34"/>
                <a:gd name="T8" fmla="*/ 9 w 56"/>
                <a:gd name="T9" fmla="*/ 71 h 34"/>
                <a:gd name="T10" fmla="*/ 66 w 56"/>
                <a:gd name="T11" fmla="*/ 8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34">
                  <a:moveTo>
                    <a:pt x="28" y="34"/>
                  </a:moveTo>
                  <a:cubicBezTo>
                    <a:pt x="28" y="34"/>
                    <a:pt x="56" y="20"/>
                    <a:pt x="51" y="10"/>
                  </a:cubicBezTo>
                  <a:cubicBezTo>
                    <a:pt x="46" y="0"/>
                    <a:pt x="23" y="10"/>
                    <a:pt x="24" y="21"/>
                  </a:cubicBezTo>
                  <a:cubicBezTo>
                    <a:pt x="24" y="21"/>
                    <a:pt x="14" y="13"/>
                    <a:pt x="7" y="16"/>
                  </a:cubicBezTo>
                  <a:cubicBezTo>
                    <a:pt x="0" y="20"/>
                    <a:pt x="1" y="27"/>
                    <a:pt x="4" y="30"/>
                  </a:cubicBezTo>
                  <a:cubicBezTo>
                    <a:pt x="8" y="32"/>
                    <a:pt x="18" y="34"/>
                    <a:pt x="28" y="3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4" name="chenying0907 133"/>
            <p:cNvSpPr/>
            <p:nvPr/>
          </p:nvSpPr>
          <p:spPr bwMode="auto">
            <a:xfrm>
              <a:off x="2334" y="2220"/>
              <a:ext cx="118" cy="61"/>
            </a:xfrm>
            <a:custGeom>
              <a:gdLst>
                <a:gd name="T0" fmla="*/ 85 w 50"/>
                <a:gd name="T1" fmla="*/ 49 h 26"/>
                <a:gd name="T2" fmla="*/ 104 w 50"/>
                <a:gd name="T3" fmla="*/ 14 h 26"/>
                <a:gd name="T4" fmla="*/ 76 w 50"/>
                <a:gd name="T5" fmla="*/ 26 h 26"/>
                <a:gd name="T6" fmla="*/ 19 w 50"/>
                <a:gd name="T7" fmla="*/ 16 h 26"/>
                <a:gd name="T8" fmla="*/ 85 w 50"/>
                <a:gd name="T9" fmla="*/ 49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26">
                  <a:moveTo>
                    <a:pt x="36" y="21"/>
                  </a:moveTo>
                  <a:cubicBezTo>
                    <a:pt x="36" y="21"/>
                    <a:pt x="50" y="11"/>
                    <a:pt x="44" y="6"/>
                  </a:cubicBezTo>
                  <a:cubicBezTo>
                    <a:pt x="39" y="0"/>
                    <a:pt x="33" y="8"/>
                    <a:pt x="32" y="11"/>
                  </a:cubicBezTo>
                  <a:cubicBezTo>
                    <a:pt x="32" y="11"/>
                    <a:pt x="16" y="2"/>
                    <a:pt x="8" y="7"/>
                  </a:cubicBezTo>
                  <a:cubicBezTo>
                    <a:pt x="0" y="13"/>
                    <a:pt x="11" y="26"/>
                    <a:pt x="36" y="21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5" name="chenying0907 134"/>
            <p:cNvSpPr/>
            <p:nvPr/>
          </p:nvSpPr>
          <p:spPr bwMode="auto">
            <a:xfrm>
              <a:off x="2322" y="2165"/>
              <a:ext cx="137" cy="88"/>
            </a:xfrm>
            <a:custGeom>
              <a:gdLst>
                <a:gd name="T0" fmla="*/ 87 w 58"/>
                <a:gd name="T1" fmla="*/ 81 h 37"/>
                <a:gd name="T2" fmla="*/ 123 w 58"/>
                <a:gd name="T3" fmla="*/ 26 h 37"/>
                <a:gd name="T4" fmla="*/ 80 w 58"/>
                <a:gd name="T5" fmla="*/ 55 h 37"/>
                <a:gd name="T6" fmla="*/ 21 w 58"/>
                <a:gd name="T7" fmla="*/ 45 h 37"/>
                <a:gd name="T8" fmla="*/ 87 w 58"/>
                <a:gd name="T9" fmla="*/ 8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37">
                  <a:moveTo>
                    <a:pt x="37" y="34"/>
                  </a:moveTo>
                  <a:cubicBezTo>
                    <a:pt x="37" y="34"/>
                    <a:pt x="58" y="22"/>
                    <a:pt x="52" y="11"/>
                  </a:cubicBezTo>
                  <a:cubicBezTo>
                    <a:pt x="45" y="0"/>
                    <a:pt x="35" y="20"/>
                    <a:pt x="34" y="23"/>
                  </a:cubicBezTo>
                  <a:cubicBezTo>
                    <a:pt x="34" y="23"/>
                    <a:pt x="17" y="8"/>
                    <a:pt x="9" y="19"/>
                  </a:cubicBezTo>
                  <a:cubicBezTo>
                    <a:pt x="0" y="31"/>
                    <a:pt x="32" y="37"/>
                    <a:pt x="37" y="3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6" name="chenying0907 135"/>
            <p:cNvSpPr/>
            <p:nvPr/>
          </p:nvSpPr>
          <p:spPr bwMode="auto">
            <a:xfrm>
              <a:off x="2391" y="2132"/>
              <a:ext cx="220" cy="704"/>
            </a:xfrm>
            <a:custGeom>
              <a:gdLst>
                <a:gd name="T0" fmla="*/ 12 w 93"/>
                <a:gd name="T1" fmla="*/ 90 h 298"/>
                <a:gd name="T2" fmla="*/ 38 w 93"/>
                <a:gd name="T3" fmla="*/ 24 h 298"/>
                <a:gd name="T4" fmla="*/ 0 w 93"/>
                <a:gd name="T5" fmla="*/ 61 h 298"/>
                <a:gd name="T6" fmla="*/ 158 w 93"/>
                <a:gd name="T7" fmla="*/ 498 h 298"/>
                <a:gd name="T8" fmla="*/ 220 w 93"/>
                <a:gd name="T9" fmla="*/ 704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298">
                  <a:moveTo>
                    <a:pt x="5" y="38"/>
                  </a:moveTo>
                  <a:cubicBezTo>
                    <a:pt x="5" y="38"/>
                    <a:pt x="30" y="20"/>
                    <a:pt x="16" y="10"/>
                  </a:cubicBezTo>
                  <a:cubicBezTo>
                    <a:pt x="2" y="0"/>
                    <a:pt x="0" y="26"/>
                    <a:pt x="0" y="26"/>
                  </a:cubicBezTo>
                  <a:cubicBezTo>
                    <a:pt x="0" y="26"/>
                    <a:pt x="52" y="171"/>
                    <a:pt x="67" y="211"/>
                  </a:cubicBezTo>
                  <a:cubicBezTo>
                    <a:pt x="82" y="250"/>
                    <a:pt x="93" y="298"/>
                    <a:pt x="93" y="298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7" name="chenying0907 136"/>
            <p:cNvSpPr/>
            <p:nvPr/>
          </p:nvSpPr>
          <p:spPr bwMode="auto">
            <a:xfrm>
              <a:off x="2332" y="2153"/>
              <a:ext cx="68" cy="78"/>
            </a:xfrm>
            <a:custGeom>
              <a:gdLst>
                <a:gd name="T0" fmla="*/ 59 w 29"/>
                <a:gd name="T1" fmla="*/ 40 h 33"/>
                <a:gd name="T2" fmla="*/ 23 w 29"/>
                <a:gd name="T3" fmla="*/ 9 h 33"/>
                <a:gd name="T4" fmla="*/ 68 w 29"/>
                <a:gd name="T5" fmla="*/ 66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33">
                  <a:moveTo>
                    <a:pt x="25" y="17"/>
                  </a:moveTo>
                  <a:cubicBezTo>
                    <a:pt x="25" y="17"/>
                    <a:pt x="20" y="0"/>
                    <a:pt x="10" y="4"/>
                  </a:cubicBezTo>
                  <a:cubicBezTo>
                    <a:pt x="0" y="8"/>
                    <a:pt x="20" y="33"/>
                    <a:pt x="29" y="28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8" name="chenying0907 137"/>
            <p:cNvSpPr/>
            <p:nvPr/>
          </p:nvSpPr>
          <p:spPr bwMode="auto">
            <a:xfrm>
              <a:off x="2549" y="2361"/>
              <a:ext cx="95" cy="85"/>
            </a:xfrm>
            <a:custGeom>
              <a:gdLst>
                <a:gd name="T0" fmla="*/ 0 w 40"/>
                <a:gd name="T1" fmla="*/ 85 h 36"/>
                <a:gd name="T2" fmla="*/ 67 w 40"/>
                <a:gd name="T3" fmla="*/ 0 h 36"/>
                <a:gd name="T4" fmla="*/ 76 w 40"/>
                <a:gd name="T5" fmla="*/ 35 h 36"/>
                <a:gd name="T6" fmla="*/ 29 w 40"/>
                <a:gd name="T7" fmla="*/ 33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36">
                  <a:moveTo>
                    <a:pt x="0" y="36"/>
                  </a:moveTo>
                  <a:cubicBezTo>
                    <a:pt x="0" y="36"/>
                    <a:pt x="16" y="0"/>
                    <a:pt x="28" y="0"/>
                  </a:cubicBezTo>
                  <a:cubicBezTo>
                    <a:pt x="40" y="1"/>
                    <a:pt x="37" y="13"/>
                    <a:pt x="32" y="15"/>
                  </a:cubicBezTo>
                  <a:cubicBezTo>
                    <a:pt x="27" y="18"/>
                    <a:pt x="16" y="18"/>
                    <a:pt x="12" y="1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9" name="chenying0907 138"/>
            <p:cNvSpPr/>
            <p:nvPr/>
          </p:nvSpPr>
          <p:spPr bwMode="auto">
            <a:xfrm>
              <a:off x="2568" y="2468"/>
              <a:ext cx="123" cy="56"/>
            </a:xfrm>
            <a:custGeom>
              <a:gdLst>
                <a:gd name="T0" fmla="*/ 0 w 52"/>
                <a:gd name="T1" fmla="*/ 28 h 24"/>
                <a:gd name="T2" fmla="*/ 106 w 52"/>
                <a:gd name="T3" fmla="*/ 21 h 24"/>
                <a:gd name="T4" fmla="*/ 85 w 52"/>
                <a:gd name="T5" fmla="*/ 51 h 24"/>
                <a:gd name="T6" fmla="*/ 57 w 52"/>
                <a:gd name="T7" fmla="*/ 16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0" y="12"/>
                  </a:moveTo>
                  <a:cubicBezTo>
                    <a:pt x="0" y="12"/>
                    <a:pt x="37" y="0"/>
                    <a:pt x="45" y="9"/>
                  </a:cubicBezTo>
                  <a:cubicBezTo>
                    <a:pt x="52" y="19"/>
                    <a:pt x="41" y="24"/>
                    <a:pt x="36" y="22"/>
                  </a:cubicBezTo>
                  <a:cubicBezTo>
                    <a:pt x="31" y="20"/>
                    <a:pt x="24" y="12"/>
                    <a:pt x="24" y="7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0" name="chenying0907 139"/>
            <p:cNvSpPr/>
            <p:nvPr/>
          </p:nvSpPr>
          <p:spPr bwMode="auto">
            <a:xfrm>
              <a:off x="2559" y="2545"/>
              <a:ext cx="78" cy="104"/>
            </a:xfrm>
            <a:custGeom>
              <a:gdLst>
                <a:gd name="T0" fmla="*/ 0 w 33"/>
                <a:gd name="T1" fmla="*/ 0 h 44"/>
                <a:gd name="T2" fmla="*/ 76 w 33"/>
                <a:gd name="T3" fmla="*/ 76 h 44"/>
                <a:gd name="T4" fmla="*/ 40 w 33"/>
                <a:gd name="T5" fmla="*/ 80 h 44"/>
                <a:gd name="T6" fmla="*/ 47 w 33"/>
                <a:gd name="T7" fmla="*/ 35 h 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4">
                  <a:moveTo>
                    <a:pt x="0" y="0"/>
                  </a:moveTo>
                  <a:cubicBezTo>
                    <a:pt x="0" y="0"/>
                    <a:pt x="33" y="20"/>
                    <a:pt x="32" y="32"/>
                  </a:cubicBezTo>
                  <a:cubicBezTo>
                    <a:pt x="30" y="44"/>
                    <a:pt x="18" y="39"/>
                    <a:pt x="17" y="34"/>
                  </a:cubicBezTo>
                  <a:cubicBezTo>
                    <a:pt x="15" y="29"/>
                    <a:pt x="16" y="18"/>
                    <a:pt x="20" y="15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1" name="chenying0907 140"/>
            <p:cNvSpPr/>
            <p:nvPr/>
          </p:nvSpPr>
          <p:spPr bwMode="auto">
            <a:xfrm>
              <a:off x="2469" y="2583"/>
              <a:ext cx="59" cy="123"/>
            </a:xfrm>
            <a:custGeom>
              <a:gdLst>
                <a:gd name="T0" fmla="*/ 38 w 25"/>
                <a:gd name="T1" fmla="*/ 0 h 52"/>
                <a:gd name="T2" fmla="*/ 35 w 25"/>
                <a:gd name="T3" fmla="*/ 106 h 52"/>
                <a:gd name="T4" fmla="*/ 7 w 25"/>
                <a:gd name="T5" fmla="*/ 83 h 52"/>
                <a:gd name="T6" fmla="*/ 47 w 25"/>
                <a:gd name="T7" fmla="*/ 59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16" y="0"/>
                  </a:moveTo>
                  <a:cubicBezTo>
                    <a:pt x="16" y="0"/>
                    <a:pt x="25" y="38"/>
                    <a:pt x="15" y="45"/>
                  </a:cubicBezTo>
                  <a:cubicBezTo>
                    <a:pt x="5" y="52"/>
                    <a:pt x="0" y="40"/>
                    <a:pt x="3" y="35"/>
                  </a:cubicBezTo>
                  <a:cubicBezTo>
                    <a:pt x="6" y="30"/>
                    <a:pt x="14" y="24"/>
                    <a:pt x="20" y="25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2" name="chenying0907 141"/>
            <p:cNvSpPr/>
            <p:nvPr/>
          </p:nvSpPr>
          <p:spPr bwMode="auto">
            <a:xfrm>
              <a:off x="2341" y="2560"/>
              <a:ext cx="100" cy="82"/>
            </a:xfrm>
            <a:custGeom>
              <a:gdLst>
                <a:gd name="T0" fmla="*/ 100 w 42"/>
                <a:gd name="T1" fmla="*/ 0 h 35"/>
                <a:gd name="T2" fmla="*/ 29 w 42"/>
                <a:gd name="T3" fmla="*/ 80 h 35"/>
                <a:gd name="T4" fmla="*/ 21 w 42"/>
                <a:gd name="T5" fmla="*/ 45 h 35"/>
                <a:gd name="T6" fmla="*/ 67 w 42"/>
                <a:gd name="T7" fmla="*/ 52 h 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35">
                  <a:moveTo>
                    <a:pt x="42" y="0"/>
                  </a:moveTo>
                  <a:cubicBezTo>
                    <a:pt x="42" y="0"/>
                    <a:pt x="24" y="35"/>
                    <a:pt x="12" y="34"/>
                  </a:cubicBezTo>
                  <a:cubicBezTo>
                    <a:pt x="0" y="33"/>
                    <a:pt x="4" y="21"/>
                    <a:pt x="9" y="19"/>
                  </a:cubicBezTo>
                  <a:cubicBezTo>
                    <a:pt x="14" y="17"/>
                    <a:pt x="25" y="18"/>
                    <a:pt x="28" y="22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3" name="chenying0907 142"/>
            <p:cNvSpPr/>
            <p:nvPr/>
          </p:nvSpPr>
          <p:spPr bwMode="auto">
            <a:xfrm>
              <a:off x="2301" y="2475"/>
              <a:ext cx="125" cy="56"/>
            </a:xfrm>
            <a:custGeom>
              <a:gdLst>
                <a:gd name="T0" fmla="*/ 125 w 53"/>
                <a:gd name="T1" fmla="*/ 33 h 24"/>
                <a:gd name="T2" fmla="*/ 19 w 53"/>
                <a:gd name="T3" fmla="*/ 35 h 24"/>
                <a:gd name="T4" fmla="*/ 40 w 53"/>
                <a:gd name="T5" fmla="*/ 5 h 24"/>
                <a:gd name="T6" fmla="*/ 66 w 53"/>
                <a:gd name="T7" fmla="*/ 44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53" y="14"/>
                  </a:moveTo>
                  <a:cubicBezTo>
                    <a:pt x="53" y="14"/>
                    <a:pt x="15" y="24"/>
                    <a:pt x="8" y="15"/>
                  </a:cubicBezTo>
                  <a:cubicBezTo>
                    <a:pt x="0" y="5"/>
                    <a:pt x="12" y="0"/>
                    <a:pt x="17" y="2"/>
                  </a:cubicBezTo>
                  <a:cubicBezTo>
                    <a:pt x="22" y="5"/>
                    <a:pt x="29" y="13"/>
                    <a:pt x="28" y="19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4" name="chenying0907 143"/>
            <p:cNvSpPr/>
            <p:nvPr/>
          </p:nvSpPr>
          <p:spPr bwMode="auto">
            <a:xfrm>
              <a:off x="2360" y="2352"/>
              <a:ext cx="78" cy="108"/>
            </a:xfrm>
            <a:custGeom>
              <a:gdLst>
                <a:gd name="T0" fmla="*/ 78 w 33"/>
                <a:gd name="T1" fmla="*/ 108 h 46"/>
                <a:gd name="T2" fmla="*/ 7 w 33"/>
                <a:gd name="T3" fmla="*/ 28 h 46"/>
                <a:gd name="T4" fmla="*/ 43 w 33"/>
                <a:gd name="T5" fmla="*/ 26 h 46"/>
                <a:gd name="T6" fmla="*/ 33 w 33"/>
                <a:gd name="T7" fmla="*/ 70 h 4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6">
                  <a:moveTo>
                    <a:pt x="33" y="46"/>
                  </a:moveTo>
                  <a:cubicBezTo>
                    <a:pt x="33" y="46"/>
                    <a:pt x="0" y="24"/>
                    <a:pt x="3" y="12"/>
                  </a:cubicBezTo>
                  <a:cubicBezTo>
                    <a:pt x="5" y="0"/>
                    <a:pt x="17" y="6"/>
                    <a:pt x="18" y="11"/>
                  </a:cubicBezTo>
                  <a:cubicBezTo>
                    <a:pt x="20" y="16"/>
                    <a:pt x="18" y="27"/>
                    <a:pt x="14" y="3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5" name="chenying0907 144"/>
            <p:cNvSpPr/>
            <p:nvPr/>
          </p:nvSpPr>
          <p:spPr bwMode="auto">
            <a:xfrm>
              <a:off x="2476" y="2305"/>
              <a:ext cx="59" cy="122"/>
            </a:xfrm>
            <a:custGeom>
              <a:gdLst>
                <a:gd name="T0" fmla="*/ 14 w 25"/>
                <a:gd name="T1" fmla="*/ 122 h 52"/>
                <a:gd name="T2" fmla="*/ 26 w 25"/>
                <a:gd name="T3" fmla="*/ 16 h 52"/>
                <a:gd name="T4" fmla="*/ 52 w 25"/>
                <a:gd name="T5" fmla="*/ 40 h 52"/>
                <a:gd name="T6" fmla="*/ 12 w 25"/>
                <a:gd name="T7" fmla="*/ 63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6" y="52"/>
                  </a:moveTo>
                  <a:cubicBezTo>
                    <a:pt x="6" y="52"/>
                    <a:pt x="0" y="13"/>
                    <a:pt x="11" y="7"/>
                  </a:cubicBezTo>
                  <a:cubicBezTo>
                    <a:pt x="21" y="0"/>
                    <a:pt x="25" y="12"/>
                    <a:pt x="22" y="17"/>
                  </a:cubicBezTo>
                  <a:cubicBezTo>
                    <a:pt x="19" y="22"/>
                    <a:pt x="10" y="28"/>
                    <a:pt x="5" y="27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889" name="Group 145"/>
          <p:cNvGrpSpPr/>
          <p:nvPr/>
        </p:nvGrpSpPr>
        <p:grpSpPr>
          <a:xfrm>
            <a:off x="3132138" y="5380038"/>
            <a:ext cx="1079500" cy="949325"/>
            <a:chOff x="2629" y="832"/>
            <a:chExt cx="1533" cy="1569"/>
          </a:xfrm>
        </p:grpSpPr>
        <p:sp>
          <p:nvSpPr>
            <p:cNvPr id="18451" name="chenying0907 146"/>
            <p:cNvSpPr/>
            <p:nvPr/>
          </p:nvSpPr>
          <p:spPr bwMode="auto">
            <a:xfrm>
              <a:off x="2813" y="1061"/>
              <a:ext cx="213" cy="199"/>
            </a:xfrm>
            <a:custGeom>
              <a:gdLst>
                <a:gd name="T0" fmla="*/ 144 w 90"/>
                <a:gd name="T1" fmla="*/ 135 h 84"/>
                <a:gd name="T2" fmla="*/ 40 w 90"/>
                <a:gd name="T3" fmla="*/ 114 h 84"/>
                <a:gd name="T4" fmla="*/ 99 w 90"/>
                <a:gd name="T5" fmla="*/ 0 h 84"/>
                <a:gd name="T6" fmla="*/ 144 w 90"/>
                <a:gd name="T7" fmla="*/ 135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61" y="57"/>
                  </a:moveTo>
                  <a:cubicBezTo>
                    <a:pt x="61" y="57"/>
                    <a:pt x="33" y="84"/>
                    <a:pt x="17" y="48"/>
                  </a:cubicBezTo>
                  <a:cubicBezTo>
                    <a:pt x="0" y="12"/>
                    <a:pt x="33" y="0"/>
                    <a:pt x="42" y="0"/>
                  </a:cubicBezTo>
                  <a:cubicBezTo>
                    <a:pt x="51" y="0"/>
                    <a:pt x="90" y="12"/>
                    <a:pt x="61" y="57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2" name="chenying0907 147"/>
            <p:cNvSpPr/>
            <p:nvPr/>
          </p:nvSpPr>
          <p:spPr bwMode="auto">
            <a:xfrm>
              <a:off x="3815" y="2125"/>
              <a:ext cx="212" cy="198"/>
            </a:xfrm>
            <a:custGeom>
              <a:gdLst>
                <a:gd name="T0" fmla="*/ 139 w 90"/>
                <a:gd name="T1" fmla="*/ 137 h 84"/>
                <a:gd name="T2" fmla="*/ 35 w 90"/>
                <a:gd name="T3" fmla="*/ 111 h 84"/>
                <a:gd name="T4" fmla="*/ 99 w 90"/>
                <a:gd name="T5" fmla="*/ 0 h 84"/>
                <a:gd name="T6" fmla="*/ 139 w 90"/>
                <a:gd name="T7" fmla="*/ 137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59" y="58"/>
                  </a:moveTo>
                  <a:cubicBezTo>
                    <a:pt x="59" y="58"/>
                    <a:pt x="30" y="84"/>
                    <a:pt x="15" y="47"/>
                  </a:cubicBezTo>
                  <a:cubicBezTo>
                    <a:pt x="0" y="10"/>
                    <a:pt x="33" y="0"/>
                    <a:pt x="42" y="0"/>
                  </a:cubicBezTo>
                  <a:cubicBezTo>
                    <a:pt x="51" y="0"/>
                    <a:pt x="90" y="14"/>
                    <a:pt x="59" y="5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3" name="chenying0907 148"/>
            <p:cNvSpPr/>
            <p:nvPr/>
          </p:nvSpPr>
          <p:spPr bwMode="auto">
            <a:xfrm>
              <a:off x="2960" y="1206"/>
              <a:ext cx="907" cy="947"/>
            </a:xfrm>
            <a:custGeom>
              <a:gdLst>
                <a:gd name="T0" fmla="*/ 0 w 384"/>
                <a:gd name="T1" fmla="*/ 0 h 401"/>
                <a:gd name="T2" fmla="*/ 437 w 384"/>
                <a:gd name="T3" fmla="*/ 453 h 401"/>
                <a:gd name="T4" fmla="*/ 742 w 384"/>
                <a:gd name="T5" fmla="*/ 763 h 401"/>
                <a:gd name="T6" fmla="*/ 907 w 384"/>
                <a:gd name="T7" fmla="*/ 947 h 4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4" h="401">
                  <a:moveTo>
                    <a:pt x="0" y="0"/>
                  </a:moveTo>
                  <a:cubicBezTo>
                    <a:pt x="0" y="0"/>
                    <a:pt x="165" y="168"/>
                    <a:pt x="185" y="192"/>
                  </a:cubicBezTo>
                  <a:cubicBezTo>
                    <a:pt x="205" y="215"/>
                    <a:pt x="296" y="303"/>
                    <a:pt x="314" y="323"/>
                  </a:cubicBezTo>
                  <a:cubicBezTo>
                    <a:pt x="332" y="343"/>
                    <a:pt x="384" y="401"/>
                    <a:pt x="384" y="401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chenying0907 149"/>
            <p:cNvSpPr/>
            <p:nvPr/>
          </p:nvSpPr>
          <p:spPr bwMode="auto">
            <a:xfrm>
              <a:off x="3095" y="979"/>
              <a:ext cx="564" cy="1299"/>
            </a:xfrm>
            <a:custGeom>
              <a:gdLst>
                <a:gd name="T0" fmla="*/ 564 w 239"/>
                <a:gd name="T1" fmla="*/ 0 h 550"/>
                <a:gd name="T2" fmla="*/ 281 w 239"/>
                <a:gd name="T3" fmla="*/ 678 h 550"/>
                <a:gd name="T4" fmla="*/ 109 w 239"/>
                <a:gd name="T5" fmla="*/ 1075 h 550"/>
                <a:gd name="T6" fmla="*/ 0 w 239"/>
                <a:gd name="T7" fmla="*/ 1299 h 5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9" h="550">
                  <a:moveTo>
                    <a:pt x="239" y="0"/>
                  </a:moveTo>
                  <a:cubicBezTo>
                    <a:pt x="239" y="0"/>
                    <a:pt x="133" y="259"/>
                    <a:pt x="119" y="287"/>
                  </a:cubicBezTo>
                  <a:cubicBezTo>
                    <a:pt x="105" y="314"/>
                    <a:pt x="58" y="431"/>
                    <a:pt x="46" y="455"/>
                  </a:cubicBezTo>
                  <a:cubicBezTo>
                    <a:pt x="34" y="480"/>
                    <a:pt x="0" y="550"/>
                    <a:pt x="0" y="55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5" name="chenying0907 150"/>
            <p:cNvSpPr/>
            <p:nvPr/>
          </p:nvSpPr>
          <p:spPr bwMode="auto">
            <a:xfrm>
              <a:off x="3546" y="832"/>
              <a:ext cx="207" cy="187"/>
            </a:xfrm>
            <a:custGeom>
              <a:gdLst>
                <a:gd name="T0" fmla="*/ 106 w 88"/>
                <a:gd name="T1" fmla="*/ 161 h 79"/>
                <a:gd name="T2" fmla="*/ 7 w 88"/>
                <a:gd name="T3" fmla="*/ 92 h 79"/>
                <a:gd name="T4" fmla="*/ 113 w 88"/>
                <a:gd name="T5" fmla="*/ 12 h 79"/>
                <a:gd name="T6" fmla="*/ 181 w 88"/>
                <a:gd name="T7" fmla="*/ 118 h 79"/>
                <a:gd name="T8" fmla="*/ 106 w 88"/>
                <a:gd name="T9" fmla="*/ 161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79">
                  <a:moveTo>
                    <a:pt x="45" y="68"/>
                  </a:moveTo>
                  <a:cubicBezTo>
                    <a:pt x="45" y="68"/>
                    <a:pt x="6" y="67"/>
                    <a:pt x="3" y="39"/>
                  </a:cubicBezTo>
                  <a:cubicBezTo>
                    <a:pt x="0" y="11"/>
                    <a:pt x="26" y="0"/>
                    <a:pt x="48" y="5"/>
                  </a:cubicBezTo>
                  <a:cubicBezTo>
                    <a:pt x="70" y="10"/>
                    <a:pt x="88" y="26"/>
                    <a:pt x="77" y="50"/>
                  </a:cubicBezTo>
                  <a:cubicBezTo>
                    <a:pt x="66" y="74"/>
                    <a:pt x="60" y="79"/>
                    <a:pt x="45" y="6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6" name="chenying0907 151"/>
            <p:cNvSpPr/>
            <p:nvPr/>
          </p:nvSpPr>
          <p:spPr bwMode="auto">
            <a:xfrm>
              <a:off x="3420" y="1024"/>
              <a:ext cx="414" cy="210"/>
            </a:xfrm>
            <a:custGeom>
              <a:gdLst>
                <a:gd name="T0" fmla="*/ 57 w 175"/>
                <a:gd name="T1" fmla="*/ 19 h 89"/>
                <a:gd name="T2" fmla="*/ 166 w 175"/>
                <a:gd name="T3" fmla="*/ 78 h 89"/>
                <a:gd name="T4" fmla="*/ 300 w 175"/>
                <a:gd name="T5" fmla="*/ 205 h 89"/>
                <a:gd name="T6" fmla="*/ 376 w 175"/>
                <a:gd name="T7" fmla="*/ 116 h 89"/>
                <a:gd name="T8" fmla="*/ 114 w 175"/>
                <a:gd name="T9" fmla="*/ 116 h 89"/>
                <a:gd name="T10" fmla="*/ 57 w 175"/>
                <a:gd name="T11" fmla="*/ 19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5" h="89">
                  <a:moveTo>
                    <a:pt x="24" y="8"/>
                  </a:moveTo>
                  <a:cubicBezTo>
                    <a:pt x="40" y="0"/>
                    <a:pt x="57" y="14"/>
                    <a:pt x="70" y="33"/>
                  </a:cubicBezTo>
                  <a:cubicBezTo>
                    <a:pt x="83" y="52"/>
                    <a:pt x="110" y="85"/>
                    <a:pt x="127" y="87"/>
                  </a:cubicBezTo>
                  <a:cubicBezTo>
                    <a:pt x="144" y="89"/>
                    <a:pt x="175" y="58"/>
                    <a:pt x="159" y="49"/>
                  </a:cubicBezTo>
                  <a:cubicBezTo>
                    <a:pt x="143" y="41"/>
                    <a:pt x="74" y="54"/>
                    <a:pt x="48" y="49"/>
                  </a:cubicBezTo>
                  <a:cubicBezTo>
                    <a:pt x="22" y="45"/>
                    <a:pt x="0" y="20"/>
                    <a:pt x="24" y="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7" name="chenying0907 152"/>
            <p:cNvSpPr/>
            <p:nvPr/>
          </p:nvSpPr>
          <p:spPr bwMode="auto">
            <a:xfrm>
              <a:off x="2759" y="1532"/>
              <a:ext cx="1290" cy="215"/>
            </a:xfrm>
            <a:custGeom>
              <a:gdLst>
                <a:gd name="T0" fmla="*/ 0 w 546"/>
                <a:gd name="T1" fmla="*/ 213 h 91"/>
                <a:gd name="T2" fmla="*/ 180 w 546"/>
                <a:gd name="T3" fmla="*/ 194 h 91"/>
                <a:gd name="T4" fmla="*/ 425 w 546"/>
                <a:gd name="T5" fmla="*/ 168 h 91"/>
                <a:gd name="T6" fmla="*/ 751 w 546"/>
                <a:gd name="T7" fmla="*/ 111 h 91"/>
                <a:gd name="T8" fmla="*/ 1016 w 546"/>
                <a:gd name="T9" fmla="*/ 64 h 91"/>
                <a:gd name="T10" fmla="*/ 1195 w 546"/>
                <a:gd name="T11" fmla="*/ 28 h 91"/>
                <a:gd name="T12" fmla="*/ 1290 w 54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46" h="91">
                  <a:moveTo>
                    <a:pt x="0" y="90"/>
                  </a:moveTo>
                  <a:cubicBezTo>
                    <a:pt x="12" y="91"/>
                    <a:pt x="64" y="82"/>
                    <a:pt x="76" y="82"/>
                  </a:cubicBezTo>
                  <a:cubicBezTo>
                    <a:pt x="88" y="82"/>
                    <a:pt x="161" y="74"/>
                    <a:pt x="180" y="71"/>
                  </a:cubicBezTo>
                  <a:cubicBezTo>
                    <a:pt x="199" y="68"/>
                    <a:pt x="296" y="52"/>
                    <a:pt x="318" y="47"/>
                  </a:cubicBezTo>
                  <a:cubicBezTo>
                    <a:pt x="340" y="42"/>
                    <a:pt x="411" y="33"/>
                    <a:pt x="430" y="27"/>
                  </a:cubicBezTo>
                  <a:cubicBezTo>
                    <a:pt x="449" y="21"/>
                    <a:pt x="498" y="13"/>
                    <a:pt x="506" y="12"/>
                  </a:cubicBezTo>
                  <a:cubicBezTo>
                    <a:pt x="514" y="11"/>
                    <a:pt x="546" y="0"/>
                    <a:pt x="546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8" name="chenying0907 153"/>
            <p:cNvSpPr/>
            <p:nvPr/>
          </p:nvSpPr>
          <p:spPr bwMode="auto">
            <a:xfrm>
              <a:off x="4027" y="1444"/>
              <a:ext cx="135" cy="163"/>
            </a:xfrm>
            <a:custGeom>
              <a:gdLst>
                <a:gd name="T0" fmla="*/ 83 w 57"/>
                <a:gd name="T1" fmla="*/ 5 h 69"/>
                <a:gd name="T2" fmla="*/ 135 w 57"/>
                <a:gd name="T3" fmla="*/ 76 h 69"/>
                <a:gd name="T4" fmla="*/ 66 w 57"/>
                <a:gd name="T5" fmla="*/ 154 h 69"/>
                <a:gd name="T6" fmla="*/ 21 w 57"/>
                <a:gd name="T7" fmla="*/ 50 h 69"/>
                <a:gd name="T8" fmla="*/ 83 w 57"/>
                <a:gd name="T9" fmla="*/ 5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9">
                  <a:moveTo>
                    <a:pt x="35" y="2"/>
                  </a:moveTo>
                  <a:cubicBezTo>
                    <a:pt x="47" y="5"/>
                    <a:pt x="57" y="19"/>
                    <a:pt x="57" y="32"/>
                  </a:cubicBezTo>
                  <a:cubicBezTo>
                    <a:pt x="57" y="45"/>
                    <a:pt x="42" y="69"/>
                    <a:pt x="28" y="65"/>
                  </a:cubicBezTo>
                  <a:cubicBezTo>
                    <a:pt x="14" y="61"/>
                    <a:pt x="0" y="39"/>
                    <a:pt x="9" y="21"/>
                  </a:cubicBezTo>
                  <a:cubicBezTo>
                    <a:pt x="18" y="3"/>
                    <a:pt x="29" y="0"/>
                    <a:pt x="35" y="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9" name="chenying0907 154"/>
            <p:cNvSpPr/>
            <p:nvPr/>
          </p:nvSpPr>
          <p:spPr bwMode="auto">
            <a:xfrm>
              <a:off x="2629" y="1673"/>
              <a:ext cx="133" cy="187"/>
            </a:xfrm>
            <a:custGeom>
              <a:gdLst>
                <a:gd name="T0" fmla="*/ 50 w 56"/>
                <a:gd name="T1" fmla="*/ 7 h 79"/>
                <a:gd name="T2" fmla="*/ 114 w 56"/>
                <a:gd name="T3" fmla="*/ 47 h 79"/>
                <a:gd name="T4" fmla="*/ 121 w 56"/>
                <a:gd name="T5" fmla="*/ 123 h 79"/>
                <a:gd name="T6" fmla="*/ 50 w 56"/>
                <a:gd name="T7" fmla="*/ 156 h 79"/>
                <a:gd name="T8" fmla="*/ 5 w 56"/>
                <a:gd name="T9" fmla="*/ 57 h 79"/>
                <a:gd name="T10" fmla="*/ 50 w 56"/>
                <a:gd name="T11" fmla="*/ 7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79">
                  <a:moveTo>
                    <a:pt x="21" y="3"/>
                  </a:moveTo>
                  <a:cubicBezTo>
                    <a:pt x="30" y="5"/>
                    <a:pt x="42" y="9"/>
                    <a:pt x="48" y="20"/>
                  </a:cubicBezTo>
                  <a:cubicBezTo>
                    <a:pt x="55" y="30"/>
                    <a:pt x="56" y="42"/>
                    <a:pt x="51" y="52"/>
                  </a:cubicBezTo>
                  <a:cubicBezTo>
                    <a:pt x="46" y="61"/>
                    <a:pt x="36" y="79"/>
                    <a:pt x="21" y="66"/>
                  </a:cubicBezTo>
                  <a:cubicBezTo>
                    <a:pt x="6" y="52"/>
                    <a:pt x="0" y="32"/>
                    <a:pt x="2" y="24"/>
                  </a:cubicBezTo>
                  <a:cubicBezTo>
                    <a:pt x="4" y="17"/>
                    <a:pt x="11" y="0"/>
                    <a:pt x="21" y="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0" name="chenying0907 155"/>
            <p:cNvSpPr/>
            <p:nvPr/>
          </p:nvSpPr>
          <p:spPr bwMode="auto">
            <a:xfrm>
              <a:off x="2780" y="1593"/>
              <a:ext cx="166" cy="293"/>
            </a:xfrm>
            <a:custGeom>
              <a:gdLst>
                <a:gd name="T0" fmla="*/ 166 w 70"/>
                <a:gd name="T1" fmla="*/ 132 h 124"/>
                <a:gd name="T2" fmla="*/ 102 w 70"/>
                <a:gd name="T3" fmla="*/ 45 h 124"/>
                <a:gd name="T4" fmla="*/ 17 w 70"/>
                <a:gd name="T5" fmla="*/ 24 h 124"/>
                <a:gd name="T6" fmla="*/ 43 w 70"/>
                <a:gd name="T7" fmla="*/ 95 h 124"/>
                <a:gd name="T8" fmla="*/ 100 w 70"/>
                <a:gd name="T9" fmla="*/ 139 h 124"/>
                <a:gd name="T10" fmla="*/ 50 w 70"/>
                <a:gd name="T11" fmla="*/ 208 h 124"/>
                <a:gd name="T12" fmla="*/ 52 w 70"/>
                <a:gd name="T13" fmla="*/ 284 h 124"/>
                <a:gd name="T14" fmla="*/ 119 w 70"/>
                <a:gd name="T15" fmla="*/ 236 h 124"/>
                <a:gd name="T16" fmla="*/ 166 w 70"/>
                <a:gd name="T17" fmla="*/ 132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24">
                  <a:moveTo>
                    <a:pt x="70" y="56"/>
                  </a:moveTo>
                  <a:cubicBezTo>
                    <a:pt x="70" y="56"/>
                    <a:pt x="55" y="27"/>
                    <a:pt x="43" y="19"/>
                  </a:cubicBezTo>
                  <a:cubicBezTo>
                    <a:pt x="31" y="12"/>
                    <a:pt x="14" y="0"/>
                    <a:pt x="7" y="10"/>
                  </a:cubicBezTo>
                  <a:cubicBezTo>
                    <a:pt x="0" y="20"/>
                    <a:pt x="8" y="33"/>
                    <a:pt x="18" y="40"/>
                  </a:cubicBezTo>
                  <a:cubicBezTo>
                    <a:pt x="27" y="46"/>
                    <a:pt x="38" y="53"/>
                    <a:pt x="42" y="59"/>
                  </a:cubicBezTo>
                  <a:cubicBezTo>
                    <a:pt x="42" y="59"/>
                    <a:pt x="24" y="76"/>
                    <a:pt x="21" y="88"/>
                  </a:cubicBezTo>
                  <a:cubicBezTo>
                    <a:pt x="18" y="100"/>
                    <a:pt x="14" y="116"/>
                    <a:pt x="22" y="120"/>
                  </a:cubicBezTo>
                  <a:cubicBezTo>
                    <a:pt x="30" y="124"/>
                    <a:pt x="43" y="111"/>
                    <a:pt x="50" y="100"/>
                  </a:cubicBezTo>
                  <a:cubicBezTo>
                    <a:pt x="56" y="90"/>
                    <a:pt x="68" y="62"/>
                    <a:pt x="70" y="5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1" name="chenying0907 156"/>
            <p:cNvSpPr/>
            <p:nvPr/>
          </p:nvSpPr>
          <p:spPr bwMode="auto">
            <a:xfrm>
              <a:off x="2981" y="1808"/>
              <a:ext cx="118" cy="149"/>
            </a:xfrm>
            <a:custGeom>
              <a:gdLst>
                <a:gd name="T0" fmla="*/ 99 w 50"/>
                <a:gd name="T1" fmla="*/ 43 h 63"/>
                <a:gd name="T2" fmla="*/ 9 w 50"/>
                <a:gd name="T3" fmla="*/ 43 h 63"/>
                <a:gd name="T4" fmla="*/ 42 w 50"/>
                <a:gd name="T5" fmla="*/ 130 h 63"/>
                <a:gd name="T6" fmla="*/ 99 w 50"/>
                <a:gd name="T7" fmla="*/ 130 h 63"/>
                <a:gd name="T8" fmla="*/ 99 w 50"/>
                <a:gd name="T9" fmla="*/ 43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62">
                  <a:moveTo>
                    <a:pt x="42" y="18"/>
                  </a:moveTo>
                  <a:cubicBezTo>
                    <a:pt x="36" y="12"/>
                    <a:pt x="8" y="0"/>
                    <a:pt x="4" y="18"/>
                  </a:cubicBezTo>
                  <a:cubicBezTo>
                    <a:pt x="0" y="36"/>
                    <a:pt x="9" y="51"/>
                    <a:pt x="18" y="55"/>
                  </a:cubicBezTo>
                  <a:cubicBezTo>
                    <a:pt x="28" y="58"/>
                    <a:pt x="34" y="63"/>
                    <a:pt x="42" y="55"/>
                  </a:cubicBezTo>
                  <a:cubicBezTo>
                    <a:pt x="50" y="47"/>
                    <a:pt x="48" y="24"/>
                    <a:pt x="42" y="1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2" name="chenying0907 157"/>
            <p:cNvSpPr/>
            <p:nvPr/>
          </p:nvSpPr>
          <p:spPr bwMode="auto">
            <a:xfrm>
              <a:off x="2955" y="1458"/>
              <a:ext cx="95" cy="107"/>
            </a:xfrm>
            <a:custGeom>
              <a:gdLst>
                <a:gd name="T0" fmla="*/ 95 w 40"/>
                <a:gd name="T1" fmla="*/ 59 h 45"/>
                <a:gd name="T2" fmla="*/ 55 w 40"/>
                <a:gd name="T3" fmla="*/ 0 h 45"/>
                <a:gd name="T4" fmla="*/ 12 w 40"/>
                <a:gd name="T5" fmla="*/ 67 h 45"/>
                <a:gd name="T6" fmla="*/ 95 w 40"/>
                <a:gd name="T7" fmla="*/ 59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45">
                  <a:moveTo>
                    <a:pt x="40" y="25"/>
                  </a:moveTo>
                  <a:cubicBezTo>
                    <a:pt x="40" y="25"/>
                    <a:pt x="36" y="0"/>
                    <a:pt x="23" y="0"/>
                  </a:cubicBezTo>
                  <a:cubicBezTo>
                    <a:pt x="10" y="0"/>
                    <a:pt x="0" y="10"/>
                    <a:pt x="5" y="28"/>
                  </a:cubicBezTo>
                  <a:cubicBezTo>
                    <a:pt x="10" y="45"/>
                    <a:pt x="32" y="43"/>
                    <a:pt x="40" y="25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chenying0907 158"/>
            <p:cNvSpPr/>
            <p:nvPr/>
          </p:nvSpPr>
          <p:spPr bwMode="auto">
            <a:xfrm>
              <a:off x="2899" y="1102"/>
              <a:ext cx="219" cy="307"/>
            </a:xfrm>
            <a:custGeom>
              <a:gdLst>
                <a:gd name="T0" fmla="*/ 181 w 93"/>
                <a:gd name="T1" fmla="*/ 227 h 130"/>
                <a:gd name="T2" fmla="*/ 47 w 93"/>
                <a:gd name="T3" fmla="*/ 272 h 130"/>
                <a:gd name="T4" fmla="*/ 115 w 93"/>
                <a:gd name="T5" fmla="*/ 158 h 130"/>
                <a:gd name="T6" fmla="*/ 139 w 93"/>
                <a:gd name="T7" fmla="*/ 59 h 130"/>
                <a:gd name="T8" fmla="*/ 181 w 93"/>
                <a:gd name="T9" fmla="*/ 14 h 130"/>
                <a:gd name="T10" fmla="*/ 219 w 93"/>
                <a:gd name="T11" fmla="*/ 156 h 130"/>
                <a:gd name="T12" fmla="*/ 181 w 93"/>
                <a:gd name="T13" fmla="*/ 227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130">
                  <a:moveTo>
                    <a:pt x="77" y="96"/>
                  </a:moveTo>
                  <a:cubicBezTo>
                    <a:pt x="77" y="96"/>
                    <a:pt x="41" y="130"/>
                    <a:pt x="20" y="115"/>
                  </a:cubicBezTo>
                  <a:cubicBezTo>
                    <a:pt x="0" y="100"/>
                    <a:pt x="21" y="68"/>
                    <a:pt x="49" y="67"/>
                  </a:cubicBezTo>
                  <a:cubicBezTo>
                    <a:pt x="49" y="67"/>
                    <a:pt x="53" y="36"/>
                    <a:pt x="59" y="25"/>
                  </a:cubicBezTo>
                  <a:cubicBezTo>
                    <a:pt x="65" y="14"/>
                    <a:pt x="66" y="0"/>
                    <a:pt x="77" y="6"/>
                  </a:cubicBezTo>
                  <a:cubicBezTo>
                    <a:pt x="88" y="13"/>
                    <a:pt x="93" y="52"/>
                    <a:pt x="93" y="66"/>
                  </a:cubicBezTo>
                  <a:cubicBezTo>
                    <a:pt x="93" y="81"/>
                    <a:pt x="83" y="91"/>
                    <a:pt x="77" y="9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4" name="chenying0907 159"/>
            <p:cNvSpPr/>
            <p:nvPr/>
          </p:nvSpPr>
          <p:spPr bwMode="auto">
            <a:xfrm>
              <a:off x="3262" y="1189"/>
              <a:ext cx="128" cy="130"/>
            </a:xfrm>
            <a:custGeom>
              <a:gdLst>
                <a:gd name="T0" fmla="*/ 90 w 54"/>
                <a:gd name="T1" fmla="*/ 116 h 55"/>
                <a:gd name="T2" fmla="*/ 7 w 54"/>
                <a:gd name="T3" fmla="*/ 71 h 55"/>
                <a:gd name="T4" fmla="*/ 62 w 54"/>
                <a:gd name="T5" fmla="*/ 5 h 55"/>
                <a:gd name="T6" fmla="*/ 128 w 54"/>
                <a:gd name="T7" fmla="*/ 61 h 55"/>
                <a:gd name="T8" fmla="*/ 90 w 54"/>
                <a:gd name="T9" fmla="*/ 116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5">
                  <a:moveTo>
                    <a:pt x="38" y="49"/>
                  </a:moveTo>
                  <a:cubicBezTo>
                    <a:pt x="30" y="53"/>
                    <a:pt x="6" y="55"/>
                    <a:pt x="3" y="30"/>
                  </a:cubicBezTo>
                  <a:cubicBezTo>
                    <a:pt x="0" y="5"/>
                    <a:pt x="12" y="0"/>
                    <a:pt x="26" y="2"/>
                  </a:cubicBezTo>
                  <a:cubicBezTo>
                    <a:pt x="39" y="4"/>
                    <a:pt x="54" y="15"/>
                    <a:pt x="54" y="26"/>
                  </a:cubicBezTo>
                  <a:cubicBezTo>
                    <a:pt x="53" y="37"/>
                    <a:pt x="50" y="44"/>
                    <a:pt x="38" y="49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5" name="chenying0907 160"/>
            <p:cNvSpPr/>
            <p:nvPr/>
          </p:nvSpPr>
          <p:spPr bwMode="auto">
            <a:xfrm>
              <a:off x="3352" y="1305"/>
              <a:ext cx="28" cy="153"/>
            </a:xfrm>
            <a:custGeom>
              <a:gdLst>
                <a:gd name="T0" fmla="*/ 0 w 12"/>
                <a:gd name="T1" fmla="*/ 0 h 65"/>
                <a:gd name="T2" fmla="*/ 23 w 12"/>
                <a:gd name="T3" fmla="*/ 153 h 65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2" h="65">
                  <a:moveTo>
                    <a:pt x="0" y="0"/>
                  </a:moveTo>
                  <a:cubicBezTo>
                    <a:pt x="0" y="0"/>
                    <a:pt x="12" y="52"/>
                    <a:pt x="10" y="65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6" name="chenying0907 161"/>
            <p:cNvSpPr/>
            <p:nvPr/>
          </p:nvSpPr>
          <p:spPr bwMode="auto">
            <a:xfrm>
              <a:off x="3609" y="1335"/>
              <a:ext cx="126" cy="121"/>
            </a:xfrm>
            <a:custGeom>
              <a:gdLst>
                <a:gd name="T0" fmla="*/ 62 w 53"/>
                <a:gd name="T1" fmla="*/ 114 h 51"/>
                <a:gd name="T2" fmla="*/ 19 w 53"/>
                <a:gd name="T3" fmla="*/ 21 h 51"/>
                <a:gd name="T4" fmla="*/ 93 w 53"/>
                <a:gd name="T5" fmla="*/ 7 h 51"/>
                <a:gd name="T6" fmla="*/ 119 w 53"/>
                <a:gd name="T7" fmla="*/ 81 h 51"/>
                <a:gd name="T8" fmla="*/ 62 w 53"/>
                <a:gd name="T9" fmla="*/ 114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51">
                  <a:moveTo>
                    <a:pt x="26" y="48"/>
                  </a:moveTo>
                  <a:cubicBezTo>
                    <a:pt x="15" y="45"/>
                    <a:pt x="0" y="15"/>
                    <a:pt x="8" y="9"/>
                  </a:cubicBezTo>
                  <a:cubicBezTo>
                    <a:pt x="17" y="3"/>
                    <a:pt x="27" y="0"/>
                    <a:pt x="39" y="3"/>
                  </a:cubicBezTo>
                  <a:cubicBezTo>
                    <a:pt x="50" y="5"/>
                    <a:pt x="53" y="22"/>
                    <a:pt x="50" y="34"/>
                  </a:cubicBezTo>
                  <a:cubicBezTo>
                    <a:pt x="47" y="46"/>
                    <a:pt x="38" y="51"/>
                    <a:pt x="26" y="4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7" name="chenying0907 162"/>
            <p:cNvSpPr/>
            <p:nvPr/>
          </p:nvSpPr>
          <p:spPr bwMode="auto">
            <a:xfrm>
              <a:off x="3822" y="1402"/>
              <a:ext cx="198" cy="319"/>
            </a:xfrm>
            <a:custGeom>
              <a:gdLst>
                <a:gd name="T0" fmla="*/ 26 w 84"/>
                <a:gd name="T1" fmla="*/ 165 h 135"/>
                <a:gd name="T2" fmla="*/ 19 w 84"/>
                <a:gd name="T3" fmla="*/ 57 h 135"/>
                <a:gd name="T4" fmla="*/ 97 w 84"/>
                <a:gd name="T5" fmla="*/ 24 h 135"/>
                <a:gd name="T6" fmla="*/ 75 w 84"/>
                <a:gd name="T7" fmla="*/ 158 h 135"/>
                <a:gd name="T8" fmla="*/ 174 w 84"/>
                <a:gd name="T9" fmla="*/ 227 h 135"/>
                <a:gd name="T10" fmla="*/ 160 w 84"/>
                <a:gd name="T11" fmla="*/ 314 h 135"/>
                <a:gd name="T12" fmla="*/ 64 w 84"/>
                <a:gd name="T13" fmla="*/ 267 h 135"/>
                <a:gd name="T14" fmla="*/ 26 w 84"/>
                <a:gd name="T15" fmla="*/ 165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4" h="135">
                  <a:moveTo>
                    <a:pt x="11" y="70"/>
                  </a:moveTo>
                  <a:cubicBezTo>
                    <a:pt x="11" y="70"/>
                    <a:pt x="0" y="38"/>
                    <a:pt x="8" y="24"/>
                  </a:cubicBezTo>
                  <a:cubicBezTo>
                    <a:pt x="17" y="10"/>
                    <a:pt x="29" y="0"/>
                    <a:pt x="41" y="10"/>
                  </a:cubicBezTo>
                  <a:cubicBezTo>
                    <a:pt x="53" y="20"/>
                    <a:pt x="53" y="49"/>
                    <a:pt x="32" y="67"/>
                  </a:cubicBezTo>
                  <a:cubicBezTo>
                    <a:pt x="32" y="67"/>
                    <a:pt x="64" y="75"/>
                    <a:pt x="74" y="96"/>
                  </a:cubicBezTo>
                  <a:cubicBezTo>
                    <a:pt x="84" y="116"/>
                    <a:pt x="79" y="132"/>
                    <a:pt x="68" y="133"/>
                  </a:cubicBezTo>
                  <a:cubicBezTo>
                    <a:pt x="57" y="135"/>
                    <a:pt x="34" y="131"/>
                    <a:pt x="27" y="113"/>
                  </a:cubicBezTo>
                  <a:cubicBezTo>
                    <a:pt x="19" y="95"/>
                    <a:pt x="11" y="70"/>
                    <a:pt x="11" y="7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8" name="Line 163"/>
            <p:cNvSpPr>
              <a:spLocks noChangeShapeType="1"/>
            </p:cNvSpPr>
            <p:nvPr/>
          </p:nvSpPr>
          <p:spPr bwMode="auto">
            <a:xfrm flipH="1">
              <a:off x="3574" y="1442"/>
              <a:ext cx="85" cy="10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9" name="chenying0907 164"/>
            <p:cNvSpPr/>
            <p:nvPr/>
          </p:nvSpPr>
          <p:spPr bwMode="auto">
            <a:xfrm>
              <a:off x="3607" y="1730"/>
              <a:ext cx="123" cy="40"/>
            </a:xfrm>
            <a:custGeom>
              <a:gdLst>
                <a:gd name="T0" fmla="*/ 0 w 52"/>
                <a:gd name="T1" fmla="*/ 0 h 17"/>
                <a:gd name="T2" fmla="*/ 123 w 52"/>
                <a:gd name="T3" fmla="*/ 40 h 17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2" h="17">
                  <a:moveTo>
                    <a:pt x="0" y="0"/>
                  </a:moveTo>
                  <a:cubicBezTo>
                    <a:pt x="0" y="0"/>
                    <a:pt x="44" y="4"/>
                    <a:pt x="52" y="1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0" name="chenying0907 165"/>
            <p:cNvSpPr/>
            <p:nvPr/>
          </p:nvSpPr>
          <p:spPr bwMode="auto">
            <a:xfrm>
              <a:off x="3692" y="1740"/>
              <a:ext cx="120" cy="146"/>
            </a:xfrm>
            <a:custGeom>
              <a:gdLst>
                <a:gd name="T0" fmla="*/ 120 w 51"/>
                <a:gd name="T1" fmla="*/ 75 h 62"/>
                <a:gd name="T2" fmla="*/ 38 w 51"/>
                <a:gd name="T3" fmla="*/ 118 h 62"/>
                <a:gd name="T4" fmla="*/ 61 w 51"/>
                <a:gd name="T5" fmla="*/ 2 h 62"/>
                <a:gd name="T6" fmla="*/ 120 w 51"/>
                <a:gd name="T7" fmla="*/ 75 h 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62">
                  <a:moveTo>
                    <a:pt x="51" y="32"/>
                  </a:moveTo>
                  <a:cubicBezTo>
                    <a:pt x="51" y="41"/>
                    <a:pt x="32" y="62"/>
                    <a:pt x="16" y="50"/>
                  </a:cubicBezTo>
                  <a:cubicBezTo>
                    <a:pt x="0" y="38"/>
                    <a:pt x="8" y="0"/>
                    <a:pt x="26" y="1"/>
                  </a:cubicBezTo>
                  <a:cubicBezTo>
                    <a:pt x="44" y="3"/>
                    <a:pt x="51" y="12"/>
                    <a:pt x="51" y="3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1" name="chenying0907 166"/>
            <p:cNvSpPr/>
            <p:nvPr/>
          </p:nvSpPr>
          <p:spPr bwMode="auto">
            <a:xfrm>
              <a:off x="3685" y="1912"/>
              <a:ext cx="234" cy="234"/>
            </a:xfrm>
            <a:custGeom>
              <a:gdLst>
                <a:gd name="T0" fmla="*/ 97 w 99"/>
                <a:gd name="T1" fmla="*/ 147 h 99"/>
                <a:gd name="T2" fmla="*/ 128 w 99"/>
                <a:gd name="T3" fmla="*/ 26 h 99"/>
                <a:gd name="T4" fmla="*/ 208 w 99"/>
                <a:gd name="T5" fmla="*/ 35 h 99"/>
                <a:gd name="T6" fmla="*/ 208 w 99"/>
                <a:gd name="T7" fmla="*/ 116 h 99"/>
                <a:gd name="T8" fmla="*/ 24 w 99"/>
                <a:gd name="T9" fmla="*/ 130 h 99"/>
                <a:gd name="T10" fmla="*/ 24 w 99"/>
                <a:gd name="T11" fmla="*/ 220 h 99"/>
                <a:gd name="T12" fmla="*/ 92 w 99"/>
                <a:gd name="T13" fmla="*/ 203 h 99"/>
                <a:gd name="T14" fmla="*/ 97 w 99"/>
                <a:gd name="T15" fmla="*/ 147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9" h="99">
                  <a:moveTo>
                    <a:pt x="41" y="62"/>
                  </a:moveTo>
                  <a:cubicBezTo>
                    <a:pt x="41" y="62"/>
                    <a:pt x="37" y="15"/>
                    <a:pt x="54" y="11"/>
                  </a:cubicBezTo>
                  <a:cubicBezTo>
                    <a:pt x="71" y="7"/>
                    <a:pt x="80" y="0"/>
                    <a:pt x="88" y="15"/>
                  </a:cubicBezTo>
                  <a:cubicBezTo>
                    <a:pt x="96" y="31"/>
                    <a:pt x="99" y="44"/>
                    <a:pt x="88" y="49"/>
                  </a:cubicBezTo>
                  <a:cubicBezTo>
                    <a:pt x="77" y="53"/>
                    <a:pt x="18" y="44"/>
                    <a:pt x="10" y="55"/>
                  </a:cubicBezTo>
                  <a:cubicBezTo>
                    <a:pt x="3" y="67"/>
                    <a:pt x="0" y="86"/>
                    <a:pt x="10" y="93"/>
                  </a:cubicBezTo>
                  <a:cubicBezTo>
                    <a:pt x="21" y="99"/>
                    <a:pt x="31" y="95"/>
                    <a:pt x="39" y="86"/>
                  </a:cubicBezTo>
                  <a:cubicBezTo>
                    <a:pt x="47" y="77"/>
                    <a:pt x="41" y="62"/>
                    <a:pt x="41" y="6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2" name="Line 167"/>
            <p:cNvSpPr>
              <a:spLocks noChangeShapeType="1"/>
            </p:cNvSpPr>
            <p:nvPr/>
          </p:nvSpPr>
          <p:spPr bwMode="auto">
            <a:xfrm>
              <a:off x="3050" y="1513"/>
              <a:ext cx="167" cy="5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3" name="chenying0907 168"/>
            <p:cNvSpPr/>
            <p:nvPr/>
          </p:nvSpPr>
          <p:spPr bwMode="auto">
            <a:xfrm>
              <a:off x="3376" y="1997"/>
              <a:ext cx="132" cy="125"/>
            </a:xfrm>
            <a:custGeom>
              <a:gdLst>
                <a:gd name="T0" fmla="*/ 14 w 56"/>
                <a:gd name="T1" fmla="*/ 78 h 53"/>
                <a:gd name="T2" fmla="*/ 75 w 56"/>
                <a:gd name="T3" fmla="*/ 118 h 53"/>
                <a:gd name="T4" fmla="*/ 125 w 56"/>
                <a:gd name="T5" fmla="*/ 78 h 53"/>
                <a:gd name="T6" fmla="*/ 28 w 56"/>
                <a:gd name="T7" fmla="*/ 35 h 53"/>
                <a:gd name="T8" fmla="*/ 14 w 56"/>
                <a:gd name="T9" fmla="*/ 78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2">
                  <a:moveTo>
                    <a:pt x="6" y="33"/>
                  </a:moveTo>
                  <a:cubicBezTo>
                    <a:pt x="10" y="44"/>
                    <a:pt x="18" y="53"/>
                    <a:pt x="32" y="50"/>
                  </a:cubicBezTo>
                  <a:cubicBezTo>
                    <a:pt x="47" y="47"/>
                    <a:pt x="56" y="45"/>
                    <a:pt x="53" y="33"/>
                  </a:cubicBezTo>
                  <a:cubicBezTo>
                    <a:pt x="50" y="21"/>
                    <a:pt x="24" y="0"/>
                    <a:pt x="12" y="15"/>
                  </a:cubicBezTo>
                  <a:cubicBezTo>
                    <a:pt x="0" y="29"/>
                    <a:pt x="6" y="33"/>
                    <a:pt x="6" y="3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4" name="chenying0907 169"/>
            <p:cNvSpPr/>
            <p:nvPr/>
          </p:nvSpPr>
          <p:spPr bwMode="auto">
            <a:xfrm>
              <a:off x="3019" y="2006"/>
              <a:ext cx="290" cy="272"/>
            </a:xfrm>
            <a:custGeom>
              <a:gdLst>
                <a:gd name="T0" fmla="*/ 151 w 123"/>
                <a:gd name="T1" fmla="*/ 118 h 115"/>
                <a:gd name="T2" fmla="*/ 198 w 123"/>
                <a:gd name="T3" fmla="*/ 251 h 115"/>
                <a:gd name="T4" fmla="*/ 283 w 123"/>
                <a:gd name="T5" fmla="*/ 211 h 115"/>
                <a:gd name="T6" fmla="*/ 182 w 123"/>
                <a:gd name="T7" fmla="*/ 92 h 115"/>
                <a:gd name="T8" fmla="*/ 75 w 123"/>
                <a:gd name="T9" fmla="*/ 132 h 115"/>
                <a:gd name="T10" fmla="*/ 31 w 123"/>
                <a:gd name="T11" fmla="*/ 50 h 115"/>
                <a:gd name="T12" fmla="*/ 113 w 123"/>
                <a:gd name="T13" fmla="*/ 14 h 115"/>
                <a:gd name="T14" fmla="*/ 151 w 123"/>
                <a:gd name="T15" fmla="*/ 118 h 1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3" h="115">
                  <a:moveTo>
                    <a:pt x="64" y="50"/>
                  </a:moveTo>
                  <a:cubicBezTo>
                    <a:pt x="64" y="50"/>
                    <a:pt x="57" y="97"/>
                    <a:pt x="84" y="106"/>
                  </a:cubicBezTo>
                  <a:cubicBezTo>
                    <a:pt x="111" y="115"/>
                    <a:pt x="123" y="107"/>
                    <a:pt x="120" y="89"/>
                  </a:cubicBezTo>
                  <a:cubicBezTo>
                    <a:pt x="117" y="70"/>
                    <a:pt x="84" y="40"/>
                    <a:pt x="77" y="39"/>
                  </a:cubicBezTo>
                  <a:cubicBezTo>
                    <a:pt x="70" y="37"/>
                    <a:pt x="46" y="63"/>
                    <a:pt x="32" y="56"/>
                  </a:cubicBezTo>
                  <a:cubicBezTo>
                    <a:pt x="17" y="49"/>
                    <a:pt x="0" y="31"/>
                    <a:pt x="13" y="21"/>
                  </a:cubicBezTo>
                  <a:cubicBezTo>
                    <a:pt x="25" y="11"/>
                    <a:pt x="38" y="0"/>
                    <a:pt x="48" y="6"/>
                  </a:cubicBezTo>
                  <a:cubicBezTo>
                    <a:pt x="59" y="11"/>
                    <a:pt x="64" y="31"/>
                    <a:pt x="64" y="5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5" name="chenying0907 170"/>
            <p:cNvSpPr/>
            <p:nvPr/>
          </p:nvSpPr>
          <p:spPr bwMode="auto">
            <a:xfrm>
              <a:off x="2955" y="2257"/>
              <a:ext cx="180" cy="144"/>
            </a:xfrm>
            <a:custGeom>
              <a:gdLst>
                <a:gd name="T0" fmla="*/ 52 w 76"/>
                <a:gd name="T1" fmla="*/ 26 h 61"/>
                <a:gd name="T2" fmla="*/ 26 w 76"/>
                <a:gd name="T3" fmla="*/ 116 h 61"/>
                <a:gd name="T4" fmla="*/ 123 w 76"/>
                <a:gd name="T5" fmla="*/ 127 h 61"/>
                <a:gd name="T6" fmla="*/ 178 w 76"/>
                <a:gd name="T7" fmla="*/ 83 h 61"/>
                <a:gd name="T8" fmla="*/ 97 w 76"/>
                <a:gd name="T9" fmla="*/ 9 h 61"/>
                <a:gd name="T10" fmla="*/ 52 w 76"/>
                <a:gd name="T11" fmla="*/ 26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6" h="61">
                  <a:moveTo>
                    <a:pt x="22" y="11"/>
                  </a:moveTo>
                  <a:cubicBezTo>
                    <a:pt x="12" y="21"/>
                    <a:pt x="0" y="38"/>
                    <a:pt x="11" y="49"/>
                  </a:cubicBezTo>
                  <a:cubicBezTo>
                    <a:pt x="22" y="61"/>
                    <a:pt x="36" y="61"/>
                    <a:pt x="52" y="54"/>
                  </a:cubicBezTo>
                  <a:cubicBezTo>
                    <a:pt x="67" y="47"/>
                    <a:pt x="75" y="48"/>
                    <a:pt x="75" y="35"/>
                  </a:cubicBezTo>
                  <a:cubicBezTo>
                    <a:pt x="76" y="21"/>
                    <a:pt x="57" y="0"/>
                    <a:pt x="41" y="4"/>
                  </a:cubicBezTo>
                  <a:cubicBezTo>
                    <a:pt x="25" y="8"/>
                    <a:pt x="26" y="5"/>
                    <a:pt x="22" y="11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6" name="chenying0907 171"/>
            <p:cNvSpPr/>
            <p:nvPr/>
          </p:nvSpPr>
          <p:spPr bwMode="auto">
            <a:xfrm>
              <a:off x="3149" y="1397"/>
              <a:ext cx="550" cy="645"/>
            </a:xfrm>
            <a:custGeom>
              <a:gdLst>
                <a:gd name="T0" fmla="*/ 293 w 233"/>
                <a:gd name="T1" fmla="*/ 645 h 273"/>
                <a:gd name="T2" fmla="*/ 281 w 233"/>
                <a:gd name="T3" fmla="*/ 491 h 273"/>
                <a:gd name="T4" fmla="*/ 366 w 233"/>
                <a:gd name="T5" fmla="*/ 385 h 273"/>
                <a:gd name="T6" fmla="*/ 425 w 233"/>
                <a:gd name="T7" fmla="*/ 234 h 273"/>
                <a:gd name="T8" fmla="*/ 434 w 233"/>
                <a:gd name="T9" fmla="*/ 135 h 273"/>
                <a:gd name="T10" fmla="*/ 276 w 233"/>
                <a:gd name="T11" fmla="*/ 146 h 273"/>
                <a:gd name="T12" fmla="*/ 307 w 233"/>
                <a:gd name="T13" fmla="*/ 73 h 273"/>
                <a:gd name="T14" fmla="*/ 135 w 233"/>
                <a:gd name="T15" fmla="*/ 142 h 273"/>
                <a:gd name="T16" fmla="*/ 68 w 233"/>
                <a:gd name="T17" fmla="*/ 298 h 2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3" h="273">
                  <a:moveTo>
                    <a:pt x="124" y="273"/>
                  </a:moveTo>
                  <a:cubicBezTo>
                    <a:pt x="119" y="208"/>
                    <a:pt x="119" y="208"/>
                    <a:pt x="119" y="208"/>
                  </a:cubicBezTo>
                  <a:cubicBezTo>
                    <a:pt x="157" y="207"/>
                    <a:pt x="155" y="163"/>
                    <a:pt x="155" y="163"/>
                  </a:cubicBezTo>
                  <a:cubicBezTo>
                    <a:pt x="233" y="173"/>
                    <a:pt x="180" y="99"/>
                    <a:pt x="180" y="99"/>
                  </a:cubicBezTo>
                  <a:cubicBezTo>
                    <a:pt x="180" y="99"/>
                    <a:pt x="208" y="88"/>
                    <a:pt x="184" y="57"/>
                  </a:cubicBezTo>
                  <a:cubicBezTo>
                    <a:pt x="160" y="26"/>
                    <a:pt x="117" y="62"/>
                    <a:pt x="117" y="62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81" y="0"/>
                    <a:pt x="57" y="60"/>
                    <a:pt x="57" y="60"/>
                  </a:cubicBezTo>
                  <a:cubicBezTo>
                    <a:pt x="0" y="66"/>
                    <a:pt x="29" y="126"/>
                    <a:pt x="29" y="126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7" name="chenying0907 172"/>
            <p:cNvSpPr/>
            <p:nvPr/>
          </p:nvSpPr>
          <p:spPr bwMode="auto">
            <a:xfrm>
              <a:off x="3092" y="1789"/>
              <a:ext cx="338" cy="114"/>
            </a:xfrm>
            <a:custGeom>
              <a:gdLst>
                <a:gd name="T0" fmla="*/ 338 w 143"/>
                <a:gd name="T1" fmla="*/ 100 h 48"/>
                <a:gd name="T2" fmla="*/ 248 w 143"/>
                <a:gd name="T3" fmla="*/ 0 h 48"/>
                <a:gd name="T4" fmla="*/ 118 w 143"/>
                <a:gd name="T5" fmla="*/ 17 h 48"/>
                <a:gd name="T6" fmla="*/ 0 w 143"/>
                <a:gd name="T7" fmla="*/ 88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" h="48">
                  <a:moveTo>
                    <a:pt x="143" y="42"/>
                  </a:moveTo>
                  <a:cubicBezTo>
                    <a:pt x="143" y="42"/>
                    <a:pt x="108" y="48"/>
                    <a:pt x="105" y="0"/>
                  </a:cubicBezTo>
                  <a:cubicBezTo>
                    <a:pt x="105" y="0"/>
                    <a:pt x="74" y="36"/>
                    <a:pt x="50" y="7"/>
                  </a:cubicBezTo>
                  <a:cubicBezTo>
                    <a:pt x="0" y="37"/>
                    <a:pt x="0" y="37"/>
                    <a:pt x="0" y="3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8" name="chenying0907 173"/>
            <p:cNvSpPr/>
            <p:nvPr/>
          </p:nvSpPr>
          <p:spPr bwMode="auto">
            <a:xfrm>
              <a:off x="3170" y="1704"/>
              <a:ext cx="47" cy="102"/>
            </a:xfrm>
            <a:custGeom>
              <a:gdLst>
                <a:gd name="T0" fmla="*/ 40 w 20"/>
                <a:gd name="T1" fmla="*/ 102 h 43"/>
                <a:gd name="T2" fmla="*/ 47 w 20"/>
                <a:gd name="T3" fmla="*/ 0 h 43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0" h="43">
                  <a:moveTo>
                    <a:pt x="17" y="43"/>
                  </a:moveTo>
                  <a:cubicBezTo>
                    <a:pt x="17" y="43"/>
                    <a:pt x="0" y="17"/>
                    <a:pt x="20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37" name="chenying0907 177"/>
          <p:cNvSpPr/>
          <p:nvPr/>
        </p:nvSpPr>
        <p:spPr bwMode="auto">
          <a:xfrm>
            <a:off x="2557463" y="941388"/>
            <a:ext cx="1930400" cy="766762"/>
          </a:xfrm>
          <a:custGeom>
            <a:gdLst>
              <a:gd name="T0" fmla="*/ 0 w 569"/>
              <a:gd name="T1" fmla="*/ 766762 h 226"/>
              <a:gd name="T2" fmla="*/ 132312 w 569"/>
              <a:gd name="T3" fmla="*/ 485164 h 226"/>
              <a:gd name="T4" fmla="*/ 675131 w 569"/>
              <a:gd name="T5" fmla="*/ 251064 h 226"/>
              <a:gd name="T6" fmla="*/ 1350262 w 569"/>
              <a:gd name="T7" fmla="*/ 349453 h 226"/>
              <a:gd name="T8" fmla="*/ 1862548 w 569"/>
              <a:gd name="T9" fmla="*/ 196780 h 226"/>
              <a:gd name="T10" fmla="*/ 1767554 w 569"/>
              <a:gd name="T11" fmla="*/ 40713 h 226"/>
              <a:gd name="T12" fmla="*/ 1757376 w 569"/>
              <a:gd name="T13" fmla="*/ 132317 h 226"/>
              <a:gd name="T14" fmla="*/ 1801480 w 569"/>
              <a:gd name="T15" fmla="*/ 81426 h 2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69" h="226">
                <a:moveTo>
                  <a:pt x="0" y="226"/>
                </a:moveTo>
                <a:cubicBezTo>
                  <a:pt x="0" y="226"/>
                  <a:pt x="5" y="173"/>
                  <a:pt x="39" y="143"/>
                </a:cubicBezTo>
                <a:cubicBezTo>
                  <a:pt x="73" y="112"/>
                  <a:pt x="119" y="70"/>
                  <a:pt x="199" y="74"/>
                </a:cubicBezTo>
                <a:cubicBezTo>
                  <a:pt x="278" y="79"/>
                  <a:pt x="324" y="104"/>
                  <a:pt x="398" y="103"/>
                </a:cubicBezTo>
                <a:cubicBezTo>
                  <a:pt x="473" y="101"/>
                  <a:pt x="529" y="94"/>
                  <a:pt x="549" y="58"/>
                </a:cubicBezTo>
                <a:cubicBezTo>
                  <a:pt x="569" y="21"/>
                  <a:pt x="538" y="0"/>
                  <a:pt x="521" y="12"/>
                </a:cubicBezTo>
                <a:cubicBezTo>
                  <a:pt x="505" y="25"/>
                  <a:pt x="510" y="41"/>
                  <a:pt x="518" y="39"/>
                </a:cubicBezTo>
                <a:cubicBezTo>
                  <a:pt x="527" y="36"/>
                  <a:pt x="531" y="24"/>
                  <a:pt x="531" y="24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8" name="chenying0907 178"/>
          <p:cNvSpPr/>
          <p:nvPr/>
        </p:nvSpPr>
        <p:spPr bwMode="auto">
          <a:xfrm>
            <a:off x="1835150" y="1611313"/>
            <a:ext cx="722313" cy="1017587"/>
          </a:xfrm>
          <a:custGeom>
            <a:gdLst>
              <a:gd name="T0" fmla="*/ 94952 w 213"/>
              <a:gd name="T1" fmla="*/ 922612 h 300"/>
              <a:gd name="T2" fmla="*/ 27129 w 213"/>
              <a:gd name="T3" fmla="*/ 922612 h 300"/>
              <a:gd name="T4" fmla="*/ 111908 w 213"/>
              <a:gd name="T5" fmla="*/ 1004019 h 300"/>
              <a:gd name="T6" fmla="*/ 315376 w 213"/>
              <a:gd name="T7" fmla="*/ 814070 h 300"/>
              <a:gd name="T8" fmla="*/ 400155 w 213"/>
              <a:gd name="T9" fmla="*/ 281532 h 300"/>
              <a:gd name="T10" fmla="*/ 607014 w 213"/>
              <a:gd name="T11" fmla="*/ 6784 h 300"/>
              <a:gd name="T12" fmla="*/ 722313 w 213"/>
              <a:gd name="T13" fmla="*/ 94975 h 3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3" h="300">
                <a:moveTo>
                  <a:pt x="28" y="272"/>
                </a:moveTo>
                <a:cubicBezTo>
                  <a:pt x="28" y="272"/>
                  <a:pt x="17" y="264"/>
                  <a:pt x="8" y="272"/>
                </a:cubicBezTo>
                <a:cubicBezTo>
                  <a:pt x="0" y="281"/>
                  <a:pt x="11" y="300"/>
                  <a:pt x="33" y="296"/>
                </a:cubicBezTo>
                <a:cubicBezTo>
                  <a:pt x="55" y="293"/>
                  <a:pt x="86" y="278"/>
                  <a:pt x="93" y="240"/>
                </a:cubicBezTo>
                <a:cubicBezTo>
                  <a:pt x="100" y="201"/>
                  <a:pt x="109" y="115"/>
                  <a:pt x="118" y="83"/>
                </a:cubicBezTo>
                <a:cubicBezTo>
                  <a:pt x="127" y="50"/>
                  <a:pt x="148" y="0"/>
                  <a:pt x="179" y="2"/>
                </a:cubicBezTo>
                <a:cubicBezTo>
                  <a:pt x="211" y="5"/>
                  <a:pt x="213" y="28"/>
                  <a:pt x="213" y="28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923" name="chenying0907 179"/>
          <p:cNvSpPr/>
          <p:nvPr/>
        </p:nvSpPr>
        <p:spPr bwMode="auto">
          <a:xfrm>
            <a:off x="6370638" y="1503363"/>
            <a:ext cx="1038225" cy="1044575"/>
          </a:xfrm>
          <a:custGeom>
            <a:gdLst>
              <a:gd name="T0" fmla="*/ 0 w 306"/>
              <a:gd name="T1" fmla="*/ 10174 h 308"/>
              <a:gd name="T2" fmla="*/ 196788 w 306"/>
              <a:gd name="T3" fmla="*/ 10174 h 308"/>
              <a:gd name="T4" fmla="*/ 420719 w 306"/>
              <a:gd name="T5" fmla="*/ 78004 h 308"/>
              <a:gd name="T6" fmla="*/ 631078 w 306"/>
              <a:gd name="T7" fmla="*/ 461241 h 308"/>
              <a:gd name="T8" fmla="*/ 685364 w 306"/>
              <a:gd name="T9" fmla="*/ 854652 h 308"/>
              <a:gd name="T10" fmla="*/ 878759 w 306"/>
              <a:gd name="T11" fmla="*/ 1041184 h 308"/>
              <a:gd name="T12" fmla="*/ 1028046 w 306"/>
              <a:gd name="T13" fmla="*/ 946222 h 308"/>
              <a:gd name="T14" fmla="*/ 933045 w 306"/>
              <a:gd name="T15" fmla="*/ 963180 h 30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06" h="308">
                <a:moveTo>
                  <a:pt x="0" y="3"/>
                </a:moveTo>
                <a:cubicBezTo>
                  <a:pt x="0" y="3"/>
                  <a:pt x="34" y="5"/>
                  <a:pt x="58" y="3"/>
                </a:cubicBezTo>
                <a:cubicBezTo>
                  <a:pt x="82" y="0"/>
                  <a:pt x="103" y="1"/>
                  <a:pt x="124" y="23"/>
                </a:cubicBezTo>
                <a:cubicBezTo>
                  <a:pt x="145" y="45"/>
                  <a:pt x="179" y="93"/>
                  <a:pt x="186" y="136"/>
                </a:cubicBezTo>
                <a:cubicBezTo>
                  <a:pt x="194" y="180"/>
                  <a:pt x="192" y="224"/>
                  <a:pt x="202" y="252"/>
                </a:cubicBezTo>
                <a:cubicBezTo>
                  <a:pt x="212" y="280"/>
                  <a:pt x="232" y="307"/>
                  <a:pt x="259" y="307"/>
                </a:cubicBezTo>
                <a:cubicBezTo>
                  <a:pt x="286" y="308"/>
                  <a:pt x="299" y="298"/>
                  <a:pt x="303" y="279"/>
                </a:cubicBezTo>
                <a:cubicBezTo>
                  <a:pt x="306" y="259"/>
                  <a:pt x="270" y="250"/>
                  <a:pt x="275" y="284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924" name="chenying0907 180"/>
          <p:cNvSpPr/>
          <p:nvPr/>
        </p:nvSpPr>
        <p:spPr bwMode="auto">
          <a:xfrm>
            <a:off x="4459288" y="954088"/>
            <a:ext cx="1911350" cy="560387"/>
          </a:xfrm>
          <a:custGeom>
            <a:gdLst>
              <a:gd name="T0" fmla="*/ 105056 w 564"/>
              <a:gd name="T1" fmla="*/ 81511 h 165"/>
              <a:gd name="T2" fmla="*/ 71167 w 564"/>
              <a:gd name="T3" fmla="*/ 3396 h 165"/>
              <a:gd name="T4" fmla="*/ 20334 w 564"/>
              <a:gd name="T5" fmla="*/ 125663 h 165"/>
              <a:gd name="T6" fmla="*/ 349059 w 564"/>
              <a:gd name="T7" fmla="*/ 326043 h 165"/>
              <a:gd name="T8" fmla="*/ 952286 w 564"/>
              <a:gd name="T9" fmla="*/ 285288 h 165"/>
              <a:gd name="T10" fmla="*/ 1691070 w 564"/>
              <a:gd name="T11" fmla="*/ 275099 h 165"/>
              <a:gd name="T12" fmla="*/ 1911350 w 564"/>
              <a:gd name="T13" fmla="*/ 560387 h 16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64" h="165">
                <a:moveTo>
                  <a:pt x="31" y="24"/>
                </a:moveTo>
                <a:cubicBezTo>
                  <a:pt x="31" y="24"/>
                  <a:pt x="35" y="2"/>
                  <a:pt x="21" y="1"/>
                </a:cubicBezTo>
                <a:cubicBezTo>
                  <a:pt x="7" y="0"/>
                  <a:pt x="0" y="17"/>
                  <a:pt x="6" y="37"/>
                </a:cubicBezTo>
                <a:cubicBezTo>
                  <a:pt x="13" y="57"/>
                  <a:pt x="65" y="91"/>
                  <a:pt x="103" y="96"/>
                </a:cubicBezTo>
                <a:cubicBezTo>
                  <a:pt x="141" y="101"/>
                  <a:pt x="224" y="94"/>
                  <a:pt x="281" y="84"/>
                </a:cubicBezTo>
                <a:cubicBezTo>
                  <a:pt x="338" y="73"/>
                  <a:pt x="466" y="71"/>
                  <a:pt x="499" y="81"/>
                </a:cubicBezTo>
                <a:cubicBezTo>
                  <a:pt x="532" y="91"/>
                  <a:pt x="555" y="123"/>
                  <a:pt x="564" y="165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925" name="chenying0907 181"/>
          <p:cNvSpPr/>
          <p:nvPr/>
        </p:nvSpPr>
        <p:spPr bwMode="auto">
          <a:xfrm>
            <a:off x="4560888" y="3548063"/>
            <a:ext cx="2030412" cy="633412"/>
          </a:xfrm>
          <a:custGeom>
            <a:gdLst>
              <a:gd name="T0" fmla="*/ 2030412 w 599"/>
              <a:gd name="T1" fmla="*/ 0 h 187"/>
              <a:gd name="T2" fmla="*/ 1918553 w 599"/>
              <a:gd name="T3" fmla="*/ 247268 h 187"/>
              <a:gd name="T4" fmla="*/ 1494844 w 599"/>
              <a:gd name="T5" fmla="*/ 298076 h 187"/>
              <a:gd name="T6" fmla="*/ 677934 w 599"/>
              <a:gd name="T7" fmla="*/ 172749 h 187"/>
              <a:gd name="T8" fmla="*/ 57624 w 599"/>
              <a:gd name="T9" fmla="*/ 420017 h 187"/>
              <a:gd name="T10" fmla="*/ 128807 w 599"/>
              <a:gd name="T11" fmla="*/ 623250 h 187"/>
              <a:gd name="T12" fmla="*/ 142366 w 599"/>
              <a:gd name="T13" fmla="*/ 541957 h 18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99" h="187">
                <a:moveTo>
                  <a:pt x="599" y="0"/>
                </a:moveTo>
                <a:cubicBezTo>
                  <a:pt x="599" y="0"/>
                  <a:pt x="595" y="56"/>
                  <a:pt x="566" y="73"/>
                </a:cubicBezTo>
                <a:cubicBezTo>
                  <a:pt x="537" y="89"/>
                  <a:pt x="485" y="91"/>
                  <a:pt x="441" y="88"/>
                </a:cubicBezTo>
                <a:cubicBezTo>
                  <a:pt x="397" y="85"/>
                  <a:pt x="268" y="49"/>
                  <a:pt x="200" y="51"/>
                </a:cubicBezTo>
                <a:cubicBezTo>
                  <a:pt x="133" y="54"/>
                  <a:pt x="34" y="87"/>
                  <a:pt x="17" y="124"/>
                </a:cubicBezTo>
                <a:cubicBezTo>
                  <a:pt x="0" y="161"/>
                  <a:pt x="18" y="181"/>
                  <a:pt x="38" y="184"/>
                </a:cubicBezTo>
                <a:cubicBezTo>
                  <a:pt x="58" y="187"/>
                  <a:pt x="59" y="171"/>
                  <a:pt x="42" y="160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926" name="chenying0907 182"/>
          <p:cNvSpPr/>
          <p:nvPr/>
        </p:nvSpPr>
        <p:spPr bwMode="auto">
          <a:xfrm>
            <a:off x="6591300" y="2554288"/>
            <a:ext cx="809625" cy="1054100"/>
          </a:xfrm>
          <a:custGeom>
            <a:gdLst>
              <a:gd name="T0" fmla="*/ 701223 w 239"/>
              <a:gd name="T1" fmla="*/ 91514 h 311"/>
              <a:gd name="T2" fmla="*/ 779137 w 239"/>
              <a:gd name="T3" fmla="*/ 111850 h 311"/>
              <a:gd name="T4" fmla="*/ 765587 w 239"/>
              <a:gd name="T5" fmla="*/ 40673 h 311"/>
              <a:gd name="T6" fmla="*/ 660573 w 239"/>
              <a:gd name="T7" fmla="*/ 3389 h 311"/>
              <a:gd name="T8" fmla="*/ 501358 w 239"/>
              <a:gd name="T9" fmla="*/ 135576 h 311"/>
              <a:gd name="T10" fmla="*/ 416669 w 239"/>
              <a:gd name="T11" fmla="*/ 457568 h 311"/>
              <a:gd name="T12" fmla="*/ 338755 w 239"/>
              <a:gd name="T13" fmla="*/ 830400 h 311"/>
              <a:gd name="T14" fmla="*/ 0 w 239"/>
              <a:gd name="T15" fmla="*/ 993091 h 31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39" h="311">
                <a:moveTo>
                  <a:pt x="207" y="27"/>
                </a:moveTo>
                <a:cubicBezTo>
                  <a:pt x="207" y="27"/>
                  <a:pt x="221" y="40"/>
                  <a:pt x="230" y="33"/>
                </a:cubicBezTo>
                <a:cubicBezTo>
                  <a:pt x="239" y="25"/>
                  <a:pt x="233" y="17"/>
                  <a:pt x="226" y="12"/>
                </a:cubicBezTo>
                <a:cubicBezTo>
                  <a:pt x="219" y="6"/>
                  <a:pt x="207" y="0"/>
                  <a:pt x="195" y="1"/>
                </a:cubicBezTo>
                <a:cubicBezTo>
                  <a:pt x="182" y="2"/>
                  <a:pt x="159" y="10"/>
                  <a:pt x="148" y="40"/>
                </a:cubicBezTo>
                <a:cubicBezTo>
                  <a:pt x="137" y="70"/>
                  <a:pt x="126" y="102"/>
                  <a:pt x="123" y="135"/>
                </a:cubicBezTo>
                <a:cubicBezTo>
                  <a:pt x="120" y="168"/>
                  <a:pt x="115" y="220"/>
                  <a:pt x="100" y="245"/>
                </a:cubicBezTo>
                <a:cubicBezTo>
                  <a:pt x="85" y="269"/>
                  <a:pt x="40" y="311"/>
                  <a:pt x="0" y="293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3" name="chenying0907 183"/>
          <p:cNvSpPr/>
          <p:nvPr/>
        </p:nvSpPr>
        <p:spPr bwMode="auto">
          <a:xfrm>
            <a:off x="1735138" y="2611438"/>
            <a:ext cx="965200" cy="966787"/>
          </a:xfrm>
          <a:custGeom>
            <a:gdLst>
              <a:gd name="T0" fmla="*/ 965200 w 285"/>
              <a:gd name="T1" fmla="*/ 881981 h 285"/>
              <a:gd name="T2" fmla="*/ 731520 w 285"/>
              <a:gd name="T3" fmla="*/ 943041 h 285"/>
              <a:gd name="T4" fmla="*/ 545253 w 285"/>
              <a:gd name="T5" fmla="*/ 688624 h 285"/>
              <a:gd name="T6" fmla="*/ 497840 w 285"/>
              <a:gd name="T7" fmla="*/ 301909 h 285"/>
              <a:gd name="T8" fmla="*/ 274320 w 285"/>
              <a:gd name="T9" fmla="*/ 23746 h 285"/>
              <a:gd name="T10" fmla="*/ 37253 w 285"/>
              <a:gd name="T11" fmla="*/ 91590 h 285"/>
              <a:gd name="T12" fmla="*/ 98213 w 285"/>
              <a:gd name="T13" fmla="*/ 135689 h 285"/>
              <a:gd name="T14" fmla="*/ 152400 w 285"/>
              <a:gd name="T15" fmla="*/ 81414 h 28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85" h="285">
                <a:moveTo>
                  <a:pt x="285" y="260"/>
                </a:moveTo>
                <a:cubicBezTo>
                  <a:pt x="285" y="260"/>
                  <a:pt x="243" y="285"/>
                  <a:pt x="216" y="278"/>
                </a:cubicBezTo>
                <a:cubicBezTo>
                  <a:pt x="189" y="271"/>
                  <a:pt x="172" y="246"/>
                  <a:pt x="161" y="203"/>
                </a:cubicBezTo>
                <a:cubicBezTo>
                  <a:pt x="150" y="161"/>
                  <a:pt x="153" y="108"/>
                  <a:pt x="147" y="89"/>
                </a:cubicBezTo>
                <a:cubicBezTo>
                  <a:pt x="142" y="69"/>
                  <a:pt x="113" y="13"/>
                  <a:pt x="81" y="7"/>
                </a:cubicBezTo>
                <a:cubicBezTo>
                  <a:pt x="48" y="0"/>
                  <a:pt x="22" y="10"/>
                  <a:pt x="11" y="27"/>
                </a:cubicBezTo>
                <a:cubicBezTo>
                  <a:pt x="0" y="43"/>
                  <a:pt x="11" y="58"/>
                  <a:pt x="29" y="40"/>
                </a:cubicBezTo>
                <a:cubicBezTo>
                  <a:pt x="45" y="24"/>
                  <a:pt x="45" y="24"/>
                  <a:pt x="45" y="24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928" name="chenying0907 184"/>
          <p:cNvSpPr/>
          <p:nvPr/>
        </p:nvSpPr>
        <p:spPr bwMode="auto">
          <a:xfrm>
            <a:off x="2700338" y="3494088"/>
            <a:ext cx="1897062" cy="704850"/>
          </a:xfrm>
          <a:custGeom>
            <a:gdLst>
              <a:gd name="T0" fmla="*/ 1754782 w 560"/>
              <a:gd name="T1" fmla="*/ 616744 h 208"/>
              <a:gd name="T2" fmla="*/ 1714131 w 560"/>
              <a:gd name="T3" fmla="*/ 667574 h 208"/>
              <a:gd name="T4" fmla="*/ 1785271 w 560"/>
              <a:gd name="T5" fmla="*/ 687906 h 208"/>
              <a:gd name="T6" fmla="*/ 1886899 w 560"/>
              <a:gd name="T7" fmla="*/ 565913 h 208"/>
              <a:gd name="T8" fmla="*/ 1626053 w 560"/>
              <a:gd name="T9" fmla="*/ 291428 h 208"/>
              <a:gd name="T10" fmla="*/ 901104 w 560"/>
              <a:gd name="T11" fmla="*/ 335481 h 208"/>
              <a:gd name="T12" fmla="*/ 308273 w 560"/>
              <a:gd name="T13" fmla="*/ 254153 h 208"/>
              <a:gd name="T14" fmla="*/ 0 w 560"/>
              <a:gd name="T15" fmla="*/ 0 h 20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60" h="208">
                <a:moveTo>
                  <a:pt x="518" y="182"/>
                </a:moveTo>
                <a:cubicBezTo>
                  <a:pt x="518" y="182"/>
                  <a:pt x="505" y="187"/>
                  <a:pt x="506" y="197"/>
                </a:cubicBezTo>
                <a:cubicBezTo>
                  <a:pt x="507" y="206"/>
                  <a:pt x="519" y="208"/>
                  <a:pt x="527" y="203"/>
                </a:cubicBezTo>
                <a:cubicBezTo>
                  <a:pt x="535" y="198"/>
                  <a:pt x="554" y="188"/>
                  <a:pt x="557" y="167"/>
                </a:cubicBezTo>
                <a:cubicBezTo>
                  <a:pt x="560" y="146"/>
                  <a:pt x="538" y="89"/>
                  <a:pt x="480" y="86"/>
                </a:cubicBezTo>
                <a:cubicBezTo>
                  <a:pt x="422" y="83"/>
                  <a:pt x="296" y="98"/>
                  <a:pt x="266" y="99"/>
                </a:cubicBezTo>
                <a:cubicBezTo>
                  <a:pt x="237" y="99"/>
                  <a:pt x="146" y="111"/>
                  <a:pt x="91" y="75"/>
                </a:cubicBezTo>
                <a:cubicBezTo>
                  <a:pt x="35" y="39"/>
                  <a:pt x="4" y="15"/>
                  <a:pt x="0" y="0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929" name="chenying0907 185"/>
          <p:cNvSpPr/>
          <p:nvPr/>
        </p:nvSpPr>
        <p:spPr bwMode="auto">
          <a:xfrm>
            <a:off x="2154238" y="1822450"/>
            <a:ext cx="355600" cy="796925"/>
          </a:xfrm>
          <a:custGeom>
            <a:gdLst>
              <a:gd name="T0" fmla="*/ 355600 w 105"/>
              <a:gd name="T1" fmla="*/ 91562 h 235"/>
              <a:gd name="T2" fmla="*/ 270933 w 105"/>
              <a:gd name="T3" fmla="*/ 6782 h 235"/>
              <a:gd name="T4" fmla="*/ 182880 w 105"/>
              <a:gd name="T5" fmla="*/ 240773 h 235"/>
              <a:gd name="T6" fmla="*/ 199813 w 105"/>
              <a:gd name="T7" fmla="*/ 634149 h 235"/>
              <a:gd name="T8" fmla="*/ 67733 w 105"/>
              <a:gd name="T9" fmla="*/ 779969 h 235"/>
              <a:gd name="T10" fmla="*/ 118533 w 105"/>
              <a:gd name="T11" fmla="*/ 651105 h 23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5" h="235">
                <a:moveTo>
                  <a:pt x="105" y="27"/>
                </a:moveTo>
                <a:cubicBezTo>
                  <a:pt x="105" y="27"/>
                  <a:pt x="104" y="0"/>
                  <a:pt x="80" y="2"/>
                </a:cubicBezTo>
                <a:cubicBezTo>
                  <a:pt x="55" y="3"/>
                  <a:pt x="50" y="42"/>
                  <a:pt x="54" y="71"/>
                </a:cubicBezTo>
                <a:cubicBezTo>
                  <a:pt x="58" y="101"/>
                  <a:pt x="63" y="164"/>
                  <a:pt x="59" y="187"/>
                </a:cubicBezTo>
                <a:cubicBezTo>
                  <a:pt x="54" y="210"/>
                  <a:pt x="41" y="235"/>
                  <a:pt x="20" y="230"/>
                </a:cubicBezTo>
                <a:cubicBezTo>
                  <a:pt x="0" y="225"/>
                  <a:pt x="27" y="196"/>
                  <a:pt x="35" y="192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930" name="chenying0907 186"/>
          <p:cNvSpPr/>
          <p:nvPr/>
        </p:nvSpPr>
        <p:spPr bwMode="auto">
          <a:xfrm>
            <a:off x="2238375" y="2643188"/>
            <a:ext cx="417513" cy="814387"/>
          </a:xfrm>
          <a:custGeom>
            <a:gdLst>
              <a:gd name="T0" fmla="*/ 30550 w 123"/>
              <a:gd name="T1" fmla="*/ 84832 h 240"/>
              <a:gd name="T2" fmla="*/ 0 w 123"/>
              <a:gd name="T3" fmla="*/ 47506 h 240"/>
              <a:gd name="T4" fmla="*/ 74677 w 123"/>
              <a:gd name="T5" fmla="*/ 6787 h 240"/>
              <a:gd name="T6" fmla="*/ 115410 w 123"/>
              <a:gd name="T7" fmla="*/ 240923 h 240"/>
              <a:gd name="T8" fmla="*/ 166326 w 123"/>
              <a:gd name="T9" fmla="*/ 719375 h 240"/>
              <a:gd name="T10" fmla="*/ 349625 w 123"/>
              <a:gd name="T11" fmla="*/ 790634 h 240"/>
              <a:gd name="T12" fmla="*/ 349625 w 123"/>
              <a:gd name="T13" fmla="*/ 692229 h 2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3" h="240">
                <a:moveTo>
                  <a:pt x="9" y="25"/>
                </a:moveTo>
                <a:cubicBezTo>
                  <a:pt x="9" y="25"/>
                  <a:pt x="0" y="22"/>
                  <a:pt x="0" y="14"/>
                </a:cubicBezTo>
                <a:cubicBezTo>
                  <a:pt x="0" y="5"/>
                  <a:pt x="12" y="0"/>
                  <a:pt x="22" y="2"/>
                </a:cubicBezTo>
                <a:cubicBezTo>
                  <a:pt x="32" y="4"/>
                  <a:pt x="37" y="22"/>
                  <a:pt x="34" y="71"/>
                </a:cubicBezTo>
                <a:cubicBezTo>
                  <a:pt x="31" y="119"/>
                  <a:pt x="29" y="191"/>
                  <a:pt x="49" y="212"/>
                </a:cubicBezTo>
                <a:cubicBezTo>
                  <a:pt x="70" y="232"/>
                  <a:pt x="82" y="240"/>
                  <a:pt x="103" y="233"/>
                </a:cubicBezTo>
                <a:cubicBezTo>
                  <a:pt x="123" y="225"/>
                  <a:pt x="111" y="206"/>
                  <a:pt x="103" y="204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931" name="chenying0907 187"/>
          <p:cNvSpPr/>
          <p:nvPr/>
        </p:nvSpPr>
        <p:spPr bwMode="auto">
          <a:xfrm>
            <a:off x="6416675" y="1606550"/>
            <a:ext cx="598488" cy="890588"/>
          </a:xfrm>
          <a:custGeom>
            <a:gdLst>
              <a:gd name="T0" fmla="*/ 57482 w 177"/>
              <a:gd name="T1" fmla="*/ 135451 h 263"/>
              <a:gd name="T2" fmla="*/ 57482 w 177"/>
              <a:gd name="T3" fmla="*/ 47408 h 263"/>
              <a:gd name="T4" fmla="*/ 250215 w 177"/>
              <a:gd name="T5" fmla="*/ 91429 h 263"/>
              <a:gd name="T6" fmla="*/ 355035 w 177"/>
              <a:gd name="T7" fmla="*/ 453760 h 263"/>
              <a:gd name="T8" fmla="*/ 476762 w 177"/>
              <a:gd name="T9" fmla="*/ 846567 h 263"/>
              <a:gd name="T10" fmla="*/ 591725 w 177"/>
              <a:gd name="T11" fmla="*/ 819476 h 263"/>
              <a:gd name="T12" fmla="*/ 513956 w 177"/>
              <a:gd name="T13" fmla="*/ 809318 h 26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7" h="263">
                <a:moveTo>
                  <a:pt x="17" y="40"/>
                </a:moveTo>
                <a:cubicBezTo>
                  <a:pt x="17" y="40"/>
                  <a:pt x="0" y="27"/>
                  <a:pt x="17" y="14"/>
                </a:cubicBezTo>
                <a:cubicBezTo>
                  <a:pt x="33" y="0"/>
                  <a:pt x="67" y="18"/>
                  <a:pt x="74" y="27"/>
                </a:cubicBezTo>
                <a:cubicBezTo>
                  <a:pt x="81" y="36"/>
                  <a:pt x="99" y="50"/>
                  <a:pt x="105" y="134"/>
                </a:cubicBezTo>
                <a:cubicBezTo>
                  <a:pt x="111" y="217"/>
                  <a:pt x="120" y="238"/>
                  <a:pt x="141" y="250"/>
                </a:cubicBezTo>
                <a:cubicBezTo>
                  <a:pt x="161" y="263"/>
                  <a:pt x="174" y="260"/>
                  <a:pt x="175" y="242"/>
                </a:cubicBezTo>
                <a:cubicBezTo>
                  <a:pt x="177" y="224"/>
                  <a:pt x="157" y="229"/>
                  <a:pt x="152" y="239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932" name="chenying0907 188"/>
          <p:cNvSpPr/>
          <p:nvPr/>
        </p:nvSpPr>
        <p:spPr bwMode="auto">
          <a:xfrm>
            <a:off x="6534150" y="2551113"/>
            <a:ext cx="477838" cy="836612"/>
          </a:xfrm>
          <a:custGeom>
            <a:gdLst>
              <a:gd name="T0" fmla="*/ 457504 w 141"/>
              <a:gd name="T1" fmla="*/ 91452 h 247"/>
              <a:gd name="T2" fmla="*/ 474449 w 141"/>
              <a:gd name="T3" fmla="*/ 47419 h 247"/>
              <a:gd name="T4" fmla="*/ 399893 w 141"/>
              <a:gd name="T5" fmla="*/ 6774 h 247"/>
              <a:gd name="T6" fmla="*/ 335503 w 141"/>
              <a:gd name="T7" fmla="*/ 162580 h 247"/>
              <a:gd name="T8" fmla="*/ 311781 w 141"/>
              <a:gd name="T9" fmla="*/ 569032 h 247"/>
              <a:gd name="T10" fmla="*/ 77945 w 141"/>
              <a:gd name="T11" fmla="*/ 836612 h 247"/>
              <a:gd name="T12" fmla="*/ 37278 w 141"/>
              <a:gd name="T13" fmla="*/ 721451 h 247"/>
              <a:gd name="T14" fmla="*/ 91501 w 141"/>
              <a:gd name="T15" fmla="*/ 758709 h 24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1" h="246">
                <a:moveTo>
                  <a:pt x="135" y="27"/>
                </a:moveTo>
                <a:cubicBezTo>
                  <a:pt x="135" y="27"/>
                  <a:pt x="141" y="24"/>
                  <a:pt x="140" y="14"/>
                </a:cubicBezTo>
                <a:cubicBezTo>
                  <a:pt x="140" y="4"/>
                  <a:pt x="131" y="0"/>
                  <a:pt x="118" y="2"/>
                </a:cubicBezTo>
                <a:cubicBezTo>
                  <a:pt x="105" y="4"/>
                  <a:pt x="97" y="18"/>
                  <a:pt x="99" y="48"/>
                </a:cubicBezTo>
                <a:cubicBezTo>
                  <a:pt x="102" y="77"/>
                  <a:pt x="106" y="134"/>
                  <a:pt x="92" y="168"/>
                </a:cubicBezTo>
                <a:cubicBezTo>
                  <a:pt x="78" y="202"/>
                  <a:pt x="45" y="247"/>
                  <a:pt x="23" y="247"/>
                </a:cubicBezTo>
                <a:cubicBezTo>
                  <a:pt x="0" y="247"/>
                  <a:pt x="1" y="221"/>
                  <a:pt x="11" y="213"/>
                </a:cubicBezTo>
                <a:cubicBezTo>
                  <a:pt x="20" y="204"/>
                  <a:pt x="27" y="224"/>
                  <a:pt x="27" y="224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933" name="chenying0907 189"/>
          <p:cNvSpPr/>
          <p:nvPr/>
        </p:nvSpPr>
        <p:spPr bwMode="auto">
          <a:xfrm>
            <a:off x="4154488" y="1273175"/>
            <a:ext cx="600075" cy="211138"/>
          </a:xfrm>
          <a:custGeom>
            <a:gdLst>
              <a:gd name="T0" fmla="*/ 40683 w 177"/>
              <a:gd name="T1" fmla="*/ 204327 h 62"/>
              <a:gd name="T2" fmla="*/ 3390 w 177"/>
              <a:gd name="T3" fmla="*/ 156651 h 62"/>
              <a:gd name="T4" fmla="*/ 108488 w 177"/>
              <a:gd name="T5" fmla="*/ 115785 h 62"/>
              <a:gd name="T6" fmla="*/ 267830 w 177"/>
              <a:gd name="T7" fmla="*/ 0 h 62"/>
              <a:gd name="T8" fmla="*/ 339025 w 177"/>
              <a:gd name="T9" fmla="*/ 88542 h 62"/>
              <a:gd name="T10" fmla="*/ 532270 w 177"/>
              <a:gd name="T11" fmla="*/ 91947 h 62"/>
              <a:gd name="T12" fmla="*/ 596685 w 177"/>
              <a:gd name="T13" fmla="*/ 153245 h 62"/>
              <a:gd name="T14" fmla="*/ 545831 w 177"/>
              <a:gd name="T15" fmla="*/ 190705 h 6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77" h="62">
                <a:moveTo>
                  <a:pt x="12" y="60"/>
                </a:moveTo>
                <a:cubicBezTo>
                  <a:pt x="12" y="60"/>
                  <a:pt x="0" y="56"/>
                  <a:pt x="1" y="46"/>
                </a:cubicBezTo>
                <a:cubicBezTo>
                  <a:pt x="3" y="36"/>
                  <a:pt x="21" y="35"/>
                  <a:pt x="32" y="34"/>
                </a:cubicBezTo>
                <a:cubicBezTo>
                  <a:pt x="43" y="34"/>
                  <a:pt x="71" y="27"/>
                  <a:pt x="79" y="0"/>
                </a:cubicBezTo>
                <a:cubicBezTo>
                  <a:pt x="79" y="0"/>
                  <a:pt x="81" y="22"/>
                  <a:pt x="100" y="26"/>
                </a:cubicBezTo>
                <a:cubicBezTo>
                  <a:pt x="120" y="30"/>
                  <a:pt x="152" y="26"/>
                  <a:pt x="157" y="27"/>
                </a:cubicBezTo>
                <a:cubicBezTo>
                  <a:pt x="163" y="28"/>
                  <a:pt x="177" y="30"/>
                  <a:pt x="176" y="45"/>
                </a:cubicBezTo>
                <a:cubicBezTo>
                  <a:pt x="175" y="59"/>
                  <a:pt x="165" y="62"/>
                  <a:pt x="161" y="56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934" name="chenying0907 190"/>
          <p:cNvSpPr/>
          <p:nvPr/>
        </p:nvSpPr>
        <p:spPr bwMode="auto">
          <a:xfrm>
            <a:off x="4221163" y="3446463"/>
            <a:ext cx="685800" cy="331787"/>
          </a:xfrm>
          <a:custGeom>
            <a:gdLst>
              <a:gd name="T0" fmla="*/ 84876 w 202"/>
              <a:gd name="T1" fmla="*/ 84640 h 98"/>
              <a:gd name="T2" fmla="*/ 0 w 202"/>
              <a:gd name="T3" fmla="*/ 142194 h 98"/>
              <a:gd name="T4" fmla="*/ 139197 w 202"/>
              <a:gd name="T5" fmla="*/ 220063 h 98"/>
              <a:gd name="T6" fmla="*/ 315740 w 202"/>
              <a:gd name="T7" fmla="*/ 243762 h 98"/>
              <a:gd name="T8" fmla="*/ 356480 w 202"/>
              <a:gd name="T9" fmla="*/ 331787 h 98"/>
              <a:gd name="T10" fmla="*/ 420986 w 202"/>
              <a:gd name="T11" fmla="*/ 206520 h 98"/>
              <a:gd name="T12" fmla="*/ 655245 w 202"/>
              <a:gd name="T13" fmla="*/ 118495 h 98"/>
              <a:gd name="T14" fmla="*/ 580553 w 202"/>
              <a:gd name="T15" fmla="*/ 16928 h 9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01" h="98">
                <a:moveTo>
                  <a:pt x="25" y="25"/>
                </a:moveTo>
                <a:cubicBezTo>
                  <a:pt x="25" y="25"/>
                  <a:pt x="0" y="18"/>
                  <a:pt x="0" y="42"/>
                </a:cubicBezTo>
                <a:cubicBezTo>
                  <a:pt x="0" y="66"/>
                  <a:pt x="30" y="65"/>
                  <a:pt x="41" y="65"/>
                </a:cubicBezTo>
                <a:cubicBezTo>
                  <a:pt x="52" y="65"/>
                  <a:pt x="86" y="63"/>
                  <a:pt x="93" y="72"/>
                </a:cubicBezTo>
                <a:cubicBezTo>
                  <a:pt x="101" y="81"/>
                  <a:pt x="105" y="98"/>
                  <a:pt x="105" y="98"/>
                </a:cubicBezTo>
                <a:cubicBezTo>
                  <a:pt x="105" y="98"/>
                  <a:pt x="105" y="65"/>
                  <a:pt x="124" y="61"/>
                </a:cubicBezTo>
                <a:cubicBezTo>
                  <a:pt x="144" y="57"/>
                  <a:pt x="185" y="46"/>
                  <a:pt x="193" y="35"/>
                </a:cubicBezTo>
                <a:cubicBezTo>
                  <a:pt x="202" y="24"/>
                  <a:pt x="199" y="0"/>
                  <a:pt x="171" y="5"/>
                </a:cubicBezTo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1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1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15" dur="5000" fill="hold"/>
                                        <p:tgtEl>
                                          <p:spTgt spid="318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3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6000" fill="hold"/>
                                        <p:tgtEl>
                                          <p:spTgt spid="31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6000" fill="hold"/>
                                        <p:tgtEl>
                                          <p:spTgt spid="31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21" dur="5000" fill="hold"/>
                                        <p:tgtEl>
                                          <p:spTgt spid="318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"/>
                                        <p:tgtEl>
                                          <p:spTgt spid="3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"/>
                                        <p:tgtEl>
                                          <p:spTgt spid="3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"/>
                                        <p:tgtEl>
                                          <p:spTgt spid="3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00"/>
                                        <p:tgtEl>
                                          <p:spTgt spid="3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"/>
                                        <p:tgtEl>
                                          <p:spTgt spid="3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"/>
                                        <p:tgtEl>
                                          <p:spTgt spid="3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"/>
                                        <p:tgtEl>
                                          <p:spTgt spid="3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00"/>
                                        <p:tgtEl>
                                          <p:spTgt spid="31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200"/>
                                        <p:tgtEl>
                                          <p:spTgt spid="31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"/>
                                        <p:tgtEl>
                                          <p:spTgt spid="31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00"/>
                                        <p:tgtEl>
                                          <p:spTgt spid="31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90" grpId="0"/>
      <p:bldP spid="31923" grpId="0" animBg="1"/>
      <p:bldP spid="31924" grpId="0" animBg="1"/>
      <p:bldP spid="31925" grpId="0" animBg="1"/>
      <p:bldP spid="31926" grpId="0" animBg="1"/>
      <p:bldP spid="31928" grpId="0" animBg="1"/>
      <p:bldP spid="31929" grpId="0" animBg="1"/>
      <p:bldP spid="31930" grpId="0" animBg="1"/>
      <p:bldP spid="31931" grpId="0" animBg="1"/>
      <p:bldP spid="31932" grpId="0" animBg="1"/>
      <p:bldP spid="31933" grpId="0" animBg="1"/>
      <p:bldP spid="319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12" name="chenying0907 192" descr="240512-13011Q3400285"/>
          <p:cNvSpPr/>
          <p:nvPr/>
        </p:nvSpPr>
        <p:spPr bwMode="auto">
          <a:xfrm>
            <a:off x="3779838" y="482600"/>
            <a:ext cx="6573837" cy="4926013"/>
          </a:xfrm>
          <a:custGeom>
            <a:gdLst>
              <a:gd name="T0" fmla="*/ 4197350 w 4141"/>
              <a:gd name="T1" fmla="*/ 4592638 h 3103"/>
              <a:gd name="T2" fmla="*/ 5189537 w 4141"/>
              <a:gd name="T3" fmla="*/ 4656138 h 3103"/>
              <a:gd name="T4" fmla="*/ 6064250 w 4141"/>
              <a:gd name="T5" fmla="*/ 4403725 h 3103"/>
              <a:gd name="T6" fmla="*/ 6296025 w 4141"/>
              <a:gd name="T7" fmla="*/ 2195513 h 3103"/>
              <a:gd name="T8" fmla="*/ 6437312 w 4141"/>
              <a:gd name="T9" fmla="*/ 946150 h 3103"/>
              <a:gd name="T10" fmla="*/ 5865812 w 4141"/>
              <a:gd name="T11" fmla="*/ 850900 h 3103"/>
              <a:gd name="T12" fmla="*/ 4117975 w 4141"/>
              <a:gd name="T13" fmla="*/ 588963 h 3103"/>
              <a:gd name="T14" fmla="*/ 2560637 w 4141"/>
              <a:gd name="T15" fmla="*/ 203200 h 3103"/>
              <a:gd name="T16" fmla="*/ 1268412 w 4141"/>
              <a:gd name="T17" fmla="*/ 60325 h 3103"/>
              <a:gd name="T18" fmla="*/ 708025 w 4141"/>
              <a:gd name="T19" fmla="*/ 485775 h 3103"/>
              <a:gd name="T20" fmla="*/ 458787 w 4141"/>
              <a:gd name="T21" fmla="*/ 2524125 h 3103"/>
              <a:gd name="T22" fmla="*/ 271462 w 4141"/>
              <a:gd name="T23" fmla="*/ 3692525 h 3103"/>
              <a:gd name="T24" fmla="*/ 1519237 w 4141"/>
              <a:gd name="T25" fmla="*/ 3979863 h 3103"/>
              <a:gd name="T26" fmla="*/ 2746375 w 4141"/>
              <a:gd name="T27" fmla="*/ 4205288 h 3103"/>
              <a:gd name="T28" fmla="*/ 4197350 w 4141"/>
              <a:gd name="T29" fmla="*/ 4592638 h 310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141" h="3103">
                <a:moveTo>
                  <a:pt x="2644" y="2893"/>
                </a:moveTo>
                <a:cubicBezTo>
                  <a:pt x="2843" y="2907"/>
                  <a:pt x="3028" y="2866"/>
                  <a:pt x="3269" y="2933"/>
                </a:cubicBezTo>
                <a:cubicBezTo>
                  <a:pt x="3509" y="2999"/>
                  <a:pt x="3799" y="3103"/>
                  <a:pt x="3820" y="2774"/>
                </a:cubicBezTo>
                <a:cubicBezTo>
                  <a:pt x="3841" y="2446"/>
                  <a:pt x="3892" y="1665"/>
                  <a:pt x="3966" y="1383"/>
                </a:cubicBezTo>
                <a:cubicBezTo>
                  <a:pt x="4043" y="1100"/>
                  <a:pt x="4141" y="721"/>
                  <a:pt x="4055" y="596"/>
                </a:cubicBezTo>
                <a:cubicBezTo>
                  <a:pt x="3971" y="474"/>
                  <a:pt x="3796" y="558"/>
                  <a:pt x="3695" y="536"/>
                </a:cubicBezTo>
                <a:cubicBezTo>
                  <a:pt x="3597" y="515"/>
                  <a:pt x="2750" y="417"/>
                  <a:pt x="2594" y="371"/>
                </a:cubicBezTo>
                <a:cubicBezTo>
                  <a:pt x="2438" y="327"/>
                  <a:pt x="1956" y="166"/>
                  <a:pt x="1613" y="128"/>
                </a:cubicBezTo>
                <a:cubicBezTo>
                  <a:pt x="1268" y="89"/>
                  <a:pt x="998" y="68"/>
                  <a:pt x="799" y="38"/>
                </a:cubicBezTo>
                <a:cubicBezTo>
                  <a:pt x="601" y="5"/>
                  <a:pt x="487" y="0"/>
                  <a:pt x="446" y="306"/>
                </a:cubicBezTo>
                <a:cubicBezTo>
                  <a:pt x="404" y="608"/>
                  <a:pt x="360" y="1310"/>
                  <a:pt x="289" y="1590"/>
                </a:cubicBezTo>
                <a:cubicBezTo>
                  <a:pt x="217" y="1873"/>
                  <a:pt x="0" y="2189"/>
                  <a:pt x="171" y="2326"/>
                </a:cubicBezTo>
                <a:cubicBezTo>
                  <a:pt x="342" y="2464"/>
                  <a:pt x="797" y="2481"/>
                  <a:pt x="957" y="2507"/>
                </a:cubicBezTo>
                <a:cubicBezTo>
                  <a:pt x="1114" y="2532"/>
                  <a:pt x="1546" y="2593"/>
                  <a:pt x="1730" y="2649"/>
                </a:cubicBezTo>
                <a:cubicBezTo>
                  <a:pt x="1913" y="2708"/>
                  <a:pt x="2477" y="2883"/>
                  <a:pt x="2644" y="2893"/>
                </a:cubicBezTo>
              </a:path>
            </a:pathLst>
          </a:custGeom>
          <a:blipFill dpi="0" rotWithShape="1">
            <a:blip r:embed="rId2"/>
            <a:stretch>
              <a:fillRect/>
            </a:stretch>
          </a:blipFill>
          <a:ln w="25400" cap="rnd">
            <a:solidFill>
              <a:srgbClr val="FFFFFF"/>
            </a:solidFill>
            <a:prstDash val="solid"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95" name="Text Box 75"/>
          <p:cNvSpPr txBox="1">
            <a:spLocks noChangeArrowheads="1"/>
          </p:cNvSpPr>
          <p:nvPr/>
        </p:nvSpPr>
        <p:spPr bwMode="auto">
          <a:xfrm>
            <a:off x="989013" y="1630363"/>
            <a:ext cx="26987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Christmas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And 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New Year wishes #2</a:t>
            </a:r>
          </a:p>
        </p:txBody>
      </p:sp>
      <p:sp>
        <p:nvSpPr>
          <p:cNvPr id="5198" name="chenying0907 78"/>
          <p:cNvSpPr/>
          <p:nvPr/>
        </p:nvSpPr>
        <p:spPr bwMode="auto">
          <a:xfrm rot="-3890699">
            <a:off x="4481512" y="-773112"/>
            <a:ext cx="5307013" cy="6853238"/>
          </a:xfrm>
          <a:custGeom>
            <a:gdLst>
              <a:gd name="T0" fmla="*/ 936762 w 1354"/>
              <a:gd name="T1" fmla="*/ 5052271 h 1720"/>
              <a:gd name="T2" fmla="*/ 1301276 w 1354"/>
              <a:gd name="T3" fmla="*/ 5976661 h 1720"/>
              <a:gd name="T4" fmla="*/ 1900961 w 1354"/>
              <a:gd name="T5" fmla="*/ 6661985 h 1720"/>
              <a:gd name="T6" fmla="*/ 3997898 w 1354"/>
              <a:gd name="T7" fmla="*/ 5932832 h 1720"/>
              <a:gd name="T8" fmla="*/ 5189428 w 1354"/>
              <a:gd name="T9" fmla="*/ 5530404 h 1720"/>
              <a:gd name="T10" fmla="*/ 5032647 w 1354"/>
              <a:gd name="T11" fmla="*/ 4972582 h 1720"/>
              <a:gd name="T12" fmla="*/ 4527031 w 1354"/>
              <a:gd name="T13" fmla="*/ 3279195 h 1720"/>
              <a:gd name="T14" fmla="*/ 4213470 w 1354"/>
              <a:gd name="T15" fmla="*/ 1705341 h 1720"/>
              <a:gd name="T16" fmla="*/ 3794083 w 1354"/>
              <a:gd name="T17" fmla="*/ 474148 h 1720"/>
              <a:gd name="T18" fmla="*/ 3170881 w 1354"/>
              <a:gd name="T19" fmla="*/ 147424 h 1720"/>
              <a:gd name="T20" fmla="*/ 1218967 w 1354"/>
              <a:gd name="T21" fmla="*/ 788919 h 1720"/>
              <a:gd name="T22" fmla="*/ 82310 w 1354"/>
              <a:gd name="T23" fmla="*/ 1115643 h 1720"/>
              <a:gd name="T24" fmla="*/ 352756 w 1354"/>
              <a:gd name="T25" fmla="*/ 2366758 h 1720"/>
              <a:gd name="T26" fmla="*/ 670236 w 1354"/>
              <a:gd name="T27" fmla="*/ 3574043 h 1720"/>
              <a:gd name="T28" fmla="*/ 936762 w 1354"/>
              <a:gd name="T29" fmla="*/ 5052271 h 172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99" name="Group 79"/>
          <p:cNvGrpSpPr/>
          <p:nvPr/>
        </p:nvGrpSpPr>
        <p:grpSpPr>
          <a:xfrm>
            <a:off x="5580063" y="5595938"/>
            <a:ext cx="685800" cy="603250"/>
            <a:chOff x="2629" y="832"/>
            <a:chExt cx="1533" cy="1569"/>
          </a:xfrm>
        </p:grpSpPr>
        <p:sp>
          <p:nvSpPr>
            <p:cNvPr id="8274" name="chenying0907 80"/>
            <p:cNvSpPr/>
            <p:nvPr/>
          </p:nvSpPr>
          <p:spPr bwMode="auto">
            <a:xfrm>
              <a:off x="2813" y="1061"/>
              <a:ext cx="213" cy="199"/>
            </a:xfrm>
            <a:custGeom>
              <a:gdLst>
                <a:gd name="T0" fmla="*/ 144 w 90"/>
                <a:gd name="T1" fmla="*/ 135 h 84"/>
                <a:gd name="T2" fmla="*/ 40 w 90"/>
                <a:gd name="T3" fmla="*/ 114 h 84"/>
                <a:gd name="T4" fmla="*/ 99 w 90"/>
                <a:gd name="T5" fmla="*/ 0 h 84"/>
                <a:gd name="T6" fmla="*/ 144 w 90"/>
                <a:gd name="T7" fmla="*/ 135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61" y="57"/>
                  </a:moveTo>
                  <a:cubicBezTo>
                    <a:pt x="61" y="57"/>
                    <a:pt x="33" y="84"/>
                    <a:pt x="17" y="48"/>
                  </a:cubicBezTo>
                  <a:cubicBezTo>
                    <a:pt x="0" y="12"/>
                    <a:pt x="33" y="0"/>
                    <a:pt x="42" y="0"/>
                  </a:cubicBezTo>
                  <a:cubicBezTo>
                    <a:pt x="51" y="0"/>
                    <a:pt x="90" y="12"/>
                    <a:pt x="61" y="57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5" name="chenying0907 81"/>
            <p:cNvSpPr/>
            <p:nvPr/>
          </p:nvSpPr>
          <p:spPr bwMode="auto">
            <a:xfrm>
              <a:off x="3815" y="2125"/>
              <a:ext cx="212" cy="198"/>
            </a:xfrm>
            <a:custGeom>
              <a:gdLst>
                <a:gd name="T0" fmla="*/ 139 w 90"/>
                <a:gd name="T1" fmla="*/ 137 h 84"/>
                <a:gd name="T2" fmla="*/ 35 w 90"/>
                <a:gd name="T3" fmla="*/ 111 h 84"/>
                <a:gd name="T4" fmla="*/ 99 w 90"/>
                <a:gd name="T5" fmla="*/ 0 h 84"/>
                <a:gd name="T6" fmla="*/ 139 w 90"/>
                <a:gd name="T7" fmla="*/ 137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59" y="58"/>
                  </a:moveTo>
                  <a:cubicBezTo>
                    <a:pt x="59" y="58"/>
                    <a:pt x="30" y="84"/>
                    <a:pt x="15" y="47"/>
                  </a:cubicBezTo>
                  <a:cubicBezTo>
                    <a:pt x="0" y="10"/>
                    <a:pt x="33" y="0"/>
                    <a:pt x="42" y="0"/>
                  </a:cubicBezTo>
                  <a:cubicBezTo>
                    <a:pt x="51" y="0"/>
                    <a:pt x="90" y="14"/>
                    <a:pt x="59" y="5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6" name="chenying0907 82"/>
            <p:cNvSpPr/>
            <p:nvPr/>
          </p:nvSpPr>
          <p:spPr bwMode="auto">
            <a:xfrm>
              <a:off x="2960" y="1206"/>
              <a:ext cx="907" cy="947"/>
            </a:xfrm>
            <a:custGeom>
              <a:gdLst>
                <a:gd name="T0" fmla="*/ 0 w 384"/>
                <a:gd name="T1" fmla="*/ 0 h 401"/>
                <a:gd name="T2" fmla="*/ 437 w 384"/>
                <a:gd name="T3" fmla="*/ 453 h 401"/>
                <a:gd name="T4" fmla="*/ 742 w 384"/>
                <a:gd name="T5" fmla="*/ 763 h 401"/>
                <a:gd name="T6" fmla="*/ 907 w 384"/>
                <a:gd name="T7" fmla="*/ 947 h 4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4" h="401">
                  <a:moveTo>
                    <a:pt x="0" y="0"/>
                  </a:moveTo>
                  <a:cubicBezTo>
                    <a:pt x="0" y="0"/>
                    <a:pt x="165" y="168"/>
                    <a:pt x="185" y="192"/>
                  </a:cubicBezTo>
                  <a:cubicBezTo>
                    <a:pt x="205" y="215"/>
                    <a:pt x="296" y="303"/>
                    <a:pt x="314" y="323"/>
                  </a:cubicBezTo>
                  <a:cubicBezTo>
                    <a:pt x="332" y="343"/>
                    <a:pt x="384" y="401"/>
                    <a:pt x="384" y="401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7" name="chenying0907 83"/>
            <p:cNvSpPr/>
            <p:nvPr/>
          </p:nvSpPr>
          <p:spPr bwMode="auto">
            <a:xfrm>
              <a:off x="3095" y="979"/>
              <a:ext cx="564" cy="1299"/>
            </a:xfrm>
            <a:custGeom>
              <a:gdLst>
                <a:gd name="T0" fmla="*/ 564 w 239"/>
                <a:gd name="T1" fmla="*/ 0 h 550"/>
                <a:gd name="T2" fmla="*/ 281 w 239"/>
                <a:gd name="T3" fmla="*/ 678 h 550"/>
                <a:gd name="T4" fmla="*/ 109 w 239"/>
                <a:gd name="T5" fmla="*/ 1075 h 550"/>
                <a:gd name="T6" fmla="*/ 0 w 239"/>
                <a:gd name="T7" fmla="*/ 1299 h 5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9" h="550">
                  <a:moveTo>
                    <a:pt x="239" y="0"/>
                  </a:moveTo>
                  <a:cubicBezTo>
                    <a:pt x="239" y="0"/>
                    <a:pt x="133" y="259"/>
                    <a:pt x="119" y="287"/>
                  </a:cubicBezTo>
                  <a:cubicBezTo>
                    <a:pt x="105" y="314"/>
                    <a:pt x="58" y="431"/>
                    <a:pt x="46" y="455"/>
                  </a:cubicBezTo>
                  <a:cubicBezTo>
                    <a:pt x="34" y="480"/>
                    <a:pt x="0" y="550"/>
                    <a:pt x="0" y="55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8" name="chenying0907 84"/>
            <p:cNvSpPr/>
            <p:nvPr/>
          </p:nvSpPr>
          <p:spPr bwMode="auto">
            <a:xfrm>
              <a:off x="3546" y="832"/>
              <a:ext cx="207" cy="187"/>
            </a:xfrm>
            <a:custGeom>
              <a:gdLst>
                <a:gd name="T0" fmla="*/ 106 w 88"/>
                <a:gd name="T1" fmla="*/ 161 h 79"/>
                <a:gd name="T2" fmla="*/ 7 w 88"/>
                <a:gd name="T3" fmla="*/ 92 h 79"/>
                <a:gd name="T4" fmla="*/ 113 w 88"/>
                <a:gd name="T5" fmla="*/ 12 h 79"/>
                <a:gd name="T6" fmla="*/ 181 w 88"/>
                <a:gd name="T7" fmla="*/ 118 h 79"/>
                <a:gd name="T8" fmla="*/ 106 w 88"/>
                <a:gd name="T9" fmla="*/ 161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79">
                  <a:moveTo>
                    <a:pt x="45" y="68"/>
                  </a:moveTo>
                  <a:cubicBezTo>
                    <a:pt x="45" y="68"/>
                    <a:pt x="6" y="67"/>
                    <a:pt x="3" y="39"/>
                  </a:cubicBezTo>
                  <a:cubicBezTo>
                    <a:pt x="0" y="11"/>
                    <a:pt x="26" y="0"/>
                    <a:pt x="48" y="5"/>
                  </a:cubicBezTo>
                  <a:cubicBezTo>
                    <a:pt x="70" y="10"/>
                    <a:pt x="88" y="26"/>
                    <a:pt x="77" y="50"/>
                  </a:cubicBezTo>
                  <a:cubicBezTo>
                    <a:pt x="66" y="74"/>
                    <a:pt x="60" y="79"/>
                    <a:pt x="45" y="6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9" name="chenying0907 85"/>
            <p:cNvSpPr/>
            <p:nvPr/>
          </p:nvSpPr>
          <p:spPr bwMode="auto">
            <a:xfrm>
              <a:off x="3420" y="1024"/>
              <a:ext cx="414" cy="210"/>
            </a:xfrm>
            <a:custGeom>
              <a:gdLst>
                <a:gd name="T0" fmla="*/ 57 w 175"/>
                <a:gd name="T1" fmla="*/ 19 h 89"/>
                <a:gd name="T2" fmla="*/ 166 w 175"/>
                <a:gd name="T3" fmla="*/ 78 h 89"/>
                <a:gd name="T4" fmla="*/ 300 w 175"/>
                <a:gd name="T5" fmla="*/ 205 h 89"/>
                <a:gd name="T6" fmla="*/ 376 w 175"/>
                <a:gd name="T7" fmla="*/ 116 h 89"/>
                <a:gd name="T8" fmla="*/ 114 w 175"/>
                <a:gd name="T9" fmla="*/ 116 h 89"/>
                <a:gd name="T10" fmla="*/ 57 w 175"/>
                <a:gd name="T11" fmla="*/ 19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5" h="89">
                  <a:moveTo>
                    <a:pt x="24" y="8"/>
                  </a:moveTo>
                  <a:cubicBezTo>
                    <a:pt x="40" y="0"/>
                    <a:pt x="57" y="14"/>
                    <a:pt x="70" y="33"/>
                  </a:cubicBezTo>
                  <a:cubicBezTo>
                    <a:pt x="83" y="52"/>
                    <a:pt x="110" y="85"/>
                    <a:pt x="127" y="87"/>
                  </a:cubicBezTo>
                  <a:cubicBezTo>
                    <a:pt x="144" y="89"/>
                    <a:pt x="175" y="58"/>
                    <a:pt x="159" y="49"/>
                  </a:cubicBezTo>
                  <a:cubicBezTo>
                    <a:pt x="143" y="41"/>
                    <a:pt x="74" y="54"/>
                    <a:pt x="48" y="49"/>
                  </a:cubicBezTo>
                  <a:cubicBezTo>
                    <a:pt x="22" y="45"/>
                    <a:pt x="0" y="20"/>
                    <a:pt x="24" y="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0" name="chenying0907 86"/>
            <p:cNvSpPr/>
            <p:nvPr/>
          </p:nvSpPr>
          <p:spPr bwMode="auto">
            <a:xfrm>
              <a:off x="2759" y="1532"/>
              <a:ext cx="1290" cy="215"/>
            </a:xfrm>
            <a:custGeom>
              <a:gdLst>
                <a:gd name="T0" fmla="*/ 0 w 546"/>
                <a:gd name="T1" fmla="*/ 213 h 91"/>
                <a:gd name="T2" fmla="*/ 180 w 546"/>
                <a:gd name="T3" fmla="*/ 194 h 91"/>
                <a:gd name="T4" fmla="*/ 425 w 546"/>
                <a:gd name="T5" fmla="*/ 168 h 91"/>
                <a:gd name="T6" fmla="*/ 751 w 546"/>
                <a:gd name="T7" fmla="*/ 111 h 91"/>
                <a:gd name="T8" fmla="*/ 1016 w 546"/>
                <a:gd name="T9" fmla="*/ 64 h 91"/>
                <a:gd name="T10" fmla="*/ 1195 w 546"/>
                <a:gd name="T11" fmla="*/ 28 h 91"/>
                <a:gd name="T12" fmla="*/ 1290 w 54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46" h="91">
                  <a:moveTo>
                    <a:pt x="0" y="90"/>
                  </a:moveTo>
                  <a:cubicBezTo>
                    <a:pt x="12" y="91"/>
                    <a:pt x="64" y="82"/>
                    <a:pt x="76" y="82"/>
                  </a:cubicBezTo>
                  <a:cubicBezTo>
                    <a:pt x="88" y="82"/>
                    <a:pt x="161" y="74"/>
                    <a:pt x="180" y="71"/>
                  </a:cubicBezTo>
                  <a:cubicBezTo>
                    <a:pt x="199" y="68"/>
                    <a:pt x="296" y="52"/>
                    <a:pt x="318" y="47"/>
                  </a:cubicBezTo>
                  <a:cubicBezTo>
                    <a:pt x="340" y="42"/>
                    <a:pt x="411" y="33"/>
                    <a:pt x="430" y="27"/>
                  </a:cubicBezTo>
                  <a:cubicBezTo>
                    <a:pt x="449" y="21"/>
                    <a:pt x="498" y="13"/>
                    <a:pt x="506" y="12"/>
                  </a:cubicBezTo>
                  <a:cubicBezTo>
                    <a:pt x="514" y="11"/>
                    <a:pt x="546" y="0"/>
                    <a:pt x="546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1" name="chenying0907 87"/>
            <p:cNvSpPr/>
            <p:nvPr/>
          </p:nvSpPr>
          <p:spPr bwMode="auto">
            <a:xfrm>
              <a:off x="4027" y="1444"/>
              <a:ext cx="135" cy="163"/>
            </a:xfrm>
            <a:custGeom>
              <a:gdLst>
                <a:gd name="T0" fmla="*/ 83 w 57"/>
                <a:gd name="T1" fmla="*/ 5 h 69"/>
                <a:gd name="T2" fmla="*/ 135 w 57"/>
                <a:gd name="T3" fmla="*/ 76 h 69"/>
                <a:gd name="T4" fmla="*/ 66 w 57"/>
                <a:gd name="T5" fmla="*/ 154 h 69"/>
                <a:gd name="T6" fmla="*/ 21 w 57"/>
                <a:gd name="T7" fmla="*/ 50 h 69"/>
                <a:gd name="T8" fmla="*/ 83 w 57"/>
                <a:gd name="T9" fmla="*/ 5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9">
                  <a:moveTo>
                    <a:pt x="35" y="2"/>
                  </a:moveTo>
                  <a:cubicBezTo>
                    <a:pt x="47" y="5"/>
                    <a:pt x="57" y="19"/>
                    <a:pt x="57" y="32"/>
                  </a:cubicBezTo>
                  <a:cubicBezTo>
                    <a:pt x="57" y="45"/>
                    <a:pt x="42" y="69"/>
                    <a:pt x="28" y="65"/>
                  </a:cubicBezTo>
                  <a:cubicBezTo>
                    <a:pt x="14" y="61"/>
                    <a:pt x="0" y="39"/>
                    <a:pt x="9" y="21"/>
                  </a:cubicBezTo>
                  <a:cubicBezTo>
                    <a:pt x="18" y="3"/>
                    <a:pt x="29" y="0"/>
                    <a:pt x="35" y="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2" name="chenying0907 88"/>
            <p:cNvSpPr/>
            <p:nvPr/>
          </p:nvSpPr>
          <p:spPr bwMode="auto">
            <a:xfrm>
              <a:off x="2629" y="1673"/>
              <a:ext cx="133" cy="187"/>
            </a:xfrm>
            <a:custGeom>
              <a:gdLst>
                <a:gd name="T0" fmla="*/ 50 w 56"/>
                <a:gd name="T1" fmla="*/ 7 h 79"/>
                <a:gd name="T2" fmla="*/ 114 w 56"/>
                <a:gd name="T3" fmla="*/ 47 h 79"/>
                <a:gd name="T4" fmla="*/ 121 w 56"/>
                <a:gd name="T5" fmla="*/ 123 h 79"/>
                <a:gd name="T6" fmla="*/ 50 w 56"/>
                <a:gd name="T7" fmla="*/ 156 h 79"/>
                <a:gd name="T8" fmla="*/ 5 w 56"/>
                <a:gd name="T9" fmla="*/ 57 h 79"/>
                <a:gd name="T10" fmla="*/ 50 w 56"/>
                <a:gd name="T11" fmla="*/ 7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79">
                  <a:moveTo>
                    <a:pt x="21" y="3"/>
                  </a:moveTo>
                  <a:cubicBezTo>
                    <a:pt x="30" y="5"/>
                    <a:pt x="42" y="9"/>
                    <a:pt x="48" y="20"/>
                  </a:cubicBezTo>
                  <a:cubicBezTo>
                    <a:pt x="55" y="30"/>
                    <a:pt x="56" y="42"/>
                    <a:pt x="51" y="52"/>
                  </a:cubicBezTo>
                  <a:cubicBezTo>
                    <a:pt x="46" y="61"/>
                    <a:pt x="36" y="79"/>
                    <a:pt x="21" y="66"/>
                  </a:cubicBezTo>
                  <a:cubicBezTo>
                    <a:pt x="6" y="52"/>
                    <a:pt x="0" y="32"/>
                    <a:pt x="2" y="24"/>
                  </a:cubicBezTo>
                  <a:cubicBezTo>
                    <a:pt x="4" y="17"/>
                    <a:pt x="11" y="0"/>
                    <a:pt x="21" y="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3" name="chenying0907 89"/>
            <p:cNvSpPr/>
            <p:nvPr/>
          </p:nvSpPr>
          <p:spPr bwMode="auto">
            <a:xfrm>
              <a:off x="2780" y="1593"/>
              <a:ext cx="166" cy="293"/>
            </a:xfrm>
            <a:custGeom>
              <a:gdLst>
                <a:gd name="T0" fmla="*/ 166 w 70"/>
                <a:gd name="T1" fmla="*/ 132 h 124"/>
                <a:gd name="T2" fmla="*/ 102 w 70"/>
                <a:gd name="T3" fmla="*/ 45 h 124"/>
                <a:gd name="T4" fmla="*/ 17 w 70"/>
                <a:gd name="T5" fmla="*/ 24 h 124"/>
                <a:gd name="T6" fmla="*/ 43 w 70"/>
                <a:gd name="T7" fmla="*/ 95 h 124"/>
                <a:gd name="T8" fmla="*/ 100 w 70"/>
                <a:gd name="T9" fmla="*/ 139 h 124"/>
                <a:gd name="T10" fmla="*/ 50 w 70"/>
                <a:gd name="T11" fmla="*/ 208 h 124"/>
                <a:gd name="T12" fmla="*/ 52 w 70"/>
                <a:gd name="T13" fmla="*/ 284 h 124"/>
                <a:gd name="T14" fmla="*/ 119 w 70"/>
                <a:gd name="T15" fmla="*/ 236 h 124"/>
                <a:gd name="T16" fmla="*/ 166 w 70"/>
                <a:gd name="T17" fmla="*/ 132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24">
                  <a:moveTo>
                    <a:pt x="70" y="56"/>
                  </a:moveTo>
                  <a:cubicBezTo>
                    <a:pt x="70" y="56"/>
                    <a:pt x="55" y="27"/>
                    <a:pt x="43" y="19"/>
                  </a:cubicBezTo>
                  <a:cubicBezTo>
                    <a:pt x="31" y="12"/>
                    <a:pt x="14" y="0"/>
                    <a:pt x="7" y="10"/>
                  </a:cubicBezTo>
                  <a:cubicBezTo>
                    <a:pt x="0" y="20"/>
                    <a:pt x="8" y="33"/>
                    <a:pt x="18" y="40"/>
                  </a:cubicBezTo>
                  <a:cubicBezTo>
                    <a:pt x="27" y="46"/>
                    <a:pt x="38" y="53"/>
                    <a:pt x="42" y="59"/>
                  </a:cubicBezTo>
                  <a:cubicBezTo>
                    <a:pt x="42" y="59"/>
                    <a:pt x="24" y="76"/>
                    <a:pt x="21" y="88"/>
                  </a:cubicBezTo>
                  <a:cubicBezTo>
                    <a:pt x="18" y="100"/>
                    <a:pt x="14" y="116"/>
                    <a:pt x="22" y="120"/>
                  </a:cubicBezTo>
                  <a:cubicBezTo>
                    <a:pt x="30" y="124"/>
                    <a:pt x="43" y="111"/>
                    <a:pt x="50" y="100"/>
                  </a:cubicBezTo>
                  <a:cubicBezTo>
                    <a:pt x="56" y="90"/>
                    <a:pt x="68" y="62"/>
                    <a:pt x="70" y="5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4" name="chenying0907 90"/>
            <p:cNvSpPr/>
            <p:nvPr/>
          </p:nvSpPr>
          <p:spPr bwMode="auto">
            <a:xfrm>
              <a:off x="2981" y="1808"/>
              <a:ext cx="118" cy="149"/>
            </a:xfrm>
            <a:custGeom>
              <a:gdLst>
                <a:gd name="T0" fmla="*/ 99 w 50"/>
                <a:gd name="T1" fmla="*/ 43 h 63"/>
                <a:gd name="T2" fmla="*/ 9 w 50"/>
                <a:gd name="T3" fmla="*/ 43 h 63"/>
                <a:gd name="T4" fmla="*/ 42 w 50"/>
                <a:gd name="T5" fmla="*/ 130 h 63"/>
                <a:gd name="T6" fmla="*/ 99 w 50"/>
                <a:gd name="T7" fmla="*/ 130 h 63"/>
                <a:gd name="T8" fmla="*/ 99 w 50"/>
                <a:gd name="T9" fmla="*/ 43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62">
                  <a:moveTo>
                    <a:pt x="42" y="18"/>
                  </a:moveTo>
                  <a:cubicBezTo>
                    <a:pt x="36" y="12"/>
                    <a:pt x="8" y="0"/>
                    <a:pt x="4" y="18"/>
                  </a:cubicBezTo>
                  <a:cubicBezTo>
                    <a:pt x="0" y="36"/>
                    <a:pt x="9" y="51"/>
                    <a:pt x="18" y="55"/>
                  </a:cubicBezTo>
                  <a:cubicBezTo>
                    <a:pt x="28" y="58"/>
                    <a:pt x="34" y="63"/>
                    <a:pt x="42" y="55"/>
                  </a:cubicBezTo>
                  <a:cubicBezTo>
                    <a:pt x="50" y="47"/>
                    <a:pt x="48" y="24"/>
                    <a:pt x="42" y="1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5" name="chenying0907 91"/>
            <p:cNvSpPr/>
            <p:nvPr/>
          </p:nvSpPr>
          <p:spPr bwMode="auto">
            <a:xfrm>
              <a:off x="2955" y="1458"/>
              <a:ext cx="95" cy="107"/>
            </a:xfrm>
            <a:custGeom>
              <a:gdLst>
                <a:gd name="T0" fmla="*/ 95 w 40"/>
                <a:gd name="T1" fmla="*/ 59 h 45"/>
                <a:gd name="T2" fmla="*/ 55 w 40"/>
                <a:gd name="T3" fmla="*/ 0 h 45"/>
                <a:gd name="T4" fmla="*/ 12 w 40"/>
                <a:gd name="T5" fmla="*/ 67 h 45"/>
                <a:gd name="T6" fmla="*/ 95 w 40"/>
                <a:gd name="T7" fmla="*/ 59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45">
                  <a:moveTo>
                    <a:pt x="40" y="25"/>
                  </a:moveTo>
                  <a:cubicBezTo>
                    <a:pt x="40" y="25"/>
                    <a:pt x="36" y="0"/>
                    <a:pt x="23" y="0"/>
                  </a:cubicBezTo>
                  <a:cubicBezTo>
                    <a:pt x="10" y="0"/>
                    <a:pt x="0" y="10"/>
                    <a:pt x="5" y="28"/>
                  </a:cubicBezTo>
                  <a:cubicBezTo>
                    <a:pt x="10" y="45"/>
                    <a:pt x="32" y="43"/>
                    <a:pt x="40" y="25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6" name="chenying0907 92"/>
            <p:cNvSpPr/>
            <p:nvPr/>
          </p:nvSpPr>
          <p:spPr bwMode="auto">
            <a:xfrm>
              <a:off x="2899" y="1102"/>
              <a:ext cx="219" cy="307"/>
            </a:xfrm>
            <a:custGeom>
              <a:gdLst>
                <a:gd name="T0" fmla="*/ 181 w 93"/>
                <a:gd name="T1" fmla="*/ 227 h 130"/>
                <a:gd name="T2" fmla="*/ 47 w 93"/>
                <a:gd name="T3" fmla="*/ 272 h 130"/>
                <a:gd name="T4" fmla="*/ 115 w 93"/>
                <a:gd name="T5" fmla="*/ 158 h 130"/>
                <a:gd name="T6" fmla="*/ 139 w 93"/>
                <a:gd name="T7" fmla="*/ 59 h 130"/>
                <a:gd name="T8" fmla="*/ 181 w 93"/>
                <a:gd name="T9" fmla="*/ 14 h 130"/>
                <a:gd name="T10" fmla="*/ 219 w 93"/>
                <a:gd name="T11" fmla="*/ 156 h 130"/>
                <a:gd name="T12" fmla="*/ 181 w 93"/>
                <a:gd name="T13" fmla="*/ 227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130">
                  <a:moveTo>
                    <a:pt x="77" y="96"/>
                  </a:moveTo>
                  <a:cubicBezTo>
                    <a:pt x="77" y="96"/>
                    <a:pt x="41" y="130"/>
                    <a:pt x="20" y="115"/>
                  </a:cubicBezTo>
                  <a:cubicBezTo>
                    <a:pt x="0" y="100"/>
                    <a:pt x="21" y="68"/>
                    <a:pt x="49" y="67"/>
                  </a:cubicBezTo>
                  <a:cubicBezTo>
                    <a:pt x="49" y="67"/>
                    <a:pt x="53" y="36"/>
                    <a:pt x="59" y="25"/>
                  </a:cubicBezTo>
                  <a:cubicBezTo>
                    <a:pt x="65" y="14"/>
                    <a:pt x="66" y="0"/>
                    <a:pt x="77" y="6"/>
                  </a:cubicBezTo>
                  <a:cubicBezTo>
                    <a:pt x="88" y="13"/>
                    <a:pt x="93" y="52"/>
                    <a:pt x="93" y="66"/>
                  </a:cubicBezTo>
                  <a:cubicBezTo>
                    <a:pt x="93" y="81"/>
                    <a:pt x="83" y="91"/>
                    <a:pt x="77" y="9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7" name="chenying0907 93"/>
            <p:cNvSpPr/>
            <p:nvPr/>
          </p:nvSpPr>
          <p:spPr bwMode="auto">
            <a:xfrm>
              <a:off x="3262" y="1189"/>
              <a:ext cx="128" cy="130"/>
            </a:xfrm>
            <a:custGeom>
              <a:gdLst>
                <a:gd name="T0" fmla="*/ 90 w 54"/>
                <a:gd name="T1" fmla="*/ 116 h 55"/>
                <a:gd name="T2" fmla="*/ 7 w 54"/>
                <a:gd name="T3" fmla="*/ 71 h 55"/>
                <a:gd name="T4" fmla="*/ 62 w 54"/>
                <a:gd name="T5" fmla="*/ 5 h 55"/>
                <a:gd name="T6" fmla="*/ 128 w 54"/>
                <a:gd name="T7" fmla="*/ 61 h 55"/>
                <a:gd name="T8" fmla="*/ 90 w 54"/>
                <a:gd name="T9" fmla="*/ 116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5">
                  <a:moveTo>
                    <a:pt x="38" y="49"/>
                  </a:moveTo>
                  <a:cubicBezTo>
                    <a:pt x="30" y="53"/>
                    <a:pt x="6" y="55"/>
                    <a:pt x="3" y="30"/>
                  </a:cubicBezTo>
                  <a:cubicBezTo>
                    <a:pt x="0" y="5"/>
                    <a:pt x="12" y="0"/>
                    <a:pt x="26" y="2"/>
                  </a:cubicBezTo>
                  <a:cubicBezTo>
                    <a:pt x="39" y="4"/>
                    <a:pt x="54" y="15"/>
                    <a:pt x="54" y="26"/>
                  </a:cubicBezTo>
                  <a:cubicBezTo>
                    <a:pt x="53" y="37"/>
                    <a:pt x="50" y="44"/>
                    <a:pt x="38" y="49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8" name="chenying0907 94"/>
            <p:cNvSpPr/>
            <p:nvPr/>
          </p:nvSpPr>
          <p:spPr bwMode="auto">
            <a:xfrm>
              <a:off x="3352" y="1305"/>
              <a:ext cx="28" cy="153"/>
            </a:xfrm>
            <a:custGeom>
              <a:gdLst>
                <a:gd name="T0" fmla="*/ 0 w 12"/>
                <a:gd name="T1" fmla="*/ 0 h 65"/>
                <a:gd name="T2" fmla="*/ 23 w 12"/>
                <a:gd name="T3" fmla="*/ 153 h 65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2" h="65">
                  <a:moveTo>
                    <a:pt x="0" y="0"/>
                  </a:moveTo>
                  <a:cubicBezTo>
                    <a:pt x="0" y="0"/>
                    <a:pt x="12" y="52"/>
                    <a:pt x="10" y="65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9" name="chenying0907 95"/>
            <p:cNvSpPr/>
            <p:nvPr/>
          </p:nvSpPr>
          <p:spPr bwMode="auto">
            <a:xfrm>
              <a:off x="3609" y="1335"/>
              <a:ext cx="126" cy="121"/>
            </a:xfrm>
            <a:custGeom>
              <a:gdLst>
                <a:gd name="T0" fmla="*/ 62 w 53"/>
                <a:gd name="T1" fmla="*/ 114 h 51"/>
                <a:gd name="T2" fmla="*/ 19 w 53"/>
                <a:gd name="T3" fmla="*/ 21 h 51"/>
                <a:gd name="T4" fmla="*/ 93 w 53"/>
                <a:gd name="T5" fmla="*/ 7 h 51"/>
                <a:gd name="T6" fmla="*/ 119 w 53"/>
                <a:gd name="T7" fmla="*/ 81 h 51"/>
                <a:gd name="T8" fmla="*/ 62 w 53"/>
                <a:gd name="T9" fmla="*/ 114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51">
                  <a:moveTo>
                    <a:pt x="26" y="48"/>
                  </a:moveTo>
                  <a:cubicBezTo>
                    <a:pt x="15" y="45"/>
                    <a:pt x="0" y="15"/>
                    <a:pt x="8" y="9"/>
                  </a:cubicBezTo>
                  <a:cubicBezTo>
                    <a:pt x="17" y="3"/>
                    <a:pt x="27" y="0"/>
                    <a:pt x="39" y="3"/>
                  </a:cubicBezTo>
                  <a:cubicBezTo>
                    <a:pt x="50" y="5"/>
                    <a:pt x="53" y="22"/>
                    <a:pt x="50" y="34"/>
                  </a:cubicBezTo>
                  <a:cubicBezTo>
                    <a:pt x="47" y="46"/>
                    <a:pt x="38" y="51"/>
                    <a:pt x="26" y="4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0" name="chenying0907 96"/>
            <p:cNvSpPr/>
            <p:nvPr/>
          </p:nvSpPr>
          <p:spPr bwMode="auto">
            <a:xfrm>
              <a:off x="3822" y="1402"/>
              <a:ext cx="198" cy="319"/>
            </a:xfrm>
            <a:custGeom>
              <a:gdLst>
                <a:gd name="T0" fmla="*/ 26 w 84"/>
                <a:gd name="T1" fmla="*/ 165 h 135"/>
                <a:gd name="T2" fmla="*/ 19 w 84"/>
                <a:gd name="T3" fmla="*/ 57 h 135"/>
                <a:gd name="T4" fmla="*/ 97 w 84"/>
                <a:gd name="T5" fmla="*/ 24 h 135"/>
                <a:gd name="T6" fmla="*/ 75 w 84"/>
                <a:gd name="T7" fmla="*/ 158 h 135"/>
                <a:gd name="T8" fmla="*/ 174 w 84"/>
                <a:gd name="T9" fmla="*/ 227 h 135"/>
                <a:gd name="T10" fmla="*/ 160 w 84"/>
                <a:gd name="T11" fmla="*/ 314 h 135"/>
                <a:gd name="T12" fmla="*/ 64 w 84"/>
                <a:gd name="T13" fmla="*/ 267 h 135"/>
                <a:gd name="T14" fmla="*/ 26 w 84"/>
                <a:gd name="T15" fmla="*/ 165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4" h="135">
                  <a:moveTo>
                    <a:pt x="11" y="70"/>
                  </a:moveTo>
                  <a:cubicBezTo>
                    <a:pt x="11" y="70"/>
                    <a:pt x="0" y="38"/>
                    <a:pt x="8" y="24"/>
                  </a:cubicBezTo>
                  <a:cubicBezTo>
                    <a:pt x="17" y="10"/>
                    <a:pt x="29" y="0"/>
                    <a:pt x="41" y="10"/>
                  </a:cubicBezTo>
                  <a:cubicBezTo>
                    <a:pt x="53" y="20"/>
                    <a:pt x="53" y="49"/>
                    <a:pt x="32" y="67"/>
                  </a:cubicBezTo>
                  <a:cubicBezTo>
                    <a:pt x="32" y="67"/>
                    <a:pt x="64" y="75"/>
                    <a:pt x="74" y="96"/>
                  </a:cubicBezTo>
                  <a:cubicBezTo>
                    <a:pt x="84" y="116"/>
                    <a:pt x="79" y="132"/>
                    <a:pt x="68" y="133"/>
                  </a:cubicBezTo>
                  <a:cubicBezTo>
                    <a:pt x="57" y="135"/>
                    <a:pt x="34" y="131"/>
                    <a:pt x="27" y="113"/>
                  </a:cubicBezTo>
                  <a:cubicBezTo>
                    <a:pt x="19" y="95"/>
                    <a:pt x="11" y="70"/>
                    <a:pt x="11" y="7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1" name="Line 97"/>
            <p:cNvSpPr>
              <a:spLocks noChangeShapeType="1"/>
            </p:cNvSpPr>
            <p:nvPr/>
          </p:nvSpPr>
          <p:spPr bwMode="auto">
            <a:xfrm flipH="1">
              <a:off x="3574" y="1442"/>
              <a:ext cx="85" cy="10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2" name="chenying0907 98"/>
            <p:cNvSpPr/>
            <p:nvPr/>
          </p:nvSpPr>
          <p:spPr bwMode="auto">
            <a:xfrm>
              <a:off x="3607" y="1730"/>
              <a:ext cx="123" cy="40"/>
            </a:xfrm>
            <a:custGeom>
              <a:gdLst>
                <a:gd name="T0" fmla="*/ 0 w 52"/>
                <a:gd name="T1" fmla="*/ 0 h 17"/>
                <a:gd name="T2" fmla="*/ 123 w 52"/>
                <a:gd name="T3" fmla="*/ 40 h 17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2" h="17">
                  <a:moveTo>
                    <a:pt x="0" y="0"/>
                  </a:moveTo>
                  <a:cubicBezTo>
                    <a:pt x="0" y="0"/>
                    <a:pt x="44" y="4"/>
                    <a:pt x="52" y="1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3" name="chenying0907 99"/>
            <p:cNvSpPr/>
            <p:nvPr/>
          </p:nvSpPr>
          <p:spPr bwMode="auto">
            <a:xfrm>
              <a:off x="3692" y="1740"/>
              <a:ext cx="120" cy="146"/>
            </a:xfrm>
            <a:custGeom>
              <a:gdLst>
                <a:gd name="T0" fmla="*/ 120 w 51"/>
                <a:gd name="T1" fmla="*/ 75 h 62"/>
                <a:gd name="T2" fmla="*/ 38 w 51"/>
                <a:gd name="T3" fmla="*/ 118 h 62"/>
                <a:gd name="T4" fmla="*/ 61 w 51"/>
                <a:gd name="T5" fmla="*/ 2 h 62"/>
                <a:gd name="T6" fmla="*/ 120 w 51"/>
                <a:gd name="T7" fmla="*/ 75 h 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62">
                  <a:moveTo>
                    <a:pt x="51" y="32"/>
                  </a:moveTo>
                  <a:cubicBezTo>
                    <a:pt x="51" y="41"/>
                    <a:pt x="32" y="62"/>
                    <a:pt x="16" y="50"/>
                  </a:cubicBezTo>
                  <a:cubicBezTo>
                    <a:pt x="0" y="38"/>
                    <a:pt x="8" y="0"/>
                    <a:pt x="26" y="1"/>
                  </a:cubicBezTo>
                  <a:cubicBezTo>
                    <a:pt x="44" y="3"/>
                    <a:pt x="51" y="12"/>
                    <a:pt x="51" y="3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4" name="chenying0907 100"/>
            <p:cNvSpPr/>
            <p:nvPr/>
          </p:nvSpPr>
          <p:spPr bwMode="auto">
            <a:xfrm>
              <a:off x="3685" y="1912"/>
              <a:ext cx="234" cy="234"/>
            </a:xfrm>
            <a:custGeom>
              <a:gdLst>
                <a:gd name="T0" fmla="*/ 97 w 99"/>
                <a:gd name="T1" fmla="*/ 147 h 99"/>
                <a:gd name="T2" fmla="*/ 128 w 99"/>
                <a:gd name="T3" fmla="*/ 26 h 99"/>
                <a:gd name="T4" fmla="*/ 208 w 99"/>
                <a:gd name="T5" fmla="*/ 35 h 99"/>
                <a:gd name="T6" fmla="*/ 208 w 99"/>
                <a:gd name="T7" fmla="*/ 116 h 99"/>
                <a:gd name="T8" fmla="*/ 24 w 99"/>
                <a:gd name="T9" fmla="*/ 130 h 99"/>
                <a:gd name="T10" fmla="*/ 24 w 99"/>
                <a:gd name="T11" fmla="*/ 220 h 99"/>
                <a:gd name="T12" fmla="*/ 92 w 99"/>
                <a:gd name="T13" fmla="*/ 203 h 99"/>
                <a:gd name="T14" fmla="*/ 97 w 99"/>
                <a:gd name="T15" fmla="*/ 147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9" h="99">
                  <a:moveTo>
                    <a:pt x="41" y="62"/>
                  </a:moveTo>
                  <a:cubicBezTo>
                    <a:pt x="41" y="62"/>
                    <a:pt x="37" y="15"/>
                    <a:pt x="54" y="11"/>
                  </a:cubicBezTo>
                  <a:cubicBezTo>
                    <a:pt x="71" y="7"/>
                    <a:pt x="80" y="0"/>
                    <a:pt x="88" y="15"/>
                  </a:cubicBezTo>
                  <a:cubicBezTo>
                    <a:pt x="96" y="31"/>
                    <a:pt x="99" y="44"/>
                    <a:pt x="88" y="49"/>
                  </a:cubicBezTo>
                  <a:cubicBezTo>
                    <a:pt x="77" y="53"/>
                    <a:pt x="18" y="44"/>
                    <a:pt x="10" y="55"/>
                  </a:cubicBezTo>
                  <a:cubicBezTo>
                    <a:pt x="3" y="67"/>
                    <a:pt x="0" y="86"/>
                    <a:pt x="10" y="93"/>
                  </a:cubicBezTo>
                  <a:cubicBezTo>
                    <a:pt x="21" y="99"/>
                    <a:pt x="31" y="95"/>
                    <a:pt x="39" y="86"/>
                  </a:cubicBezTo>
                  <a:cubicBezTo>
                    <a:pt x="47" y="77"/>
                    <a:pt x="41" y="62"/>
                    <a:pt x="41" y="6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5" name="Line 101"/>
            <p:cNvSpPr>
              <a:spLocks noChangeShapeType="1"/>
            </p:cNvSpPr>
            <p:nvPr/>
          </p:nvSpPr>
          <p:spPr bwMode="auto">
            <a:xfrm>
              <a:off x="3050" y="1513"/>
              <a:ext cx="167" cy="5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6" name="chenying0907 102"/>
            <p:cNvSpPr/>
            <p:nvPr/>
          </p:nvSpPr>
          <p:spPr bwMode="auto">
            <a:xfrm>
              <a:off x="3376" y="1997"/>
              <a:ext cx="132" cy="125"/>
            </a:xfrm>
            <a:custGeom>
              <a:gdLst>
                <a:gd name="T0" fmla="*/ 14 w 56"/>
                <a:gd name="T1" fmla="*/ 78 h 53"/>
                <a:gd name="T2" fmla="*/ 75 w 56"/>
                <a:gd name="T3" fmla="*/ 118 h 53"/>
                <a:gd name="T4" fmla="*/ 125 w 56"/>
                <a:gd name="T5" fmla="*/ 78 h 53"/>
                <a:gd name="T6" fmla="*/ 28 w 56"/>
                <a:gd name="T7" fmla="*/ 35 h 53"/>
                <a:gd name="T8" fmla="*/ 14 w 56"/>
                <a:gd name="T9" fmla="*/ 78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2">
                  <a:moveTo>
                    <a:pt x="6" y="33"/>
                  </a:moveTo>
                  <a:cubicBezTo>
                    <a:pt x="10" y="44"/>
                    <a:pt x="18" y="53"/>
                    <a:pt x="32" y="50"/>
                  </a:cubicBezTo>
                  <a:cubicBezTo>
                    <a:pt x="47" y="47"/>
                    <a:pt x="56" y="45"/>
                    <a:pt x="53" y="33"/>
                  </a:cubicBezTo>
                  <a:cubicBezTo>
                    <a:pt x="50" y="21"/>
                    <a:pt x="24" y="0"/>
                    <a:pt x="12" y="15"/>
                  </a:cubicBezTo>
                  <a:cubicBezTo>
                    <a:pt x="0" y="29"/>
                    <a:pt x="6" y="33"/>
                    <a:pt x="6" y="3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7" name="chenying0907 103"/>
            <p:cNvSpPr/>
            <p:nvPr/>
          </p:nvSpPr>
          <p:spPr bwMode="auto">
            <a:xfrm>
              <a:off x="3019" y="2006"/>
              <a:ext cx="290" cy="272"/>
            </a:xfrm>
            <a:custGeom>
              <a:gdLst>
                <a:gd name="T0" fmla="*/ 151 w 123"/>
                <a:gd name="T1" fmla="*/ 118 h 115"/>
                <a:gd name="T2" fmla="*/ 198 w 123"/>
                <a:gd name="T3" fmla="*/ 251 h 115"/>
                <a:gd name="T4" fmla="*/ 283 w 123"/>
                <a:gd name="T5" fmla="*/ 211 h 115"/>
                <a:gd name="T6" fmla="*/ 182 w 123"/>
                <a:gd name="T7" fmla="*/ 92 h 115"/>
                <a:gd name="T8" fmla="*/ 75 w 123"/>
                <a:gd name="T9" fmla="*/ 132 h 115"/>
                <a:gd name="T10" fmla="*/ 31 w 123"/>
                <a:gd name="T11" fmla="*/ 50 h 115"/>
                <a:gd name="T12" fmla="*/ 113 w 123"/>
                <a:gd name="T13" fmla="*/ 14 h 115"/>
                <a:gd name="T14" fmla="*/ 151 w 123"/>
                <a:gd name="T15" fmla="*/ 118 h 1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3" h="115">
                  <a:moveTo>
                    <a:pt x="64" y="50"/>
                  </a:moveTo>
                  <a:cubicBezTo>
                    <a:pt x="64" y="50"/>
                    <a:pt x="57" y="97"/>
                    <a:pt x="84" y="106"/>
                  </a:cubicBezTo>
                  <a:cubicBezTo>
                    <a:pt x="111" y="115"/>
                    <a:pt x="123" y="107"/>
                    <a:pt x="120" y="89"/>
                  </a:cubicBezTo>
                  <a:cubicBezTo>
                    <a:pt x="117" y="70"/>
                    <a:pt x="84" y="40"/>
                    <a:pt x="77" y="39"/>
                  </a:cubicBezTo>
                  <a:cubicBezTo>
                    <a:pt x="70" y="37"/>
                    <a:pt x="46" y="63"/>
                    <a:pt x="32" y="56"/>
                  </a:cubicBezTo>
                  <a:cubicBezTo>
                    <a:pt x="17" y="49"/>
                    <a:pt x="0" y="31"/>
                    <a:pt x="13" y="21"/>
                  </a:cubicBezTo>
                  <a:cubicBezTo>
                    <a:pt x="25" y="11"/>
                    <a:pt x="38" y="0"/>
                    <a:pt x="48" y="6"/>
                  </a:cubicBezTo>
                  <a:cubicBezTo>
                    <a:pt x="59" y="11"/>
                    <a:pt x="64" y="31"/>
                    <a:pt x="64" y="5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8" name="chenying0907 104"/>
            <p:cNvSpPr/>
            <p:nvPr/>
          </p:nvSpPr>
          <p:spPr bwMode="auto">
            <a:xfrm>
              <a:off x="2955" y="2257"/>
              <a:ext cx="180" cy="144"/>
            </a:xfrm>
            <a:custGeom>
              <a:gdLst>
                <a:gd name="T0" fmla="*/ 52 w 76"/>
                <a:gd name="T1" fmla="*/ 26 h 61"/>
                <a:gd name="T2" fmla="*/ 26 w 76"/>
                <a:gd name="T3" fmla="*/ 116 h 61"/>
                <a:gd name="T4" fmla="*/ 123 w 76"/>
                <a:gd name="T5" fmla="*/ 127 h 61"/>
                <a:gd name="T6" fmla="*/ 178 w 76"/>
                <a:gd name="T7" fmla="*/ 83 h 61"/>
                <a:gd name="T8" fmla="*/ 97 w 76"/>
                <a:gd name="T9" fmla="*/ 9 h 61"/>
                <a:gd name="T10" fmla="*/ 52 w 76"/>
                <a:gd name="T11" fmla="*/ 26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6" h="61">
                  <a:moveTo>
                    <a:pt x="22" y="11"/>
                  </a:moveTo>
                  <a:cubicBezTo>
                    <a:pt x="12" y="21"/>
                    <a:pt x="0" y="38"/>
                    <a:pt x="11" y="49"/>
                  </a:cubicBezTo>
                  <a:cubicBezTo>
                    <a:pt x="22" y="61"/>
                    <a:pt x="36" y="61"/>
                    <a:pt x="52" y="54"/>
                  </a:cubicBezTo>
                  <a:cubicBezTo>
                    <a:pt x="67" y="47"/>
                    <a:pt x="75" y="48"/>
                    <a:pt x="75" y="35"/>
                  </a:cubicBezTo>
                  <a:cubicBezTo>
                    <a:pt x="76" y="21"/>
                    <a:pt x="57" y="0"/>
                    <a:pt x="41" y="4"/>
                  </a:cubicBezTo>
                  <a:cubicBezTo>
                    <a:pt x="25" y="8"/>
                    <a:pt x="26" y="5"/>
                    <a:pt x="22" y="11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9" name="chenying0907 105"/>
            <p:cNvSpPr/>
            <p:nvPr/>
          </p:nvSpPr>
          <p:spPr bwMode="auto">
            <a:xfrm>
              <a:off x="3149" y="1397"/>
              <a:ext cx="550" cy="645"/>
            </a:xfrm>
            <a:custGeom>
              <a:gdLst>
                <a:gd name="T0" fmla="*/ 293 w 233"/>
                <a:gd name="T1" fmla="*/ 645 h 273"/>
                <a:gd name="T2" fmla="*/ 281 w 233"/>
                <a:gd name="T3" fmla="*/ 491 h 273"/>
                <a:gd name="T4" fmla="*/ 366 w 233"/>
                <a:gd name="T5" fmla="*/ 385 h 273"/>
                <a:gd name="T6" fmla="*/ 425 w 233"/>
                <a:gd name="T7" fmla="*/ 234 h 273"/>
                <a:gd name="T8" fmla="*/ 434 w 233"/>
                <a:gd name="T9" fmla="*/ 135 h 273"/>
                <a:gd name="T10" fmla="*/ 276 w 233"/>
                <a:gd name="T11" fmla="*/ 146 h 273"/>
                <a:gd name="T12" fmla="*/ 307 w 233"/>
                <a:gd name="T13" fmla="*/ 73 h 273"/>
                <a:gd name="T14" fmla="*/ 135 w 233"/>
                <a:gd name="T15" fmla="*/ 142 h 273"/>
                <a:gd name="T16" fmla="*/ 68 w 233"/>
                <a:gd name="T17" fmla="*/ 298 h 2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3" h="273">
                  <a:moveTo>
                    <a:pt x="124" y="273"/>
                  </a:moveTo>
                  <a:cubicBezTo>
                    <a:pt x="119" y="208"/>
                    <a:pt x="119" y="208"/>
                    <a:pt x="119" y="208"/>
                  </a:cubicBezTo>
                  <a:cubicBezTo>
                    <a:pt x="157" y="207"/>
                    <a:pt x="155" y="163"/>
                    <a:pt x="155" y="163"/>
                  </a:cubicBezTo>
                  <a:cubicBezTo>
                    <a:pt x="233" y="173"/>
                    <a:pt x="180" y="99"/>
                    <a:pt x="180" y="99"/>
                  </a:cubicBezTo>
                  <a:cubicBezTo>
                    <a:pt x="180" y="99"/>
                    <a:pt x="208" y="88"/>
                    <a:pt x="184" y="57"/>
                  </a:cubicBezTo>
                  <a:cubicBezTo>
                    <a:pt x="160" y="26"/>
                    <a:pt x="117" y="62"/>
                    <a:pt x="117" y="62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81" y="0"/>
                    <a:pt x="57" y="60"/>
                    <a:pt x="57" y="60"/>
                  </a:cubicBezTo>
                  <a:cubicBezTo>
                    <a:pt x="0" y="66"/>
                    <a:pt x="29" y="126"/>
                    <a:pt x="29" y="126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0" name="chenying0907 106"/>
            <p:cNvSpPr/>
            <p:nvPr/>
          </p:nvSpPr>
          <p:spPr bwMode="auto">
            <a:xfrm>
              <a:off x="3092" y="1789"/>
              <a:ext cx="338" cy="114"/>
            </a:xfrm>
            <a:custGeom>
              <a:gdLst>
                <a:gd name="T0" fmla="*/ 338 w 143"/>
                <a:gd name="T1" fmla="*/ 100 h 48"/>
                <a:gd name="T2" fmla="*/ 248 w 143"/>
                <a:gd name="T3" fmla="*/ 0 h 48"/>
                <a:gd name="T4" fmla="*/ 118 w 143"/>
                <a:gd name="T5" fmla="*/ 17 h 48"/>
                <a:gd name="T6" fmla="*/ 0 w 143"/>
                <a:gd name="T7" fmla="*/ 88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" h="48">
                  <a:moveTo>
                    <a:pt x="143" y="42"/>
                  </a:moveTo>
                  <a:cubicBezTo>
                    <a:pt x="143" y="42"/>
                    <a:pt x="108" y="48"/>
                    <a:pt x="105" y="0"/>
                  </a:cubicBezTo>
                  <a:cubicBezTo>
                    <a:pt x="105" y="0"/>
                    <a:pt x="74" y="36"/>
                    <a:pt x="50" y="7"/>
                  </a:cubicBezTo>
                  <a:cubicBezTo>
                    <a:pt x="0" y="37"/>
                    <a:pt x="0" y="37"/>
                    <a:pt x="0" y="3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1" name="chenying0907 107"/>
            <p:cNvSpPr/>
            <p:nvPr/>
          </p:nvSpPr>
          <p:spPr bwMode="auto">
            <a:xfrm>
              <a:off x="3170" y="1704"/>
              <a:ext cx="47" cy="102"/>
            </a:xfrm>
            <a:custGeom>
              <a:gdLst>
                <a:gd name="T0" fmla="*/ 40 w 20"/>
                <a:gd name="T1" fmla="*/ 102 h 43"/>
                <a:gd name="T2" fmla="*/ 47 w 20"/>
                <a:gd name="T3" fmla="*/ 0 h 43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0" h="43">
                  <a:moveTo>
                    <a:pt x="17" y="43"/>
                  </a:moveTo>
                  <a:cubicBezTo>
                    <a:pt x="17" y="43"/>
                    <a:pt x="0" y="17"/>
                    <a:pt x="20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97" name="Group 177"/>
          <p:cNvGrpSpPr/>
          <p:nvPr/>
        </p:nvGrpSpPr>
        <p:grpSpPr>
          <a:xfrm>
            <a:off x="3635375" y="411163"/>
            <a:ext cx="1189038" cy="1222375"/>
            <a:chOff x="2131" y="2118"/>
            <a:chExt cx="749" cy="770"/>
          </a:xfrm>
        </p:grpSpPr>
        <p:sp>
          <p:nvSpPr>
            <p:cNvPr id="8237" name="chenying0907 111"/>
            <p:cNvSpPr/>
            <p:nvPr/>
          </p:nvSpPr>
          <p:spPr bwMode="auto">
            <a:xfrm>
              <a:off x="2419" y="2413"/>
              <a:ext cx="161" cy="166"/>
            </a:xfrm>
            <a:custGeom>
              <a:gdLst>
                <a:gd name="T0" fmla="*/ 24 w 68"/>
                <a:gd name="T1" fmla="*/ 138 h 70"/>
                <a:gd name="T2" fmla="*/ 118 w 68"/>
                <a:gd name="T3" fmla="*/ 147 h 70"/>
                <a:gd name="T4" fmla="*/ 152 w 68"/>
                <a:gd name="T5" fmla="*/ 55 h 70"/>
                <a:gd name="T6" fmla="*/ 54 w 68"/>
                <a:gd name="T7" fmla="*/ 19 h 70"/>
                <a:gd name="T8" fmla="*/ 24 w 68"/>
                <a:gd name="T9" fmla="*/ 138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70">
                  <a:moveTo>
                    <a:pt x="10" y="58"/>
                  </a:moveTo>
                  <a:cubicBezTo>
                    <a:pt x="17" y="69"/>
                    <a:pt x="36" y="70"/>
                    <a:pt x="50" y="62"/>
                  </a:cubicBezTo>
                  <a:cubicBezTo>
                    <a:pt x="63" y="54"/>
                    <a:pt x="68" y="32"/>
                    <a:pt x="64" y="23"/>
                  </a:cubicBezTo>
                  <a:cubicBezTo>
                    <a:pt x="60" y="15"/>
                    <a:pt x="39" y="0"/>
                    <a:pt x="23" y="8"/>
                  </a:cubicBezTo>
                  <a:cubicBezTo>
                    <a:pt x="7" y="16"/>
                    <a:pt x="0" y="42"/>
                    <a:pt x="10" y="58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8" name="chenying0907 112"/>
            <p:cNvSpPr/>
            <p:nvPr/>
          </p:nvSpPr>
          <p:spPr bwMode="auto">
            <a:xfrm>
              <a:off x="2544" y="2118"/>
              <a:ext cx="81" cy="80"/>
            </a:xfrm>
            <a:custGeom>
              <a:gdLst>
                <a:gd name="T0" fmla="*/ 60 w 34"/>
                <a:gd name="T1" fmla="*/ 78 h 34"/>
                <a:gd name="T2" fmla="*/ 24 w 34"/>
                <a:gd name="T3" fmla="*/ 9 h 34"/>
                <a:gd name="T4" fmla="*/ 60 w 34"/>
                <a:gd name="T5" fmla="*/ 33 h 34"/>
                <a:gd name="T6" fmla="*/ 60 w 34"/>
                <a:gd name="T7" fmla="*/ 78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" h="34">
                  <a:moveTo>
                    <a:pt x="25" y="33"/>
                  </a:moveTo>
                  <a:cubicBezTo>
                    <a:pt x="25" y="33"/>
                    <a:pt x="0" y="16"/>
                    <a:pt x="10" y="4"/>
                  </a:cubicBezTo>
                  <a:cubicBezTo>
                    <a:pt x="13" y="0"/>
                    <a:pt x="20" y="8"/>
                    <a:pt x="25" y="14"/>
                  </a:cubicBezTo>
                  <a:cubicBezTo>
                    <a:pt x="30" y="21"/>
                    <a:pt x="34" y="34"/>
                    <a:pt x="25" y="33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9" name="chenying0907 113"/>
            <p:cNvSpPr/>
            <p:nvPr/>
          </p:nvSpPr>
          <p:spPr bwMode="auto">
            <a:xfrm>
              <a:off x="2537" y="2144"/>
              <a:ext cx="161" cy="113"/>
            </a:xfrm>
            <a:custGeom>
              <a:gdLst>
                <a:gd name="T0" fmla="*/ 69 w 68"/>
                <a:gd name="T1" fmla="*/ 57 h 48"/>
                <a:gd name="T2" fmla="*/ 118 w 68"/>
                <a:gd name="T3" fmla="*/ 87 h 48"/>
                <a:gd name="T4" fmla="*/ 62 w 68"/>
                <a:gd name="T5" fmla="*/ 75 h 48"/>
                <a:gd name="T6" fmla="*/ 14 w 68"/>
                <a:gd name="T7" fmla="*/ 52 h 48"/>
                <a:gd name="T8" fmla="*/ 69 w 68"/>
                <a:gd name="T9" fmla="*/ 57 h 48"/>
                <a:gd name="T10" fmla="*/ 137 w 68"/>
                <a:gd name="T11" fmla="*/ 24 h 48"/>
                <a:gd name="T12" fmla="*/ 69 w 68"/>
                <a:gd name="T13" fmla="*/ 57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8" h="48">
                  <a:moveTo>
                    <a:pt x="29" y="24"/>
                  </a:moveTo>
                  <a:cubicBezTo>
                    <a:pt x="29" y="24"/>
                    <a:pt x="52" y="25"/>
                    <a:pt x="50" y="37"/>
                  </a:cubicBezTo>
                  <a:cubicBezTo>
                    <a:pt x="49" y="48"/>
                    <a:pt x="34" y="46"/>
                    <a:pt x="26" y="32"/>
                  </a:cubicBezTo>
                  <a:cubicBezTo>
                    <a:pt x="19" y="37"/>
                    <a:pt x="0" y="33"/>
                    <a:pt x="6" y="22"/>
                  </a:cubicBezTo>
                  <a:cubicBezTo>
                    <a:pt x="11" y="10"/>
                    <a:pt x="29" y="24"/>
                    <a:pt x="29" y="24"/>
                  </a:cubicBezTo>
                  <a:cubicBezTo>
                    <a:pt x="29" y="24"/>
                    <a:pt x="49" y="0"/>
                    <a:pt x="58" y="10"/>
                  </a:cubicBezTo>
                  <a:cubicBezTo>
                    <a:pt x="68" y="20"/>
                    <a:pt x="47" y="34"/>
                    <a:pt x="29" y="24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0" name="chenying0907 114"/>
            <p:cNvSpPr/>
            <p:nvPr/>
          </p:nvSpPr>
          <p:spPr bwMode="auto">
            <a:xfrm>
              <a:off x="2518" y="2208"/>
              <a:ext cx="123" cy="78"/>
            </a:xfrm>
            <a:custGeom>
              <a:gdLst>
                <a:gd name="T0" fmla="*/ 80 w 52"/>
                <a:gd name="T1" fmla="*/ 12 h 33"/>
                <a:gd name="T2" fmla="*/ 5 w 52"/>
                <a:gd name="T3" fmla="*/ 26 h 33"/>
                <a:gd name="T4" fmla="*/ 71 w 52"/>
                <a:gd name="T5" fmla="*/ 40 h 33"/>
                <a:gd name="T6" fmla="*/ 97 w 52"/>
                <a:gd name="T7" fmla="*/ 73 h 33"/>
                <a:gd name="T8" fmla="*/ 121 w 52"/>
                <a:gd name="T9" fmla="*/ 52 h 33"/>
                <a:gd name="T10" fmla="*/ 80 w 52"/>
                <a:gd name="T11" fmla="*/ 12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33">
                  <a:moveTo>
                    <a:pt x="34" y="5"/>
                  </a:moveTo>
                  <a:cubicBezTo>
                    <a:pt x="34" y="5"/>
                    <a:pt x="4" y="0"/>
                    <a:pt x="2" y="11"/>
                  </a:cubicBezTo>
                  <a:cubicBezTo>
                    <a:pt x="0" y="22"/>
                    <a:pt x="24" y="27"/>
                    <a:pt x="30" y="17"/>
                  </a:cubicBezTo>
                  <a:cubicBezTo>
                    <a:pt x="30" y="17"/>
                    <a:pt x="33" y="30"/>
                    <a:pt x="41" y="31"/>
                  </a:cubicBezTo>
                  <a:cubicBezTo>
                    <a:pt x="49" y="33"/>
                    <a:pt x="52" y="27"/>
                    <a:pt x="51" y="22"/>
                  </a:cubicBezTo>
                  <a:cubicBezTo>
                    <a:pt x="49" y="18"/>
                    <a:pt x="42" y="11"/>
                    <a:pt x="34" y="5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1" name="chenying0907 115"/>
            <p:cNvSpPr/>
            <p:nvPr/>
          </p:nvSpPr>
          <p:spPr bwMode="auto">
            <a:xfrm>
              <a:off x="2396" y="2751"/>
              <a:ext cx="99" cy="66"/>
            </a:xfrm>
            <a:custGeom>
              <a:gdLst>
                <a:gd name="T0" fmla="*/ 40 w 42"/>
                <a:gd name="T1" fmla="*/ 0 h 28"/>
                <a:gd name="T2" fmla="*/ 2 w 42"/>
                <a:gd name="T3" fmla="*/ 19 h 28"/>
                <a:gd name="T4" fmla="*/ 33 w 42"/>
                <a:gd name="T5" fmla="*/ 26 h 28"/>
                <a:gd name="T6" fmla="*/ 75 w 42"/>
                <a:gd name="T7" fmla="*/ 66 h 28"/>
                <a:gd name="T8" fmla="*/ 40 w 42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28">
                  <a:moveTo>
                    <a:pt x="17" y="0"/>
                  </a:moveTo>
                  <a:cubicBezTo>
                    <a:pt x="17" y="0"/>
                    <a:pt x="0" y="0"/>
                    <a:pt x="1" y="8"/>
                  </a:cubicBezTo>
                  <a:cubicBezTo>
                    <a:pt x="3" y="15"/>
                    <a:pt x="12" y="12"/>
                    <a:pt x="14" y="11"/>
                  </a:cubicBezTo>
                  <a:cubicBezTo>
                    <a:pt x="14" y="11"/>
                    <a:pt x="22" y="28"/>
                    <a:pt x="32" y="28"/>
                  </a:cubicBezTo>
                  <a:cubicBezTo>
                    <a:pt x="42" y="28"/>
                    <a:pt x="41" y="11"/>
                    <a:pt x="17" y="0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2" name="chenying0907 116"/>
            <p:cNvSpPr/>
            <p:nvPr/>
          </p:nvSpPr>
          <p:spPr bwMode="auto">
            <a:xfrm>
              <a:off x="2367" y="2768"/>
              <a:ext cx="128" cy="87"/>
            </a:xfrm>
            <a:custGeom>
              <a:gdLst>
                <a:gd name="T0" fmla="*/ 62 w 54"/>
                <a:gd name="T1" fmla="*/ 9 h 37"/>
                <a:gd name="T2" fmla="*/ 2 w 54"/>
                <a:gd name="T3" fmla="*/ 31 h 37"/>
                <a:gd name="T4" fmla="*/ 55 w 54"/>
                <a:gd name="T5" fmla="*/ 33 h 37"/>
                <a:gd name="T6" fmla="*/ 95 w 54"/>
                <a:gd name="T7" fmla="*/ 78 h 37"/>
                <a:gd name="T8" fmla="*/ 62 w 54"/>
                <a:gd name="T9" fmla="*/ 9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37">
                  <a:moveTo>
                    <a:pt x="26" y="4"/>
                  </a:moveTo>
                  <a:cubicBezTo>
                    <a:pt x="26" y="4"/>
                    <a:pt x="2" y="0"/>
                    <a:pt x="1" y="13"/>
                  </a:cubicBezTo>
                  <a:cubicBezTo>
                    <a:pt x="0" y="26"/>
                    <a:pt x="20" y="16"/>
                    <a:pt x="23" y="14"/>
                  </a:cubicBezTo>
                  <a:cubicBezTo>
                    <a:pt x="23" y="14"/>
                    <a:pt x="26" y="37"/>
                    <a:pt x="40" y="33"/>
                  </a:cubicBezTo>
                  <a:cubicBezTo>
                    <a:pt x="54" y="29"/>
                    <a:pt x="33" y="4"/>
                    <a:pt x="26" y="4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3" name="chenying0907 117"/>
            <p:cNvSpPr/>
            <p:nvPr/>
          </p:nvSpPr>
          <p:spPr bwMode="auto">
            <a:xfrm>
              <a:off x="2348" y="2179"/>
              <a:ext cx="267" cy="697"/>
            </a:xfrm>
            <a:custGeom>
              <a:gdLst>
                <a:gd name="T0" fmla="*/ 73 w 113"/>
                <a:gd name="T1" fmla="*/ 621 h 295"/>
                <a:gd name="T2" fmla="*/ 12 w 113"/>
                <a:gd name="T3" fmla="*/ 657 h 295"/>
                <a:gd name="T4" fmla="*/ 64 w 113"/>
                <a:gd name="T5" fmla="*/ 650 h 295"/>
                <a:gd name="T6" fmla="*/ 196 w 113"/>
                <a:gd name="T7" fmla="*/ 206 h 295"/>
                <a:gd name="T8" fmla="*/ 267 w 113"/>
                <a:gd name="T9" fmla="*/ 0 h 2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" h="295">
                  <a:moveTo>
                    <a:pt x="31" y="263"/>
                  </a:moveTo>
                  <a:cubicBezTo>
                    <a:pt x="31" y="263"/>
                    <a:pt x="0" y="262"/>
                    <a:pt x="5" y="278"/>
                  </a:cubicBezTo>
                  <a:cubicBezTo>
                    <a:pt x="10" y="295"/>
                    <a:pt x="27" y="275"/>
                    <a:pt x="27" y="275"/>
                  </a:cubicBezTo>
                  <a:cubicBezTo>
                    <a:pt x="27" y="275"/>
                    <a:pt x="72" y="127"/>
                    <a:pt x="83" y="87"/>
                  </a:cubicBezTo>
                  <a:cubicBezTo>
                    <a:pt x="94" y="46"/>
                    <a:pt x="113" y="0"/>
                    <a:pt x="113" y="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4" name="chenying0907 118"/>
            <p:cNvSpPr/>
            <p:nvPr/>
          </p:nvSpPr>
          <p:spPr bwMode="auto">
            <a:xfrm>
              <a:off x="2400" y="2803"/>
              <a:ext cx="50" cy="78"/>
            </a:xfrm>
            <a:custGeom>
              <a:gdLst>
                <a:gd name="T0" fmla="*/ 12 w 21"/>
                <a:gd name="T1" fmla="*/ 26 h 33"/>
                <a:gd name="T2" fmla="*/ 24 w 21"/>
                <a:gd name="T3" fmla="*/ 73 h 33"/>
                <a:gd name="T4" fmla="*/ 21 w 21"/>
                <a:gd name="T5" fmla="*/ 0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33">
                  <a:moveTo>
                    <a:pt x="5" y="11"/>
                  </a:moveTo>
                  <a:cubicBezTo>
                    <a:pt x="5" y="11"/>
                    <a:pt x="0" y="28"/>
                    <a:pt x="10" y="31"/>
                  </a:cubicBezTo>
                  <a:cubicBezTo>
                    <a:pt x="21" y="33"/>
                    <a:pt x="19" y="2"/>
                    <a:pt x="9" y="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5" name="chenying0907 119"/>
            <p:cNvSpPr/>
            <p:nvPr/>
          </p:nvSpPr>
          <p:spPr bwMode="auto">
            <a:xfrm>
              <a:off x="2778" y="2297"/>
              <a:ext cx="50" cy="90"/>
            </a:xfrm>
            <a:custGeom>
              <a:gdLst>
                <a:gd name="T0" fmla="*/ 10 w 21"/>
                <a:gd name="T1" fmla="*/ 71 h 38"/>
                <a:gd name="T2" fmla="*/ 38 w 21"/>
                <a:gd name="T3" fmla="*/ 0 h 38"/>
                <a:gd name="T4" fmla="*/ 43 w 21"/>
                <a:gd name="T5" fmla="*/ 43 h 38"/>
                <a:gd name="T6" fmla="*/ 10 w 21"/>
                <a:gd name="T7" fmla="*/ 71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" h="38">
                  <a:moveTo>
                    <a:pt x="4" y="30"/>
                  </a:moveTo>
                  <a:cubicBezTo>
                    <a:pt x="4" y="30"/>
                    <a:pt x="0" y="0"/>
                    <a:pt x="16" y="0"/>
                  </a:cubicBezTo>
                  <a:cubicBezTo>
                    <a:pt x="21" y="0"/>
                    <a:pt x="19" y="10"/>
                    <a:pt x="18" y="18"/>
                  </a:cubicBezTo>
                  <a:cubicBezTo>
                    <a:pt x="16" y="26"/>
                    <a:pt x="10" y="38"/>
                    <a:pt x="4" y="30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6" name="chenying0907 120"/>
            <p:cNvSpPr/>
            <p:nvPr/>
          </p:nvSpPr>
          <p:spPr bwMode="auto">
            <a:xfrm>
              <a:off x="2726" y="2321"/>
              <a:ext cx="133" cy="125"/>
            </a:xfrm>
            <a:custGeom>
              <a:gdLst>
                <a:gd name="T0" fmla="*/ 62 w 56"/>
                <a:gd name="T1" fmla="*/ 54 h 53"/>
                <a:gd name="T2" fmla="*/ 71 w 56"/>
                <a:gd name="T3" fmla="*/ 111 h 53"/>
                <a:gd name="T4" fmla="*/ 43 w 56"/>
                <a:gd name="T5" fmla="*/ 61 h 53"/>
                <a:gd name="T6" fmla="*/ 26 w 56"/>
                <a:gd name="T7" fmla="*/ 9 h 53"/>
                <a:gd name="T8" fmla="*/ 62 w 56"/>
                <a:gd name="T9" fmla="*/ 54 h 53"/>
                <a:gd name="T10" fmla="*/ 131 w 56"/>
                <a:gd name="T11" fmla="*/ 85 h 53"/>
                <a:gd name="T12" fmla="*/ 62 w 56"/>
                <a:gd name="T13" fmla="*/ 54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52">
                  <a:moveTo>
                    <a:pt x="26" y="23"/>
                  </a:moveTo>
                  <a:cubicBezTo>
                    <a:pt x="26" y="23"/>
                    <a:pt x="40" y="41"/>
                    <a:pt x="30" y="47"/>
                  </a:cubicBezTo>
                  <a:cubicBezTo>
                    <a:pt x="21" y="53"/>
                    <a:pt x="13" y="41"/>
                    <a:pt x="18" y="26"/>
                  </a:cubicBezTo>
                  <a:cubicBezTo>
                    <a:pt x="10" y="24"/>
                    <a:pt x="0" y="7"/>
                    <a:pt x="11" y="4"/>
                  </a:cubicBezTo>
                  <a:cubicBezTo>
                    <a:pt x="23" y="0"/>
                    <a:pt x="26" y="23"/>
                    <a:pt x="26" y="23"/>
                  </a:cubicBezTo>
                  <a:cubicBezTo>
                    <a:pt x="26" y="23"/>
                    <a:pt x="56" y="22"/>
                    <a:pt x="55" y="36"/>
                  </a:cubicBezTo>
                  <a:cubicBezTo>
                    <a:pt x="54" y="49"/>
                    <a:pt x="30" y="43"/>
                    <a:pt x="26" y="23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7" name="chenying0907 121"/>
            <p:cNvSpPr/>
            <p:nvPr/>
          </p:nvSpPr>
          <p:spPr bwMode="auto">
            <a:xfrm>
              <a:off x="2684" y="2321"/>
              <a:ext cx="87" cy="130"/>
            </a:xfrm>
            <a:custGeom>
              <a:gdLst>
                <a:gd name="T0" fmla="*/ 85 w 37"/>
                <a:gd name="T1" fmla="*/ 61 h 55"/>
                <a:gd name="T2" fmla="*/ 24 w 37"/>
                <a:gd name="T3" fmla="*/ 14 h 55"/>
                <a:gd name="T4" fmla="*/ 56 w 37"/>
                <a:gd name="T5" fmla="*/ 73 h 55"/>
                <a:gd name="T6" fmla="*/ 49 w 37"/>
                <a:gd name="T7" fmla="*/ 113 h 55"/>
                <a:gd name="T8" fmla="*/ 80 w 37"/>
                <a:gd name="T9" fmla="*/ 118 h 55"/>
                <a:gd name="T10" fmla="*/ 85 w 37"/>
                <a:gd name="T11" fmla="*/ 61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55">
                  <a:moveTo>
                    <a:pt x="36" y="26"/>
                  </a:moveTo>
                  <a:cubicBezTo>
                    <a:pt x="36" y="26"/>
                    <a:pt x="19" y="0"/>
                    <a:pt x="10" y="6"/>
                  </a:cubicBezTo>
                  <a:cubicBezTo>
                    <a:pt x="0" y="11"/>
                    <a:pt x="13" y="33"/>
                    <a:pt x="24" y="31"/>
                  </a:cubicBezTo>
                  <a:cubicBezTo>
                    <a:pt x="24" y="31"/>
                    <a:pt x="17" y="41"/>
                    <a:pt x="21" y="48"/>
                  </a:cubicBezTo>
                  <a:cubicBezTo>
                    <a:pt x="24" y="55"/>
                    <a:pt x="32" y="54"/>
                    <a:pt x="34" y="50"/>
                  </a:cubicBezTo>
                  <a:cubicBezTo>
                    <a:pt x="36" y="46"/>
                    <a:pt x="37" y="36"/>
                    <a:pt x="36" y="26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8" name="chenying0907 122"/>
            <p:cNvSpPr/>
            <p:nvPr/>
          </p:nvSpPr>
          <p:spPr bwMode="auto">
            <a:xfrm>
              <a:off x="2216" y="2586"/>
              <a:ext cx="66" cy="118"/>
            </a:xfrm>
            <a:custGeom>
              <a:gdLst>
                <a:gd name="T0" fmla="*/ 50 w 28"/>
                <a:gd name="T1" fmla="*/ 31 h 50"/>
                <a:gd name="T2" fmla="*/ 12 w 28"/>
                <a:gd name="T3" fmla="*/ 14 h 50"/>
                <a:gd name="T4" fmla="*/ 26 w 28"/>
                <a:gd name="T5" fmla="*/ 42 h 50"/>
                <a:gd name="T6" fmla="*/ 24 w 28"/>
                <a:gd name="T7" fmla="*/ 101 h 50"/>
                <a:gd name="T8" fmla="*/ 50 w 28"/>
                <a:gd name="T9" fmla="*/ 3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50">
                  <a:moveTo>
                    <a:pt x="21" y="13"/>
                  </a:moveTo>
                  <a:cubicBezTo>
                    <a:pt x="21" y="13"/>
                    <a:pt x="10" y="0"/>
                    <a:pt x="5" y="6"/>
                  </a:cubicBezTo>
                  <a:cubicBezTo>
                    <a:pt x="0" y="13"/>
                    <a:pt x="8" y="17"/>
                    <a:pt x="11" y="18"/>
                  </a:cubicBezTo>
                  <a:cubicBezTo>
                    <a:pt x="11" y="18"/>
                    <a:pt x="4" y="35"/>
                    <a:pt x="10" y="43"/>
                  </a:cubicBezTo>
                  <a:cubicBezTo>
                    <a:pt x="17" y="50"/>
                    <a:pt x="28" y="38"/>
                    <a:pt x="21" y="13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9" name="chenying0907 123"/>
            <p:cNvSpPr/>
            <p:nvPr/>
          </p:nvSpPr>
          <p:spPr bwMode="auto">
            <a:xfrm>
              <a:off x="2162" y="2581"/>
              <a:ext cx="90" cy="137"/>
            </a:xfrm>
            <a:custGeom>
              <a:gdLst>
                <a:gd name="T0" fmla="*/ 81 w 38"/>
                <a:gd name="T1" fmla="*/ 47 h 58"/>
                <a:gd name="T2" fmla="*/ 24 w 38"/>
                <a:gd name="T3" fmla="*/ 19 h 58"/>
                <a:gd name="T4" fmla="*/ 57 w 38"/>
                <a:gd name="T5" fmla="*/ 59 h 58"/>
                <a:gd name="T6" fmla="*/ 52 w 38"/>
                <a:gd name="T7" fmla="*/ 118 h 58"/>
                <a:gd name="T8" fmla="*/ 81 w 38"/>
                <a:gd name="T9" fmla="*/ 47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57">
                  <a:moveTo>
                    <a:pt x="34" y="20"/>
                  </a:moveTo>
                  <a:cubicBezTo>
                    <a:pt x="34" y="20"/>
                    <a:pt x="21" y="0"/>
                    <a:pt x="10" y="8"/>
                  </a:cubicBezTo>
                  <a:cubicBezTo>
                    <a:pt x="0" y="15"/>
                    <a:pt x="21" y="24"/>
                    <a:pt x="24" y="25"/>
                  </a:cubicBezTo>
                  <a:cubicBezTo>
                    <a:pt x="24" y="25"/>
                    <a:pt x="10" y="42"/>
                    <a:pt x="22" y="50"/>
                  </a:cubicBezTo>
                  <a:cubicBezTo>
                    <a:pt x="35" y="58"/>
                    <a:pt x="38" y="25"/>
                    <a:pt x="34" y="20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0" name="chenying0907 124"/>
            <p:cNvSpPr/>
            <p:nvPr/>
          </p:nvSpPr>
          <p:spPr bwMode="auto">
            <a:xfrm>
              <a:off x="2131" y="2368"/>
              <a:ext cx="678" cy="286"/>
            </a:xfrm>
            <a:custGeom>
              <a:gdLst>
                <a:gd name="T0" fmla="*/ 90 w 287"/>
                <a:gd name="T1" fmla="*/ 269 h 121"/>
                <a:gd name="T2" fmla="*/ 21 w 287"/>
                <a:gd name="T3" fmla="*/ 248 h 121"/>
                <a:gd name="T4" fmla="*/ 61 w 287"/>
                <a:gd name="T5" fmla="*/ 284 h 121"/>
                <a:gd name="T6" fmla="*/ 477 w 287"/>
                <a:gd name="T7" fmla="*/ 83 h 121"/>
                <a:gd name="T8" fmla="*/ 678 w 287"/>
                <a:gd name="T9" fmla="*/ 0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20">
                  <a:moveTo>
                    <a:pt x="38" y="114"/>
                  </a:moveTo>
                  <a:cubicBezTo>
                    <a:pt x="38" y="114"/>
                    <a:pt x="18" y="90"/>
                    <a:pt x="9" y="105"/>
                  </a:cubicBezTo>
                  <a:cubicBezTo>
                    <a:pt x="0" y="121"/>
                    <a:pt x="26" y="120"/>
                    <a:pt x="26" y="120"/>
                  </a:cubicBezTo>
                  <a:cubicBezTo>
                    <a:pt x="26" y="120"/>
                    <a:pt x="165" y="54"/>
                    <a:pt x="202" y="35"/>
                  </a:cubicBezTo>
                  <a:cubicBezTo>
                    <a:pt x="240" y="16"/>
                    <a:pt x="287" y="0"/>
                    <a:pt x="287" y="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1" name="chenying0907 125"/>
            <p:cNvSpPr/>
            <p:nvPr/>
          </p:nvSpPr>
          <p:spPr bwMode="auto">
            <a:xfrm>
              <a:off x="2155" y="2640"/>
              <a:ext cx="75" cy="76"/>
            </a:xfrm>
            <a:custGeom>
              <a:gdLst>
                <a:gd name="T0" fmla="*/ 38 w 32"/>
                <a:gd name="T1" fmla="*/ 12 h 32"/>
                <a:gd name="T2" fmla="*/ 12 w 32"/>
                <a:gd name="T3" fmla="*/ 52 h 32"/>
                <a:gd name="T4" fmla="*/ 63 w 32"/>
                <a:gd name="T5" fmla="*/ 0 h 3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" h="32">
                  <a:moveTo>
                    <a:pt x="16" y="5"/>
                  </a:moveTo>
                  <a:cubicBezTo>
                    <a:pt x="16" y="5"/>
                    <a:pt x="0" y="12"/>
                    <a:pt x="5" y="22"/>
                  </a:cubicBezTo>
                  <a:cubicBezTo>
                    <a:pt x="10" y="32"/>
                    <a:pt x="32" y="9"/>
                    <a:pt x="27" y="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2" name="chenying0907 126"/>
            <p:cNvSpPr/>
            <p:nvPr/>
          </p:nvSpPr>
          <p:spPr bwMode="auto">
            <a:xfrm>
              <a:off x="2795" y="2574"/>
              <a:ext cx="85" cy="75"/>
            </a:xfrm>
            <a:custGeom>
              <a:gdLst>
                <a:gd name="T0" fmla="*/ 5 w 36"/>
                <a:gd name="T1" fmla="*/ 52 h 32"/>
                <a:gd name="T2" fmla="*/ 78 w 36"/>
                <a:gd name="T3" fmla="*/ 26 h 32"/>
                <a:gd name="T4" fmla="*/ 50 w 36"/>
                <a:gd name="T5" fmla="*/ 56 h 32"/>
                <a:gd name="T6" fmla="*/ 5 w 36"/>
                <a:gd name="T7" fmla="*/ 52 h 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32">
                  <a:moveTo>
                    <a:pt x="2" y="22"/>
                  </a:moveTo>
                  <a:cubicBezTo>
                    <a:pt x="2" y="22"/>
                    <a:pt x="22" y="0"/>
                    <a:pt x="33" y="11"/>
                  </a:cubicBezTo>
                  <a:cubicBezTo>
                    <a:pt x="36" y="15"/>
                    <a:pt x="28" y="20"/>
                    <a:pt x="21" y="24"/>
                  </a:cubicBezTo>
                  <a:cubicBezTo>
                    <a:pt x="14" y="29"/>
                    <a:pt x="0" y="32"/>
                    <a:pt x="2" y="22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3" name="chenying0907 127"/>
            <p:cNvSpPr/>
            <p:nvPr/>
          </p:nvSpPr>
          <p:spPr bwMode="auto">
            <a:xfrm>
              <a:off x="2733" y="2560"/>
              <a:ext cx="111" cy="163"/>
            </a:xfrm>
            <a:custGeom>
              <a:gdLst>
                <a:gd name="T0" fmla="*/ 61 w 47"/>
                <a:gd name="T1" fmla="*/ 71 h 69"/>
                <a:gd name="T2" fmla="*/ 26 w 47"/>
                <a:gd name="T3" fmla="*/ 118 h 69"/>
                <a:gd name="T4" fmla="*/ 43 w 47"/>
                <a:gd name="T5" fmla="*/ 61 h 69"/>
                <a:gd name="T6" fmla="*/ 73 w 47"/>
                <a:gd name="T7" fmla="*/ 14 h 69"/>
                <a:gd name="T8" fmla="*/ 61 w 47"/>
                <a:gd name="T9" fmla="*/ 71 h 69"/>
                <a:gd name="T10" fmla="*/ 85 w 47"/>
                <a:gd name="T11" fmla="*/ 142 h 69"/>
                <a:gd name="T12" fmla="*/ 61 w 47"/>
                <a:gd name="T13" fmla="*/ 71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69">
                  <a:moveTo>
                    <a:pt x="26" y="30"/>
                  </a:moveTo>
                  <a:cubicBezTo>
                    <a:pt x="26" y="30"/>
                    <a:pt x="22" y="53"/>
                    <a:pt x="11" y="50"/>
                  </a:cubicBezTo>
                  <a:cubicBezTo>
                    <a:pt x="0" y="46"/>
                    <a:pt x="4" y="32"/>
                    <a:pt x="18" y="26"/>
                  </a:cubicBezTo>
                  <a:cubicBezTo>
                    <a:pt x="14" y="19"/>
                    <a:pt x="20" y="0"/>
                    <a:pt x="31" y="6"/>
                  </a:cubicBezTo>
                  <a:cubicBezTo>
                    <a:pt x="41" y="13"/>
                    <a:pt x="26" y="30"/>
                    <a:pt x="26" y="30"/>
                  </a:cubicBezTo>
                  <a:cubicBezTo>
                    <a:pt x="26" y="30"/>
                    <a:pt x="47" y="52"/>
                    <a:pt x="36" y="60"/>
                  </a:cubicBezTo>
                  <a:cubicBezTo>
                    <a:pt x="25" y="69"/>
                    <a:pt x="14" y="47"/>
                    <a:pt x="26" y="3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4" name="chenying0907 128"/>
            <p:cNvSpPr/>
            <p:nvPr/>
          </p:nvSpPr>
          <p:spPr bwMode="auto">
            <a:xfrm>
              <a:off x="2707" y="2536"/>
              <a:ext cx="90" cy="123"/>
            </a:xfrm>
            <a:custGeom>
              <a:gdLst>
                <a:gd name="T0" fmla="*/ 69 w 38"/>
                <a:gd name="T1" fmla="*/ 85 h 52"/>
                <a:gd name="T2" fmla="*/ 64 w 38"/>
                <a:gd name="T3" fmla="*/ 7 h 52"/>
                <a:gd name="T4" fmla="*/ 43 w 38"/>
                <a:gd name="T5" fmla="*/ 71 h 52"/>
                <a:gd name="T6" fmla="*/ 5 w 38"/>
                <a:gd name="T7" fmla="*/ 92 h 52"/>
                <a:gd name="T8" fmla="*/ 24 w 38"/>
                <a:gd name="T9" fmla="*/ 121 h 52"/>
                <a:gd name="T10" fmla="*/ 69 w 38"/>
                <a:gd name="T11" fmla="*/ 85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52">
                  <a:moveTo>
                    <a:pt x="29" y="36"/>
                  </a:moveTo>
                  <a:cubicBezTo>
                    <a:pt x="29" y="36"/>
                    <a:pt x="38" y="6"/>
                    <a:pt x="27" y="3"/>
                  </a:cubicBezTo>
                  <a:cubicBezTo>
                    <a:pt x="17" y="0"/>
                    <a:pt x="9" y="23"/>
                    <a:pt x="18" y="30"/>
                  </a:cubicBezTo>
                  <a:cubicBezTo>
                    <a:pt x="18" y="30"/>
                    <a:pt x="5" y="32"/>
                    <a:pt x="2" y="39"/>
                  </a:cubicBezTo>
                  <a:cubicBezTo>
                    <a:pt x="0" y="47"/>
                    <a:pt x="6" y="52"/>
                    <a:pt x="10" y="51"/>
                  </a:cubicBezTo>
                  <a:cubicBezTo>
                    <a:pt x="15" y="49"/>
                    <a:pt x="23" y="43"/>
                    <a:pt x="29" y="36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5" name="chenying0907 129"/>
            <p:cNvSpPr/>
            <p:nvPr/>
          </p:nvSpPr>
          <p:spPr bwMode="auto">
            <a:xfrm>
              <a:off x="2197" y="2359"/>
              <a:ext cx="76" cy="92"/>
            </a:xfrm>
            <a:custGeom>
              <a:gdLst>
                <a:gd name="T0" fmla="*/ 71 w 32"/>
                <a:gd name="T1" fmla="*/ 40 h 39"/>
                <a:gd name="T2" fmla="*/ 57 w 32"/>
                <a:gd name="T3" fmla="*/ 2 h 39"/>
                <a:gd name="T4" fmla="*/ 48 w 32"/>
                <a:gd name="T5" fmla="*/ 31 h 39"/>
                <a:gd name="T6" fmla="*/ 2 w 32"/>
                <a:gd name="T7" fmla="*/ 68 h 39"/>
                <a:gd name="T8" fmla="*/ 71 w 32"/>
                <a:gd name="T9" fmla="*/ 4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9">
                  <a:moveTo>
                    <a:pt x="30" y="17"/>
                  </a:moveTo>
                  <a:cubicBezTo>
                    <a:pt x="30" y="17"/>
                    <a:pt x="32" y="0"/>
                    <a:pt x="24" y="1"/>
                  </a:cubicBezTo>
                  <a:cubicBezTo>
                    <a:pt x="17" y="1"/>
                    <a:pt x="18" y="11"/>
                    <a:pt x="20" y="13"/>
                  </a:cubicBezTo>
                  <a:cubicBezTo>
                    <a:pt x="20" y="13"/>
                    <a:pt x="2" y="19"/>
                    <a:pt x="1" y="29"/>
                  </a:cubicBezTo>
                  <a:cubicBezTo>
                    <a:pt x="0" y="39"/>
                    <a:pt x="17" y="39"/>
                    <a:pt x="30" y="17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6" name="chenying0907 130"/>
            <p:cNvSpPr/>
            <p:nvPr/>
          </p:nvSpPr>
          <p:spPr bwMode="auto">
            <a:xfrm>
              <a:off x="2167" y="2321"/>
              <a:ext cx="92" cy="130"/>
            </a:xfrm>
            <a:custGeom>
              <a:gdLst>
                <a:gd name="T0" fmla="*/ 78 w 39"/>
                <a:gd name="T1" fmla="*/ 69 h 55"/>
                <a:gd name="T2" fmla="*/ 61 w 39"/>
                <a:gd name="T3" fmla="*/ 7 h 55"/>
                <a:gd name="T4" fmla="*/ 54 w 39"/>
                <a:gd name="T5" fmla="*/ 59 h 55"/>
                <a:gd name="T6" fmla="*/ 7 w 39"/>
                <a:gd name="T7" fmla="*/ 95 h 55"/>
                <a:gd name="T8" fmla="*/ 78 w 39"/>
                <a:gd name="T9" fmla="*/ 69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" h="55">
                  <a:moveTo>
                    <a:pt x="33" y="29"/>
                  </a:moveTo>
                  <a:cubicBezTo>
                    <a:pt x="33" y="29"/>
                    <a:pt x="39" y="6"/>
                    <a:pt x="26" y="3"/>
                  </a:cubicBezTo>
                  <a:cubicBezTo>
                    <a:pt x="14" y="0"/>
                    <a:pt x="21" y="22"/>
                    <a:pt x="23" y="25"/>
                  </a:cubicBezTo>
                  <a:cubicBezTo>
                    <a:pt x="23" y="25"/>
                    <a:pt x="0" y="26"/>
                    <a:pt x="3" y="40"/>
                  </a:cubicBezTo>
                  <a:cubicBezTo>
                    <a:pt x="5" y="55"/>
                    <a:pt x="32" y="36"/>
                    <a:pt x="33" y="29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7" name="chenying0907 131"/>
            <p:cNvSpPr/>
            <p:nvPr/>
          </p:nvSpPr>
          <p:spPr bwMode="auto">
            <a:xfrm>
              <a:off x="2152" y="2307"/>
              <a:ext cx="662" cy="333"/>
            </a:xfrm>
            <a:custGeom>
              <a:gdLst>
                <a:gd name="T0" fmla="*/ 69 w 280"/>
                <a:gd name="T1" fmla="*/ 73 h 141"/>
                <a:gd name="T2" fmla="*/ 40 w 280"/>
                <a:gd name="T3" fmla="*/ 7 h 141"/>
                <a:gd name="T4" fmla="*/ 40 w 280"/>
                <a:gd name="T5" fmla="*/ 61 h 141"/>
                <a:gd name="T6" fmla="*/ 468 w 280"/>
                <a:gd name="T7" fmla="*/ 241 h 141"/>
                <a:gd name="T8" fmla="*/ 662 w 280"/>
                <a:gd name="T9" fmla="*/ 333 h 1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141">
                  <a:moveTo>
                    <a:pt x="29" y="31"/>
                  </a:moveTo>
                  <a:cubicBezTo>
                    <a:pt x="29" y="31"/>
                    <a:pt x="34" y="0"/>
                    <a:pt x="17" y="3"/>
                  </a:cubicBezTo>
                  <a:cubicBezTo>
                    <a:pt x="0" y="7"/>
                    <a:pt x="17" y="26"/>
                    <a:pt x="17" y="26"/>
                  </a:cubicBezTo>
                  <a:cubicBezTo>
                    <a:pt x="17" y="26"/>
                    <a:pt x="159" y="86"/>
                    <a:pt x="198" y="102"/>
                  </a:cubicBezTo>
                  <a:cubicBezTo>
                    <a:pt x="237" y="117"/>
                    <a:pt x="280" y="141"/>
                    <a:pt x="280" y="141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8" name="chenying0907 132"/>
            <p:cNvSpPr/>
            <p:nvPr/>
          </p:nvSpPr>
          <p:spPr bwMode="auto">
            <a:xfrm>
              <a:off x="2138" y="2352"/>
              <a:ext cx="80" cy="52"/>
            </a:xfrm>
            <a:custGeom>
              <a:gdLst>
                <a:gd name="T0" fmla="*/ 54 w 34"/>
                <a:gd name="T1" fmla="*/ 17 h 22"/>
                <a:gd name="T2" fmla="*/ 9 w 34"/>
                <a:gd name="T3" fmla="*/ 24 h 22"/>
                <a:gd name="T4" fmla="*/ 80 w 34"/>
                <a:gd name="T5" fmla="*/ 28 h 2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" h="22">
                  <a:moveTo>
                    <a:pt x="23" y="7"/>
                  </a:moveTo>
                  <a:cubicBezTo>
                    <a:pt x="23" y="7"/>
                    <a:pt x="8" y="0"/>
                    <a:pt x="4" y="10"/>
                  </a:cubicBezTo>
                  <a:cubicBezTo>
                    <a:pt x="0" y="20"/>
                    <a:pt x="31" y="22"/>
                    <a:pt x="34" y="12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9" name="chenying0907 133"/>
            <p:cNvSpPr/>
            <p:nvPr/>
          </p:nvSpPr>
          <p:spPr bwMode="auto">
            <a:xfrm>
              <a:off x="2594" y="2815"/>
              <a:ext cx="90" cy="49"/>
            </a:xfrm>
            <a:custGeom>
              <a:gdLst>
                <a:gd name="T0" fmla="*/ 19 w 38"/>
                <a:gd name="T1" fmla="*/ 2 h 21"/>
                <a:gd name="T2" fmla="*/ 88 w 38"/>
                <a:gd name="T3" fmla="*/ 37 h 21"/>
                <a:gd name="T4" fmla="*/ 45 w 38"/>
                <a:gd name="T5" fmla="*/ 37 h 21"/>
                <a:gd name="T6" fmla="*/ 19 w 38"/>
                <a:gd name="T7" fmla="*/ 2 h 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21">
                  <a:moveTo>
                    <a:pt x="8" y="1"/>
                  </a:moveTo>
                  <a:cubicBezTo>
                    <a:pt x="8" y="1"/>
                    <a:pt x="38" y="0"/>
                    <a:pt x="37" y="16"/>
                  </a:cubicBezTo>
                  <a:cubicBezTo>
                    <a:pt x="36" y="21"/>
                    <a:pt x="27" y="18"/>
                    <a:pt x="19" y="16"/>
                  </a:cubicBezTo>
                  <a:cubicBezTo>
                    <a:pt x="11" y="14"/>
                    <a:pt x="0" y="6"/>
                    <a:pt x="8" y="1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0" name="chenying0907 134"/>
            <p:cNvSpPr/>
            <p:nvPr/>
          </p:nvSpPr>
          <p:spPr bwMode="auto">
            <a:xfrm>
              <a:off x="2535" y="2758"/>
              <a:ext cx="125" cy="130"/>
            </a:xfrm>
            <a:custGeom>
              <a:gdLst>
                <a:gd name="T0" fmla="*/ 71 w 53"/>
                <a:gd name="T1" fmla="*/ 57 h 55"/>
                <a:gd name="T2" fmla="*/ 14 w 53"/>
                <a:gd name="T3" fmla="*/ 61 h 55"/>
                <a:gd name="T4" fmla="*/ 66 w 53"/>
                <a:gd name="T5" fmla="*/ 38 h 55"/>
                <a:gd name="T6" fmla="*/ 120 w 53"/>
                <a:gd name="T7" fmla="*/ 28 h 55"/>
                <a:gd name="T8" fmla="*/ 71 w 53"/>
                <a:gd name="T9" fmla="*/ 57 h 55"/>
                <a:gd name="T10" fmla="*/ 35 w 53"/>
                <a:gd name="T11" fmla="*/ 123 h 55"/>
                <a:gd name="T12" fmla="*/ 71 w 53"/>
                <a:gd name="T13" fmla="*/ 57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55">
                  <a:moveTo>
                    <a:pt x="30" y="24"/>
                  </a:moveTo>
                  <a:cubicBezTo>
                    <a:pt x="30" y="24"/>
                    <a:pt x="11" y="37"/>
                    <a:pt x="6" y="26"/>
                  </a:cubicBezTo>
                  <a:cubicBezTo>
                    <a:pt x="0" y="16"/>
                    <a:pt x="13" y="9"/>
                    <a:pt x="28" y="16"/>
                  </a:cubicBezTo>
                  <a:cubicBezTo>
                    <a:pt x="31" y="8"/>
                    <a:pt x="48" y="0"/>
                    <a:pt x="51" y="12"/>
                  </a:cubicBezTo>
                  <a:cubicBezTo>
                    <a:pt x="53" y="24"/>
                    <a:pt x="30" y="24"/>
                    <a:pt x="30" y="24"/>
                  </a:cubicBezTo>
                  <a:cubicBezTo>
                    <a:pt x="30" y="24"/>
                    <a:pt x="28" y="55"/>
                    <a:pt x="15" y="52"/>
                  </a:cubicBezTo>
                  <a:cubicBezTo>
                    <a:pt x="1" y="50"/>
                    <a:pt x="10" y="27"/>
                    <a:pt x="30" y="24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1" name="chenying0907 135"/>
            <p:cNvSpPr/>
            <p:nvPr/>
          </p:nvSpPr>
          <p:spPr bwMode="auto">
            <a:xfrm>
              <a:off x="2535" y="2716"/>
              <a:ext cx="132" cy="80"/>
            </a:xfrm>
            <a:custGeom>
              <a:gdLst>
                <a:gd name="T0" fmla="*/ 66 w 56"/>
                <a:gd name="T1" fmla="*/ 80 h 34"/>
                <a:gd name="T2" fmla="*/ 120 w 56"/>
                <a:gd name="T3" fmla="*/ 24 h 34"/>
                <a:gd name="T4" fmla="*/ 57 w 56"/>
                <a:gd name="T5" fmla="*/ 49 h 34"/>
                <a:gd name="T6" fmla="*/ 17 w 56"/>
                <a:gd name="T7" fmla="*/ 38 h 34"/>
                <a:gd name="T8" fmla="*/ 9 w 56"/>
                <a:gd name="T9" fmla="*/ 71 h 34"/>
                <a:gd name="T10" fmla="*/ 66 w 56"/>
                <a:gd name="T11" fmla="*/ 8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34">
                  <a:moveTo>
                    <a:pt x="28" y="34"/>
                  </a:moveTo>
                  <a:cubicBezTo>
                    <a:pt x="28" y="34"/>
                    <a:pt x="56" y="20"/>
                    <a:pt x="51" y="10"/>
                  </a:cubicBezTo>
                  <a:cubicBezTo>
                    <a:pt x="46" y="0"/>
                    <a:pt x="23" y="10"/>
                    <a:pt x="24" y="21"/>
                  </a:cubicBezTo>
                  <a:cubicBezTo>
                    <a:pt x="24" y="21"/>
                    <a:pt x="14" y="13"/>
                    <a:pt x="7" y="16"/>
                  </a:cubicBezTo>
                  <a:cubicBezTo>
                    <a:pt x="0" y="20"/>
                    <a:pt x="1" y="27"/>
                    <a:pt x="4" y="30"/>
                  </a:cubicBezTo>
                  <a:cubicBezTo>
                    <a:pt x="8" y="32"/>
                    <a:pt x="18" y="34"/>
                    <a:pt x="28" y="34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2" name="chenying0907 136"/>
            <p:cNvSpPr/>
            <p:nvPr/>
          </p:nvSpPr>
          <p:spPr bwMode="auto">
            <a:xfrm>
              <a:off x="2334" y="2220"/>
              <a:ext cx="118" cy="61"/>
            </a:xfrm>
            <a:custGeom>
              <a:gdLst>
                <a:gd name="T0" fmla="*/ 85 w 50"/>
                <a:gd name="T1" fmla="*/ 49 h 26"/>
                <a:gd name="T2" fmla="*/ 104 w 50"/>
                <a:gd name="T3" fmla="*/ 14 h 26"/>
                <a:gd name="T4" fmla="*/ 76 w 50"/>
                <a:gd name="T5" fmla="*/ 26 h 26"/>
                <a:gd name="T6" fmla="*/ 19 w 50"/>
                <a:gd name="T7" fmla="*/ 16 h 26"/>
                <a:gd name="T8" fmla="*/ 85 w 50"/>
                <a:gd name="T9" fmla="*/ 49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26">
                  <a:moveTo>
                    <a:pt x="36" y="21"/>
                  </a:moveTo>
                  <a:cubicBezTo>
                    <a:pt x="36" y="21"/>
                    <a:pt x="50" y="11"/>
                    <a:pt x="44" y="6"/>
                  </a:cubicBezTo>
                  <a:cubicBezTo>
                    <a:pt x="39" y="0"/>
                    <a:pt x="33" y="8"/>
                    <a:pt x="32" y="11"/>
                  </a:cubicBezTo>
                  <a:cubicBezTo>
                    <a:pt x="32" y="11"/>
                    <a:pt x="16" y="2"/>
                    <a:pt x="8" y="7"/>
                  </a:cubicBezTo>
                  <a:cubicBezTo>
                    <a:pt x="0" y="13"/>
                    <a:pt x="11" y="26"/>
                    <a:pt x="36" y="21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3" name="chenying0907 137"/>
            <p:cNvSpPr/>
            <p:nvPr/>
          </p:nvSpPr>
          <p:spPr bwMode="auto">
            <a:xfrm>
              <a:off x="2322" y="2165"/>
              <a:ext cx="137" cy="88"/>
            </a:xfrm>
            <a:custGeom>
              <a:gdLst>
                <a:gd name="T0" fmla="*/ 87 w 58"/>
                <a:gd name="T1" fmla="*/ 81 h 37"/>
                <a:gd name="T2" fmla="*/ 123 w 58"/>
                <a:gd name="T3" fmla="*/ 26 h 37"/>
                <a:gd name="T4" fmla="*/ 80 w 58"/>
                <a:gd name="T5" fmla="*/ 55 h 37"/>
                <a:gd name="T6" fmla="*/ 21 w 58"/>
                <a:gd name="T7" fmla="*/ 45 h 37"/>
                <a:gd name="T8" fmla="*/ 87 w 58"/>
                <a:gd name="T9" fmla="*/ 8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37">
                  <a:moveTo>
                    <a:pt x="37" y="34"/>
                  </a:moveTo>
                  <a:cubicBezTo>
                    <a:pt x="37" y="34"/>
                    <a:pt x="58" y="22"/>
                    <a:pt x="52" y="11"/>
                  </a:cubicBezTo>
                  <a:cubicBezTo>
                    <a:pt x="45" y="0"/>
                    <a:pt x="35" y="20"/>
                    <a:pt x="34" y="23"/>
                  </a:cubicBezTo>
                  <a:cubicBezTo>
                    <a:pt x="34" y="23"/>
                    <a:pt x="17" y="8"/>
                    <a:pt x="9" y="19"/>
                  </a:cubicBezTo>
                  <a:cubicBezTo>
                    <a:pt x="0" y="31"/>
                    <a:pt x="32" y="37"/>
                    <a:pt x="37" y="34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4" name="chenying0907 138"/>
            <p:cNvSpPr/>
            <p:nvPr/>
          </p:nvSpPr>
          <p:spPr bwMode="auto">
            <a:xfrm>
              <a:off x="2391" y="2132"/>
              <a:ext cx="220" cy="704"/>
            </a:xfrm>
            <a:custGeom>
              <a:gdLst>
                <a:gd name="T0" fmla="*/ 12 w 93"/>
                <a:gd name="T1" fmla="*/ 90 h 298"/>
                <a:gd name="T2" fmla="*/ 38 w 93"/>
                <a:gd name="T3" fmla="*/ 24 h 298"/>
                <a:gd name="T4" fmla="*/ 0 w 93"/>
                <a:gd name="T5" fmla="*/ 61 h 298"/>
                <a:gd name="T6" fmla="*/ 158 w 93"/>
                <a:gd name="T7" fmla="*/ 498 h 298"/>
                <a:gd name="T8" fmla="*/ 220 w 93"/>
                <a:gd name="T9" fmla="*/ 704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298">
                  <a:moveTo>
                    <a:pt x="5" y="38"/>
                  </a:moveTo>
                  <a:cubicBezTo>
                    <a:pt x="5" y="38"/>
                    <a:pt x="30" y="20"/>
                    <a:pt x="16" y="10"/>
                  </a:cubicBezTo>
                  <a:cubicBezTo>
                    <a:pt x="2" y="0"/>
                    <a:pt x="0" y="26"/>
                    <a:pt x="0" y="26"/>
                  </a:cubicBezTo>
                  <a:cubicBezTo>
                    <a:pt x="0" y="26"/>
                    <a:pt x="52" y="171"/>
                    <a:pt x="67" y="211"/>
                  </a:cubicBezTo>
                  <a:cubicBezTo>
                    <a:pt x="82" y="250"/>
                    <a:pt x="93" y="298"/>
                    <a:pt x="93" y="298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5" name="chenying0907 139"/>
            <p:cNvSpPr/>
            <p:nvPr/>
          </p:nvSpPr>
          <p:spPr bwMode="auto">
            <a:xfrm>
              <a:off x="2332" y="2153"/>
              <a:ext cx="68" cy="78"/>
            </a:xfrm>
            <a:custGeom>
              <a:gdLst>
                <a:gd name="T0" fmla="*/ 59 w 29"/>
                <a:gd name="T1" fmla="*/ 40 h 33"/>
                <a:gd name="T2" fmla="*/ 23 w 29"/>
                <a:gd name="T3" fmla="*/ 9 h 33"/>
                <a:gd name="T4" fmla="*/ 68 w 29"/>
                <a:gd name="T5" fmla="*/ 66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33">
                  <a:moveTo>
                    <a:pt x="25" y="17"/>
                  </a:moveTo>
                  <a:cubicBezTo>
                    <a:pt x="25" y="17"/>
                    <a:pt x="20" y="0"/>
                    <a:pt x="10" y="4"/>
                  </a:cubicBezTo>
                  <a:cubicBezTo>
                    <a:pt x="0" y="8"/>
                    <a:pt x="20" y="33"/>
                    <a:pt x="29" y="28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6" name="chenying0907 140"/>
            <p:cNvSpPr/>
            <p:nvPr/>
          </p:nvSpPr>
          <p:spPr bwMode="auto">
            <a:xfrm>
              <a:off x="2549" y="2361"/>
              <a:ext cx="95" cy="85"/>
            </a:xfrm>
            <a:custGeom>
              <a:gdLst>
                <a:gd name="T0" fmla="*/ 0 w 40"/>
                <a:gd name="T1" fmla="*/ 85 h 36"/>
                <a:gd name="T2" fmla="*/ 67 w 40"/>
                <a:gd name="T3" fmla="*/ 0 h 36"/>
                <a:gd name="T4" fmla="*/ 76 w 40"/>
                <a:gd name="T5" fmla="*/ 35 h 36"/>
                <a:gd name="T6" fmla="*/ 29 w 40"/>
                <a:gd name="T7" fmla="*/ 33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36">
                  <a:moveTo>
                    <a:pt x="0" y="36"/>
                  </a:moveTo>
                  <a:cubicBezTo>
                    <a:pt x="0" y="36"/>
                    <a:pt x="16" y="0"/>
                    <a:pt x="28" y="0"/>
                  </a:cubicBezTo>
                  <a:cubicBezTo>
                    <a:pt x="40" y="1"/>
                    <a:pt x="37" y="13"/>
                    <a:pt x="32" y="15"/>
                  </a:cubicBezTo>
                  <a:cubicBezTo>
                    <a:pt x="27" y="18"/>
                    <a:pt x="16" y="18"/>
                    <a:pt x="12" y="14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7" name="chenying0907 141"/>
            <p:cNvSpPr/>
            <p:nvPr/>
          </p:nvSpPr>
          <p:spPr bwMode="auto">
            <a:xfrm>
              <a:off x="2568" y="2468"/>
              <a:ext cx="123" cy="56"/>
            </a:xfrm>
            <a:custGeom>
              <a:gdLst>
                <a:gd name="T0" fmla="*/ 0 w 52"/>
                <a:gd name="T1" fmla="*/ 28 h 24"/>
                <a:gd name="T2" fmla="*/ 106 w 52"/>
                <a:gd name="T3" fmla="*/ 21 h 24"/>
                <a:gd name="T4" fmla="*/ 85 w 52"/>
                <a:gd name="T5" fmla="*/ 51 h 24"/>
                <a:gd name="T6" fmla="*/ 57 w 52"/>
                <a:gd name="T7" fmla="*/ 16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0" y="12"/>
                  </a:moveTo>
                  <a:cubicBezTo>
                    <a:pt x="0" y="12"/>
                    <a:pt x="37" y="0"/>
                    <a:pt x="45" y="9"/>
                  </a:cubicBezTo>
                  <a:cubicBezTo>
                    <a:pt x="52" y="19"/>
                    <a:pt x="41" y="24"/>
                    <a:pt x="36" y="22"/>
                  </a:cubicBezTo>
                  <a:cubicBezTo>
                    <a:pt x="31" y="20"/>
                    <a:pt x="24" y="12"/>
                    <a:pt x="24" y="7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8" name="chenying0907 142"/>
            <p:cNvSpPr/>
            <p:nvPr/>
          </p:nvSpPr>
          <p:spPr bwMode="auto">
            <a:xfrm>
              <a:off x="2559" y="2545"/>
              <a:ext cx="78" cy="104"/>
            </a:xfrm>
            <a:custGeom>
              <a:gdLst>
                <a:gd name="T0" fmla="*/ 0 w 33"/>
                <a:gd name="T1" fmla="*/ 0 h 44"/>
                <a:gd name="T2" fmla="*/ 76 w 33"/>
                <a:gd name="T3" fmla="*/ 76 h 44"/>
                <a:gd name="T4" fmla="*/ 40 w 33"/>
                <a:gd name="T5" fmla="*/ 80 h 44"/>
                <a:gd name="T6" fmla="*/ 47 w 33"/>
                <a:gd name="T7" fmla="*/ 35 h 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4">
                  <a:moveTo>
                    <a:pt x="0" y="0"/>
                  </a:moveTo>
                  <a:cubicBezTo>
                    <a:pt x="0" y="0"/>
                    <a:pt x="33" y="20"/>
                    <a:pt x="32" y="32"/>
                  </a:cubicBezTo>
                  <a:cubicBezTo>
                    <a:pt x="30" y="44"/>
                    <a:pt x="18" y="39"/>
                    <a:pt x="17" y="34"/>
                  </a:cubicBezTo>
                  <a:cubicBezTo>
                    <a:pt x="15" y="29"/>
                    <a:pt x="16" y="18"/>
                    <a:pt x="20" y="15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9" name="chenying0907 143"/>
            <p:cNvSpPr/>
            <p:nvPr/>
          </p:nvSpPr>
          <p:spPr bwMode="auto">
            <a:xfrm>
              <a:off x="2469" y="2583"/>
              <a:ext cx="59" cy="123"/>
            </a:xfrm>
            <a:custGeom>
              <a:gdLst>
                <a:gd name="T0" fmla="*/ 38 w 25"/>
                <a:gd name="T1" fmla="*/ 0 h 52"/>
                <a:gd name="T2" fmla="*/ 35 w 25"/>
                <a:gd name="T3" fmla="*/ 106 h 52"/>
                <a:gd name="T4" fmla="*/ 7 w 25"/>
                <a:gd name="T5" fmla="*/ 83 h 52"/>
                <a:gd name="T6" fmla="*/ 47 w 25"/>
                <a:gd name="T7" fmla="*/ 59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16" y="0"/>
                  </a:moveTo>
                  <a:cubicBezTo>
                    <a:pt x="16" y="0"/>
                    <a:pt x="25" y="38"/>
                    <a:pt x="15" y="45"/>
                  </a:cubicBezTo>
                  <a:cubicBezTo>
                    <a:pt x="5" y="52"/>
                    <a:pt x="0" y="40"/>
                    <a:pt x="3" y="35"/>
                  </a:cubicBezTo>
                  <a:cubicBezTo>
                    <a:pt x="6" y="30"/>
                    <a:pt x="14" y="24"/>
                    <a:pt x="20" y="25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0" name="chenying0907 144"/>
            <p:cNvSpPr/>
            <p:nvPr/>
          </p:nvSpPr>
          <p:spPr bwMode="auto">
            <a:xfrm>
              <a:off x="2341" y="2560"/>
              <a:ext cx="100" cy="82"/>
            </a:xfrm>
            <a:custGeom>
              <a:gdLst>
                <a:gd name="T0" fmla="*/ 100 w 42"/>
                <a:gd name="T1" fmla="*/ 0 h 35"/>
                <a:gd name="T2" fmla="*/ 29 w 42"/>
                <a:gd name="T3" fmla="*/ 80 h 35"/>
                <a:gd name="T4" fmla="*/ 21 w 42"/>
                <a:gd name="T5" fmla="*/ 45 h 35"/>
                <a:gd name="T6" fmla="*/ 67 w 42"/>
                <a:gd name="T7" fmla="*/ 52 h 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35">
                  <a:moveTo>
                    <a:pt x="42" y="0"/>
                  </a:moveTo>
                  <a:cubicBezTo>
                    <a:pt x="42" y="0"/>
                    <a:pt x="24" y="35"/>
                    <a:pt x="12" y="34"/>
                  </a:cubicBezTo>
                  <a:cubicBezTo>
                    <a:pt x="0" y="33"/>
                    <a:pt x="4" y="21"/>
                    <a:pt x="9" y="19"/>
                  </a:cubicBezTo>
                  <a:cubicBezTo>
                    <a:pt x="14" y="17"/>
                    <a:pt x="25" y="18"/>
                    <a:pt x="28" y="22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1" name="chenying0907 145"/>
            <p:cNvSpPr/>
            <p:nvPr/>
          </p:nvSpPr>
          <p:spPr bwMode="auto">
            <a:xfrm>
              <a:off x="2301" y="2475"/>
              <a:ext cx="125" cy="56"/>
            </a:xfrm>
            <a:custGeom>
              <a:gdLst>
                <a:gd name="T0" fmla="*/ 125 w 53"/>
                <a:gd name="T1" fmla="*/ 33 h 24"/>
                <a:gd name="T2" fmla="*/ 19 w 53"/>
                <a:gd name="T3" fmla="*/ 35 h 24"/>
                <a:gd name="T4" fmla="*/ 40 w 53"/>
                <a:gd name="T5" fmla="*/ 5 h 24"/>
                <a:gd name="T6" fmla="*/ 66 w 53"/>
                <a:gd name="T7" fmla="*/ 44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53" y="14"/>
                  </a:moveTo>
                  <a:cubicBezTo>
                    <a:pt x="53" y="14"/>
                    <a:pt x="15" y="24"/>
                    <a:pt x="8" y="15"/>
                  </a:cubicBezTo>
                  <a:cubicBezTo>
                    <a:pt x="0" y="5"/>
                    <a:pt x="12" y="0"/>
                    <a:pt x="17" y="2"/>
                  </a:cubicBezTo>
                  <a:cubicBezTo>
                    <a:pt x="22" y="5"/>
                    <a:pt x="29" y="13"/>
                    <a:pt x="28" y="19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2" name="chenying0907 146"/>
            <p:cNvSpPr/>
            <p:nvPr/>
          </p:nvSpPr>
          <p:spPr bwMode="auto">
            <a:xfrm>
              <a:off x="2360" y="2352"/>
              <a:ext cx="78" cy="108"/>
            </a:xfrm>
            <a:custGeom>
              <a:gdLst>
                <a:gd name="T0" fmla="*/ 78 w 33"/>
                <a:gd name="T1" fmla="*/ 108 h 46"/>
                <a:gd name="T2" fmla="*/ 7 w 33"/>
                <a:gd name="T3" fmla="*/ 28 h 46"/>
                <a:gd name="T4" fmla="*/ 43 w 33"/>
                <a:gd name="T5" fmla="*/ 26 h 46"/>
                <a:gd name="T6" fmla="*/ 33 w 33"/>
                <a:gd name="T7" fmla="*/ 70 h 4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6">
                  <a:moveTo>
                    <a:pt x="33" y="46"/>
                  </a:moveTo>
                  <a:cubicBezTo>
                    <a:pt x="33" y="46"/>
                    <a:pt x="0" y="24"/>
                    <a:pt x="3" y="12"/>
                  </a:cubicBezTo>
                  <a:cubicBezTo>
                    <a:pt x="5" y="0"/>
                    <a:pt x="17" y="6"/>
                    <a:pt x="18" y="11"/>
                  </a:cubicBezTo>
                  <a:cubicBezTo>
                    <a:pt x="20" y="16"/>
                    <a:pt x="18" y="27"/>
                    <a:pt x="14" y="3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3" name="chenying0907 147"/>
            <p:cNvSpPr/>
            <p:nvPr/>
          </p:nvSpPr>
          <p:spPr bwMode="auto">
            <a:xfrm>
              <a:off x="2476" y="2305"/>
              <a:ext cx="59" cy="122"/>
            </a:xfrm>
            <a:custGeom>
              <a:gdLst>
                <a:gd name="T0" fmla="*/ 14 w 25"/>
                <a:gd name="T1" fmla="*/ 122 h 52"/>
                <a:gd name="T2" fmla="*/ 26 w 25"/>
                <a:gd name="T3" fmla="*/ 16 h 52"/>
                <a:gd name="T4" fmla="*/ 52 w 25"/>
                <a:gd name="T5" fmla="*/ 40 h 52"/>
                <a:gd name="T6" fmla="*/ 12 w 25"/>
                <a:gd name="T7" fmla="*/ 63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6" y="52"/>
                  </a:moveTo>
                  <a:cubicBezTo>
                    <a:pt x="6" y="52"/>
                    <a:pt x="0" y="13"/>
                    <a:pt x="11" y="7"/>
                  </a:cubicBezTo>
                  <a:cubicBezTo>
                    <a:pt x="21" y="0"/>
                    <a:pt x="25" y="12"/>
                    <a:pt x="22" y="17"/>
                  </a:cubicBezTo>
                  <a:cubicBezTo>
                    <a:pt x="19" y="22"/>
                    <a:pt x="10" y="28"/>
                    <a:pt x="5" y="27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68" name="chenying0907 148"/>
          <p:cNvSpPr/>
          <p:nvPr/>
        </p:nvSpPr>
        <p:spPr bwMode="auto">
          <a:xfrm>
            <a:off x="1300163" y="3435350"/>
            <a:ext cx="2684462" cy="1500188"/>
          </a:xfrm>
          <a:custGeom>
            <a:gdLst>
              <a:gd name="T0" fmla="*/ 2684462 w 716"/>
              <a:gd name="T1" fmla="*/ 1500188 h 400"/>
              <a:gd name="T2" fmla="*/ 1739651 w 716"/>
              <a:gd name="T3" fmla="*/ 1316415 h 400"/>
              <a:gd name="T4" fmla="*/ 896070 w 716"/>
              <a:gd name="T5" fmla="*/ 941368 h 400"/>
              <a:gd name="T6" fmla="*/ 506149 w 716"/>
              <a:gd name="T7" fmla="*/ 633829 h 400"/>
              <a:gd name="T8" fmla="*/ 221206 w 716"/>
              <a:gd name="T9" fmla="*/ 266283 h 400"/>
              <a:gd name="T10" fmla="*/ 119976 w 716"/>
              <a:gd name="T11" fmla="*/ 22503 h 400"/>
              <a:gd name="T12" fmla="*/ 187462 w 716"/>
              <a:gd name="T13" fmla="*/ 191274 h 4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16" h="400">
                <a:moveTo>
                  <a:pt x="716" y="400"/>
                </a:moveTo>
                <a:cubicBezTo>
                  <a:pt x="716" y="400"/>
                  <a:pt x="526" y="368"/>
                  <a:pt x="464" y="351"/>
                </a:cubicBezTo>
                <a:cubicBezTo>
                  <a:pt x="403" y="333"/>
                  <a:pt x="263" y="269"/>
                  <a:pt x="239" y="251"/>
                </a:cubicBezTo>
                <a:cubicBezTo>
                  <a:pt x="215" y="232"/>
                  <a:pt x="169" y="200"/>
                  <a:pt x="135" y="169"/>
                </a:cubicBezTo>
                <a:cubicBezTo>
                  <a:pt x="101" y="138"/>
                  <a:pt x="63" y="84"/>
                  <a:pt x="59" y="71"/>
                </a:cubicBezTo>
                <a:cubicBezTo>
                  <a:pt x="55" y="58"/>
                  <a:pt x="64" y="12"/>
                  <a:pt x="32" y="6"/>
                </a:cubicBezTo>
                <a:cubicBezTo>
                  <a:pt x="0" y="0"/>
                  <a:pt x="35" y="47"/>
                  <a:pt x="50" y="51"/>
                </a:cubicBezTo>
              </a:path>
            </a:pathLst>
          </a:custGeom>
          <a:noFill/>
          <a:ln w="28575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69" name="chenying0907 149"/>
          <p:cNvSpPr/>
          <p:nvPr/>
        </p:nvSpPr>
        <p:spPr bwMode="auto">
          <a:xfrm>
            <a:off x="1520825" y="3476625"/>
            <a:ext cx="127000" cy="300038"/>
          </a:xfrm>
          <a:custGeom>
            <a:gdLst>
              <a:gd name="T0" fmla="*/ 41088 w 34"/>
              <a:gd name="T1" fmla="*/ 300038 h 80"/>
              <a:gd name="T2" fmla="*/ 115794 w 34"/>
              <a:gd name="T3" fmla="*/ 123766 h 80"/>
              <a:gd name="T4" fmla="*/ 63500 w 34"/>
              <a:gd name="T5" fmla="*/ 22503 h 80"/>
              <a:gd name="T6" fmla="*/ 74706 w 34"/>
              <a:gd name="T7" fmla="*/ 240030 h 80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4" h="80">
                <a:moveTo>
                  <a:pt x="11" y="80"/>
                </a:moveTo>
                <a:cubicBezTo>
                  <a:pt x="11" y="80"/>
                  <a:pt x="28" y="61"/>
                  <a:pt x="31" y="33"/>
                </a:cubicBezTo>
                <a:cubicBezTo>
                  <a:pt x="34" y="5"/>
                  <a:pt x="28" y="0"/>
                  <a:pt x="17" y="6"/>
                </a:cubicBezTo>
                <a:cubicBezTo>
                  <a:pt x="0" y="16"/>
                  <a:pt x="11" y="55"/>
                  <a:pt x="20" y="64"/>
                </a:cubicBezTo>
              </a:path>
            </a:pathLst>
          </a:custGeom>
          <a:noFill/>
          <a:ln w="28575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70" name="chenying0907 150"/>
          <p:cNvSpPr/>
          <p:nvPr/>
        </p:nvSpPr>
        <p:spPr bwMode="auto">
          <a:xfrm>
            <a:off x="2630488" y="4406900"/>
            <a:ext cx="165100" cy="250825"/>
          </a:xfrm>
          <a:custGeom>
            <a:gdLst>
              <a:gd name="T0" fmla="*/ 153843 w 44"/>
              <a:gd name="T1" fmla="*/ 250825 h 67"/>
              <a:gd name="T2" fmla="*/ 101311 w 44"/>
              <a:gd name="T3" fmla="*/ 116053 h 67"/>
              <a:gd name="T4" fmla="*/ 127577 w 44"/>
              <a:gd name="T5" fmla="*/ 3744 h 67"/>
              <a:gd name="T6" fmla="*/ 153843 w 44"/>
              <a:gd name="T7" fmla="*/ 71129 h 67"/>
              <a:gd name="T8" fmla="*/ 120073 w 44"/>
              <a:gd name="T9" fmla="*/ 164721 h 67"/>
              <a:gd name="T10" fmla="*/ 30018 w 44"/>
              <a:gd name="T11" fmla="*/ 116053 h 67"/>
              <a:gd name="T12" fmla="*/ 11257 w 44"/>
              <a:gd name="T13" fmla="*/ 41180 h 67"/>
              <a:gd name="T14" fmla="*/ 93807 w 44"/>
              <a:gd name="T15" fmla="*/ 78617 h 6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4" h="67">
                <a:moveTo>
                  <a:pt x="41" y="67"/>
                </a:moveTo>
                <a:cubicBezTo>
                  <a:pt x="41" y="67"/>
                  <a:pt x="31" y="42"/>
                  <a:pt x="27" y="31"/>
                </a:cubicBezTo>
                <a:cubicBezTo>
                  <a:pt x="23" y="19"/>
                  <a:pt x="24" y="3"/>
                  <a:pt x="34" y="1"/>
                </a:cubicBezTo>
                <a:cubicBezTo>
                  <a:pt x="43" y="0"/>
                  <a:pt x="44" y="12"/>
                  <a:pt x="41" y="19"/>
                </a:cubicBezTo>
                <a:cubicBezTo>
                  <a:pt x="38" y="25"/>
                  <a:pt x="32" y="44"/>
                  <a:pt x="32" y="44"/>
                </a:cubicBezTo>
                <a:cubicBezTo>
                  <a:pt x="32" y="44"/>
                  <a:pt x="16" y="38"/>
                  <a:pt x="8" y="31"/>
                </a:cubicBezTo>
                <a:cubicBezTo>
                  <a:pt x="0" y="24"/>
                  <a:pt x="0" y="14"/>
                  <a:pt x="3" y="11"/>
                </a:cubicBezTo>
                <a:cubicBezTo>
                  <a:pt x="6" y="7"/>
                  <a:pt x="16" y="4"/>
                  <a:pt x="25" y="21"/>
                </a:cubicBezTo>
              </a:path>
            </a:pathLst>
          </a:custGeom>
          <a:noFill/>
          <a:ln w="28575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300" name="Group 180"/>
          <p:cNvGrpSpPr/>
          <p:nvPr/>
        </p:nvGrpSpPr>
        <p:grpSpPr>
          <a:xfrm>
            <a:off x="2319338" y="4170363"/>
            <a:ext cx="280987" cy="349250"/>
            <a:chOff x="1461" y="2627"/>
            <a:chExt cx="177" cy="220"/>
          </a:xfrm>
        </p:grpSpPr>
        <p:sp>
          <p:nvSpPr>
            <p:cNvPr id="8234" name="chenying0907 151"/>
            <p:cNvSpPr/>
            <p:nvPr/>
          </p:nvSpPr>
          <p:spPr bwMode="auto">
            <a:xfrm>
              <a:off x="1551" y="2755"/>
              <a:ext cx="87" cy="92"/>
            </a:xfrm>
            <a:custGeom>
              <a:gdLst>
                <a:gd name="T0" fmla="*/ 2 w 37"/>
                <a:gd name="T1" fmla="*/ 92 h 39"/>
                <a:gd name="T2" fmla="*/ 31 w 37"/>
                <a:gd name="T3" fmla="*/ 24 h 39"/>
                <a:gd name="T4" fmla="*/ 78 w 37"/>
                <a:gd name="T5" fmla="*/ 14 h 39"/>
                <a:gd name="T6" fmla="*/ 2 w 37"/>
                <a:gd name="T7" fmla="*/ 92 h 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" h="39">
                  <a:moveTo>
                    <a:pt x="1" y="39"/>
                  </a:moveTo>
                  <a:cubicBezTo>
                    <a:pt x="0" y="39"/>
                    <a:pt x="3" y="20"/>
                    <a:pt x="13" y="10"/>
                  </a:cubicBezTo>
                  <a:cubicBezTo>
                    <a:pt x="22" y="0"/>
                    <a:pt x="29" y="2"/>
                    <a:pt x="33" y="6"/>
                  </a:cubicBezTo>
                  <a:cubicBezTo>
                    <a:pt x="37" y="11"/>
                    <a:pt x="27" y="34"/>
                    <a:pt x="1" y="39"/>
                  </a:cubicBezTo>
                  <a:close/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5" name="chenying0907 152"/>
            <p:cNvSpPr/>
            <p:nvPr/>
          </p:nvSpPr>
          <p:spPr bwMode="auto">
            <a:xfrm>
              <a:off x="1542" y="2627"/>
              <a:ext cx="80" cy="215"/>
            </a:xfrm>
            <a:custGeom>
              <a:gdLst>
                <a:gd name="T0" fmla="*/ 0 w 34"/>
                <a:gd name="T1" fmla="*/ 215 h 91"/>
                <a:gd name="T2" fmla="*/ 7 w 34"/>
                <a:gd name="T3" fmla="*/ 57 h 91"/>
                <a:gd name="T4" fmla="*/ 49 w 34"/>
                <a:gd name="T5" fmla="*/ 0 h 91"/>
                <a:gd name="T6" fmla="*/ 59 w 34"/>
                <a:gd name="T7" fmla="*/ 47 h 91"/>
                <a:gd name="T8" fmla="*/ 5 w 34"/>
                <a:gd name="T9" fmla="*/ 90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" h="91">
                  <a:moveTo>
                    <a:pt x="0" y="91"/>
                  </a:moveTo>
                  <a:cubicBezTo>
                    <a:pt x="0" y="91"/>
                    <a:pt x="2" y="44"/>
                    <a:pt x="3" y="24"/>
                  </a:cubicBezTo>
                  <a:cubicBezTo>
                    <a:pt x="4" y="5"/>
                    <a:pt x="14" y="0"/>
                    <a:pt x="21" y="0"/>
                  </a:cubicBezTo>
                  <a:cubicBezTo>
                    <a:pt x="29" y="1"/>
                    <a:pt x="34" y="12"/>
                    <a:pt x="25" y="20"/>
                  </a:cubicBezTo>
                  <a:cubicBezTo>
                    <a:pt x="15" y="27"/>
                    <a:pt x="2" y="38"/>
                    <a:pt x="2" y="38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6" name="chenying0907 153"/>
            <p:cNvSpPr/>
            <p:nvPr/>
          </p:nvSpPr>
          <p:spPr bwMode="auto">
            <a:xfrm>
              <a:off x="1461" y="2707"/>
              <a:ext cx="83" cy="67"/>
            </a:xfrm>
            <a:custGeom>
              <a:gdLst>
                <a:gd name="T0" fmla="*/ 83 w 35"/>
                <a:gd name="T1" fmla="*/ 62 h 28"/>
                <a:gd name="T2" fmla="*/ 26 w 35"/>
                <a:gd name="T3" fmla="*/ 2 h 28"/>
                <a:gd name="T4" fmla="*/ 33 w 35"/>
                <a:gd name="T5" fmla="*/ 55 h 28"/>
                <a:gd name="T6" fmla="*/ 83 w 35"/>
                <a:gd name="T7" fmla="*/ 67 h 2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" h="28">
                  <a:moveTo>
                    <a:pt x="35" y="26"/>
                  </a:moveTo>
                  <a:cubicBezTo>
                    <a:pt x="35" y="26"/>
                    <a:pt x="21" y="0"/>
                    <a:pt x="11" y="1"/>
                  </a:cubicBezTo>
                  <a:cubicBezTo>
                    <a:pt x="0" y="3"/>
                    <a:pt x="2" y="18"/>
                    <a:pt x="14" y="23"/>
                  </a:cubicBezTo>
                  <a:cubicBezTo>
                    <a:pt x="25" y="27"/>
                    <a:pt x="35" y="28"/>
                    <a:pt x="35" y="28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301" name="Group 181"/>
          <p:cNvGrpSpPr/>
          <p:nvPr/>
        </p:nvGrpSpPr>
        <p:grpSpPr>
          <a:xfrm>
            <a:off x="2143125" y="3922713"/>
            <a:ext cx="247650" cy="506412"/>
            <a:chOff x="1350" y="2471"/>
            <a:chExt cx="156" cy="319"/>
          </a:xfrm>
        </p:grpSpPr>
        <p:sp>
          <p:nvSpPr>
            <p:cNvPr id="8232" name="chenying0907 154"/>
            <p:cNvSpPr/>
            <p:nvPr/>
          </p:nvSpPr>
          <p:spPr bwMode="auto">
            <a:xfrm>
              <a:off x="1419" y="2471"/>
              <a:ext cx="87" cy="319"/>
            </a:xfrm>
            <a:custGeom>
              <a:gdLst>
                <a:gd name="T0" fmla="*/ 24 w 37"/>
                <a:gd name="T1" fmla="*/ 319 h 135"/>
                <a:gd name="T2" fmla="*/ 5 w 37"/>
                <a:gd name="T3" fmla="*/ 172 h 135"/>
                <a:gd name="T4" fmla="*/ 45 w 37"/>
                <a:gd name="T5" fmla="*/ 12 h 135"/>
                <a:gd name="T6" fmla="*/ 78 w 37"/>
                <a:gd name="T7" fmla="*/ 50 h 135"/>
                <a:gd name="T8" fmla="*/ 7 w 37"/>
                <a:gd name="T9" fmla="*/ 111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" h="135">
                  <a:moveTo>
                    <a:pt x="10" y="135"/>
                  </a:moveTo>
                  <a:cubicBezTo>
                    <a:pt x="10" y="135"/>
                    <a:pt x="0" y="102"/>
                    <a:pt x="2" y="73"/>
                  </a:cubicBezTo>
                  <a:cubicBezTo>
                    <a:pt x="3" y="44"/>
                    <a:pt x="7" y="11"/>
                    <a:pt x="19" y="5"/>
                  </a:cubicBezTo>
                  <a:cubicBezTo>
                    <a:pt x="31" y="0"/>
                    <a:pt x="37" y="13"/>
                    <a:pt x="33" y="21"/>
                  </a:cubicBezTo>
                  <a:cubicBezTo>
                    <a:pt x="30" y="30"/>
                    <a:pt x="14" y="47"/>
                    <a:pt x="3" y="47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3" name="chenying0907 155"/>
            <p:cNvSpPr/>
            <p:nvPr/>
          </p:nvSpPr>
          <p:spPr bwMode="auto">
            <a:xfrm>
              <a:off x="1350" y="2585"/>
              <a:ext cx="71" cy="101"/>
            </a:xfrm>
            <a:custGeom>
              <a:gdLst>
                <a:gd name="T0" fmla="*/ 71 w 30"/>
                <a:gd name="T1" fmla="*/ 75 h 43"/>
                <a:gd name="T2" fmla="*/ 28 w 30"/>
                <a:gd name="T3" fmla="*/ 12 h 43"/>
                <a:gd name="T4" fmla="*/ 71 w 30"/>
                <a:gd name="T5" fmla="*/ 80 h 4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0" h="43">
                  <a:moveTo>
                    <a:pt x="30" y="32"/>
                  </a:moveTo>
                  <a:cubicBezTo>
                    <a:pt x="30" y="32"/>
                    <a:pt x="23" y="0"/>
                    <a:pt x="12" y="5"/>
                  </a:cubicBezTo>
                  <a:cubicBezTo>
                    <a:pt x="0" y="11"/>
                    <a:pt x="15" y="43"/>
                    <a:pt x="30" y="34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304" name="Group 184"/>
          <p:cNvGrpSpPr/>
          <p:nvPr/>
        </p:nvGrpSpPr>
        <p:grpSpPr>
          <a:xfrm>
            <a:off x="2012950" y="4057650"/>
            <a:ext cx="146050" cy="247650"/>
            <a:chOff x="1268" y="2556"/>
            <a:chExt cx="92" cy="156"/>
          </a:xfrm>
        </p:grpSpPr>
        <p:sp>
          <p:nvSpPr>
            <p:cNvPr id="8230" name="chenying0907 156"/>
            <p:cNvSpPr/>
            <p:nvPr/>
          </p:nvSpPr>
          <p:spPr bwMode="auto">
            <a:xfrm>
              <a:off x="1310" y="2556"/>
              <a:ext cx="50" cy="156"/>
            </a:xfrm>
            <a:custGeom>
              <a:gdLst>
                <a:gd name="T0" fmla="*/ 17 w 21"/>
                <a:gd name="T1" fmla="*/ 156 h 66"/>
                <a:gd name="T2" fmla="*/ 5 w 21"/>
                <a:gd name="T3" fmla="*/ 66 h 66"/>
                <a:gd name="T4" fmla="*/ 31 w 21"/>
                <a:gd name="T5" fmla="*/ 7 h 66"/>
                <a:gd name="T6" fmla="*/ 31 w 21"/>
                <a:gd name="T7" fmla="*/ 61 h 66"/>
                <a:gd name="T8" fmla="*/ 7 w 21"/>
                <a:gd name="T9" fmla="*/ 99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66">
                  <a:moveTo>
                    <a:pt x="7" y="66"/>
                  </a:moveTo>
                  <a:cubicBezTo>
                    <a:pt x="7" y="66"/>
                    <a:pt x="3" y="45"/>
                    <a:pt x="2" y="28"/>
                  </a:cubicBezTo>
                  <a:cubicBezTo>
                    <a:pt x="0" y="11"/>
                    <a:pt x="5" y="0"/>
                    <a:pt x="13" y="3"/>
                  </a:cubicBezTo>
                  <a:cubicBezTo>
                    <a:pt x="21" y="7"/>
                    <a:pt x="17" y="15"/>
                    <a:pt x="13" y="26"/>
                  </a:cubicBezTo>
                  <a:cubicBezTo>
                    <a:pt x="8" y="37"/>
                    <a:pt x="3" y="42"/>
                    <a:pt x="3" y="42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1" name="chenying0907 157"/>
            <p:cNvSpPr/>
            <p:nvPr/>
          </p:nvSpPr>
          <p:spPr bwMode="auto">
            <a:xfrm>
              <a:off x="1268" y="2585"/>
              <a:ext cx="51" cy="82"/>
            </a:xfrm>
            <a:custGeom>
              <a:gdLst>
                <a:gd name="T0" fmla="*/ 51 w 22"/>
                <a:gd name="T1" fmla="*/ 82 h 35"/>
                <a:gd name="T2" fmla="*/ 9 w 22"/>
                <a:gd name="T3" fmla="*/ 42 h 35"/>
                <a:gd name="T4" fmla="*/ 16 w 22"/>
                <a:gd name="T5" fmla="*/ 5 h 35"/>
                <a:gd name="T6" fmla="*/ 44 w 22"/>
                <a:gd name="T7" fmla="*/ 47 h 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35">
                  <a:moveTo>
                    <a:pt x="22" y="35"/>
                  </a:moveTo>
                  <a:cubicBezTo>
                    <a:pt x="22" y="35"/>
                    <a:pt x="8" y="26"/>
                    <a:pt x="4" y="18"/>
                  </a:cubicBezTo>
                  <a:cubicBezTo>
                    <a:pt x="0" y="10"/>
                    <a:pt x="1" y="4"/>
                    <a:pt x="7" y="2"/>
                  </a:cubicBezTo>
                  <a:cubicBezTo>
                    <a:pt x="12" y="0"/>
                    <a:pt x="17" y="4"/>
                    <a:pt x="19" y="20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78" name="chenying0907 158"/>
          <p:cNvSpPr/>
          <p:nvPr/>
        </p:nvSpPr>
        <p:spPr bwMode="auto">
          <a:xfrm>
            <a:off x="1873250" y="3952875"/>
            <a:ext cx="244475" cy="247650"/>
          </a:xfrm>
          <a:custGeom>
            <a:gdLst>
              <a:gd name="T0" fmla="*/ 94029 w 65"/>
              <a:gd name="T1" fmla="*/ 247650 h 66"/>
              <a:gd name="T2" fmla="*/ 112835 w 65"/>
              <a:gd name="T3" fmla="*/ 60036 h 66"/>
              <a:gd name="T4" fmla="*/ 195580 w 65"/>
              <a:gd name="T5" fmla="*/ 15009 h 66"/>
              <a:gd name="T6" fmla="*/ 210625 w 65"/>
              <a:gd name="T7" fmla="*/ 78798 h 66"/>
              <a:gd name="T8" fmla="*/ 105312 w 65"/>
              <a:gd name="T9" fmla="*/ 105064 h 66"/>
              <a:gd name="T10" fmla="*/ 97790 w 65"/>
              <a:gd name="T11" fmla="*/ 183861 h 66"/>
              <a:gd name="T12" fmla="*/ 60178 w 65"/>
              <a:gd name="T13" fmla="*/ 82550 h 66"/>
              <a:gd name="T14" fmla="*/ 0 w 65"/>
              <a:gd name="T15" fmla="*/ 90055 h 66"/>
              <a:gd name="T16" fmla="*/ 97790 w 65"/>
              <a:gd name="T17" fmla="*/ 183861 h 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5" h="66">
                <a:moveTo>
                  <a:pt x="25" y="66"/>
                </a:moveTo>
                <a:cubicBezTo>
                  <a:pt x="25" y="66"/>
                  <a:pt x="28" y="32"/>
                  <a:pt x="30" y="16"/>
                </a:cubicBezTo>
                <a:cubicBezTo>
                  <a:pt x="32" y="0"/>
                  <a:pt x="44" y="2"/>
                  <a:pt x="52" y="4"/>
                </a:cubicBezTo>
                <a:cubicBezTo>
                  <a:pt x="59" y="6"/>
                  <a:pt x="65" y="16"/>
                  <a:pt x="56" y="21"/>
                </a:cubicBezTo>
                <a:cubicBezTo>
                  <a:pt x="48" y="26"/>
                  <a:pt x="44" y="28"/>
                  <a:pt x="28" y="28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31"/>
                  <a:pt x="16" y="22"/>
                </a:cubicBezTo>
                <a:cubicBezTo>
                  <a:pt x="5" y="12"/>
                  <a:pt x="0" y="20"/>
                  <a:pt x="0" y="24"/>
                </a:cubicBezTo>
                <a:cubicBezTo>
                  <a:pt x="0" y="28"/>
                  <a:pt x="9" y="49"/>
                  <a:pt x="26" y="49"/>
                </a:cubicBezTo>
              </a:path>
            </a:pathLst>
          </a:custGeom>
          <a:noFill/>
          <a:ln w="28575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306" name="Group 186"/>
          <p:cNvGrpSpPr/>
          <p:nvPr/>
        </p:nvGrpSpPr>
        <p:grpSpPr>
          <a:xfrm>
            <a:off x="1806575" y="3746500"/>
            <a:ext cx="176213" cy="322263"/>
            <a:chOff x="1138" y="2360"/>
            <a:chExt cx="111" cy="203"/>
          </a:xfrm>
        </p:grpSpPr>
        <p:sp>
          <p:nvSpPr>
            <p:cNvPr id="8228" name="chenying0907 159"/>
            <p:cNvSpPr/>
            <p:nvPr/>
          </p:nvSpPr>
          <p:spPr bwMode="auto">
            <a:xfrm>
              <a:off x="1138" y="2360"/>
              <a:ext cx="68" cy="203"/>
            </a:xfrm>
            <a:custGeom>
              <a:gdLst>
                <a:gd name="T0" fmla="*/ 0 w 29"/>
                <a:gd name="T1" fmla="*/ 203 h 86"/>
                <a:gd name="T2" fmla="*/ 7 w 29"/>
                <a:gd name="T3" fmla="*/ 52 h 86"/>
                <a:gd name="T4" fmla="*/ 42 w 29"/>
                <a:gd name="T5" fmla="*/ 2 h 86"/>
                <a:gd name="T6" fmla="*/ 66 w 29"/>
                <a:gd name="T7" fmla="*/ 26 h 86"/>
                <a:gd name="T8" fmla="*/ 5 w 29"/>
                <a:gd name="T9" fmla="*/ 83 h 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86">
                  <a:moveTo>
                    <a:pt x="0" y="86"/>
                  </a:moveTo>
                  <a:cubicBezTo>
                    <a:pt x="0" y="86"/>
                    <a:pt x="2" y="34"/>
                    <a:pt x="3" y="22"/>
                  </a:cubicBezTo>
                  <a:cubicBezTo>
                    <a:pt x="4" y="11"/>
                    <a:pt x="7" y="1"/>
                    <a:pt x="18" y="1"/>
                  </a:cubicBezTo>
                  <a:cubicBezTo>
                    <a:pt x="29" y="0"/>
                    <a:pt x="29" y="5"/>
                    <a:pt x="28" y="11"/>
                  </a:cubicBezTo>
                  <a:cubicBezTo>
                    <a:pt x="26" y="16"/>
                    <a:pt x="15" y="35"/>
                    <a:pt x="2" y="35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9" name="chenying0907 160"/>
            <p:cNvSpPr/>
            <p:nvPr/>
          </p:nvSpPr>
          <p:spPr bwMode="auto">
            <a:xfrm>
              <a:off x="1138" y="2445"/>
              <a:ext cx="111" cy="59"/>
            </a:xfrm>
            <a:custGeom>
              <a:gdLst>
                <a:gd name="T0" fmla="*/ 0 w 47"/>
                <a:gd name="T1" fmla="*/ 50 h 25"/>
                <a:gd name="T2" fmla="*/ 66 w 47"/>
                <a:gd name="T3" fmla="*/ 2 h 25"/>
                <a:gd name="T4" fmla="*/ 97 w 47"/>
                <a:gd name="T5" fmla="*/ 35 h 25"/>
                <a:gd name="T6" fmla="*/ 0 w 47"/>
                <a:gd name="T7" fmla="*/ 50 h 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7" h="25">
                  <a:moveTo>
                    <a:pt x="0" y="21"/>
                  </a:moveTo>
                  <a:cubicBezTo>
                    <a:pt x="0" y="21"/>
                    <a:pt x="15" y="2"/>
                    <a:pt x="28" y="1"/>
                  </a:cubicBezTo>
                  <a:cubicBezTo>
                    <a:pt x="42" y="0"/>
                    <a:pt x="47" y="8"/>
                    <a:pt x="41" y="15"/>
                  </a:cubicBezTo>
                  <a:cubicBezTo>
                    <a:pt x="34" y="23"/>
                    <a:pt x="16" y="25"/>
                    <a:pt x="0" y="21"/>
                  </a:cubicBezTo>
                  <a:close/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81" name="chenying0907 161"/>
          <p:cNvSpPr/>
          <p:nvPr/>
        </p:nvSpPr>
        <p:spPr bwMode="auto">
          <a:xfrm>
            <a:off x="1617663" y="3649663"/>
            <a:ext cx="233362" cy="206375"/>
          </a:xfrm>
          <a:custGeom>
            <a:gdLst>
              <a:gd name="T0" fmla="*/ 0 w 62"/>
              <a:gd name="T1" fmla="*/ 206375 h 55"/>
              <a:gd name="T2" fmla="*/ 90334 w 62"/>
              <a:gd name="T3" fmla="*/ 60036 h 55"/>
              <a:gd name="T4" fmla="*/ 180667 w 62"/>
              <a:gd name="T5" fmla="*/ 0 h 55"/>
              <a:gd name="T6" fmla="*/ 210779 w 62"/>
              <a:gd name="T7" fmla="*/ 45027 h 55"/>
              <a:gd name="T8" fmla="*/ 60222 w 62"/>
              <a:gd name="T9" fmla="*/ 101311 h 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2" h="55">
                <a:moveTo>
                  <a:pt x="0" y="55"/>
                </a:moveTo>
                <a:cubicBezTo>
                  <a:pt x="0" y="55"/>
                  <a:pt x="15" y="27"/>
                  <a:pt x="24" y="16"/>
                </a:cubicBezTo>
                <a:cubicBezTo>
                  <a:pt x="32" y="4"/>
                  <a:pt x="40" y="0"/>
                  <a:pt x="48" y="0"/>
                </a:cubicBezTo>
                <a:cubicBezTo>
                  <a:pt x="55" y="0"/>
                  <a:pt x="62" y="5"/>
                  <a:pt x="56" y="12"/>
                </a:cubicBezTo>
                <a:cubicBezTo>
                  <a:pt x="50" y="18"/>
                  <a:pt x="30" y="27"/>
                  <a:pt x="16" y="27"/>
                </a:cubicBezTo>
              </a:path>
            </a:pathLst>
          </a:custGeom>
          <a:noFill/>
          <a:ln w="28575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82" name="chenying0907 162"/>
          <p:cNvSpPr/>
          <p:nvPr/>
        </p:nvSpPr>
        <p:spPr bwMode="auto">
          <a:xfrm>
            <a:off x="1682750" y="3798888"/>
            <a:ext cx="96838" cy="161925"/>
          </a:xfrm>
          <a:custGeom>
            <a:gdLst>
              <a:gd name="T0" fmla="*/ 18623 w 26"/>
              <a:gd name="T1" fmla="*/ 161925 h 43"/>
              <a:gd name="T2" fmla="*/ 29796 w 26"/>
              <a:gd name="T3" fmla="*/ 45188 h 43"/>
              <a:gd name="T4" fmla="*/ 85664 w 26"/>
              <a:gd name="T5" fmla="*/ 30126 h 43"/>
              <a:gd name="T6" fmla="*/ 18623 w 26"/>
              <a:gd name="T7" fmla="*/ 161925 h 43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6" h="43">
                <a:moveTo>
                  <a:pt x="5" y="43"/>
                </a:moveTo>
                <a:cubicBezTo>
                  <a:pt x="5" y="43"/>
                  <a:pt x="0" y="23"/>
                  <a:pt x="8" y="12"/>
                </a:cubicBezTo>
                <a:cubicBezTo>
                  <a:pt x="16" y="0"/>
                  <a:pt x="22" y="4"/>
                  <a:pt x="23" y="8"/>
                </a:cubicBezTo>
                <a:cubicBezTo>
                  <a:pt x="25" y="12"/>
                  <a:pt x="26" y="35"/>
                  <a:pt x="5" y="43"/>
                </a:cubicBezTo>
                <a:close/>
              </a:path>
            </a:pathLst>
          </a:custGeom>
          <a:noFill/>
          <a:ln w="28575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307" name="Group 187"/>
          <p:cNvGrpSpPr/>
          <p:nvPr/>
        </p:nvGrpSpPr>
        <p:grpSpPr>
          <a:xfrm>
            <a:off x="1355725" y="3773488"/>
            <a:ext cx="269875" cy="190500"/>
            <a:chOff x="854" y="2377"/>
            <a:chExt cx="170" cy="120"/>
          </a:xfrm>
        </p:grpSpPr>
        <p:sp>
          <p:nvSpPr>
            <p:cNvPr id="8226" name="chenying0907 163"/>
            <p:cNvSpPr/>
            <p:nvPr/>
          </p:nvSpPr>
          <p:spPr bwMode="auto">
            <a:xfrm>
              <a:off x="854" y="2417"/>
              <a:ext cx="170" cy="80"/>
            </a:xfrm>
            <a:custGeom>
              <a:gdLst>
                <a:gd name="T0" fmla="*/ 170 w 72"/>
                <a:gd name="T1" fmla="*/ 19 h 34"/>
                <a:gd name="T2" fmla="*/ 33 w 72"/>
                <a:gd name="T3" fmla="*/ 19 h 34"/>
                <a:gd name="T4" fmla="*/ 26 w 72"/>
                <a:gd name="T5" fmla="*/ 78 h 34"/>
                <a:gd name="T6" fmla="*/ 111 w 72"/>
                <a:gd name="T7" fmla="*/ 19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2" h="34">
                  <a:moveTo>
                    <a:pt x="72" y="8"/>
                  </a:moveTo>
                  <a:cubicBezTo>
                    <a:pt x="72" y="8"/>
                    <a:pt x="27" y="0"/>
                    <a:pt x="14" y="8"/>
                  </a:cubicBezTo>
                  <a:cubicBezTo>
                    <a:pt x="0" y="16"/>
                    <a:pt x="2" y="34"/>
                    <a:pt x="11" y="33"/>
                  </a:cubicBezTo>
                  <a:cubicBezTo>
                    <a:pt x="20" y="33"/>
                    <a:pt x="32" y="22"/>
                    <a:pt x="47" y="8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7" name="chenying0907 164"/>
            <p:cNvSpPr/>
            <p:nvPr/>
          </p:nvSpPr>
          <p:spPr bwMode="auto">
            <a:xfrm>
              <a:off x="887" y="2377"/>
              <a:ext cx="76" cy="52"/>
            </a:xfrm>
            <a:custGeom>
              <a:gdLst>
                <a:gd name="T0" fmla="*/ 76 w 32"/>
                <a:gd name="T1" fmla="*/ 52 h 22"/>
                <a:gd name="T2" fmla="*/ 43 w 32"/>
                <a:gd name="T3" fmla="*/ 7 h 22"/>
                <a:gd name="T4" fmla="*/ 43 w 32"/>
                <a:gd name="T5" fmla="*/ 52 h 2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" h="22">
                  <a:moveTo>
                    <a:pt x="32" y="22"/>
                  </a:moveTo>
                  <a:cubicBezTo>
                    <a:pt x="32" y="22"/>
                    <a:pt x="29" y="6"/>
                    <a:pt x="18" y="3"/>
                  </a:cubicBezTo>
                  <a:cubicBezTo>
                    <a:pt x="7" y="0"/>
                    <a:pt x="0" y="17"/>
                    <a:pt x="18" y="22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85" name="chenying0907 165"/>
          <p:cNvSpPr/>
          <p:nvPr/>
        </p:nvSpPr>
        <p:spPr bwMode="auto">
          <a:xfrm>
            <a:off x="1258888" y="3622675"/>
            <a:ext cx="292100" cy="206375"/>
          </a:xfrm>
          <a:custGeom>
            <a:gdLst>
              <a:gd name="T0" fmla="*/ 292100 w 78"/>
              <a:gd name="T1" fmla="*/ 138834 h 55"/>
              <a:gd name="T2" fmla="*/ 48683 w 78"/>
              <a:gd name="T3" fmla="*/ 112568 h 55"/>
              <a:gd name="T4" fmla="*/ 26214 w 78"/>
              <a:gd name="T5" fmla="*/ 191366 h 55"/>
              <a:gd name="T6" fmla="*/ 176009 w 78"/>
              <a:gd name="T7" fmla="*/ 112568 h 55"/>
              <a:gd name="T8" fmla="*/ 123581 w 78"/>
              <a:gd name="T9" fmla="*/ 52532 h 55"/>
              <a:gd name="T10" fmla="*/ 198478 w 78"/>
              <a:gd name="T11" fmla="*/ 26266 h 55"/>
              <a:gd name="T12" fmla="*/ 250906 w 78"/>
              <a:gd name="T13" fmla="*/ 127577 h 5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8" h="55">
                <a:moveTo>
                  <a:pt x="78" y="37"/>
                </a:moveTo>
                <a:cubicBezTo>
                  <a:pt x="78" y="37"/>
                  <a:pt x="27" y="23"/>
                  <a:pt x="13" y="30"/>
                </a:cubicBezTo>
                <a:cubicBezTo>
                  <a:pt x="0" y="38"/>
                  <a:pt x="3" y="47"/>
                  <a:pt x="7" y="51"/>
                </a:cubicBezTo>
                <a:cubicBezTo>
                  <a:pt x="11" y="55"/>
                  <a:pt x="25" y="51"/>
                  <a:pt x="47" y="30"/>
                </a:cubicBezTo>
                <a:cubicBezTo>
                  <a:pt x="47" y="30"/>
                  <a:pt x="34" y="25"/>
                  <a:pt x="33" y="14"/>
                </a:cubicBezTo>
                <a:cubicBezTo>
                  <a:pt x="32" y="3"/>
                  <a:pt x="46" y="0"/>
                  <a:pt x="53" y="7"/>
                </a:cubicBezTo>
                <a:cubicBezTo>
                  <a:pt x="60" y="14"/>
                  <a:pt x="67" y="29"/>
                  <a:pt x="67" y="34"/>
                </a:cubicBezTo>
              </a:path>
            </a:pathLst>
          </a:custGeom>
          <a:noFill/>
          <a:ln w="28575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86" name="chenying0907 166"/>
          <p:cNvSpPr/>
          <p:nvPr/>
        </p:nvSpPr>
        <p:spPr bwMode="auto">
          <a:xfrm>
            <a:off x="2447925" y="4657725"/>
            <a:ext cx="377825" cy="244475"/>
          </a:xfrm>
          <a:custGeom>
            <a:gdLst>
              <a:gd name="T0" fmla="*/ 377825 w 101"/>
              <a:gd name="T1" fmla="*/ 18806 h 65"/>
              <a:gd name="T2" fmla="*/ 56113 w 101"/>
              <a:gd name="T3" fmla="*/ 146685 h 65"/>
              <a:gd name="T4" fmla="*/ 138411 w 101"/>
              <a:gd name="T5" fmla="*/ 199341 h 65"/>
              <a:gd name="T6" fmla="*/ 220710 w 101"/>
              <a:gd name="T7" fmla="*/ 52656 h 65"/>
              <a:gd name="T8" fmla="*/ 112225 w 101"/>
              <a:gd name="T9" fmla="*/ 0 h 65"/>
              <a:gd name="T10" fmla="*/ 138411 w 101"/>
              <a:gd name="T11" fmla="*/ 82745 h 6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" h="65">
                <a:moveTo>
                  <a:pt x="101" y="5"/>
                </a:moveTo>
                <a:cubicBezTo>
                  <a:pt x="101" y="5"/>
                  <a:pt x="29" y="15"/>
                  <a:pt x="15" y="39"/>
                </a:cubicBezTo>
                <a:cubicBezTo>
                  <a:pt x="0" y="63"/>
                  <a:pt x="30" y="65"/>
                  <a:pt x="37" y="53"/>
                </a:cubicBezTo>
                <a:cubicBezTo>
                  <a:pt x="45" y="41"/>
                  <a:pt x="51" y="22"/>
                  <a:pt x="59" y="14"/>
                </a:cubicBezTo>
                <a:cubicBezTo>
                  <a:pt x="59" y="14"/>
                  <a:pt x="45" y="0"/>
                  <a:pt x="30" y="0"/>
                </a:cubicBezTo>
                <a:cubicBezTo>
                  <a:pt x="14" y="0"/>
                  <a:pt x="13" y="23"/>
                  <a:pt x="37" y="22"/>
                </a:cubicBezTo>
              </a:path>
            </a:pathLst>
          </a:custGeom>
          <a:noFill/>
          <a:ln w="28575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299" name="Group 179"/>
          <p:cNvGrpSpPr/>
          <p:nvPr/>
        </p:nvGrpSpPr>
        <p:grpSpPr>
          <a:xfrm>
            <a:off x="2132013" y="4556125"/>
            <a:ext cx="427037" cy="304800"/>
            <a:chOff x="1343" y="2870"/>
            <a:chExt cx="269" cy="192"/>
          </a:xfrm>
        </p:grpSpPr>
        <p:sp>
          <p:nvSpPr>
            <p:cNvPr id="8224" name="chenying0907 167"/>
            <p:cNvSpPr/>
            <p:nvPr/>
          </p:nvSpPr>
          <p:spPr bwMode="auto">
            <a:xfrm>
              <a:off x="1343" y="2870"/>
              <a:ext cx="269" cy="192"/>
            </a:xfrm>
            <a:custGeom>
              <a:gdLst>
                <a:gd name="T0" fmla="*/ 269 w 114"/>
                <a:gd name="T1" fmla="*/ 2 h 81"/>
                <a:gd name="T2" fmla="*/ 38 w 114"/>
                <a:gd name="T3" fmla="*/ 104 h 81"/>
                <a:gd name="T4" fmla="*/ 24 w 114"/>
                <a:gd name="T5" fmla="*/ 175 h 81"/>
                <a:gd name="T6" fmla="*/ 104 w 114"/>
                <a:gd name="T7" fmla="*/ 66 h 8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4" h="81">
                  <a:moveTo>
                    <a:pt x="114" y="1"/>
                  </a:moveTo>
                  <a:cubicBezTo>
                    <a:pt x="110" y="0"/>
                    <a:pt x="28" y="33"/>
                    <a:pt x="16" y="44"/>
                  </a:cubicBezTo>
                  <a:cubicBezTo>
                    <a:pt x="3" y="54"/>
                    <a:pt x="0" y="66"/>
                    <a:pt x="10" y="74"/>
                  </a:cubicBezTo>
                  <a:cubicBezTo>
                    <a:pt x="20" y="81"/>
                    <a:pt x="44" y="28"/>
                    <a:pt x="44" y="28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5" name="chenying0907 168"/>
            <p:cNvSpPr/>
            <p:nvPr/>
          </p:nvSpPr>
          <p:spPr bwMode="auto">
            <a:xfrm>
              <a:off x="1362" y="2870"/>
              <a:ext cx="175" cy="149"/>
            </a:xfrm>
            <a:custGeom>
              <a:gdLst>
                <a:gd name="T0" fmla="*/ 137 w 74"/>
                <a:gd name="T1" fmla="*/ 45 h 63"/>
                <a:gd name="T2" fmla="*/ 128 w 74"/>
                <a:gd name="T3" fmla="*/ 118 h 63"/>
                <a:gd name="T4" fmla="*/ 170 w 74"/>
                <a:gd name="T5" fmla="*/ 118 h 63"/>
                <a:gd name="T6" fmla="*/ 149 w 74"/>
                <a:gd name="T7" fmla="*/ 40 h 63"/>
                <a:gd name="T8" fmla="*/ 45 w 74"/>
                <a:gd name="T9" fmla="*/ 12 h 63"/>
                <a:gd name="T10" fmla="*/ 109 w 74"/>
                <a:gd name="T11" fmla="*/ 57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4" h="62">
                  <a:moveTo>
                    <a:pt x="58" y="19"/>
                  </a:moveTo>
                  <a:cubicBezTo>
                    <a:pt x="58" y="19"/>
                    <a:pt x="52" y="40"/>
                    <a:pt x="54" y="50"/>
                  </a:cubicBezTo>
                  <a:cubicBezTo>
                    <a:pt x="55" y="61"/>
                    <a:pt x="70" y="63"/>
                    <a:pt x="72" y="50"/>
                  </a:cubicBezTo>
                  <a:cubicBezTo>
                    <a:pt x="74" y="38"/>
                    <a:pt x="71" y="19"/>
                    <a:pt x="63" y="17"/>
                  </a:cubicBezTo>
                  <a:cubicBezTo>
                    <a:pt x="63" y="17"/>
                    <a:pt x="38" y="0"/>
                    <a:pt x="19" y="5"/>
                  </a:cubicBezTo>
                  <a:cubicBezTo>
                    <a:pt x="0" y="10"/>
                    <a:pt x="25" y="30"/>
                    <a:pt x="46" y="24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302" name="Group 182"/>
          <p:cNvGrpSpPr/>
          <p:nvPr/>
        </p:nvGrpSpPr>
        <p:grpSpPr>
          <a:xfrm>
            <a:off x="1644650" y="4429125"/>
            <a:ext cx="611188" cy="315913"/>
            <a:chOff x="1036" y="2790"/>
            <a:chExt cx="385" cy="199"/>
          </a:xfrm>
        </p:grpSpPr>
        <p:sp>
          <p:nvSpPr>
            <p:cNvPr id="8221" name="chenying0907 169"/>
            <p:cNvSpPr/>
            <p:nvPr/>
          </p:nvSpPr>
          <p:spPr bwMode="auto">
            <a:xfrm>
              <a:off x="1112" y="2790"/>
              <a:ext cx="309" cy="199"/>
            </a:xfrm>
            <a:custGeom>
              <a:gdLst>
                <a:gd name="T0" fmla="*/ 309 w 131"/>
                <a:gd name="T1" fmla="*/ 0 h 84"/>
                <a:gd name="T2" fmla="*/ 109 w 131"/>
                <a:gd name="T3" fmla="*/ 104 h 84"/>
                <a:gd name="T4" fmla="*/ 45 w 131"/>
                <a:gd name="T5" fmla="*/ 192 h 84"/>
                <a:gd name="T6" fmla="*/ 45 w 131"/>
                <a:gd name="T7" fmla="*/ 133 h 84"/>
                <a:gd name="T8" fmla="*/ 109 w 131"/>
                <a:gd name="T9" fmla="*/ 104 h 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84">
                  <a:moveTo>
                    <a:pt x="131" y="0"/>
                  </a:moveTo>
                  <a:cubicBezTo>
                    <a:pt x="131" y="0"/>
                    <a:pt x="72" y="23"/>
                    <a:pt x="46" y="44"/>
                  </a:cubicBezTo>
                  <a:cubicBezTo>
                    <a:pt x="46" y="44"/>
                    <a:pt x="33" y="78"/>
                    <a:pt x="19" y="81"/>
                  </a:cubicBezTo>
                  <a:cubicBezTo>
                    <a:pt x="6" y="84"/>
                    <a:pt x="0" y="62"/>
                    <a:pt x="19" y="56"/>
                  </a:cubicBezTo>
                  <a:cubicBezTo>
                    <a:pt x="38" y="51"/>
                    <a:pt x="46" y="44"/>
                    <a:pt x="46" y="44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2" name="chenying0907 170"/>
            <p:cNvSpPr/>
            <p:nvPr/>
          </p:nvSpPr>
          <p:spPr bwMode="auto">
            <a:xfrm>
              <a:off x="1260" y="2842"/>
              <a:ext cx="62" cy="116"/>
            </a:xfrm>
            <a:custGeom>
              <a:gdLst>
                <a:gd name="T0" fmla="*/ 36 w 26"/>
                <a:gd name="T1" fmla="*/ 0 h 49"/>
                <a:gd name="T2" fmla="*/ 26 w 26"/>
                <a:gd name="T3" fmla="*/ 92 h 49"/>
                <a:gd name="T4" fmla="*/ 26 w 26"/>
                <a:gd name="T5" fmla="*/ 5 h 49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6" h="49">
                  <a:moveTo>
                    <a:pt x="15" y="0"/>
                  </a:moveTo>
                  <a:cubicBezTo>
                    <a:pt x="16" y="2"/>
                    <a:pt x="0" y="29"/>
                    <a:pt x="11" y="39"/>
                  </a:cubicBezTo>
                  <a:cubicBezTo>
                    <a:pt x="23" y="49"/>
                    <a:pt x="26" y="15"/>
                    <a:pt x="11" y="2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3" name="chenying0907 172"/>
            <p:cNvSpPr/>
            <p:nvPr/>
          </p:nvSpPr>
          <p:spPr bwMode="auto">
            <a:xfrm>
              <a:off x="1036" y="2844"/>
              <a:ext cx="227" cy="55"/>
            </a:xfrm>
            <a:custGeom>
              <a:gdLst>
                <a:gd name="T0" fmla="*/ 227 w 96"/>
                <a:gd name="T1" fmla="*/ 22 h 23"/>
                <a:gd name="T2" fmla="*/ 92 w 96"/>
                <a:gd name="T3" fmla="*/ 29 h 23"/>
                <a:gd name="T4" fmla="*/ 19 w 96"/>
                <a:gd name="T5" fmla="*/ 45 h 23"/>
                <a:gd name="T6" fmla="*/ 31 w 96"/>
                <a:gd name="T7" fmla="*/ 2 h 23"/>
                <a:gd name="T8" fmla="*/ 92 w 96"/>
                <a:gd name="T9" fmla="*/ 29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6" h="23">
                  <a:moveTo>
                    <a:pt x="96" y="9"/>
                  </a:moveTo>
                  <a:cubicBezTo>
                    <a:pt x="96" y="9"/>
                    <a:pt x="48" y="7"/>
                    <a:pt x="39" y="12"/>
                  </a:cubicBezTo>
                  <a:cubicBezTo>
                    <a:pt x="30" y="18"/>
                    <a:pt x="17" y="23"/>
                    <a:pt x="8" y="19"/>
                  </a:cubicBezTo>
                  <a:cubicBezTo>
                    <a:pt x="0" y="15"/>
                    <a:pt x="2" y="2"/>
                    <a:pt x="13" y="1"/>
                  </a:cubicBezTo>
                  <a:cubicBezTo>
                    <a:pt x="24" y="0"/>
                    <a:pt x="34" y="8"/>
                    <a:pt x="39" y="12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303" name="Group 183"/>
          <p:cNvGrpSpPr/>
          <p:nvPr/>
        </p:nvGrpSpPr>
        <p:grpSpPr>
          <a:xfrm>
            <a:off x="1719263" y="4279900"/>
            <a:ext cx="346075" cy="239713"/>
            <a:chOff x="1083" y="2696"/>
            <a:chExt cx="218" cy="151"/>
          </a:xfrm>
        </p:grpSpPr>
        <p:sp>
          <p:nvSpPr>
            <p:cNvPr id="8219" name="chenying0907 171"/>
            <p:cNvSpPr/>
            <p:nvPr/>
          </p:nvSpPr>
          <p:spPr bwMode="auto">
            <a:xfrm>
              <a:off x="1083" y="2696"/>
              <a:ext cx="218" cy="94"/>
            </a:xfrm>
            <a:custGeom>
              <a:gdLst>
                <a:gd name="T0" fmla="*/ 218 w 92"/>
                <a:gd name="T1" fmla="*/ 0 h 40"/>
                <a:gd name="T2" fmla="*/ 88 w 92"/>
                <a:gd name="T3" fmla="*/ 54 h 40"/>
                <a:gd name="T4" fmla="*/ 19 w 92"/>
                <a:gd name="T5" fmla="*/ 78 h 40"/>
                <a:gd name="T6" fmla="*/ 45 w 92"/>
                <a:gd name="T7" fmla="*/ 38 h 40"/>
                <a:gd name="T8" fmla="*/ 88 w 92"/>
                <a:gd name="T9" fmla="*/ 54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2" h="40">
                  <a:moveTo>
                    <a:pt x="92" y="0"/>
                  </a:moveTo>
                  <a:cubicBezTo>
                    <a:pt x="92" y="0"/>
                    <a:pt x="44" y="15"/>
                    <a:pt x="37" y="23"/>
                  </a:cubicBezTo>
                  <a:cubicBezTo>
                    <a:pt x="30" y="31"/>
                    <a:pt x="16" y="40"/>
                    <a:pt x="8" y="33"/>
                  </a:cubicBezTo>
                  <a:cubicBezTo>
                    <a:pt x="0" y="25"/>
                    <a:pt x="8" y="16"/>
                    <a:pt x="19" y="16"/>
                  </a:cubicBezTo>
                  <a:cubicBezTo>
                    <a:pt x="30" y="17"/>
                    <a:pt x="37" y="23"/>
                    <a:pt x="37" y="23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0" name="chenying0907 173"/>
            <p:cNvSpPr/>
            <p:nvPr/>
          </p:nvSpPr>
          <p:spPr bwMode="auto">
            <a:xfrm>
              <a:off x="1135" y="2719"/>
              <a:ext cx="99" cy="128"/>
            </a:xfrm>
            <a:custGeom>
              <a:gdLst>
                <a:gd name="T0" fmla="*/ 99 w 42"/>
                <a:gd name="T1" fmla="*/ 0 h 54"/>
                <a:gd name="T2" fmla="*/ 59 w 42"/>
                <a:gd name="T3" fmla="*/ 64 h 54"/>
                <a:gd name="T4" fmla="*/ 35 w 42"/>
                <a:gd name="T5" fmla="*/ 123 h 54"/>
                <a:gd name="T6" fmla="*/ 2 w 42"/>
                <a:gd name="T7" fmla="*/ 100 h 54"/>
                <a:gd name="T8" fmla="*/ 64 w 42"/>
                <a:gd name="T9" fmla="*/ 55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54">
                  <a:moveTo>
                    <a:pt x="42" y="0"/>
                  </a:moveTo>
                  <a:cubicBezTo>
                    <a:pt x="42" y="0"/>
                    <a:pt x="26" y="21"/>
                    <a:pt x="25" y="27"/>
                  </a:cubicBezTo>
                  <a:cubicBezTo>
                    <a:pt x="23" y="33"/>
                    <a:pt x="21" y="49"/>
                    <a:pt x="15" y="52"/>
                  </a:cubicBezTo>
                  <a:cubicBezTo>
                    <a:pt x="9" y="54"/>
                    <a:pt x="0" y="52"/>
                    <a:pt x="1" y="42"/>
                  </a:cubicBezTo>
                  <a:cubicBezTo>
                    <a:pt x="2" y="32"/>
                    <a:pt x="19" y="23"/>
                    <a:pt x="27" y="23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94" name="chenying0907 174"/>
          <p:cNvSpPr/>
          <p:nvPr/>
        </p:nvSpPr>
        <p:spPr bwMode="auto">
          <a:xfrm>
            <a:off x="1581150" y="4079875"/>
            <a:ext cx="319088" cy="247650"/>
          </a:xfrm>
          <a:custGeom>
            <a:gdLst>
              <a:gd name="T0" fmla="*/ 319088 w 85"/>
              <a:gd name="T1" fmla="*/ 71293 h 66"/>
              <a:gd name="T2" fmla="*/ 191453 w 85"/>
              <a:gd name="T3" fmla="*/ 105064 h 66"/>
              <a:gd name="T4" fmla="*/ 90095 w 85"/>
              <a:gd name="T5" fmla="*/ 236393 h 66"/>
              <a:gd name="T6" fmla="*/ 48802 w 85"/>
              <a:gd name="T7" fmla="*/ 153843 h 66"/>
              <a:gd name="T8" fmla="*/ 172683 w 85"/>
              <a:gd name="T9" fmla="*/ 127577 h 66"/>
              <a:gd name="T10" fmla="*/ 82587 w 85"/>
              <a:gd name="T11" fmla="*/ 60036 h 66"/>
              <a:gd name="T12" fmla="*/ 206469 w 85"/>
              <a:gd name="T13" fmla="*/ 97559 h 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5" h="66">
                <a:moveTo>
                  <a:pt x="85" y="19"/>
                </a:moveTo>
                <a:cubicBezTo>
                  <a:pt x="85" y="19"/>
                  <a:pt x="58" y="21"/>
                  <a:pt x="51" y="28"/>
                </a:cubicBezTo>
                <a:cubicBezTo>
                  <a:pt x="43" y="35"/>
                  <a:pt x="31" y="60"/>
                  <a:pt x="24" y="63"/>
                </a:cubicBezTo>
                <a:cubicBezTo>
                  <a:pt x="18" y="66"/>
                  <a:pt x="0" y="57"/>
                  <a:pt x="13" y="41"/>
                </a:cubicBezTo>
                <a:cubicBezTo>
                  <a:pt x="27" y="25"/>
                  <a:pt x="46" y="31"/>
                  <a:pt x="46" y="34"/>
                </a:cubicBezTo>
                <a:cubicBezTo>
                  <a:pt x="46" y="34"/>
                  <a:pt x="21" y="31"/>
                  <a:pt x="22" y="16"/>
                </a:cubicBezTo>
                <a:cubicBezTo>
                  <a:pt x="23" y="0"/>
                  <a:pt x="55" y="9"/>
                  <a:pt x="55" y="26"/>
                </a:cubicBezTo>
              </a:path>
            </a:pathLst>
          </a:custGeom>
          <a:noFill/>
          <a:ln w="28575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305" name="Group 185"/>
          <p:cNvGrpSpPr/>
          <p:nvPr/>
        </p:nvGrpSpPr>
        <p:grpSpPr>
          <a:xfrm>
            <a:off x="1427163" y="3990975"/>
            <a:ext cx="319087" cy="168275"/>
            <a:chOff x="899" y="2514"/>
            <a:chExt cx="201" cy="106"/>
          </a:xfrm>
        </p:grpSpPr>
        <p:sp>
          <p:nvSpPr>
            <p:cNvPr id="8217" name="chenying0907 175"/>
            <p:cNvSpPr/>
            <p:nvPr/>
          </p:nvSpPr>
          <p:spPr bwMode="auto">
            <a:xfrm>
              <a:off x="899" y="2514"/>
              <a:ext cx="201" cy="104"/>
            </a:xfrm>
            <a:custGeom>
              <a:gdLst>
                <a:gd name="T0" fmla="*/ 201 w 85"/>
                <a:gd name="T1" fmla="*/ 12 h 44"/>
                <a:gd name="T2" fmla="*/ 111 w 85"/>
                <a:gd name="T3" fmla="*/ 28 h 44"/>
                <a:gd name="T4" fmla="*/ 45 w 85"/>
                <a:gd name="T5" fmla="*/ 97 h 44"/>
                <a:gd name="T6" fmla="*/ 28 w 85"/>
                <a:gd name="T7" fmla="*/ 47 h 44"/>
                <a:gd name="T8" fmla="*/ 104 w 85"/>
                <a:gd name="T9" fmla="*/ 38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5" h="44">
                  <a:moveTo>
                    <a:pt x="85" y="5"/>
                  </a:moveTo>
                  <a:cubicBezTo>
                    <a:pt x="85" y="5"/>
                    <a:pt x="60" y="0"/>
                    <a:pt x="47" y="12"/>
                  </a:cubicBezTo>
                  <a:cubicBezTo>
                    <a:pt x="34" y="24"/>
                    <a:pt x="30" y="38"/>
                    <a:pt x="19" y="41"/>
                  </a:cubicBezTo>
                  <a:cubicBezTo>
                    <a:pt x="8" y="44"/>
                    <a:pt x="0" y="30"/>
                    <a:pt x="12" y="20"/>
                  </a:cubicBezTo>
                  <a:cubicBezTo>
                    <a:pt x="23" y="10"/>
                    <a:pt x="40" y="12"/>
                    <a:pt x="44" y="16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8" name="chenying0907 176"/>
            <p:cNvSpPr/>
            <p:nvPr/>
          </p:nvSpPr>
          <p:spPr bwMode="auto">
            <a:xfrm>
              <a:off x="982" y="2530"/>
              <a:ext cx="52" cy="90"/>
            </a:xfrm>
            <a:custGeom>
              <a:gdLst>
                <a:gd name="T0" fmla="*/ 50 w 22"/>
                <a:gd name="T1" fmla="*/ 0 h 38"/>
                <a:gd name="T2" fmla="*/ 50 w 22"/>
                <a:gd name="T3" fmla="*/ 52 h 38"/>
                <a:gd name="T4" fmla="*/ 24 w 22"/>
                <a:gd name="T5" fmla="*/ 85 h 38"/>
                <a:gd name="T6" fmla="*/ 24 w 22"/>
                <a:gd name="T7" fmla="*/ 17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38">
                  <a:moveTo>
                    <a:pt x="21" y="0"/>
                  </a:moveTo>
                  <a:cubicBezTo>
                    <a:pt x="21" y="0"/>
                    <a:pt x="20" y="13"/>
                    <a:pt x="21" y="22"/>
                  </a:cubicBezTo>
                  <a:cubicBezTo>
                    <a:pt x="22" y="31"/>
                    <a:pt x="17" y="38"/>
                    <a:pt x="10" y="36"/>
                  </a:cubicBezTo>
                  <a:cubicBezTo>
                    <a:pt x="4" y="33"/>
                    <a:pt x="0" y="18"/>
                    <a:pt x="10" y="7"/>
                  </a:cubicBezTo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"/>
                                        <p:tgtEl>
                                          <p:spTgt spid="5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5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5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5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5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5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5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5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5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5000" fill="hold"/>
                                        <p:tgtEl>
                                          <p:spTgt spid="5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5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5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5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5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3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6000" fill="hold"/>
                                        <p:tgtEl>
                                          <p:spTgt spid="5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6000" fill="hold"/>
                                        <p:tgtEl>
                                          <p:spTgt spid="5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83" dur="5000" fill="hold"/>
                                        <p:tgtEl>
                                          <p:spTgt spid="5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12" grpId="0" animBg="1"/>
      <p:bldP spid="5195" grpId="0"/>
      <p:bldP spid="5198" grpId="0" animBg="1"/>
      <p:bldP spid="5268" grpId="0" animBg="1"/>
      <p:bldP spid="5269" grpId="0" animBg="1"/>
      <p:bldP spid="5270" grpId="0" animBg="1"/>
      <p:bldP spid="5278" grpId="0" animBg="1"/>
      <p:bldP spid="5281" grpId="0" animBg="1"/>
      <p:bldP spid="5282" grpId="0" animBg="1"/>
      <p:bldP spid="5285" grpId="0" animBg="1"/>
      <p:bldP spid="5286" grpId="0" animBg="1"/>
      <p:bldP spid="529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317" name="chenying0907 149"/>
          <p:cNvSpPr/>
          <p:nvPr/>
        </p:nvSpPr>
        <p:spPr bwMode="auto">
          <a:xfrm rot="1763372">
            <a:off x="4572000" y="-454025"/>
            <a:ext cx="5321300" cy="6840538"/>
          </a:xfrm>
          <a:custGeom>
            <a:gdLst>
              <a:gd name="T0" fmla="*/ 235 w 1349"/>
              <a:gd name="T1" fmla="*/ 1265 h 1717"/>
              <a:gd name="T2" fmla="*/ 327 w 1349"/>
              <a:gd name="T3" fmla="*/ 1497 h 1717"/>
              <a:gd name="T4" fmla="*/ 479 w 1349"/>
              <a:gd name="T5" fmla="*/ 1669 h 1717"/>
              <a:gd name="T6" fmla="*/ 1015 w 1349"/>
              <a:gd name="T7" fmla="*/ 1489 h 1717"/>
              <a:gd name="T8" fmla="*/ 1319 w 1349"/>
              <a:gd name="T9" fmla="*/ 1389 h 1717"/>
              <a:gd name="T10" fmla="*/ 1280 w 1349"/>
              <a:gd name="T11" fmla="*/ 1249 h 1717"/>
              <a:gd name="T12" fmla="*/ 1152 w 1349"/>
              <a:gd name="T13" fmla="*/ 823 h 1717"/>
              <a:gd name="T14" fmla="*/ 1074 w 1349"/>
              <a:gd name="T15" fmla="*/ 428 h 1717"/>
              <a:gd name="T16" fmla="*/ 969 w 1349"/>
              <a:gd name="T17" fmla="*/ 119 h 1717"/>
              <a:gd name="T18" fmla="*/ 810 w 1349"/>
              <a:gd name="T19" fmla="*/ 35 h 1717"/>
              <a:gd name="T20" fmla="*/ 311 w 1349"/>
              <a:gd name="T21" fmla="*/ 195 h 1717"/>
              <a:gd name="T22" fmla="*/ 21 w 1349"/>
              <a:gd name="T23" fmla="*/ 276 h 1717"/>
              <a:gd name="T24" fmla="*/ 89 w 1349"/>
              <a:gd name="T25" fmla="*/ 590 h 1717"/>
              <a:gd name="T26" fmla="*/ 168 w 1349"/>
              <a:gd name="T27" fmla="*/ 893 h 1717"/>
              <a:gd name="T28" fmla="*/ 235 w 1349"/>
              <a:gd name="T29" fmla="*/ 1265 h 171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49" h="1716">
                <a:moveTo>
                  <a:pt x="235" y="1265"/>
                </a:moveTo>
                <a:cubicBezTo>
                  <a:pt x="264" y="1339"/>
                  <a:pt x="311" y="1399"/>
                  <a:pt x="327" y="1497"/>
                </a:cubicBezTo>
                <a:cubicBezTo>
                  <a:pt x="344" y="1595"/>
                  <a:pt x="355" y="1717"/>
                  <a:pt x="479" y="1669"/>
                </a:cubicBezTo>
                <a:cubicBezTo>
                  <a:pt x="603" y="1622"/>
                  <a:pt x="898" y="1509"/>
                  <a:pt x="1015" y="1489"/>
                </a:cubicBezTo>
                <a:cubicBezTo>
                  <a:pt x="1132" y="1470"/>
                  <a:pt x="1289" y="1441"/>
                  <a:pt x="1319" y="1389"/>
                </a:cubicBezTo>
                <a:cubicBezTo>
                  <a:pt x="1349" y="1338"/>
                  <a:pt x="1289" y="1289"/>
                  <a:pt x="1280" y="1249"/>
                </a:cubicBezTo>
                <a:cubicBezTo>
                  <a:pt x="1271" y="1209"/>
                  <a:pt x="1162" y="887"/>
                  <a:pt x="1152" y="823"/>
                </a:cubicBezTo>
                <a:cubicBezTo>
                  <a:pt x="1142" y="760"/>
                  <a:pt x="1118" y="558"/>
                  <a:pt x="1074" y="428"/>
                </a:cubicBezTo>
                <a:cubicBezTo>
                  <a:pt x="1030" y="297"/>
                  <a:pt x="991" y="196"/>
                  <a:pt x="969" y="119"/>
                </a:cubicBezTo>
                <a:cubicBezTo>
                  <a:pt x="946" y="41"/>
                  <a:pt x="929" y="0"/>
                  <a:pt x="810" y="35"/>
                </a:cubicBezTo>
                <a:cubicBezTo>
                  <a:pt x="691" y="71"/>
                  <a:pt x="426" y="173"/>
                  <a:pt x="311" y="195"/>
                </a:cubicBezTo>
                <a:cubicBezTo>
                  <a:pt x="195" y="216"/>
                  <a:pt x="43" y="191"/>
                  <a:pt x="21" y="276"/>
                </a:cubicBezTo>
                <a:cubicBezTo>
                  <a:pt x="0" y="360"/>
                  <a:pt x="71" y="528"/>
                  <a:pt x="89" y="590"/>
                </a:cubicBezTo>
                <a:cubicBezTo>
                  <a:pt x="107" y="651"/>
                  <a:pt x="158" y="818"/>
                  <a:pt x="168" y="893"/>
                </a:cubicBezTo>
                <a:cubicBezTo>
                  <a:pt x="178" y="969"/>
                  <a:pt x="210" y="1203"/>
                  <a:pt x="235" y="1265"/>
                </a:cubicBezTo>
                <a:close/>
              </a:path>
            </a:pathLst>
          </a:custGeom>
          <a:blipFill dpi="0" rotWithShape="1">
            <a:blip r:embed="rId2"/>
            <a:stretch>
              <a:fillRect r="-15421"/>
            </a:stretch>
          </a:blipFill>
          <a:ln w="25400" cap="flat">
            <a:solidFill>
              <a:schemeClr val="bg1"/>
            </a:solidFill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318" name="chenying0907 150"/>
          <p:cNvSpPr/>
          <p:nvPr/>
        </p:nvSpPr>
        <p:spPr bwMode="auto">
          <a:xfrm rot="1763730">
            <a:off x="4346575" y="-371475"/>
            <a:ext cx="5397500" cy="6853238"/>
          </a:xfrm>
          <a:custGeom>
            <a:gdLst>
              <a:gd name="T0" fmla="*/ 952734 w 1354"/>
              <a:gd name="T1" fmla="*/ 5052271 h 1720"/>
              <a:gd name="T2" fmla="*/ 1323464 w 1354"/>
              <a:gd name="T3" fmla="*/ 5976661 h 1720"/>
              <a:gd name="T4" fmla="*/ 1933373 w 1354"/>
              <a:gd name="T5" fmla="*/ 6661985 h 1720"/>
              <a:gd name="T6" fmla="*/ 4066064 w 1354"/>
              <a:gd name="T7" fmla="*/ 5932832 h 1720"/>
              <a:gd name="T8" fmla="*/ 5277910 w 1354"/>
              <a:gd name="T9" fmla="*/ 5530404 h 1720"/>
              <a:gd name="T10" fmla="*/ 5118456 w 1354"/>
              <a:gd name="T11" fmla="*/ 4972582 h 1720"/>
              <a:gd name="T12" fmla="*/ 4604219 w 1354"/>
              <a:gd name="T13" fmla="*/ 3279195 h 1720"/>
              <a:gd name="T14" fmla="*/ 4285312 w 1354"/>
              <a:gd name="T15" fmla="*/ 1705341 h 1720"/>
              <a:gd name="T16" fmla="*/ 3858774 w 1354"/>
              <a:gd name="T17" fmla="*/ 474148 h 1720"/>
              <a:gd name="T18" fmla="*/ 3224946 w 1354"/>
              <a:gd name="T19" fmla="*/ 147424 h 1720"/>
              <a:gd name="T20" fmla="*/ 1239751 w 1354"/>
              <a:gd name="T21" fmla="*/ 788919 h 1720"/>
              <a:gd name="T22" fmla="*/ 83713 w 1354"/>
              <a:gd name="T23" fmla="*/ 1115643 h 1720"/>
              <a:gd name="T24" fmla="*/ 358770 w 1354"/>
              <a:gd name="T25" fmla="*/ 2366758 h 1720"/>
              <a:gd name="T26" fmla="*/ 681664 w 1354"/>
              <a:gd name="T27" fmla="*/ 3574043 h 1720"/>
              <a:gd name="T28" fmla="*/ 952734 w 1354"/>
              <a:gd name="T29" fmla="*/ 5052271 h 172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476375" y="2282825"/>
            <a:ext cx="26987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Christmas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And 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New Year wishes #3</a:t>
            </a:r>
          </a:p>
        </p:txBody>
      </p:sp>
      <p:grpSp>
        <p:nvGrpSpPr>
          <p:cNvPr id="7173" name="Group 5"/>
          <p:cNvGrpSpPr/>
          <p:nvPr/>
        </p:nvGrpSpPr>
        <p:grpSpPr>
          <a:xfrm>
            <a:off x="5580063" y="5595938"/>
            <a:ext cx="685800" cy="603250"/>
            <a:chOff x="2629" y="832"/>
            <a:chExt cx="1533" cy="1569"/>
          </a:xfrm>
        </p:grpSpPr>
        <p:sp>
          <p:nvSpPr>
            <p:cNvPr id="9312" name="chenying0907 6"/>
            <p:cNvSpPr/>
            <p:nvPr/>
          </p:nvSpPr>
          <p:spPr bwMode="auto">
            <a:xfrm>
              <a:off x="2813" y="1061"/>
              <a:ext cx="213" cy="199"/>
            </a:xfrm>
            <a:custGeom>
              <a:gdLst>
                <a:gd name="T0" fmla="*/ 144 w 90"/>
                <a:gd name="T1" fmla="*/ 135 h 84"/>
                <a:gd name="T2" fmla="*/ 40 w 90"/>
                <a:gd name="T3" fmla="*/ 114 h 84"/>
                <a:gd name="T4" fmla="*/ 99 w 90"/>
                <a:gd name="T5" fmla="*/ 0 h 84"/>
                <a:gd name="T6" fmla="*/ 144 w 90"/>
                <a:gd name="T7" fmla="*/ 135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61" y="57"/>
                  </a:moveTo>
                  <a:cubicBezTo>
                    <a:pt x="61" y="57"/>
                    <a:pt x="33" y="84"/>
                    <a:pt x="17" y="48"/>
                  </a:cubicBezTo>
                  <a:cubicBezTo>
                    <a:pt x="0" y="12"/>
                    <a:pt x="33" y="0"/>
                    <a:pt x="42" y="0"/>
                  </a:cubicBezTo>
                  <a:cubicBezTo>
                    <a:pt x="51" y="0"/>
                    <a:pt x="90" y="12"/>
                    <a:pt x="61" y="57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3" name="chenying0907 7"/>
            <p:cNvSpPr/>
            <p:nvPr/>
          </p:nvSpPr>
          <p:spPr bwMode="auto">
            <a:xfrm>
              <a:off x="3815" y="2125"/>
              <a:ext cx="212" cy="198"/>
            </a:xfrm>
            <a:custGeom>
              <a:gdLst>
                <a:gd name="T0" fmla="*/ 139 w 90"/>
                <a:gd name="T1" fmla="*/ 137 h 84"/>
                <a:gd name="T2" fmla="*/ 35 w 90"/>
                <a:gd name="T3" fmla="*/ 111 h 84"/>
                <a:gd name="T4" fmla="*/ 99 w 90"/>
                <a:gd name="T5" fmla="*/ 0 h 84"/>
                <a:gd name="T6" fmla="*/ 139 w 90"/>
                <a:gd name="T7" fmla="*/ 137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59" y="58"/>
                  </a:moveTo>
                  <a:cubicBezTo>
                    <a:pt x="59" y="58"/>
                    <a:pt x="30" y="84"/>
                    <a:pt x="15" y="47"/>
                  </a:cubicBezTo>
                  <a:cubicBezTo>
                    <a:pt x="0" y="10"/>
                    <a:pt x="33" y="0"/>
                    <a:pt x="42" y="0"/>
                  </a:cubicBezTo>
                  <a:cubicBezTo>
                    <a:pt x="51" y="0"/>
                    <a:pt x="90" y="14"/>
                    <a:pt x="59" y="5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4" name="chenying0907 8"/>
            <p:cNvSpPr/>
            <p:nvPr/>
          </p:nvSpPr>
          <p:spPr bwMode="auto">
            <a:xfrm>
              <a:off x="2960" y="1206"/>
              <a:ext cx="907" cy="947"/>
            </a:xfrm>
            <a:custGeom>
              <a:gdLst>
                <a:gd name="T0" fmla="*/ 0 w 384"/>
                <a:gd name="T1" fmla="*/ 0 h 401"/>
                <a:gd name="T2" fmla="*/ 437 w 384"/>
                <a:gd name="T3" fmla="*/ 453 h 401"/>
                <a:gd name="T4" fmla="*/ 742 w 384"/>
                <a:gd name="T5" fmla="*/ 763 h 401"/>
                <a:gd name="T6" fmla="*/ 907 w 384"/>
                <a:gd name="T7" fmla="*/ 947 h 4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4" h="401">
                  <a:moveTo>
                    <a:pt x="0" y="0"/>
                  </a:moveTo>
                  <a:cubicBezTo>
                    <a:pt x="0" y="0"/>
                    <a:pt x="165" y="168"/>
                    <a:pt x="185" y="192"/>
                  </a:cubicBezTo>
                  <a:cubicBezTo>
                    <a:pt x="205" y="215"/>
                    <a:pt x="296" y="303"/>
                    <a:pt x="314" y="323"/>
                  </a:cubicBezTo>
                  <a:cubicBezTo>
                    <a:pt x="332" y="343"/>
                    <a:pt x="384" y="401"/>
                    <a:pt x="384" y="401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5" name="chenying0907 9"/>
            <p:cNvSpPr/>
            <p:nvPr/>
          </p:nvSpPr>
          <p:spPr bwMode="auto">
            <a:xfrm>
              <a:off x="3095" y="979"/>
              <a:ext cx="564" cy="1299"/>
            </a:xfrm>
            <a:custGeom>
              <a:gdLst>
                <a:gd name="T0" fmla="*/ 564 w 239"/>
                <a:gd name="T1" fmla="*/ 0 h 550"/>
                <a:gd name="T2" fmla="*/ 281 w 239"/>
                <a:gd name="T3" fmla="*/ 678 h 550"/>
                <a:gd name="T4" fmla="*/ 109 w 239"/>
                <a:gd name="T5" fmla="*/ 1075 h 550"/>
                <a:gd name="T6" fmla="*/ 0 w 239"/>
                <a:gd name="T7" fmla="*/ 1299 h 5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9" h="550">
                  <a:moveTo>
                    <a:pt x="239" y="0"/>
                  </a:moveTo>
                  <a:cubicBezTo>
                    <a:pt x="239" y="0"/>
                    <a:pt x="133" y="259"/>
                    <a:pt x="119" y="287"/>
                  </a:cubicBezTo>
                  <a:cubicBezTo>
                    <a:pt x="105" y="314"/>
                    <a:pt x="58" y="431"/>
                    <a:pt x="46" y="455"/>
                  </a:cubicBezTo>
                  <a:cubicBezTo>
                    <a:pt x="34" y="480"/>
                    <a:pt x="0" y="550"/>
                    <a:pt x="0" y="55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6" name="chenying0907 10"/>
            <p:cNvSpPr/>
            <p:nvPr/>
          </p:nvSpPr>
          <p:spPr bwMode="auto">
            <a:xfrm>
              <a:off x="3546" y="832"/>
              <a:ext cx="207" cy="187"/>
            </a:xfrm>
            <a:custGeom>
              <a:gdLst>
                <a:gd name="T0" fmla="*/ 106 w 88"/>
                <a:gd name="T1" fmla="*/ 161 h 79"/>
                <a:gd name="T2" fmla="*/ 7 w 88"/>
                <a:gd name="T3" fmla="*/ 92 h 79"/>
                <a:gd name="T4" fmla="*/ 113 w 88"/>
                <a:gd name="T5" fmla="*/ 12 h 79"/>
                <a:gd name="T6" fmla="*/ 181 w 88"/>
                <a:gd name="T7" fmla="*/ 118 h 79"/>
                <a:gd name="T8" fmla="*/ 106 w 88"/>
                <a:gd name="T9" fmla="*/ 161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79">
                  <a:moveTo>
                    <a:pt x="45" y="68"/>
                  </a:moveTo>
                  <a:cubicBezTo>
                    <a:pt x="45" y="68"/>
                    <a:pt x="6" y="67"/>
                    <a:pt x="3" y="39"/>
                  </a:cubicBezTo>
                  <a:cubicBezTo>
                    <a:pt x="0" y="11"/>
                    <a:pt x="26" y="0"/>
                    <a:pt x="48" y="5"/>
                  </a:cubicBezTo>
                  <a:cubicBezTo>
                    <a:pt x="70" y="10"/>
                    <a:pt x="88" y="26"/>
                    <a:pt x="77" y="50"/>
                  </a:cubicBezTo>
                  <a:cubicBezTo>
                    <a:pt x="66" y="74"/>
                    <a:pt x="60" y="79"/>
                    <a:pt x="45" y="6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7" name="chenying0907 11"/>
            <p:cNvSpPr/>
            <p:nvPr/>
          </p:nvSpPr>
          <p:spPr bwMode="auto">
            <a:xfrm>
              <a:off x="3420" y="1024"/>
              <a:ext cx="414" cy="210"/>
            </a:xfrm>
            <a:custGeom>
              <a:gdLst>
                <a:gd name="T0" fmla="*/ 57 w 175"/>
                <a:gd name="T1" fmla="*/ 19 h 89"/>
                <a:gd name="T2" fmla="*/ 166 w 175"/>
                <a:gd name="T3" fmla="*/ 78 h 89"/>
                <a:gd name="T4" fmla="*/ 300 w 175"/>
                <a:gd name="T5" fmla="*/ 205 h 89"/>
                <a:gd name="T6" fmla="*/ 376 w 175"/>
                <a:gd name="T7" fmla="*/ 116 h 89"/>
                <a:gd name="T8" fmla="*/ 114 w 175"/>
                <a:gd name="T9" fmla="*/ 116 h 89"/>
                <a:gd name="T10" fmla="*/ 57 w 175"/>
                <a:gd name="T11" fmla="*/ 19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5" h="89">
                  <a:moveTo>
                    <a:pt x="24" y="8"/>
                  </a:moveTo>
                  <a:cubicBezTo>
                    <a:pt x="40" y="0"/>
                    <a:pt x="57" y="14"/>
                    <a:pt x="70" y="33"/>
                  </a:cubicBezTo>
                  <a:cubicBezTo>
                    <a:pt x="83" y="52"/>
                    <a:pt x="110" y="85"/>
                    <a:pt x="127" y="87"/>
                  </a:cubicBezTo>
                  <a:cubicBezTo>
                    <a:pt x="144" y="89"/>
                    <a:pt x="175" y="58"/>
                    <a:pt x="159" y="49"/>
                  </a:cubicBezTo>
                  <a:cubicBezTo>
                    <a:pt x="143" y="41"/>
                    <a:pt x="74" y="54"/>
                    <a:pt x="48" y="49"/>
                  </a:cubicBezTo>
                  <a:cubicBezTo>
                    <a:pt x="22" y="45"/>
                    <a:pt x="0" y="20"/>
                    <a:pt x="24" y="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8" name="chenying0907 12"/>
            <p:cNvSpPr/>
            <p:nvPr/>
          </p:nvSpPr>
          <p:spPr bwMode="auto">
            <a:xfrm>
              <a:off x="2759" y="1532"/>
              <a:ext cx="1290" cy="215"/>
            </a:xfrm>
            <a:custGeom>
              <a:gdLst>
                <a:gd name="T0" fmla="*/ 0 w 546"/>
                <a:gd name="T1" fmla="*/ 213 h 91"/>
                <a:gd name="T2" fmla="*/ 180 w 546"/>
                <a:gd name="T3" fmla="*/ 194 h 91"/>
                <a:gd name="T4" fmla="*/ 425 w 546"/>
                <a:gd name="T5" fmla="*/ 168 h 91"/>
                <a:gd name="T6" fmla="*/ 751 w 546"/>
                <a:gd name="T7" fmla="*/ 111 h 91"/>
                <a:gd name="T8" fmla="*/ 1016 w 546"/>
                <a:gd name="T9" fmla="*/ 64 h 91"/>
                <a:gd name="T10" fmla="*/ 1195 w 546"/>
                <a:gd name="T11" fmla="*/ 28 h 91"/>
                <a:gd name="T12" fmla="*/ 1290 w 54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46" h="91">
                  <a:moveTo>
                    <a:pt x="0" y="90"/>
                  </a:moveTo>
                  <a:cubicBezTo>
                    <a:pt x="12" y="91"/>
                    <a:pt x="64" y="82"/>
                    <a:pt x="76" y="82"/>
                  </a:cubicBezTo>
                  <a:cubicBezTo>
                    <a:pt x="88" y="82"/>
                    <a:pt x="161" y="74"/>
                    <a:pt x="180" y="71"/>
                  </a:cubicBezTo>
                  <a:cubicBezTo>
                    <a:pt x="199" y="68"/>
                    <a:pt x="296" y="52"/>
                    <a:pt x="318" y="47"/>
                  </a:cubicBezTo>
                  <a:cubicBezTo>
                    <a:pt x="340" y="42"/>
                    <a:pt x="411" y="33"/>
                    <a:pt x="430" y="27"/>
                  </a:cubicBezTo>
                  <a:cubicBezTo>
                    <a:pt x="449" y="21"/>
                    <a:pt x="498" y="13"/>
                    <a:pt x="506" y="12"/>
                  </a:cubicBezTo>
                  <a:cubicBezTo>
                    <a:pt x="514" y="11"/>
                    <a:pt x="546" y="0"/>
                    <a:pt x="546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9" name="chenying0907 13"/>
            <p:cNvSpPr/>
            <p:nvPr/>
          </p:nvSpPr>
          <p:spPr bwMode="auto">
            <a:xfrm>
              <a:off x="4027" y="1444"/>
              <a:ext cx="135" cy="163"/>
            </a:xfrm>
            <a:custGeom>
              <a:gdLst>
                <a:gd name="T0" fmla="*/ 83 w 57"/>
                <a:gd name="T1" fmla="*/ 5 h 69"/>
                <a:gd name="T2" fmla="*/ 135 w 57"/>
                <a:gd name="T3" fmla="*/ 76 h 69"/>
                <a:gd name="T4" fmla="*/ 66 w 57"/>
                <a:gd name="T5" fmla="*/ 154 h 69"/>
                <a:gd name="T6" fmla="*/ 21 w 57"/>
                <a:gd name="T7" fmla="*/ 50 h 69"/>
                <a:gd name="T8" fmla="*/ 83 w 57"/>
                <a:gd name="T9" fmla="*/ 5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9">
                  <a:moveTo>
                    <a:pt x="35" y="2"/>
                  </a:moveTo>
                  <a:cubicBezTo>
                    <a:pt x="47" y="5"/>
                    <a:pt x="57" y="19"/>
                    <a:pt x="57" y="32"/>
                  </a:cubicBezTo>
                  <a:cubicBezTo>
                    <a:pt x="57" y="45"/>
                    <a:pt x="42" y="69"/>
                    <a:pt x="28" y="65"/>
                  </a:cubicBezTo>
                  <a:cubicBezTo>
                    <a:pt x="14" y="61"/>
                    <a:pt x="0" y="39"/>
                    <a:pt x="9" y="21"/>
                  </a:cubicBezTo>
                  <a:cubicBezTo>
                    <a:pt x="18" y="3"/>
                    <a:pt x="29" y="0"/>
                    <a:pt x="35" y="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0" name="chenying0907 14"/>
            <p:cNvSpPr/>
            <p:nvPr/>
          </p:nvSpPr>
          <p:spPr bwMode="auto">
            <a:xfrm>
              <a:off x="2629" y="1673"/>
              <a:ext cx="133" cy="187"/>
            </a:xfrm>
            <a:custGeom>
              <a:gdLst>
                <a:gd name="T0" fmla="*/ 50 w 56"/>
                <a:gd name="T1" fmla="*/ 7 h 79"/>
                <a:gd name="T2" fmla="*/ 114 w 56"/>
                <a:gd name="T3" fmla="*/ 47 h 79"/>
                <a:gd name="T4" fmla="*/ 121 w 56"/>
                <a:gd name="T5" fmla="*/ 123 h 79"/>
                <a:gd name="T6" fmla="*/ 50 w 56"/>
                <a:gd name="T7" fmla="*/ 156 h 79"/>
                <a:gd name="T8" fmla="*/ 5 w 56"/>
                <a:gd name="T9" fmla="*/ 57 h 79"/>
                <a:gd name="T10" fmla="*/ 50 w 56"/>
                <a:gd name="T11" fmla="*/ 7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79">
                  <a:moveTo>
                    <a:pt x="21" y="3"/>
                  </a:moveTo>
                  <a:cubicBezTo>
                    <a:pt x="30" y="5"/>
                    <a:pt x="42" y="9"/>
                    <a:pt x="48" y="20"/>
                  </a:cubicBezTo>
                  <a:cubicBezTo>
                    <a:pt x="55" y="30"/>
                    <a:pt x="56" y="42"/>
                    <a:pt x="51" y="52"/>
                  </a:cubicBezTo>
                  <a:cubicBezTo>
                    <a:pt x="46" y="61"/>
                    <a:pt x="36" y="79"/>
                    <a:pt x="21" y="66"/>
                  </a:cubicBezTo>
                  <a:cubicBezTo>
                    <a:pt x="6" y="52"/>
                    <a:pt x="0" y="32"/>
                    <a:pt x="2" y="24"/>
                  </a:cubicBezTo>
                  <a:cubicBezTo>
                    <a:pt x="4" y="17"/>
                    <a:pt x="11" y="0"/>
                    <a:pt x="21" y="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1" name="chenying0907 15"/>
            <p:cNvSpPr/>
            <p:nvPr/>
          </p:nvSpPr>
          <p:spPr bwMode="auto">
            <a:xfrm>
              <a:off x="2780" y="1593"/>
              <a:ext cx="166" cy="293"/>
            </a:xfrm>
            <a:custGeom>
              <a:gdLst>
                <a:gd name="T0" fmla="*/ 166 w 70"/>
                <a:gd name="T1" fmla="*/ 132 h 124"/>
                <a:gd name="T2" fmla="*/ 102 w 70"/>
                <a:gd name="T3" fmla="*/ 45 h 124"/>
                <a:gd name="T4" fmla="*/ 17 w 70"/>
                <a:gd name="T5" fmla="*/ 24 h 124"/>
                <a:gd name="T6" fmla="*/ 43 w 70"/>
                <a:gd name="T7" fmla="*/ 95 h 124"/>
                <a:gd name="T8" fmla="*/ 100 w 70"/>
                <a:gd name="T9" fmla="*/ 139 h 124"/>
                <a:gd name="T10" fmla="*/ 50 w 70"/>
                <a:gd name="T11" fmla="*/ 208 h 124"/>
                <a:gd name="T12" fmla="*/ 52 w 70"/>
                <a:gd name="T13" fmla="*/ 284 h 124"/>
                <a:gd name="T14" fmla="*/ 119 w 70"/>
                <a:gd name="T15" fmla="*/ 236 h 124"/>
                <a:gd name="T16" fmla="*/ 166 w 70"/>
                <a:gd name="T17" fmla="*/ 132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24">
                  <a:moveTo>
                    <a:pt x="70" y="56"/>
                  </a:moveTo>
                  <a:cubicBezTo>
                    <a:pt x="70" y="56"/>
                    <a:pt x="55" y="27"/>
                    <a:pt x="43" y="19"/>
                  </a:cubicBezTo>
                  <a:cubicBezTo>
                    <a:pt x="31" y="12"/>
                    <a:pt x="14" y="0"/>
                    <a:pt x="7" y="10"/>
                  </a:cubicBezTo>
                  <a:cubicBezTo>
                    <a:pt x="0" y="20"/>
                    <a:pt x="8" y="33"/>
                    <a:pt x="18" y="40"/>
                  </a:cubicBezTo>
                  <a:cubicBezTo>
                    <a:pt x="27" y="46"/>
                    <a:pt x="38" y="53"/>
                    <a:pt x="42" y="59"/>
                  </a:cubicBezTo>
                  <a:cubicBezTo>
                    <a:pt x="42" y="59"/>
                    <a:pt x="24" y="76"/>
                    <a:pt x="21" y="88"/>
                  </a:cubicBezTo>
                  <a:cubicBezTo>
                    <a:pt x="18" y="100"/>
                    <a:pt x="14" y="116"/>
                    <a:pt x="22" y="120"/>
                  </a:cubicBezTo>
                  <a:cubicBezTo>
                    <a:pt x="30" y="124"/>
                    <a:pt x="43" y="111"/>
                    <a:pt x="50" y="100"/>
                  </a:cubicBezTo>
                  <a:cubicBezTo>
                    <a:pt x="56" y="90"/>
                    <a:pt x="68" y="62"/>
                    <a:pt x="70" y="5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2" name="chenying0907 16"/>
            <p:cNvSpPr/>
            <p:nvPr/>
          </p:nvSpPr>
          <p:spPr bwMode="auto">
            <a:xfrm>
              <a:off x="2981" y="1808"/>
              <a:ext cx="118" cy="149"/>
            </a:xfrm>
            <a:custGeom>
              <a:gdLst>
                <a:gd name="T0" fmla="*/ 99 w 50"/>
                <a:gd name="T1" fmla="*/ 43 h 63"/>
                <a:gd name="T2" fmla="*/ 9 w 50"/>
                <a:gd name="T3" fmla="*/ 43 h 63"/>
                <a:gd name="T4" fmla="*/ 42 w 50"/>
                <a:gd name="T5" fmla="*/ 130 h 63"/>
                <a:gd name="T6" fmla="*/ 99 w 50"/>
                <a:gd name="T7" fmla="*/ 130 h 63"/>
                <a:gd name="T8" fmla="*/ 99 w 50"/>
                <a:gd name="T9" fmla="*/ 43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62">
                  <a:moveTo>
                    <a:pt x="42" y="18"/>
                  </a:moveTo>
                  <a:cubicBezTo>
                    <a:pt x="36" y="12"/>
                    <a:pt x="8" y="0"/>
                    <a:pt x="4" y="18"/>
                  </a:cubicBezTo>
                  <a:cubicBezTo>
                    <a:pt x="0" y="36"/>
                    <a:pt x="9" y="51"/>
                    <a:pt x="18" y="55"/>
                  </a:cubicBezTo>
                  <a:cubicBezTo>
                    <a:pt x="28" y="58"/>
                    <a:pt x="34" y="63"/>
                    <a:pt x="42" y="55"/>
                  </a:cubicBezTo>
                  <a:cubicBezTo>
                    <a:pt x="50" y="47"/>
                    <a:pt x="48" y="24"/>
                    <a:pt x="42" y="1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3" name="chenying0907 17"/>
            <p:cNvSpPr/>
            <p:nvPr/>
          </p:nvSpPr>
          <p:spPr bwMode="auto">
            <a:xfrm>
              <a:off x="2955" y="1458"/>
              <a:ext cx="95" cy="107"/>
            </a:xfrm>
            <a:custGeom>
              <a:gdLst>
                <a:gd name="T0" fmla="*/ 95 w 40"/>
                <a:gd name="T1" fmla="*/ 59 h 45"/>
                <a:gd name="T2" fmla="*/ 55 w 40"/>
                <a:gd name="T3" fmla="*/ 0 h 45"/>
                <a:gd name="T4" fmla="*/ 12 w 40"/>
                <a:gd name="T5" fmla="*/ 67 h 45"/>
                <a:gd name="T6" fmla="*/ 95 w 40"/>
                <a:gd name="T7" fmla="*/ 59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45">
                  <a:moveTo>
                    <a:pt x="40" y="25"/>
                  </a:moveTo>
                  <a:cubicBezTo>
                    <a:pt x="40" y="25"/>
                    <a:pt x="36" y="0"/>
                    <a:pt x="23" y="0"/>
                  </a:cubicBezTo>
                  <a:cubicBezTo>
                    <a:pt x="10" y="0"/>
                    <a:pt x="0" y="10"/>
                    <a:pt x="5" y="28"/>
                  </a:cubicBezTo>
                  <a:cubicBezTo>
                    <a:pt x="10" y="45"/>
                    <a:pt x="32" y="43"/>
                    <a:pt x="40" y="25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4" name="chenying0907 18"/>
            <p:cNvSpPr/>
            <p:nvPr/>
          </p:nvSpPr>
          <p:spPr bwMode="auto">
            <a:xfrm>
              <a:off x="2899" y="1102"/>
              <a:ext cx="219" cy="307"/>
            </a:xfrm>
            <a:custGeom>
              <a:gdLst>
                <a:gd name="T0" fmla="*/ 181 w 93"/>
                <a:gd name="T1" fmla="*/ 227 h 130"/>
                <a:gd name="T2" fmla="*/ 47 w 93"/>
                <a:gd name="T3" fmla="*/ 272 h 130"/>
                <a:gd name="T4" fmla="*/ 115 w 93"/>
                <a:gd name="T5" fmla="*/ 158 h 130"/>
                <a:gd name="T6" fmla="*/ 139 w 93"/>
                <a:gd name="T7" fmla="*/ 59 h 130"/>
                <a:gd name="T8" fmla="*/ 181 w 93"/>
                <a:gd name="T9" fmla="*/ 14 h 130"/>
                <a:gd name="T10" fmla="*/ 219 w 93"/>
                <a:gd name="T11" fmla="*/ 156 h 130"/>
                <a:gd name="T12" fmla="*/ 181 w 93"/>
                <a:gd name="T13" fmla="*/ 227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130">
                  <a:moveTo>
                    <a:pt x="77" y="96"/>
                  </a:moveTo>
                  <a:cubicBezTo>
                    <a:pt x="77" y="96"/>
                    <a:pt x="41" y="130"/>
                    <a:pt x="20" y="115"/>
                  </a:cubicBezTo>
                  <a:cubicBezTo>
                    <a:pt x="0" y="100"/>
                    <a:pt x="21" y="68"/>
                    <a:pt x="49" y="67"/>
                  </a:cubicBezTo>
                  <a:cubicBezTo>
                    <a:pt x="49" y="67"/>
                    <a:pt x="53" y="36"/>
                    <a:pt x="59" y="25"/>
                  </a:cubicBezTo>
                  <a:cubicBezTo>
                    <a:pt x="65" y="14"/>
                    <a:pt x="66" y="0"/>
                    <a:pt x="77" y="6"/>
                  </a:cubicBezTo>
                  <a:cubicBezTo>
                    <a:pt x="88" y="13"/>
                    <a:pt x="93" y="52"/>
                    <a:pt x="93" y="66"/>
                  </a:cubicBezTo>
                  <a:cubicBezTo>
                    <a:pt x="93" y="81"/>
                    <a:pt x="83" y="91"/>
                    <a:pt x="77" y="9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5" name="chenying0907 19"/>
            <p:cNvSpPr/>
            <p:nvPr/>
          </p:nvSpPr>
          <p:spPr bwMode="auto">
            <a:xfrm>
              <a:off x="3262" y="1189"/>
              <a:ext cx="128" cy="130"/>
            </a:xfrm>
            <a:custGeom>
              <a:gdLst>
                <a:gd name="T0" fmla="*/ 90 w 54"/>
                <a:gd name="T1" fmla="*/ 116 h 55"/>
                <a:gd name="T2" fmla="*/ 7 w 54"/>
                <a:gd name="T3" fmla="*/ 71 h 55"/>
                <a:gd name="T4" fmla="*/ 62 w 54"/>
                <a:gd name="T5" fmla="*/ 5 h 55"/>
                <a:gd name="T6" fmla="*/ 128 w 54"/>
                <a:gd name="T7" fmla="*/ 61 h 55"/>
                <a:gd name="T8" fmla="*/ 90 w 54"/>
                <a:gd name="T9" fmla="*/ 116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5">
                  <a:moveTo>
                    <a:pt x="38" y="49"/>
                  </a:moveTo>
                  <a:cubicBezTo>
                    <a:pt x="30" y="53"/>
                    <a:pt x="6" y="55"/>
                    <a:pt x="3" y="30"/>
                  </a:cubicBezTo>
                  <a:cubicBezTo>
                    <a:pt x="0" y="5"/>
                    <a:pt x="12" y="0"/>
                    <a:pt x="26" y="2"/>
                  </a:cubicBezTo>
                  <a:cubicBezTo>
                    <a:pt x="39" y="4"/>
                    <a:pt x="54" y="15"/>
                    <a:pt x="54" y="26"/>
                  </a:cubicBezTo>
                  <a:cubicBezTo>
                    <a:pt x="53" y="37"/>
                    <a:pt x="50" y="44"/>
                    <a:pt x="38" y="49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6" name="chenying0907 20"/>
            <p:cNvSpPr/>
            <p:nvPr/>
          </p:nvSpPr>
          <p:spPr bwMode="auto">
            <a:xfrm>
              <a:off x="3352" y="1305"/>
              <a:ext cx="28" cy="153"/>
            </a:xfrm>
            <a:custGeom>
              <a:gdLst>
                <a:gd name="T0" fmla="*/ 0 w 12"/>
                <a:gd name="T1" fmla="*/ 0 h 65"/>
                <a:gd name="T2" fmla="*/ 23 w 12"/>
                <a:gd name="T3" fmla="*/ 153 h 65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2" h="65">
                  <a:moveTo>
                    <a:pt x="0" y="0"/>
                  </a:moveTo>
                  <a:cubicBezTo>
                    <a:pt x="0" y="0"/>
                    <a:pt x="12" y="52"/>
                    <a:pt x="10" y="65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7" name="chenying0907 21"/>
            <p:cNvSpPr/>
            <p:nvPr/>
          </p:nvSpPr>
          <p:spPr bwMode="auto">
            <a:xfrm>
              <a:off x="3609" y="1335"/>
              <a:ext cx="126" cy="121"/>
            </a:xfrm>
            <a:custGeom>
              <a:gdLst>
                <a:gd name="T0" fmla="*/ 62 w 53"/>
                <a:gd name="T1" fmla="*/ 114 h 51"/>
                <a:gd name="T2" fmla="*/ 19 w 53"/>
                <a:gd name="T3" fmla="*/ 21 h 51"/>
                <a:gd name="T4" fmla="*/ 93 w 53"/>
                <a:gd name="T5" fmla="*/ 7 h 51"/>
                <a:gd name="T6" fmla="*/ 119 w 53"/>
                <a:gd name="T7" fmla="*/ 81 h 51"/>
                <a:gd name="T8" fmla="*/ 62 w 53"/>
                <a:gd name="T9" fmla="*/ 114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51">
                  <a:moveTo>
                    <a:pt x="26" y="48"/>
                  </a:moveTo>
                  <a:cubicBezTo>
                    <a:pt x="15" y="45"/>
                    <a:pt x="0" y="15"/>
                    <a:pt x="8" y="9"/>
                  </a:cubicBezTo>
                  <a:cubicBezTo>
                    <a:pt x="17" y="3"/>
                    <a:pt x="27" y="0"/>
                    <a:pt x="39" y="3"/>
                  </a:cubicBezTo>
                  <a:cubicBezTo>
                    <a:pt x="50" y="5"/>
                    <a:pt x="53" y="22"/>
                    <a:pt x="50" y="34"/>
                  </a:cubicBezTo>
                  <a:cubicBezTo>
                    <a:pt x="47" y="46"/>
                    <a:pt x="38" y="51"/>
                    <a:pt x="26" y="4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8" name="chenying0907 22"/>
            <p:cNvSpPr/>
            <p:nvPr/>
          </p:nvSpPr>
          <p:spPr bwMode="auto">
            <a:xfrm>
              <a:off x="3822" y="1402"/>
              <a:ext cx="198" cy="319"/>
            </a:xfrm>
            <a:custGeom>
              <a:gdLst>
                <a:gd name="T0" fmla="*/ 26 w 84"/>
                <a:gd name="T1" fmla="*/ 165 h 135"/>
                <a:gd name="T2" fmla="*/ 19 w 84"/>
                <a:gd name="T3" fmla="*/ 57 h 135"/>
                <a:gd name="T4" fmla="*/ 97 w 84"/>
                <a:gd name="T5" fmla="*/ 24 h 135"/>
                <a:gd name="T6" fmla="*/ 75 w 84"/>
                <a:gd name="T7" fmla="*/ 158 h 135"/>
                <a:gd name="T8" fmla="*/ 174 w 84"/>
                <a:gd name="T9" fmla="*/ 227 h 135"/>
                <a:gd name="T10" fmla="*/ 160 w 84"/>
                <a:gd name="T11" fmla="*/ 314 h 135"/>
                <a:gd name="T12" fmla="*/ 64 w 84"/>
                <a:gd name="T13" fmla="*/ 267 h 135"/>
                <a:gd name="T14" fmla="*/ 26 w 84"/>
                <a:gd name="T15" fmla="*/ 165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4" h="135">
                  <a:moveTo>
                    <a:pt x="11" y="70"/>
                  </a:moveTo>
                  <a:cubicBezTo>
                    <a:pt x="11" y="70"/>
                    <a:pt x="0" y="38"/>
                    <a:pt x="8" y="24"/>
                  </a:cubicBezTo>
                  <a:cubicBezTo>
                    <a:pt x="17" y="10"/>
                    <a:pt x="29" y="0"/>
                    <a:pt x="41" y="10"/>
                  </a:cubicBezTo>
                  <a:cubicBezTo>
                    <a:pt x="53" y="20"/>
                    <a:pt x="53" y="49"/>
                    <a:pt x="32" y="67"/>
                  </a:cubicBezTo>
                  <a:cubicBezTo>
                    <a:pt x="32" y="67"/>
                    <a:pt x="64" y="75"/>
                    <a:pt x="74" y="96"/>
                  </a:cubicBezTo>
                  <a:cubicBezTo>
                    <a:pt x="84" y="116"/>
                    <a:pt x="79" y="132"/>
                    <a:pt x="68" y="133"/>
                  </a:cubicBezTo>
                  <a:cubicBezTo>
                    <a:pt x="57" y="135"/>
                    <a:pt x="34" y="131"/>
                    <a:pt x="27" y="113"/>
                  </a:cubicBezTo>
                  <a:cubicBezTo>
                    <a:pt x="19" y="95"/>
                    <a:pt x="11" y="70"/>
                    <a:pt x="11" y="7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29" name="Line 23"/>
            <p:cNvSpPr>
              <a:spLocks noChangeShapeType="1"/>
            </p:cNvSpPr>
            <p:nvPr/>
          </p:nvSpPr>
          <p:spPr bwMode="auto">
            <a:xfrm flipH="1">
              <a:off x="3574" y="1442"/>
              <a:ext cx="85" cy="10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0" name="chenying0907 24"/>
            <p:cNvSpPr/>
            <p:nvPr/>
          </p:nvSpPr>
          <p:spPr bwMode="auto">
            <a:xfrm>
              <a:off x="3607" y="1730"/>
              <a:ext cx="123" cy="40"/>
            </a:xfrm>
            <a:custGeom>
              <a:gdLst>
                <a:gd name="T0" fmla="*/ 0 w 52"/>
                <a:gd name="T1" fmla="*/ 0 h 17"/>
                <a:gd name="T2" fmla="*/ 123 w 52"/>
                <a:gd name="T3" fmla="*/ 40 h 17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2" h="17">
                  <a:moveTo>
                    <a:pt x="0" y="0"/>
                  </a:moveTo>
                  <a:cubicBezTo>
                    <a:pt x="0" y="0"/>
                    <a:pt x="44" y="4"/>
                    <a:pt x="52" y="1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1" name="chenying0907 25"/>
            <p:cNvSpPr/>
            <p:nvPr/>
          </p:nvSpPr>
          <p:spPr bwMode="auto">
            <a:xfrm>
              <a:off x="3692" y="1740"/>
              <a:ext cx="120" cy="146"/>
            </a:xfrm>
            <a:custGeom>
              <a:gdLst>
                <a:gd name="T0" fmla="*/ 120 w 51"/>
                <a:gd name="T1" fmla="*/ 75 h 62"/>
                <a:gd name="T2" fmla="*/ 38 w 51"/>
                <a:gd name="T3" fmla="*/ 118 h 62"/>
                <a:gd name="T4" fmla="*/ 61 w 51"/>
                <a:gd name="T5" fmla="*/ 2 h 62"/>
                <a:gd name="T6" fmla="*/ 120 w 51"/>
                <a:gd name="T7" fmla="*/ 75 h 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62">
                  <a:moveTo>
                    <a:pt x="51" y="32"/>
                  </a:moveTo>
                  <a:cubicBezTo>
                    <a:pt x="51" y="41"/>
                    <a:pt x="32" y="62"/>
                    <a:pt x="16" y="50"/>
                  </a:cubicBezTo>
                  <a:cubicBezTo>
                    <a:pt x="0" y="38"/>
                    <a:pt x="8" y="0"/>
                    <a:pt x="26" y="1"/>
                  </a:cubicBezTo>
                  <a:cubicBezTo>
                    <a:pt x="44" y="3"/>
                    <a:pt x="51" y="12"/>
                    <a:pt x="51" y="3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2" name="chenying0907 26"/>
            <p:cNvSpPr/>
            <p:nvPr/>
          </p:nvSpPr>
          <p:spPr bwMode="auto">
            <a:xfrm>
              <a:off x="3685" y="1912"/>
              <a:ext cx="234" cy="234"/>
            </a:xfrm>
            <a:custGeom>
              <a:gdLst>
                <a:gd name="T0" fmla="*/ 97 w 99"/>
                <a:gd name="T1" fmla="*/ 147 h 99"/>
                <a:gd name="T2" fmla="*/ 128 w 99"/>
                <a:gd name="T3" fmla="*/ 26 h 99"/>
                <a:gd name="T4" fmla="*/ 208 w 99"/>
                <a:gd name="T5" fmla="*/ 35 h 99"/>
                <a:gd name="T6" fmla="*/ 208 w 99"/>
                <a:gd name="T7" fmla="*/ 116 h 99"/>
                <a:gd name="T8" fmla="*/ 24 w 99"/>
                <a:gd name="T9" fmla="*/ 130 h 99"/>
                <a:gd name="T10" fmla="*/ 24 w 99"/>
                <a:gd name="T11" fmla="*/ 220 h 99"/>
                <a:gd name="T12" fmla="*/ 92 w 99"/>
                <a:gd name="T13" fmla="*/ 203 h 99"/>
                <a:gd name="T14" fmla="*/ 97 w 99"/>
                <a:gd name="T15" fmla="*/ 147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9" h="99">
                  <a:moveTo>
                    <a:pt x="41" y="62"/>
                  </a:moveTo>
                  <a:cubicBezTo>
                    <a:pt x="41" y="62"/>
                    <a:pt x="37" y="15"/>
                    <a:pt x="54" y="11"/>
                  </a:cubicBezTo>
                  <a:cubicBezTo>
                    <a:pt x="71" y="7"/>
                    <a:pt x="80" y="0"/>
                    <a:pt x="88" y="15"/>
                  </a:cubicBezTo>
                  <a:cubicBezTo>
                    <a:pt x="96" y="31"/>
                    <a:pt x="99" y="44"/>
                    <a:pt x="88" y="49"/>
                  </a:cubicBezTo>
                  <a:cubicBezTo>
                    <a:pt x="77" y="53"/>
                    <a:pt x="18" y="44"/>
                    <a:pt x="10" y="55"/>
                  </a:cubicBezTo>
                  <a:cubicBezTo>
                    <a:pt x="3" y="67"/>
                    <a:pt x="0" y="86"/>
                    <a:pt x="10" y="93"/>
                  </a:cubicBezTo>
                  <a:cubicBezTo>
                    <a:pt x="21" y="99"/>
                    <a:pt x="31" y="95"/>
                    <a:pt x="39" y="86"/>
                  </a:cubicBezTo>
                  <a:cubicBezTo>
                    <a:pt x="47" y="77"/>
                    <a:pt x="41" y="62"/>
                    <a:pt x="41" y="6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3" name="Line 27"/>
            <p:cNvSpPr>
              <a:spLocks noChangeShapeType="1"/>
            </p:cNvSpPr>
            <p:nvPr/>
          </p:nvSpPr>
          <p:spPr bwMode="auto">
            <a:xfrm>
              <a:off x="3050" y="1513"/>
              <a:ext cx="167" cy="5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4" name="chenying0907 28"/>
            <p:cNvSpPr/>
            <p:nvPr/>
          </p:nvSpPr>
          <p:spPr bwMode="auto">
            <a:xfrm>
              <a:off x="3376" y="1997"/>
              <a:ext cx="132" cy="125"/>
            </a:xfrm>
            <a:custGeom>
              <a:gdLst>
                <a:gd name="T0" fmla="*/ 14 w 56"/>
                <a:gd name="T1" fmla="*/ 78 h 53"/>
                <a:gd name="T2" fmla="*/ 75 w 56"/>
                <a:gd name="T3" fmla="*/ 118 h 53"/>
                <a:gd name="T4" fmla="*/ 125 w 56"/>
                <a:gd name="T5" fmla="*/ 78 h 53"/>
                <a:gd name="T6" fmla="*/ 28 w 56"/>
                <a:gd name="T7" fmla="*/ 35 h 53"/>
                <a:gd name="T8" fmla="*/ 14 w 56"/>
                <a:gd name="T9" fmla="*/ 78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2">
                  <a:moveTo>
                    <a:pt x="6" y="33"/>
                  </a:moveTo>
                  <a:cubicBezTo>
                    <a:pt x="10" y="44"/>
                    <a:pt x="18" y="53"/>
                    <a:pt x="32" y="50"/>
                  </a:cubicBezTo>
                  <a:cubicBezTo>
                    <a:pt x="47" y="47"/>
                    <a:pt x="56" y="45"/>
                    <a:pt x="53" y="33"/>
                  </a:cubicBezTo>
                  <a:cubicBezTo>
                    <a:pt x="50" y="21"/>
                    <a:pt x="24" y="0"/>
                    <a:pt x="12" y="15"/>
                  </a:cubicBezTo>
                  <a:cubicBezTo>
                    <a:pt x="0" y="29"/>
                    <a:pt x="6" y="33"/>
                    <a:pt x="6" y="3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5" name="chenying0907 29"/>
            <p:cNvSpPr/>
            <p:nvPr/>
          </p:nvSpPr>
          <p:spPr bwMode="auto">
            <a:xfrm>
              <a:off x="3019" y="2006"/>
              <a:ext cx="290" cy="272"/>
            </a:xfrm>
            <a:custGeom>
              <a:gdLst>
                <a:gd name="T0" fmla="*/ 151 w 123"/>
                <a:gd name="T1" fmla="*/ 118 h 115"/>
                <a:gd name="T2" fmla="*/ 198 w 123"/>
                <a:gd name="T3" fmla="*/ 251 h 115"/>
                <a:gd name="T4" fmla="*/ 283 w 123"/>
                <a:gd name="T5" fmla="*/ 211 h 115"/>
                <a:gd name="T6" fmla="*/ 182 w 123"/>
                <a:gd name="T7" fmla="*/ 92 h 115"/>
                <a:gd name="T8" fmla="*/ 75 w 123"/>
                <a:gd name="T9" fmla="*/ 132 h 115"/>
                <a:gd name="T10" fmla="*/ 31 w 123"/>
                <a:gd name="T11" fmla="*/ 50 h 115"/>
                <a:gd name="T12" fmla="*/ 113 w 123"/>
                <a:gd name="T13" fmla="*/ 14 h 115"/>
                <a:gd name="T14" fmla="*/ 151 w 123"/>
                <a:gd name="T15" fmla="*/ 118 h 1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3" h="115">
                  <a:moveTo>
                    <a:pt x="64" y="50"/>
                  </a:moveTo>
                  <a:cubicBezTo>
                    <a:pt x="64" y="50"/>
                    <a:pt x="57" y="97"/>
                    <a:pt x="84" y="106"/>
                  </a:cubicBezTo>
                  <a:cubicBezTo>
                    <a:pt x="111" y="115"/>
                    <a:pt x="123" y="107"/>
                    <a:pt x="120" y="89"/>
                  </a:cubicBezTo>
                  <a:cubicBezTo>
                    <a:pt x="117" y="70"/>
                    <a:pt x="84" y="40"/>
                    <a:pt x="77" y="39"/>
                  </a:cubicBezTo>
                  <a:cubicBezTo>
                    <a:pt x="70" y="37"/>
                    <a:pt x="46" y="63"/>
                    <a:pt x="32" y="56"/>
                  </a:cubicBezTo>
                  <a:cubicBezTo>
                    <a:pt x="17" y="49"/>
                    <a:pt x="0" y="31"/>
                    <a:pt x="13" y="21"/>
                  </a:cubicBezTo>
                  <a:cubicBezTo>
                    <a:pt x="25" y="11"/>
                    <a:pt x="38" y="0"/>
                    <a:pt x="48" y="6"/>
                  </a:cubicBezTo>
                  <a:cubicBezTo>
                    <a:pt x="59" y="11"/>
                    <a:pt x="64" y="31"/>
                    <a:pt x="64" y="5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6" name="chenying0907 30"/>
            <p:cNvSpPr/>
            <p:nvPr/>
          </p:nvSpPr>
          <p:spPr bwMode="auto">
            <a:xfrm>
              <a:off x="2955" y="2257"/>
              <a:ext cx="180" cy="144"/>
            </a:xfrm>
            <a:custGeom>
              <a:gdLst>
                <a:gd name="T0" fmla="*/ 52 w 76"/>
                <a:gd name="T1" fmla="*/ 26 h 61"/>
                <a:gd name="T2" fmla="*/ 26 w 76"/>
                <a:gd name="T3" fmla="*/ 116 h 61"/>
                <a:gd name="T4" fmla="*/ 123 w 76"/>
                <a:gd name="T5" fmla="*/ 127 h 61"/>
                <a:gd name="T6" fmla="*/ 178 w 76"/>
                <a:gd name="T7" fmla="*/ 83 h 61"/>
                <a:gd name="T8" fmla="*/ 97 w 76"/>
                <a:gd name="T9" fmla="*/ 9 h 61"/>
                <a:gd name="T10" fmla="*/ 52 w 76"/>
                <a:gd name="T11" fmla="*/ 26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6" h="61">
                  <a:moveTo>
                    <a:pt x="22" y="11"/>
                  </a:moveTo>
                  <a:cubicBezTo>
                    <a:pt x="12" y="21"/>
                    <a:pt x="0" y="38"/>
                    <a:pt x="11" y="49"/>
                  </a:cubicBezTo>
                  <a:cubicBezTo>
                    <a:pt x="22" y="61"/>
                    <a:pt x="36" y="61"/>
                    <a:pt x="52" y="54"/>
                  </a:cubicBezTo>
                  <a:cubicBezTo>
                    <a:pt x="67" y="47"/>
                    <a:pt x="75" y="48"/>
                    <a:pt x="75" y="35"/>
                  </a:cubicBezTo>
                  <a:cubicBezTo>
                    <a:pt x="76" y="21"/>
                    <a:pt x="57" y="0"/>
                    <a:pt x="41" y="4"/>
                  </a:cubicBezTo>
                  <a:cubicBezTo>
                    <a:pt x="25" y="8"/>
                    <a:pt x="26" y="5"/>
                    <a:pt x="22" y="11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7" name="chenying0907 31"/>
            <p:cNvSpPr/>
            <p:nvPr/>
          </p:nvSpPr>
          <p:spPr bwMode="auto">
            <a:xfrm>
              <a:off x="3149" y="1397"/>
              <a:ext cx="550" cy="645"/>
            </a:xfrm>
            <a:custGeom>
              <a:gdLst>
                <a:gd name="T0" fmla="*/ 293 w 233"/>
                <a:gd name="T1" fmla="*/ 645 h 273"/>
                <a:gd name="T2" fmla="*/ 281 w 233"/>
                <a:gd name="T3" fmla="*/ 491 h 273"/>
                <a:gd name="T4" fmla="*/ 366 w 233"/>
                <a:gd name="T5" fmla="*/ 385 h 273"/>
                <a:gd name="T6" fmla="*/ 425 w 233"/>
                <a:gd name="T7" fmla="*/ 234 h 273"/>
                <a:gd name="T8" fmla="*/ 434 w 233"/>
                <a:gd name="T9" fmla="*/ 135 h 273"/>
                <a:gd name="T10" fmla="*/ 276 w 233"/>
                <a:gd name="T11" fmla="*/ 146 h 273"/>
                <a:gd name="T12" fmla="*/ 307 w 233"/>
                <a:gd name="T13" fmla="*/ 73 h 273"/>
                <a:gd name="T14" fmla="*/ 135 w 233"/>
                <a:gd name="T15" fmla="*/ 142 h 273"/>
                <a:gd name="T16" fmla="*/ 68 w 233"/>
                <a:gd name="T17" fmla="*/ 298 h 2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3" h="273">
                  <a:moveTo>
                    <a:pt x="124" y="273"/>
                  </a:moveTo>
                  <a:cubicBezTo>
                    <a:pt x="119" y="208"/>
                    <a:pt x="119" y="208"/>
                    <a:pt x="119" y="208"/>
                  </a:cubicBezTo>
                  <a:cubicBezTo>
                    <a:pt x="157" y="207"/>
                    <a:pt x="155" y="163"/>
                    <a:pt x="155" y="163"/>
                  </a:cubicBezTo>
                  <a:cubicBezTo>
                    <a:pt x="233" y="173"/>
                    <a:pt x="180" y="99"/>
                    <a:pt x="180" y="99"/>
                  </a:cubicBezTo>
                  <a:cubicBezTo>
                    <a:pt x="180" y="99"/>
                    <a:pt x="208" y="88"/>
                    <a:pt x="184" y="57"/>
                  </a:cubicBezTo>
                  <a:cubicBezTo>
                    <a:pt x="160" y="26"/>
                    <a:pt x="117" y="62"/>
                    <a:pt x="117" y="62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81" y="0"/>
                    <a:pt x="57" y="60"/>
                    <a:pt x="57" y="60"/>
                  </a:cubicBezTo>
                  <a:cubicBezTo>
                    <a:pt x="0" y="66"/>
                    <a:pt x="29" y="126"/>
                    <a:pt x="29" y="126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8" name="chenying0907 32"/>
            <p:cNvSpPr/>
            <p:nvPr/>
          </p:nvSpPr>
          <p:spPr bwMode="auto">
            <a:xfrm>
              <a:off x="3092" y="1789"/>
              <a:ext cx="338" cy="114"/>
            </a:xfrm>
            <a:custGeom>
              <a:gdLst>
                <a:gd name="T0" fmla="*/ 338 w 143"/>
                <a:gd name="T1" fmla="*/ 100 h 48"/>
                <a:gd name="T2" fmla="*/ 248 w 143"/>
                <a:gd name="T3" fmla="*/ 0 h 48"/>
                <a:gd name="T4" fmla="*/ 118 w 143"/>
                <a:gd name="T5" fmla="*/ 17 h 48"/>
                <a:gd name="T6" fmla="*/ 0 w 143"/>
                <a:gd name="T7" fmla="*/ 88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" h="48">
                  <a:moveTo>
                    <a:pt x="143" y="42"/>
                  </a:moveTo>
                  <a:cubicBezTo>
                    <a:pt x="143" y="42"/>
                    <a:pt x="108" y="48"/>
                    <a:pt x="105" y="0"/>
                  </a:cubicBezTo>
                  <a:cubicBezTo>
                    <a:pt x="105" y="0"/>
                    <a:pt x="74" y="36"/>
                    <a:pt x="50" y="7"/>
                  </a:cubicBezTo>
                  <a:cubicBezTo>
                    <a:pt x="0" y="37"/>
                    <a:pt x="0" y="37"/>
                    <a:pt x="0" y="3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9" name="chenying0907 33"/>
            <p:cNvSpPr/>
            <p:nvPr/>
          </p:nvSpPr>
          <p:spPr bwMode="auto">
            <a:xfrm>
              <a:off x="3170" y="1704"/>
              <a:ext cx="47" cy="102"/>
            </a:xfrm>
            <a:custGeom>
              <a:gdLst>
                <a:gd name="T0" fmla="*/ 40 w 20"/>
                <a:gd name="T1" fmla="*/ 102 h 43"/>
                <a:gd name="T2" fmla="*/ 47 w 20"/>
                <a:gd name="T3" fmla="*/ 0 h 43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0" h="43">
                  <a:moveTo>
                    <a:pt x="17" y="43"/>
                  </a:moveTo>
                  <a:cubicBezTo>
                    <a:pt x="17" y="43"/>
                    <a:pt x="0" y="17"/>
                    <a:pt x="20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202" name="Group 34"/>
          <p:cNvGrpSpPr/>
          <p:nvPr/>
        </p:nvGrpSpPr>
        <p:grpSpPr>
          <a:xfrm>
            <a:off x="5292725" y="1452563"/>
            <a:ext cx="1011238" cy="1012825"/>
            <a:chOff x="2131" y="2118"/>
            <a:chExt cx="749" cy="770"/>
          </a:xfrm>
        </p:grpSpPr>
        <p:sp>
          <p:nvSpPr>
            <p:cNvPr id="9275" name="chenying0907 35"/>
            <p:cNvSpPr/>
            <p:nvPr/>
          </p:nvSpPr>
          <p:spPr bwMode="auto">
            <a:xfrm>
              <a:off x="2419" y="2413"/>
              <a:ext cx="161" cy="166"/>
            </a:xfrm>
            <a:custGeom>
              <a:gdLst>
                <a:gd name="T0" fmla="*/ 24 w 68"/>
                <a:gd name="T1" fmla="*/ 138 h 70"/>
                <a:gd name="T2" fmla="*/ 118 w 68"/>
                <a:gd name="T3" fmla="*/ 147 h 70"/>
                <a:gd name="T4" fmla="*/ 152 w 68"/>
                <a:gd name="T5" fmla="*/ 55 h 70"/>
                <a:gd name="T6" fmla="*/ 54 w 68"/>
                <a:gd name="T7" fmla="*/ 19 h 70"/>
                <a:gd name="T8" fmla="*/ 24 w 68"/>
                <a:gd name="T9" fmla="*/ 138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70">
                  <a:moveTo>
                    <a:pt x="10" y="58"/>
                  </a:moveTo>
                  <a:cubicBezTo>
                    <a:pt x="17" y="69"/>
                    <a:pt x="36" y="70"/>
                    <a:pt x="50" y="62"/>
                  </a:cubicBezTo>
                  <a:cubicBezTo>
                    <a:pt x="63" y="54"/>
                    <a:pt x="68" y="32"/>
                    <a:pt x="64" y="23"/>
                  </a:cubicBezTo>
                  <a:cubicBezTo>
                    <a:pt x="60" y="15"/>
                    <a:pt x="39" y="0"/>
                    <a:pt x="23" y="8"/>
                  </a:cubicBezTo>
                  <a:cubicBezTo>
                    <a:pt x="7" y="16"/>
                    <a:pt x="0" y="42"/>
                    <a:pt x="10" y="58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6" name="chenying0907 36"/>
            <p:cNvSpPr/>
            <p:nvPr/>
          </p:nvSpPr>
          <p:spPr bwMode="auto">
            <a:xfrm>
              <a:off x="2544" y="2118"/>
              <a:ext cx="81" cy="80"/>
            </a:xfrm>
            <a:custGeom>
              <a:gdLst>
                <a:gd name="T0" fmla="*/ 60 w 34"/>
                <a:gd name="T1" fmla="*/ 78 h 34"/>
                <a:gd name="T2" fmla="*/ 24 w 34"/>
                <a:gd name="T3" fmla="*/ 9 h 34"/>
                <a:gd name="T4" fmla="*/ 60 w 34"/>
                <a:gd name="T5" fmla="*/ 33 h 34"/>
                <a:gd name="T6" fmla="*/ 60 w 34"/>
                <a:gd name="T7" fmla="*/ 78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" h="34">
                  <a:moveTo>
                    <a:pt x="25" y="33"/>
                  </a:moveTo>
                  <a:cubicBezTo>
                    <a:pt x="25" y="33"/>
                    <a:pt x="0" y="16"/>
                    <a:pt x="10" y="4"/>
                  </a:cubicBezTo>
                  <a:cubicBezTo>
                    <a:pt x="13" y="0"/>
                    <a:pt x="20" y="8"/>
                    <a:pt x="25" y="14"/>
                  </a:cubicBezTo>
                  <a:cubicBezTo>
                    <a:pt x="30" y="21"/>
                    <a:pt x="34" y="34"/>
                    <a:pt x="25" y="33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7" name="chenying0907 37"/>
            <p:cNvSpPr/>
            <p:nvPr/>
          </p:nvSpPr>
          <p:spPr bwMode="auto">
            <a:xfrm>
              <a:off x="2537" y="2144"/>
              <a:ext cx="161" cy="113"/>
            </a:xfrm>
            <a:custGeom>
              <a:gdLst>
                <a:gd name="T0" fmla="*/ 69 w 68"/>
                <a:gd name="T1" fmla="*/ 57 h 48"/>
                <a:gd name="T2" fmla="*/ 118 w 68"/>
                <a:gd name="T3" fmla="*/ 87 h 48"/>
                <a:gd name="T4" fmla="*/ 62 w 68"/>
                <a:gd name="T5" fmla="*/ 75 h 48"/>
                <a:gd name="T6" fmla="*/ 14 w 68"/>
                <a:gd name="T7" fmla="*/ 52 h 48"/>
                <a:gd name="T8" fmla="*/ 69 w 68"/>
                <a:gd name="T9" fmla="*/ 57 h 48"/>
                <a:gd name="T10" fmla="*/ 137 w 68"/>
                <a:gd name="T11" fmla="*/ 24 h 48"/>
                <a:gd name="T12" fmla="*/ 69 w 68"/>
                <a:gd name="T13" fmla="*/ 57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8" h="48">
                  <a:moveTo>
                    <a:pt x="29" y="24"/>
                  </a:moveTo>
                  <a:cubicBezTo>
                    <a:pt x="29" y="24"/>
                    <a:pt x="52" y="25"/>
                    <a:pt x="50" y="37"/>
                  </a:cubicBezTo>
                  <a:cubicBezTo>
                    <a:pt x="49" y="48"/>
                    <a:pt x="34" y="46"/>
                    <a:pt x="26" y="32"/>
                  </a:cubicBezTo>
                  <a:cubicBezTo>
                    <a:pt x="19" y="37"/>
                    <a:pt x="0" y="33"/>
                    <a:pt x="6" y="22"/>
                  </a:cubicBezTo>
                  <a:cubicBezTo>
                    <a:pt x="11" y="10"/>
                    <a:pt x="29" y="24"/>
                    <a:pt x="29" y="24"/>
                  </a:cubicBezTo>
                  <a:cubicBezTo>
                    <a:pt x="29" y="24"/>
                    <a:pt x="49" y="0"/>
                    <a:pt x="58" y="10"/>
                  </a:cubicBezTo>
                  <a:cubicBezTo>
                    <a:pt x="68" y="20"/>
                    <a:pt x="47" y="34"/>
                    <a:pt x="29" y="2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8" name="chenying0907 38"/>
            <p:cNvSpPr/>
            <p:nvPr/>
          </p:nvSpPr>
          <p:spPr bwMode="auto">
            <a:xfrm>
              <a:off x="2518" y="2208"/>
              <a:ext cx="123" cy="78"/>
            </a:xfrm>
            <a:custGeom>
              <a:gdLst>
                <a:gd name="T0" fmla="*/ 80 w 52"/>
                <a:gd name="T1" fmla="*/ 12 h 33"/>
                <a:gd name="T2" fmla="*/ 5 w 52"/>
                <a:gd name="T3" fmla="*/ 26 h 33"/>
                <a:gd name="T4" fmla="*/ 71 w 52"/>
                <a:gd name="T5" fmla="*/ 40 h 33"/>
                <a:gd name="T6" fmla="*/ 97 w 52"/>
                <a:gd name="T7" fmla="*/ 73 h 33"/>
                <a:gd name="T8" fmla="*/ 121 w 52"/>
                <a:gd name="T9" fmla="*/ 52 h 33"/>
                <a:gd name="T10" fmla="*/ 80 w 52"/>
                <a:gd name="T11" fmla="*/ 12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33">
                  <a:moveTo>
                    <a:pt x="34" y="5"/>
                  </a:moveTo>
                  <a:cubicBezTo>
                    <a:pt x="34" y="5"/>
                    <a:pt x="4" y="0"/>
                    <a:pt x="2" y="11"/>
                  </a:cubicBezTo>
                  <a:cubicBezTo>
                    <a:pt x="0" y="22"/>
                    <a:pt x="24" y="27"/>
                    <a:pt x="30" y="17"/>
                  </a:cubicBezTo>
                  <a:cubicBezTo>
                    <a:pt x="30" y="17"/>
                    <a:pt x="33" y="30"/>
                    <a:pt x="41" y="31"/>
                  </a:cubicBezTo>
                  <a:cubicBezTo>
                    <a:pt x="49" y="33"/>
                    <a:pt x="52" y="27"/>
                    <a:pt x="51" y="22"/>
                  </a:cubicBezTo>
                  <a:cubicBezTo>
                    <a:pt x="49" y="18"/>
                    <a:pt x="42" y="11"/>
                    <a:pt x="34" y="5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9" name="chenying0907 39"/>
            <p:cNvSpPr/>
            <p:nvPr/>
          </p:nvSpPr>
          <p:spPr bwMode="auto">
            <a:xfrm>
              <a:off x="2396" y="2751"/>
              <a:ext cx="99" cy="66"/>
            </a:xfrm>
            <a:custGeom>
              <a:gdLst>
                <a:gd name="T0" fmla="*/ 40 w 42"/>
                <a:gd name="T1" fmla="*/ 0 h 28"/>
                <a:gd name="T2" fmla="*/ 2 w 42"/>
                <a:gd name="T3" fmla="*/ 19 h 28"/>
                <a:gd name="T4" fmla="*/ 33 w 42"/>
                <a:gd name="T5" fmla="*/ 26 h 28"/>
                <a:gd name="T6" fmla="*/ 75 w 42"/>
                <a:gd name="T7" fmla="*/ 66 h 28"/>
                <a:gd name="T8" fmla="*/ 40 w 42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28">
                  <a:moveTo>
                    <a:pt x="17" y="0"/>
                  </a:moveTo>
                  <a:cubicBezTo>
                    <a:pt x="17" y="0"/>
                    <a:pt x="0" y="0"/>
                    <a:pt x="1" y="8"/>
                  </a:cubicBezTo>
                  <a:cubicBezTo>
                    <a:pt x="3" y="15"/>
                    <a:pt x="12" y="12"/>
                    <a:pt x="14" y="11"/>
                  </a:cubicBezTo>
                  <a:cubicBezTo>
                    <a:pt x="14" y="11"/>
                    <a:pt x="22" y="28"/>
                    <a:pt x="32" y="28"/>
                  </a:cubicBezTo>
                  <a:cubicBezTo>
                    <a:pt x="42" y="28"/>
                    <a:pt x="41" y="11"/>
                    <a:pt x="17" y="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0" name="chenying0907 40"/>
            <p:cNvSpPr/>
            <p:nvPr/>
          </p:nvSpPr>
          <p:spPr bwMode="auto">
            <a:xfrm>
              <a:off x="2367" y="2768"/>
              <a:ext cx="128" cy="87"/>
            </a:xfrm>
            <a:custGeom>
              <a:gdLst>
                <a:gd name="T0" fmla="*/ 62 w 54"/>
                <a:gd name="T1" fmla="*/ 9 h 37"/>
                <a:gd name="T2" fmla="*/ 2 w 54"/>
                <a:gd name="T3" fmla="*/ 31 h 37"/>
                <a:gd name="T4" fmla="*/ 55 w 54"/>
                <a:gd name="T5" fmla="*/ 33 h 37"/>
                <a:gd name="T6" fmla="*/ 95 w 54"/>
                <a:gd name="T7" fmla="*/ 78 h 37"/>
                <a:gd name="T8" fmla="*/ 62 w 54"/>
                <a:gd name="T9" fmla="*/ 9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37">
                  <a:moveTo>
                    <a:pt x="26" y="4"/>
                  </a:moveTo>
                  <a:cubicBezTo>
                    <a:pt x="26" y="4"/>
                    <a:pt x="2" y="0"/>
                    <a:pt x="1" y="13"/>
                  </a:cubicBezTo>
                  <a:cubicBezTo>
                    <a:pt x="0" y="26"/>
                    <a:pt x="20" y="16"/>
                    <a:pt x="23" y="14"/>
                  </a:cubicBezTo>
                  <a:cubicBezTo>
                    <a:pt x="23" y="14"/>
                    <a:pt x="26" y="37"/>
                    <a:pt x="40" y="33"/>
                  </a:cubicBezTo>
                  <a:cubicBezTo>
                    <a:pt x="54" y="29"/>
                    <a:pt x="33" y="4"/>
                    <a:pt x="26" y="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1" name="chenying0907 41"/>
            <p:cNvSpPr/>
            <p:nvPr/>
          </p:nvSpPr>
          <p:spPr bwMode="auto">
            <a:xfrm>
              <a:off x="2348" y="2179"/>
              <a:ext cx="267" cy="697"/>
            </a:xfrm>
            <a:custGeom>
              <a:gdLst>
                <a:gd name="T0" fmla="*/ 73 w 113"/>
                <a:gd name="T1" fmla="*/ 621 h 295"/>
                <a:gd name="T2" fmla="*/ 12 w 113"/>
                <a:gd name="T3" fmla="*/ 657 h 295"/>
                <a:gd name="T4" fmla="*/ 64 w 113"/>
                <a:gd name="T5" fmla="*/ 650 h 295"/>
                <a:gd name="T6" fmla="*/ 196 w 113"/>
                <a:gd name="T7" fmla="*/ 206 h 295"/>
                <a:gd name="T8" fmla="*/ 267 w 113"/>
                <a:gd name="T9" fmla="*/ 0 h 2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" h="295">
                  <a:moveTo>
                    <a:pt x="31" y="263"/>
                  </a:moveTo>
                  <a:cubicBezTo>
                    <a:pt x="31" y="263"/>
                    <a:pt x="0" y="262"/>
                    <a:pt x="5" y="278"/>
                  </a:cubicBezTo>
                  <a:cubicBezTo>
                    <a:pt x="10" y="295"/>
                    <a:pt x="27" y="275"/>
                    <a:pt x="27" y="275"/>
                  </a:cubicBezTo>
                  <a:cubicBezTo>
                    <a:pt x="27" y="275"/>
                    <a:pt x="72" y="127"/>
                    <a:pt x="83" y="87"/>
                  </a:cubicBezTo>
                  <a:cubicBezTo>
                    <a:pt x="94" y="46"/>
                    <a:pt x="113" y="0"/>
                    <a:pt x="113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2" name="chenying0907 42"/>
            <p:cNvSpPr/>
            <p:nvPr/>
          </p:nvSpPr>
          <p:spPr bwMode="auto">
            <a:xfrm>
              <a:off x="2400" y="2803"/>
              <a:ext cx="50" cy="78"/>
            </a:xfrm>
            <a:custGeom>
              <a:gdLst>
                <a:gd name="T0" fmla="*/ 12 w 21"/>
                <a:gd name="T1" fmla="*/ 26 h 33"/>
                <a:gd name="T2" fmla="*/ 24 w 21"/>
                <a:gd name="T3" fmla="*/ 73 h 33"/>
                <a:gd name="T4" fmla="*/ 21 w 21"/>
                <a:gd name="T5" fmla="*/ 0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33">
                  <a:moveTo>
                    <a:pt x="5" y="11"/>
                  </a:moveTo>
                  <a:cubicBezTo>
                    <a:pt x="5" y="11"/>
                    <a:pt x="0" y="28"/>
                    <a:pt x="10" y="31"/>
                  </a:cubicBezTo>
                  <a:cubicBezTo>
                    <a:pt x="21" y="33"/>
                    <a:pt x="19" y="2"/>
                    <a:pt x="9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3" name="chenying0907 43"/>
            <p:cNvSpPr/>
            <p:nvPr/>
          </p:nvSpPr>
          <p:spPr bwMode="auto">
            <a:xfrm>
              <a:off x="2778" y="2297"/>
              <a:ext cx="50" cy="90"/>
            </a:xfrm>
            <a:custGeom>
              <a:gdLst>
                <a:gd name="T0" fmla="*/ 10 w 21"/>
                <a:gd name="T1" fmla="*/ 71 h 38"/>
                <a:gd name="T2" fmla="*/ 38 w 21"/>
                <a:gd name="T3" fmla="*/ 0 h 38"/>
                <a:gd name="T4" fmla="*/ 43 w 21"/>
                <a:gd name="T5" fmla="*/ 43 h 38"/>
                <a:gd name="T6" fmla="*/ 10 w 21"/>
                <a:gd name="T7" fmla="*/ 71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" h="38">
                  <a:moveTo>
                    <a:pt x="4" y="30"/>
                  </a:moveTo>
                  <a:cubicBezTo>
                    <a:pt x="4" y="30"/>
                    <a:pt x="0" y="0"/>
                    <a:pt x="16" y="0"/>
                  </a:cubicBezTo>
                  <a:cubicBezTo>
                    <a:pt x="21" y="0"/>
                    <a:pt x="19" y="10"/>
                    <a:pt x="18" y="18"/>
                  </a:cubicBezTo>
                  <a:cubicBezTo>
                    <a:pt x="16" y="26"/>
                    <a:pt x="10" y="38"/>
                    <a:pt x="4" y="3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4" name="chenying0907 44"/>
            <p:cNvSpPr/>
            <p:nvPr/>
          </p:nvSpPr>
          <p:spPr bwMode="auto">
            <a:xfrm>
              <a:off x="2726" y="2321"/>
              <a:ext cx="133" cy="125"/>
            </a:xfrm>
            <a:custGeom>
              <a:gdLst>
                <a:gd name="T0" fmla="*/ 62 w 56"/>
                <a:gd name="T1" fmla="*/ 54 h 53"/>
                <a:gd name="T2" fmla="*/ 71 w 56"/>
                <a:gd name="T3" fmla="*/ 111 h 53"/>
                <a:gd name="T4" fmla="*/ 43 w 56"/>
                <a:gd name="T5" fmla="*/ 61 h 53"/>
                <a:gd name="T6" fmla="*/ 26 w 56"/>
                <a:gd name="T7" fmla="*/ 9 h 53"/>
                <a:gd name="T8" fmla="*/ 62 w 56"/>
                <a:gd name="T9" fmla="*/ 54 h 53"/>
                <a:gd name="T10" fmla="*/ 131 w 56"/>
                <a:gd name="T11" fmla="*/ 85 h 53"/>
                <a:gd name="T12" fmla="*/ 62 w 56"/>
                <a:gd name="T13" fmla="*/ 54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52">
                  <a:moveTo>
                    <a:pt x="26" y="23"/>
                  </a:moveTo>
                  <a:cubicBezTo>
                    <a:pt x="26" y="23"/>
                    <a:pt x="40" y="41"/>
                    <a:pt x="30" y="47"/>
                  </a:cubicBezTo>
                  <a:cubicBezTo>
                    <a:pt x="21" y="53"/>
                    <a:pt x="13" y="41"/>
                    <a:pt x="18" y="26"/>
                  </a:cubicBezTo>
                  <a:cubicBezTo>
                    <a:pt x="10" y="24"/>
                    <a:pt x="0" y="7"/>
                    <a:pt x="11" y="4"/>
                  </a:cubicBezTo>
                  <a:cubicBezTo>
                    <a:pt x="23" y="0"/>
                    <a:pt x="26" y="23"/>
                    <a:pt x="26" y="23"/>
                  </a:cubicBezTo>
                  <a:cubicBezTo>
                    <a:pt x="26" y="23"/>
                    <a:pt x="56" y="22"/>
                    <a:pt x="55" y="36"/>
                  </a:cubicBezTo>
                  <a:cubicBezTo>
                    <a:pt x="54" y="49"/>
                    <a:pt x="30" y="43"/>
                    <a:pt x="26" y="23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5" name="chenying0907 45"/>
            <p:cNvSpPr/>
            <p:nvPr/>
          </p:nvSpPr>
          <p:spPr bwMode="auto">
            <a:xfrm>
              <a:off x="2684" y="2321"/>
              <a:ext cx="87" cy="130"/>
            </a:xfrm>
            <a:custGeom>
              <a:gdLst>
                <a:gd name="T0" fmla="*/ 85 w 37"/>
                <a:gd name="T1" fmla="*/ 61 h 55"/>
                <a:gd name="T2" fmla="*/ 24 w 37"/>
                <a:gd name="T3" fmla="*/ 14 h 55"/>
                <a:gd name="T4" fmla="*/ 56 w 37"/>
                <a:gd name="T5" fmla="*/ 73 h 55"/>
                <a:gd name="T6" fmla="*/ 49 w 37"/>
                <a:gd name="T7" fmla="*/ 113 h 55"/>
                <a:gd name="T8" fmla="*/ 80 w 37"/>
                <a:gd name="T9" fmla="*/ 118 h 55"/>
                <a:gd name="T10" fmla="*/ 85 w 37"/>
                <a:gd name="T11" fmla="*/ 61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55">
                  <a:moveTo>
                    <a:pt x="36" y="26"/>
                  </a:moveTo>
                  <a:cubicBezTo>
                    <a:pt x="36" y="26"/>
                    <a:pt x="19" y="0"/>
                    <a:pt x="10" y="6"/>
                  </a:cubicBezTo>
                  <a:cubicBezTo>
                    <a:pt x="0" y="11"/>
                    <a:pt x="13" y="33"/>
                    <a:pt x="24" y="31"/>
                  </a:cubicBezTo>
                  <a:cubicBezTo>
                    <a:pt x="24" y="31"/>
                    <a:pt x="17" y="41"/>
                    <a:pt x="21" y="48"/>
                  </a:cubicBezTo>
                  <a:cubicBezTo>
                    <a:pt x="24" y="55"/>
                    <a:pt x="32" y="54"/>
                    <a:pt x="34" y="50"/>
                  </a:cubicBezTo>
                  <a:cubicBezTo>
                    <a:pt x="36" y="46"/>
                    <a:pt x="37" y="36"/>
                    <a:pt x="36" y="26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6" name="chenying0907 46"/>
            <p:cNvSpPr/>
            <p:nvPr/>
          </p:nvSpPr>
          <p:spPr bwMode="auto">
            <a:xfrm>
              <a:off x="2216" y="2586"/>
              <a:ext cx="66" cy="118"/>
            </a:xfrm>
            <a:custGeom>
              <a:gdLst>
                <a:gd name="T0" fmla="*/ 50 w 28"/>
                <a:gd name="T1" fmla="*/ 31 h 50"/>
                <a:gd name="T2" fmla="*/ 12 w 28"/>
                <a:gd name="T3" fmla="*/ 14 h 50"/>
                <a:gd name="T4" fmla="*/ 26 w 28"/>
                <a:gd name="T5" fmla="*/ 42 h 50"/>
                <a:gd name="T6" fmla="*/ 24 w 28"/>
                <a:gd name="T7" fmla="*/ 101 h 50"/>
                <a:gd name="T8" fmla="*/ 50 w 28"/>
                <a:gd name="T9" fmla="*/ 3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50">
                  <a:moveTo>
                    <a:pt x="21" y="13"/>
                  </a:moveTo>
                  <a:cubicBezTo>
                    <a:pt x="21" y="13"/>
                    <a:pt x="10" y="0"/>
                    <a:pt x="5" y="6"/>
                  </a:cubicBezTo>
                  <a:cubicBezTo>
                    <a:pt x="0" y="13"/>
                    <a:pt x="8" y="17"/>
                    <a:pt x="11" y="18"/>
                  </a:cubicBezTo>
                  <a:cubicBezTo>
                    <a:pt x="11" y="18"/>
                    <a:pt x="4" y="35"/>
                    <a:pt x="10" y="43"/>
                  </a:cubicBezTo>
                  <a:cubicBezTo>
                    <a:pt x="17" y="50"/>
                    <a:pt x="28" y="38"/>
                    <a:pt x="21" y="13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7" name="chenying0907 47"/>
            <p:cNvSpPr/>
            <p:nvPr/>
          </p:nvSpPr>
          <p:spPr bwMode="auto">
            <a:xfrm>
              <a:off x="2162" y="2581"/>
              <a:ext cx="90" cy="137"/>
            </a:xfrm>
            <a:custGeom>
              <a:gdLst>
                <a:gd name="T0" fmla="*/ 81 w 38"/>
                <a:gd name="T1" fmla="*/ 47 h 58"/>
                <a:gd name="T2" fmla="*/ 24 w 38"/>
                <a:gd name="T3" fmla="*/ 19 h 58"/>
                <a:gd name="T4" fmla="*/ 57 w 38"/>
                <a:gd name="T5" fmla="*/ 59 h 58"/>
                <a:gd name="T6" fmla="*/ 52 w 38"/>
                <a:gd name="T7" fmla="*/ 118 h 58"/>
                <a:gd name="T8" fmla="*/ 81 w 38"/>
                <a:gd name="T9" fmla="*/ 47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57">
                  <a:moveTo>
                    <a:pt x="34" y="20"/>
                  </a:moveTo>
                  <a:cubicBezTo>
                    <a:pt x="34" y="20"/>
                    <a:pt x="21" y="0"/>
                    <a:pt x="10" y="8"/>
                  </a:cubicBezTo>
                  <a:cubicBezTo>
                    <a:pt x="0" y="15"/>
                    <a:pt x="21" y="24"/>
                    <a:pt x="24" y="25"/>
                  </a:cubicBezTo>
                  <a:cubicBezTo>
                    <a:pt x="24" y="25"/>
                    <a:pt x="10" y="42"/>
                    <a:pt x="22" y="50"/>
                  </a:cubicBezTo>
                  <a:cubicBezTo>
                    <a:pt x="35" y="58"/>
                    <a:pt x="38" y="25"/>
                    <a:pt x="34" y="2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8" name="chenying0907 48"/>
            <p:cNvSpPr/>
            <p:nvPr/>
          </p:nvSpPr>
          <p:spPr bwMode="auto">
            <a:xfrm>
              <a:off x="2131" y="2368"/>
              <a:ext cx="678" cy="286"/>
            </a:xfrm>
            <a:custGeom>
              <a:gdLst>
                <a:gd name="T0" fmla="*/ 90 w 287"/>
                <a:gd name="T1" fmla="*/ 269 h 121"/>
                <a:gd name="T2" fmla="*/ 21 w 287"/>
                <a:gd name="T3" fmla="*/ 248 h 121"/>
                <a:gd name="T4" fmla="*/ 61 w 287"/>
                <a:gd name="T5" fmla="*/ 284 h 121"/>
                <a:gd name="T6" fmla="*/ 477 w 287"/>
                <a:gd name="T7" fmla="*/ 83 h 121"/>
                <a:gd name="T8" fmla="*/ 678 w 287"/>
                <a:gd name="T9" fmla="*/ 0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20">
                  <a:moveTo>
                    <a:pt x="38" y="114"/>
                  </a:moveTo>
                  <a:cubicBezTo>
                    <a:pt x="38" y="114"/>
                    <a:pt x="18" y="90"/>
                    <a:pt x="9" y="105"/>
                  </a:cubicBezTo>
                  <a:cubicBezTo>
                    <a:pt x="0" y="121"/>
                    <a:pt x="26" y="120"/>
                    <a:pt x="26" y="120"/>
                  </a:cubicBezTo>
                  <a:cubicBezTo>
                    <a:pt x="26" y="120"/>
                    <a:pt x="165" y="54"/>
                    <a:pt x="202" y="35"/>
                  </a:cubicBezTo>
                  <a:cubicBezTo>
                    <a:pt x="240" y="16"/>
                    <a:pt x="287" y="0"/>
                    <a:pt x="287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89" name="chenying0907 49"/>
            <p:cNvSpPr/>
            <p:nvPr/>
          </p:nvSpPr>
          <p:spPr bwMode="auto">
            <a:xfrm>
              <a:off x="2155" y="2640"/>
              <a:ext cx="75" cy="76"/>
            </a:xfrm>
            <a:custGeom>
              <a:gdLst>
                <a:gd name="T0" fmla="*/ 38 w 32"/>
                <a:gd name="T1" fmla="*/ 12 h 32"/>
                <a:gd name="T2" fmla="*/ 12 w 32"/>
                <a:gd name="T3" fmla="*/ 52 h 32"/>
                <a:gd name="T4" fmla="*/ 63 w 32"/>
                <a:gd name="T5" fmla="*/ 0 h 3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" h="32">
                  <a:moveTo>
                    <a:pt x="16" y="5"/>
                  </a:moveTo>
                  <a:cubicBezTo>
                    <a:pt x="16" y="5"/>
                    <a:pt x="0" y="12"/>
                    <a:pt x="5" y="22"/>
                  </a:cubicBezTo>
                  <a:cubicBezTo>
                    <a:pt x="10" y="32"/>
                    <a:pt x="32" y="9"/>
                    <a:pt x="27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0" name="chenying0907 50"/>
            <p:cNvSpPr/>
            <p:nvPr/>
          </p:nvSpPr>
          <p:spPr bwMode="auto">
            <a:xfrm>
              <a:off x="2795" y="2574"/>
              <a:ext cx="85" cy="75"/>
            </a:xfrm>
            <a:custGeom>
              <a:gdLst>
                <a:gd name="T0" fmla="*/ 5 w 36"/>
                <a:gd name="T1" fmla="*/ 52 h 32"/>
                <a:gd name="T2" fmla="*/ 78 w 36"/>
                <a:gd name="T3" fmla="*/ 26 h 32"/>
                <a:gd name="T4" fmla="*/ 50 w 36"/>
                <a:gd name="T5" fmla="*/ 56 h 32"/>
                <a:gd name="T6" fmla="*/ 5 w 36"/>
                <a:gd name="T7" fmla="*/ 52 h 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32">
                  <a:moveTo>
                    <a:pt x="2" y="22"/>
                  </a:moveTo>
                  <a:cubicBezTo>
                    <a:pt x="2" y="22"/>
                    <a:pt x="22" y="0"/>
                    <a:pt x="33" y="11"/>
                  </a:cubicBezTo>
                  <a:cubicBezTo>
                    <a:pt x="36" y="15"/>
                    <a:pt x="28" y="20"/>
                    <a:pt x="21" y="24"/>
                  </a:cubicBezTo>
                  <a:cubicBezTo>
                    <a:pt x="14" y="29"/>
                    <a:pt x="0" y="32"/>
                    <a:pt x="2" y="22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1" name="chenying0907 51"/>
            <p:cNvSpPr/>
            <p:nvPr/>
          </p:nvSpPr>
          <p:spPr bwMode="auto">
            <a:xfrm>
              <a:off x="2733" y="2560"/>
              <a:ext cx="111" cy="163"/>
            </a:xfrm>
            <a:custGeom>
              <a:gdLst>
                <a:gd name="T0" fmla="*/ 61 w 47"/>
                <a:gd name="T1" fmla="*/ 71 h 69"/>
                <a:gd name="T2" fmla="*/ 26 w 47"/>
                <a:gd name="T3" fmla="*/ 118 h 69"/>
                <a:gd name="T4" fmla="*/ 43 w 47"/>
                <a:gd name="T5" fmla="*/ 61 h 69"/>
                <a:gd name="T6" fmla="*/ 73 w 47"/>
                <a:gd name="T7" fmla="*/ 14 h 69"/>
                <a:gd name="T8" fmla="*/ 61 w 47"/>
                <a:gd name="T9" fmla="*/ 71 h 69"/>
                <a:gd name="T10" fmla="*/ 85 w 47"/>
                <a:gd name="T11" fmla="*/ 142 h 69"/>
                <a:gd name="T12" fmla="*/ 61 w 47"/>
                <a:gd name="T13" fmla="*/ 71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69">
                  <a:moveTo>
                    <a:pt x="26" y="30"/>
                  </a:moveTo>
                  <a:cubicBezTo>
                    <a:pt x="26" y="30"/>
                    <a:pt x="22" y="53"/>
                    <a:pt x="11" y="50"/>
                  </a:cubicBezTo>
                  <a:cubicBezTo>
                    <a:pt x="0" y="46"/>
                    <a:pt x="4" y="32"/>
                    <a:pt x="18" y="26"/>
                  </a:cubicBezTo>
                  <a:cubicBezTo>
                    <a:pt x="14" y="19"/>
                    <a:pt x="20" y="0"/>
                    <a:pt x="31" y="6"/>
                  </a:cubicBezTo>
                  <a:cubicBezTo>
                    <a:pt x="41" y="13"/>
                    <a:pt x="26" y="30"/>
                    <a:pt x="26" y="30"/>
                  </a:cubicBezTo>
                  <a:cubicBezTo>
                    <a:pt x="26" y="30"/>
                    <a:pt x="47" y="52"/>
                    <a:pt x="36" y="60"/>
                  </a:cubicBezTo>
                  <a:cubicBezTo>
                    <a:pt x="25" y="69"/>
                    <a:pt x="14" y="47"/>
                    <a:pt x="26" y="3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2" name="chenying0907 52"/>
            <p:cNvSpPr/>
            <p:nvPr/>
          </p:nvSpPr>
          <p:spPr bwMode="auto">
            <a:xfrm>
              <a:off x="2707" y="2536"/>
              <a:ext cx="90" cy="123"/>
            </a:xfrm>
            <a:custGeom>
              <a:gdLst>
                <a:gd name="T0" fmla="*/ 69 w 38"/>
                <a:gd name="T1" fmla="*/ 85 h 52"/>
                <a:gd name="T2" fmla="*/ 64 w 38"/>
                <a:gd name="T3" fmla="*/ 7 h 52"/>
                <a:gd name="T4" fmla="*/ 43 w 38"/>
                <a:gd name="T5" fmla="*/ 71 h 52"/>
                <a:gd name="T6" fmla="*/ 5 w 38"/>
                <a:gd name="T7" fmla="*/ 92 h 52"/>
                <a:gd name="T8" fmla="*/ 24 w 38"/>
                <a:gd name="T9" fmla="*/ 121 h 52"/>
                <a:gd name="T10" fmla="*/ 69 w 38"/>
                <a:gd name="T11" fmla="*/ 85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52">
                  <a:moveTo>
                    <a:pt x="29" y="36"/>
                  </a:moveTo>
                  <a:cubicBezTo>
                    <a:pt x="29" y="36"/>
                    <a:pt x="38" y="6"/>
                    <a:pt x="27" y="3"/>
                  </a:cubicBezTo>
                  <a:cubicBezTo>
                    <a:pt x="17" y="0"/>
                    <a:pt x="9" y="23"/>
                    <a:pt x="18" y="30"/>
                  </a:cubicBezTo>
                  <a:cubicBezTo>
                    <a:pt x="18" y="30"/>
                    <a:pt x="5" y="32"/>
                    <a:pt x="2" y="39"/>
                  </a:cubicBezTo>
                  <a:cubicBezTo>
                    <a:pt x="0" y="47"/>
                    <a:pt x="6" y="52"/>
                    <a:pt x="10" y="51"/>
                  </a:cubicBezTo>
                  <a:cubicBezTo>
                    <a:pt x="15" y="49"/>
                    <a:pt x="23" y="43"/>
                    <a:pt x="29" y="36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3" name="chenying0907 53"/>
            <p:cNvSpPr/>
            <p:nvPr/>
          </p:nvSpPr>
          <p:spPr bwMode="auto">
            <a:xfrm>
              <a:off x="2197" y="2359"/>
              <a:ext cx="76" cy="92"/>
            </a:xfrm>
            <a:custGeom>
              <a:gdLst>
                <a:gd name="T0" fmla="*/ 71 w 32"/>
                <a:gd name="T1" fmla="*/ 40 h 39"/>
                <a:gd name="T2" fmla="*/ 57 w 32"/>
                <a:gd name="T3" fmla="*/ 2 h 39"/>
                <a:gd name="T4" fmla="*/ 48 w 32"/>
                <a:gd name="T5" fmla="*/ 31 h 39"/>
                <a:gd name="T6" fmla="*/ 2 w 32"/>
                <a:gd name="T7" fmla="*/ 68 h 39"/>
                <a:gd name="T8" fmla="*/ 71 w 32"/>
                <a:gd name="T9" fmla="*/ 4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9">
                  <a:moveTo>
                    <a:pt x="30" y="17"/>
                  </a:moveTo>
                  <a:cubicBezTo>
                    <a:pt x="30" y="17"/>
                    <a:pt x="32" y="0"/>
                    <a:pt x="24" y="1"/>
                  </a:cubicBezTo>
                  <a:cubicBezTo>
                    <a:pt x="17" y="1"/>
                    <a:pt x="18" y="11"/>
                    <a:pt x="20" y="13"/>
                  </a:cubicBezTo>
                  <a:cubicBezTo>
                    <a:pt x="20" y="13"/>
                    <a:pt x="2" y="19"/>
                    <a:pt x="1" y="29"/>
                  </a:cubicBezTo>
                  <a:cubicBezTo>
                    <a:pt x="0" y="39"/>
                    <a:pt x="17" y="39"/>
                    <a:pt x="30" y="17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4" name="chenying0907 54"/>
            <p:cNvSpPr/>
            <p:nvPr/>
          </p:nvSpPr>
          <p:spPr bwMode="auto">
            <a:xfrm>
              <a:off x="2167" y="2321"/>
              <a:ext cx="92" cy="130"/>
            </a:xfrm>
            <a:custGeom>
              <a:gdLst>
                <a:gd name="T0" fmla="*/ 78 w 39"/>
                <a:gd name="T1" fmla="*/ 69 h 55"/>
                <a:gd name="T2" fmla="*/ 61 w 39"/>
                <a:gd name="T3" fmla="*/ 7 h 55"/>
                <a:gd name="T4" fmla="*/ 54 w 39"/>
                <a:gd name="T5" fmla="*/ 59 h 55"/>
                <a:gd name="T6" fmla="*/ 7 w 39"/>
                <a:gd name="T7" fmla="*/ 95 h 55"/>
                <a:gd name="T8" fmla="*/ 78 w 39"/>
                <a:gd name="T9" fmla="*/ 69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" h="55">
                  <a:moveTo>
                    <a:pt x="33" y="29"/>
                  </a:moveTo>
                  <a:cubicBezTo>
                    <a:pt x="33" y="29"/>
                    <a:pt x="39" y="6"/>
                    <a:pt x="26" y="3"/>
                  </a:cubicBezTo>
                  <a:cubicBezTo>
                    <a:pt x="14" y="0"/>
                    <a:pt x="21" y="22"/>
                    <a:pt x="23" y="25"/>
                  </a:cubicBezTo>
                  <a:cubicBezTo>
                    <a:pt x="23" y="25"/>
                    <a:pt x="0" y="26"/>
                    <a:pt x="3" y="40"/>
                  </a:cubicBezTo>
                  <a:cubicBezTo>
                    <a:pt x="5" y="55"/>
                    <a:pt x="32" y="36"/>
                    <a:pt x="33" y="29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5" name="chenying0907 55"/>
            <p:cNvSpPr/>
            <p:nvPr/>
          </p:nvSpPr>
          <p:spPr bwMode="auto">
            <a:xfrm>
              <a:off x="2152" y="2307"/>
              <a:ext cx="662" cy="333"/>
            </a:xfrm>
            <a:custGeom>
              <a:gdLst>
                <a:gd name="T0" fmla="*/ 69 w 280"/>
                <a:gd name="T1" fmla="*/ 73 h 141"/>
                <a:gd name="T2" fmla="*/ 40 w 280"/>
                <a:gd name="T3" fmla="*/ 7 h 141"/>
                <a:gd name="T4" fmla="*/ 40 w 280"/>
                <a:gd name="T5" fmla="*/ 61 h 141"/>
                <a:gd name="T6" fmla="*/ 468 w 280"/>
                <a:gd name="T7" fmla="*/ 241 h 141"/>
                <a:gd name="T8" fmla="*/ 662 w 280"/>
                <a:gd name="T9" fmla="*/ 333 h 1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141">
                  <a:moveTo>
                    <a:pt x="29" y="31"/>
                  </a:moveTo>
                  <a:cubicBezTo>
                    <a:pt x="29" y="31"/>
                    <a:pt x="34" y="0"/>
                    <a:pt x="17" y="3"/>
                  </a:cubicBezTo>
                  <a:cubicBezTo>
                    <a:pt x="0" y="7"/>
                    <a:pt x="17" y="26"/>
                    <a:pt x="17" y="26"/>
                  </a:cubicBezTo>
                  <a:cubicBezTo>
                    <a:pt x="17" y="26"/>
                    <a:pt x="159" y="86"/>
                    <a:pt x="198" y="102"/>
                  </a:cubicBezTo>
                  <a:cubicBezTo>
                    <a:pt x="237" y="117"/>
                    <a:pt x="280" y="141"/>
                    <a:pt x="280" y="141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6" name="chenying0907 56"/>
            <p:cNvSpPr/>
            <p:nvPr/>
          </p:nvSpPr>
          <p:spPr bwMode="auto">
            <a:xfrm>
              <a:off x="2138" y="2352"/>
              <a:ext cx="80" cy="52"/>
            </a:xfrm>
            <a:custGeom>
              <a:gdLst>
                <a:gd name="T0" fmla="*/ 54 w 34"/>
                <a:gd name="T1" fmla="*/ 17 h 22"/>
                <a:gd name="T2" fmla="*/ 9 w 34"/>
                <a:gd name="T3" fmla="*/ 24 h 22"/>
                <a:gd name="T4" fmla="*/ 80 w 34"/>
                <a:gd name="T5" fmla="*/ 28 h 2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" h="22">
                  <a:moveTo>
                    <a:pt x="23" y="7"/>
                  </a:moveTo>
                  <a:cubicBezTo>
                    <a:pt x="23" y="7"/>
                    <a:pt x="8" y="0"/>
                    <a:pt x="4" y="10"/>
                  </a:cubicBezTo>
                  <a:cubicBezTo>
                    <a:pt x="0" y="20"/>
                    <a:pt x="31" y="22"/>
                    <a:pt x="34" y="12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7" name="chenying0907 57"/>
            <p:cNvSpPr/>
            <p:nvPr/>
          </p:nvSpPr>
          <p:spPr bwMode="auto">
            <a:xfrm>
              <a:off x="2594" y="2815"/>
              <a:ext cx="90" cy="49"/>
            </a:xfrm>
            <a:custGeom>
              <a:gdLst>
                <a:gd name="T0" fmla="*/ 19 w 38"/>
                <a:gd name="T1" fmla="*/ 2 h 21"/>
                <a:gd name="T2" fmla="*/ 88 w 38"/>
                <a:gd name="T3" fmla="*/ 37 h 21"/>
                <a:gd name="T4" fmla="*/ 45 w 38"/>
                <a:gd name="T5" fmla="*/ 37 h 21"/>
                <a:gd name="T6" fmla="*/ 19 w 38"/>
                <a:gd name="T7" fmla="*/ 2 h 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21">
                  <a:moveTo>
                    <a:pt x="8" y="1"/>
                  </a:moveTo>
                  <a:cubicBezTo>
                    <a:pt x="8" y="1"/>
                    <a:pt x="38" y="0"/>
                    <a:pt x="37" y="16"/>
                  </a:cubicBezTo>
                  <a:cubicBezTo>
                    <a:pt x="36" y="21"/>
                    <a:pt x="27" y="18"/>
                    <a:pt x="19" y="16"/>
                  </a:cubicBezTo>
                  <a:cubicBezTo>
                    <a:pt x="11" y="14"/>
                    <a:pt x="0" y="6"/>
                    <a:pt x="8" y="1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8" name="chenying0907 58"/>
            <p:cNvSpPr/>
            <p:nvPr/>
          </p:nvSpPr>
          <p:spPr bwMode="auto">
            <a:xfrm>
              <a:off x="2535" y="2758"/>
              <a:ext cx="125" cy="130"/>
            </a:xfrm>
            <a:custGeom>
              <a:gdLst>
                <a:gd name="T0" fmla="*/ 71 w 53"/>
                <a:gd name="T1" fmla="*/ 57 h 55"/>
                <a:gd name="T2" fmla="*/ 14 w 53"/>
                <a:gd name="T3" fmla="*/ 61 h 55"/>
                <a:gd name="T4" fmla="*/ 66 w 53"/>
                <a:gd name="T5" fmla="*/ 38 h 55"/>
                <a:gd name="T6" fmla="*/ 120 w 53"/>
                <a:gd name="T7" fmla="*/ 28 h 55"/>
                <a:gd name="T8" fmla="*/ 71 w 53"/>
                <a:gd name="T9" fmla="*/ 57 h 55"/>
                <a:gd name="T10" fmla="*/ 35 w 53"/>
                <a:gd name="T11" fmla="*/ 123 h 55"/>
                <a:gd name="T12" fmla="*/ 71 w 53"/>
                <a:gd name="T13" fmla="*/ 57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55">
                  <a:moveTo>
                    <a:pt x="30" y="24"/>
                  </a:moveTo>
                  <a:cubicBezTo>
                    <a:pt x="30" y="24"/>
                    <a:pt x="11" y="37"/>
                    <a:pt x="6" y="26"/>
                  </a:cubicBezTo>
                  <a:cubicBezTo>
                    <a:pt x="0" y="16"/>
                    <a:pt x="13" y="9"/>
                    <a:pt x="28" y="16"/>
                  </a:cubicBezTo>
                  <a:cubicBezTo>
                    <a:pt x="31" y="8"/>
                    <a:pt x="48" y="0"/>
                    <a:pt x="51" y="12"/>
                  </a:cubicBezTo>
                  <a:cubicBezTo>
                    <a:pt x="53" y="24"/>
                    <a:pt x="30" y="24"/>
                    <a:pt x="30" y="24"/>
                  </a:cubicBezTo>
                  <a:cubicBezTo>
                    <a:pt x="30" y="24"/>
                    <a:pt x="28" y="55"/>
                    <a:pt x="15" y="52"/>
                  </a:cubicBezTo>
                  <a:cubicBezTo>
                    <a:pt x="1" y="50"/>
                    <a:pt x="10" y="27"/>
                    <a:pt x="30" y="2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99" name="chenying0907 59"/>
            <p:cNvSpPr/>
            <p:nvPr/>
          </p:nvSpPr>
          <p:spPr bwMode="auto">
            <a:xfrm>
              <a:off x="2535" y="2716"/>
              <a:ext cx="132" cy="80"/>
            </a:xfrm>
            <a:custGeom>
              <a:gdLst>
                <a:gd name="T0" fmla="*/ 66 w 56"/>
                <a:gd name="T1" fmla="*/ 80 h 34"/>
                <a:gd name="T2" fmla="*/ 120 w 56"/>
                <a:gd name="T3" fmla="*/ 24 h 34"/>
                <a:gd name="T4" fmla="*/ 57 w 56"/>
                <a:gd name="T5" fmla="*/ 49 h 34"/>
                <a:gd name="T6" fmla="*/ 17 w 56"/>
                <a:gd name="T7" fmla="*/ 38 h 34"/>
                <a:gd name="T8" fmla="*/ 9 w 56"/>
                <a:gd name="T9" fmla="*/ 71 h 34"/>
                <a:gd name="T10" fmla="*/ 66 w 56"/>
                <a:gd name="T11" fmla="*/ 8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34">
                  <a:moveTo>
                    <a:pt x="28" y="34"/>
                  </a:moveTo>
                  <a:cubicBezTo>
                    <a:pt x="28" y="34"/>
                    <a:pt x="56" y="20"/>
                    <a:pt x="51" y="10"/>
                  </a:cubicBezTo>
                  <a:cubicBezTo>
                    <a:pt x="46" y="0"/>
                    <a:pt x="23" y="10"/>
                    <a:pt x="24" y="21"/>
                  </a:cubicBezTo>
                  <a:cubicBezTo>
                    <a:pt x="24" y="21"/>
                    <a:pt x="14" y="13"/>
                    <a:pt x="7" y="16"/>
                  </a:cubicBezTo>
                  <a:cubicBezTo>
                    <a:pt x="0" y="20"/>
                    <a:pt x="1" y="27"/>
                    <a:pt x="4" y="30"/>
                  </a:cubicBezTo>
                  <a:cubicBezTo>
                    <a:pt x="8" y="32"/>
                    <a:pt x="18" y="34"/>
                    <a:pt x="28" y="3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0" name="chenying0907 60"/>
            <p:cNvSpPr/>
            <p:nvPr/>
          </p:nvSpPr>
          <p:spPr bwMode="auto">
            <a:xfrm>
              <a:off x="2334" y="2220"/>
              <a:ext cx="118" cy="61"/>
            </a:xfrm>
            <a:custGeom>
              <a:gdLst>
                <a:gd name="T0" fmla="*/ 85 w 50"/>
                <a:gd name="T1" fmla="*/ 49 h 26"/>
                <a:gd name="T2" fmla="*/ 104 w 50"/>
                <a:gd name="T3" fmla="*/ 14 h 26"/>
                <a:gd name="T4" fmla="*/ 76 w 50"/>
                <a:gd name="T5" fmla="*/ 26 h 26"/>
                <a:gd name="T6" fmla="*/ 19 w 50"/>
                <a:gd name="T7" fmla="*/ 16 h 26"/>
                <a:gd name="T8" fmla="*/ 85 w 50"/>
                <a:gd name="T9" fmla="*/ 49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26">
                  <a:moveTo>
                    <a:pt x="36" y="21"/>
                  </a:moveTo>
                  <a:cubicBezTo>
                    <a:pt x="36" y="21"/>
                    <a:pt x="50" y="11"/>
                    <a:pt x="44" y="6"/>
                  </a:cubicBezTo>
                  <a:cubicBezTo>
                    <a:pt x="39" y="0"/>
                    <a:pt x="33" y="8"/>
                    <a:pt x="32" y="11"/>
                  </a:cubicBezTo>
                  <a:cubicBezTo>
                    <a:pt x="32" y="11"/>
                    <a:pt x="16" y="2"/>
                    <a:pt x="8" y="7"/>
                  </a:cubicBezTo>
                  <a:cubicBezTo>
                    <a:pt x="0" y="13"/>
                    <a:pt x="11" y="26"/>
                    <a:pt x="36" y="21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1" name="chenying0907 61"/>
            <p:cNvSpPr/>
            <p:nvPr/>
          </p:nvSpPr>
          <p:spPr bwMode="auto">
            <a:xfrm>
              <a:off x="2322" y="2165"/>
              <a:ext cx="137" cy="88"/>
            </a:xfrm>
            <a:custGeom>
              <a:gdLst>
                <a:gd name="T0" fmla="*/ 87 w 58"/>
                <a:gd name="T1" fmla="*/ 81 h 37"/>
                <a:gd name="T2" fmla="*/ 123 w 58"/>
                <a:gd name="T3" fmla="*/ 26 h 37"/>
                <a:gd name="T4" fmla="*/ 80 w 58"/>
                <a:gd name="T5" fmla="*/ 55 h 37"/>
                <a:gd name="T6" fmla="*/ 21 w 58"/>
                <a:gd name="T7" fmla="*/ 45 h 37"/>
                <a:gd name="T8" fmla="*/ 87 w 58"/>
                <a:gd name="T9" fmla="*/ 8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37">
                  <a:moveTo>
                    <a:pt x="37" y="34"/>
                  </a:moveTo>
                  <a:cubicBezTo>
                    <a:pt x="37" y="34"/>
                    <a:pt x="58" y="22"/>
                    <a:pt x="52" y="11"/>
                  </a:cubicBezTo>
                  <a:cubicBezTo>
                    <a:pt x="45" y="0"/>
                    <a:pt x="35" y="20"/>
                    <a:pt x="34" y="23"/>
                  </a:cubicBezTo>
                  <a:cubicBezTo>
                    <a:pt x="34" y="23"/>
                    <a:pt x="17" y="8"/>
                    <a:pt x="9" y="19"/>
                  </a:cubicBezTo>
                  <a:cubicBezTo>
                    <a:pt x="0" y="31"/>
                    <a:pt x="32" y="37"/>
                    <a:pt x="37" y="3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2" name="chenying0907 62"/>
            <p:cNvSpPr/>
            <p:nvPr/>
          </p:nvSpPr>
          <p:spPr bwMode="auto">
            <a:xfrm>
              <a:off x="2391" y="2132"/>
              <a:ext cx="220" cy="704"/>
            </a:xfrm>
            <a:custGeom>
              <a:gdLst>
                <a:gd name="T0" fmla="*/ 12 w 93"/>
                <a:gd name="T1" fmla="*/ 90 h 298"/>
                <a:gd name="T2" fmla="*/ 38 w 93"/>
                <a:gd name="T3" fmla="*/ 24 h 298"/>
                <a:gd name="T4" fmla="*/ 0 w 93"/>
                <a:gd name="T5" fmla="*/ 61 h 298"/>
                <a:gd name="T6" fmla="*/ 158 w 93"/>
                <a:gd name="T7" fmla="*/ 498 h 298"/>
                <a:gd name="T8" fmla="*/ 220 w 93"/>
                <a:gd name="T9" fmla="*/ 704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298">
                  <a:moveTo>
                    <a:pt x="5" y="38"/>
                  </a:moveTo>
                  <a:cubicBezTo>
                    <a:pt x="5" y="38"/>
                    <a:pt x="30" y="20"/>
                    <a:pt x="16" y="10"/>
                  </a:cubicBezTo>
                  <a:cubicBezTo>
                    <a:pt x="2" y="0"/>
                    <a:pt x="0" y="26"/>
                    <a:pt x="0" y="26"/>
                  </a:cubicBezTo>
                  <a:cubicBezTo>
                    <a:pt x="0" y="26"/>
                    <a:pt x="52" y="171"/>
                    <a:pt x="67" y="211"/>
                  </a:cubicBezTo>
                  <a:cubicBezTo>
                    <a:pt x="82" y="250"/>
                    <a:pt x="93" y="298"/>
                    <a:pt x="93" y="298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3" name="chenying0907 63"/>
            <p:cNvSpPr/>
            <p:nvPr/>
          </p:nvSpPr>
          <p:spPr bwMode="auto">
            <a:xfrm>
              <a:off x="2332" y="2153"/>
              <a:ext cx="68" cy="78"/>
            </a:xfrm>
            <a:custGeom>
              <a:gdLst>
                <a:gd name="T0" fmla="*/ 59 w 29"/>
                <a:gd name="T1" fmla="*/ 40 h 33"/>
                <a:gd name="T2" fmla="*/ 23 w 29"/>
                <a:gd name="T3" fmla="*/ 9 h 33"/>
                <a:gd name="T4" fmla="*/ 68 w 29"/>
                <a:gd name="T5" fmla="*/ 66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33">
                  <a:moveTo>
                    <a:pt x="25" y="17"/>
                  </a:moveTo>
                  <a:cubicBezTo>
                    <a:pt x="25" y="17"/>
                    <a:pt x="20" y="0"/>
                    <a:pt x="10" y="4"/>
                  </a:cubicBezTo>
                  <a:cubicBezTo>
                    <a:pt x="0" y="8"/>
                    <a:pt x="20" y="33"/>
                    <a:pt x="29" y="28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4" name="chenying0907 64"/>
            <p:cNvSpPr/>
            <p:nvPr/>
          </p:nvSpPr>
          <p:spPr bwMode="auto">
            <a:xfrm>
              <a:off x="2549" y="2361"/>
              <a:ext cx="95" cy="85"/>
            </a:xfrm>
            <a:custGeom>
              <a:gdLst>
                <a:gd name="T0" fmla="*/ 0 w 40"/>
                <a:gd name="T1" fmla="*/ 85 h 36"/>
                <a:gd name="T2" fmla="*/ 67 w 40"/>
                <a:gd name="T3" fmla="*/ 0 h 36"/>
                <a:gd name="T4" fmla="*/ 76 w 40"/>
                <a:gd name="T5" fmla="*/ 35 h 36"/>
                <a:gd name="T6" fmla="*/ 29 w 40"/>
                <a:gd name="T7" fmla="*/ 33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36">
                  <a:moveTo>
                    <a:pt x="0" y="36"/>
                  </a:moveTo>
                  <a:cubicBezTo>
                    <a:pt x="0" y="36"/>
                    <a:pt x="16" y="0"/>
                    <a:pt x="28" y="0"/>
                  </a:cubicBezTo>
                  <a:cubicBezTo>
                    <a:pt x="40" y="1"/>
                    <a:pt x="37" y="13"/>
                    <a:pt x="32" y="15"/>
                  </a:cubicBezTo>
                  <a:cubicBezTo>
                    <a:pt x="27" y="18"/>
                    <a:pt x="16" y="18"/>
                    <a:pt x="12" y="1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5" name="chenying0907 65"/>
            <p:cNvSpPr/>
            <p:nvPr/>
          </p:nvSpPr>
          <p:spPr bwMode="auto">
            <a:xfrm>
              <a:off x="2568" y="2468"/>
              <a:ext cx="123" cy="56"/>
            </a:xfrm>
            <a:custGeom>
              <a:gdLst>
                <a:gd name="T0" fmla="*/ 0 w 52"/>
                <a:gd name="T1" fmla="*/ 28 h 24"/>
                <a:gd name="T2" fmla="*/ 106 w 52"/>
                <a:gd name="T3" fmla="*/ 21 h 24"/>
                <a:gd name="T4" fmla="*/ 85 w 52"/>
                <a:gd name="T5" fmla="*/ 51 h 24"/>
                <a:gd name="T6" fmla="*/ 57 w 52"/>
                <a:gd name="T7" fmla="*/ 16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0" y="12"/>
                  </a:moveTo>
                  <a:cubicBezTo>
                    <a:pt x="0" y="12"/>
                    <a:pt x="37" y="0"/>
                    <a:pt x="45" y="9"/>
                  </a:cubicBezTo>
                  <a:cubicBezTo>
                    <a:pt x="52" y="19"/>
                    <a:pt x="41" y="24"/>
                    <a:pt x="36" y="22"/>
                  </a:cubicBezTo>
                  <a:cubicBezTo>
                    <a:pt x="31" y="20"/>
                    <a:pt x="24" y="12"/>
                    <a:pt x="24" y="7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6" name="chenying0907 66"/>
            <p:cNvSpPr/>
            <p:nvPr/>
          </p:nvSpPr>
          <p:spPr bwMode="auto">
            <a:xfrm>
              <a:off x="2559" y="2545"/>
              <a:ext cx="78" cy="104"/>
            </a:xfrm>
            <a:custGeom>
              <a:gdLst>
                <a:gd name="T0" fmla="*/ 0 w 33"/>
                <a:gd name="T1" fmla="*/ 0 h 44"/>
                <a:gd name="T2" fmla="*/ 76 w 33"/>
                <a:gd name="T3" fmla="*/ 76 h 44"/>
                <a:gd name="T4" fmla="*/ 40 w 33"/>
                <a:gd name="T5" fmla="*/ 80 h 44"/>
                <a:gd name="T6" fmla="*/ 47 w 33"/>
                <a:gd name="T7" fmla="*/ 35 h 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4">
                  <a:moveTo>
                    <a:pt x="0" y="0"/>
                  </a:moveTo>
                  <a:cubicBezTo>
                    <a:pt x="0" y="0"/>
                    <a:pt x="33" y="20"/>
                    <a:pt x="32" y="32"/>
                  </a:cubicBezTo>
                  <a:cubicBezTo>
                    <a:pt x="30" y="44"/>
                    <a:pt x="18" y="39"/>
                    <a:pt x="17" y="34"/>
                  </a:cubicBezTo>
                  <a:cubicBezTo>
                    <a:pt x="15" y="29"/>
                    <a:pt x="16" y="18"/>
                    <a:pt x="20" y="15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7" name="chenying0907 67"/>
            <p:cNvSpPr/>
            <p:nvPr/>
          </p:nvSpPr>
          <p:spPr bwMode="auto">
            <a:xfrm>
              <a:off x="2469" y="2583"/>
              <a:ext cx="59" cy="123"/>
            </a:xfrm>
            <a:custGeom>
              <a:gdLst>
                <a:gd name="T0" fmla="*/ 38 w 25"/>
                <a:gd name="T1" fmla="*/ 0 h 52"/>
                <a:gd name="T2" fmla="*/ 35 w 25"/>
                <a:gd name="T3" fmla="*/ 106 h 52"/>
                <a:gd name="T4" fmla="*/ 7 w 25"/>
                <a:gd name="T5" fmla="*/ 83 h 52"/>
                <a:gd name="T6" fmla="*/ 47 w 25"/>
                <a:gd name="T7" fmla="*/ 59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16" y="0"/>
                  </a:moveTo>
                  <a:cubicBezTo>
                    <a:pt x="16" y="0"/>
                    <a:pt x="25" y="38"/>
                    <a:pt x="15" y="45"/>
                  </a:cubicBezTo>
                  <a:cubicBezTo>
                    <a:pt x="5" y="52"/>
                    <a:pt x="0" y="40"/>
                    <a:pt x="3" y="35"/>
                  </a:cubicBezTo>
                  <a:cubicBezTo>
                    <a:pt x="6" y="30"/>
                    <a:pt x="14" y="24"/>
                    <a:pt x="20" y="25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8" name="chenying0907 68"/>
            <p:cNvSpPr/>
            <p:nvPr/>
          </p:nvSpPr>
          <p:spPr bwMode="auto">
            <a:xfrm>
              <a:off x="2341" y="2560"/>
              <a:ext cx="100" cy="82"/>
            </a:xfrm>
            <a:custGeom>
              <a:gdLst>
                <a:gd name="T0" fmla="*/ 100 w 42"/>
                <a:gd name="T1" fmla="*/ 0 h 35"/>
                <a:gd name="T2" fmla="*/ 29 w 42"/>
                <a:gd name="T3" fmla="*/ 80 h 35"/>
                <a:gd name="T4" fmla="*/ 21 w 42"/>
                <a:gd name="T5" fmla="*/ 45 h 35"/>
                <a:gd name="T6" fmla="*/ 67 w 42"/>
                <a:gd name="T7" fmla="*/ 52 h 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35">
                  <a:moveTo>
                    <a:pt x="42" y="0"/>
                  </a:moveTo>
                  <a:cubicBezTo>
                    <a:pt x="42" y="0"/>
                    <a:pt x="24" y="35"/>
                    <a:pt x="12" y="34"/>
                  </a:cubicBezTo>
                  <a:cubicBezTo>
                    <a:pt x="0" y="33"/>
                    <a:pt x="4" y="21"/>
                    <a:pt x="9" y="19"/>
                  </a:cubicBezTo>
                  <a:cubicBezTo>
                    <a:pt x="14" y="17"/>
                    <a:pt x="25" y="18"/>
                    <a:pt x="28" y="22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09" name="chenying0907 69"/>
            <p:cNvSpPr/>
            <p:nvPr/>
          </p:nvSpPr>
          <p:spPr bwMode="auto">
            <a:xfrm>
              <a:off x="2301" y="2475"/>
              <a:ext cx="125" cy="56"/>
            </a:xfrm>
            <a:custGeom>
              <a:gdLst>
                <a:gd name="T0" fmla="*/ 125 w 53"/>
                <a:gd name="T1" fmla="*/ 33 h 24"/>
                <a:gd name="T2" fmla="*/ 19 w 53"/>
                <a:gd name="T3" fmla="*/ 35 h 24"/>
                <a:gd name="T4" fmla="*/ 40 w 53"/>
                <a:gd name="T5" fmla="*/ 5 h 24"/>
                <a:gd name="T6" fmla="*/ 66 w 53"/>
                <a:gd name="T7" fmla="*/ 44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53" y="14"/>
                  </a:moveTo>
                  <a:cubicBezTo>
                    <a:pt x="53" y="14"/>
                    <a:pt x="15" y="24"/>
                    <a:pt x="8" y="15"/>
                  </a:cubicBezTo>
                  <a:cubicBezTo>
                    <a:pt x="0" y="5"/>
                    <a:pt x="12" y="0"/>
                    <a:pt x="17" y="2"/>
                  </a:cubicBezTo>
                  <a:cubicBezTo>
                    <a:pt x="22" y="5"/>
                    <a:pt x="29" y="13"/>
                    <a:pt x="28" y="19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0" name="chenying0907 70"/>
            <p:cNvSpPr/>
            <p:nvPr/>
          </p:nvSpPr>
          <p:spPr bwMode="auto">
            <a:xfrm>
              <a:off x="2360" y="2352"/>
              <a:ext cx="78" cy="108"/>
            </a:xfrm>
            <a:custGeom>
              <a:gdLst>
                <a:gd name="T0" fmla="*/ 78 w 33"/>
                <a:gd name="T1" fmla="*/ 108 h 46"/>
                <a:gd name="T2" fmla="*/ 7 w 33"/>
                <a:gd name="T3" fmla="*/ 28 h 46"/>
                <a:gd name="T4" fmla="*/ 43 w 33"/>
                <a:gd name="T5" fmla="*/ 26 h 46"/>
                <a:gd name="T6" fmla="*/ 33 w 33"/>
                <a:gd name="T7" fmla="*/ 70 h 4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6">
                  <a:moveTo>
                    <a:pt x="33" y="46"/>
                  </a:moveTo>
                  <a:cubicBezTo>
                    <a:pt x="33" y="46"/>
                    <a:pt x="0" y="24"/>
                    <a:pt x="3" y="12"/>
                  </a:cubicBezTo>
                  <a:cubicBezTo>
                    <a:pt x="5" y="0"/>
                    <a:pt x="17" y="6"/>
                    <a:pt x="18" y="11"/>
                  </a:cubicBezTo>
                  <a:cubicBezTo>
                    <a:pt x="20" y="16"/>
                    <a:pt x="18" y="27"/>
                    <a:pt x="14" y="3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11" name="chenying0907 71"/>
            <p:cNvSpPr/>
            <p:nvPr/>
          </p:nvSpPr>
          <p:spPr bwMode="auto">
            <a:xfrm>
              <a:off x="2476" y="2305"/>
              <a:ext cx="59" cy="122"/>
            </a:xfrm>
            <a:custGeom>
              <a:gdLst>
                <a:gd name="T0" fmla="*/ 14 w 25"/>
                <a:gd name="T1" fmla="*/ 122 h 52"/>
                <a:gd name="T2" fmla="*/ 26 w 25"/>
                <a:gd name="T3" fmla="*/ 16 h 52"/>
                <a:gd name="T4" fmla="*/ 52 w 25"/>
                <a:gd name="T5" fmla="*/ 40 h 52"/>
                <a:gd name="T6" fmla="*/ 12 w 25"/>
                <a:gd name="T7" fmla="*/ 63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6" y="52"/>
                  </a:moveTo>
                  <a:cubicBezTo>
                    <a:pt x="6" y="52"/>
                    <a:pt x="0" y="13"/>
                    <a:pt x="11" y="7"/>
                  </a:cubicBezTo>
                  <a:cubicBezTo>
                    <a:pt x="21" y="0"/>
                    <a:pt x="25" y="12"/>
                    <a:pt x="22" y="17"/>
                  </a:cubicBezTo>
                  <a:cubicBezTo>
                    <a:pt x="19" y="22"/>
                    <a:pt x="10" y="28"/>
                    <a:pt x="5" y="27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279" name="Group 111"/>
          <p:cNvGrpSpPr/>
          <p:nvPr/>
        </p:nvGrpSpPr>
        <p:grpSpPr>
          <a:xfrm>
            <a:off x="2771775" y="3290888"/>
            <a:ext cx="1189038" cy="1222375"/>
            <a:chOff x="2131" y="2118"/>
            <a:chExt cx="749" cy="770"/>
          </a:xfrm>
        </p:grpSpPr>
        <p:sp>
          <p:nvSpPr>
            <p:cNvPr id="9238" name="chenying0907 112"/>
            <p:cNvSpPr/>
            <p:nvPr/>
          </p:nvSpPr>
          <p:spPr bwMode="auto">
            <a:xfrm>
              <a:off x="2419" y="2413"/>
              <a:ext cx="161" cy="166"/>
            </a:xfrm>
            <a:custGeom>
              <a:gdLst>
                <a:gd name="T0" fmla="*/ 24 w 68"/>
                <a:gd name="T1" fmla="*/ 138 h 70"/>
                <a:gd name="T2" fmla="*/ 118 w 68"/>
                <a:gd name="T3" fmla="*/ 147 h 70"/>
                <a:gd name="T4" fmla="*/ 152 w 68"/>
                <a:gd name="T5" fmla="*/ 55 h 70"/>
                <a:gd name="T6" fmla="*/ 54 w 68"/>
                <a:gd name="T7" fmla="*/ 19 h 70"/>
                <a:gd name="T8" fmla="*/ 24 w 68"/>
                <a:gd name="T9" fmla="*/ 138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70">
                  <a:moveTo>
                    <a:pt x="10" y="58"/>
                  </a:moveTo>
                  <a:cubicBezTo>
                    <a:pt x="17" y="69"/>
                    <a:pt x="36" y="70"/>
                    <a:pt x="50" y="62"/>
                  </a:cubicBezTo>
                  <a:cubicBezTo>
                    <a:pt x="63" y="54"/>
                    <a:pt x="68" y="32"/>
                    <a:pt x="64" y="23"/>
                  </a:cubicBezTo>
                  <a:cubicBezTo>
                    <a:pt x="60" y="15"/>
                    <a:pt x="39" y="0"/>
                    <a:pt x="23" y="8"/>
                  </a:cubicBezTo>
                  <a:cubicBezTo>
                    <a:pt x="7" y="16"/>
                    <a:pt x="0" y="42"/>
                    <a:pt x="10" y="58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9" name="chenying0907 113"/>
            <p:cNvSpPr/>
            <p:nvPr/>
          </p:nvSpPr>
          <p:spPr bwMode="auto">
            <a:xfrm>
              <a:off x="2544" y="2118"/>
              <a:ext cx="81" cy="80"/>
            </a:xfrm>
            <a:custGeom>
              <a:gdLst>
                <a:gd name="T0" fmla="*/ 60 w 34"/>
                <a:gd name="T1" fmla="*/ 78 h 34"/>
                <a:gd name="T2" fmla="*/ 24 w 34"/>
                <a:gd name="T3" fmla="*/ 9 h 34"/>
                <a:gd name="T4" fmla="*/ 60 w 34"/>
                <a:gd name="T5" fmla="*/ 33 h 34"/>
                <a:gd name="T6" fmla="*/ 60 w 34"/>
                <a:gd name="T7" fmla="*/ 78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" h="34">
                  <a:moveTo>
                    <a:pt x="25" y="33"/>
                  </a:moveTo>
                  <a:cubicBezTo>
                    <a:pt x="25" y="33"/>
                    <a:pt x="0" y="16"/>
                    <a:pt x="10" y="4"/>
                  </a:cubicBezTo>
                  <a:cubicBezTo>
                    <a:pt x="13" y="0"/>
                    <a:pt x="20" y="8"/>
                    <a:pt x="25" y="14"/>
                  </a:cubicBezTo>
                  <a:cubicBezTo>
                    <a:pt x="30" y="21"/>
                    <a:pt x="34" y="34"/>
                    <a:pt x="25" y="33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0" name="chenying0907 114"/>
            <p:cNvSpPr/>
            <p:nvPr/>
          </p:nvSpPr>
          <p:spPr bwMode="auto">
            <a:xfrm>
              <a:off x="2537" y="2144"/>
              <a:ext cx="161" cy="113"/>
            </a:xfrm>
            <a:custGeom>
              <a:gdLst>
                <a:gd name="T0" fmla="*/ 69 w 68"/>
                <a:gd name="T1" fmla="*/ 57 h 48"/>
                <a:gd name="T2" fmla="*/ 118 w 68"/>
                <a:gd name="T3" fmla="*/ 87 h 48"/>
                <a:gd name="T4" fmla="*/ 62 w 68"/>
                <a:gd name="T5" fmla="*/ 75 h 48"/>
                <a:gd name="T6" fmla="*/ 14 w 68"/>
                <a:gd name="T7" fmla="*/ 52 h 48"/>
                <a:gd name="T8" fmla="*/ 69 w 68"/>
                <a:gd name="T9" fmla="*/ 57 h 48"/>
                <a:gd name="T10" fmla="*/ 137 w 68"/>
                <a:gd name="T11" fmla="*/ 24 h 48"/>
                <a:gd name="T12" fmla="*/ 69 w 68"/>
                <a:gd name="T13" fmla="*/ 57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8" h="48">
                  <a:moveTo>
                    <a:pt x="29" y="24"/>
                  </a:moveTo>
                  <a:cubicBezTo>
                    <a:pt x="29" y="24"/>
                    <a:pt x="52" y="25"/>
                    <a:pt x="50" y="37"/>
                  </a:cubicBezTo>
                  <a:cubicBezTo>
                    <a:pt x="49" y="48"/>
                    <a:pt x="34" y="46"/>
                    <a:pt x="26" y="32"/>
                  </a:cubicBezTo>
                  <a:cubicBezTo>
                    <a:pt x="19" y="37"/>
                    <a:pt x="0" y="33"/>
                    <a:pt x="6" y="22"/>
                  </a:cubicBezTo>
                  <a:cubicBezTo>
                    <a:pt x="11" y="10"/>
                    <a:pt x="29" y="24"/>
                    <a:pt x="29" y="24"/>
                  </a:cubicBezTo>
                  <a:cubicBezTo>
                    <a:pt x="29" y="24"/>
                    <a:pt x="49" y="0"/>
                    <a:pt x="58" y="10"/>
                  </a:cubicBezTo>
                  <a:cubicBezTo>
                    <a:pt x="68" y="20"/>
                    <a:pt x="47" y="34"/>
                    <a:pt x="29" y="24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1" name="chenying0907 115"/>
            <p:cNvSpPr/>
            <p:nvPr/>
          </p:nvSpPr>
          <p:spPr bwMode="auto">
            <a:xfrm>
              <a:off x="2518" y="2208"/>
              <a:ext cx="123" cy="78"/>
            </a:xfrm>
            <a:custGeom>
              <a:gdLst>
                <a:gd name="T0" fmla="*/ 80 w 52"/>
                <a:gd name="T1" fmla="*/ 12 h 33"/>
                <a:gd name="T2" fmla="*/ 5 w 52"/>
                <a:gd name="T3" fmla="*/ 26 h 33"/>
                <a:gd name="T4" fmla="*/ 71 w 52"/>
                <a:gd name="T5" fmla="*/ 40 h 33"/>
                <a:gd name="T6" fmla="*/ 97 w 52"/>
                <a:gd name="T7" fmla="*/ 73 h 33"/>
                <a:gd name="T8" fmla="*/ 121 w 52"/>
                <a:gd name="T9" fmla="*/ 52 h 33"/>
                <a:gd name="T10" fmla="*/ 80 w 52"/>
                <a:gd name="T11" fmla="*/ 12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33">
                  <a:moveTo>
                    <a:pt x="34" y="5"/>
                  </a:moveTo>
                  <a:cubicBezTo>
                    <a:pt x="34" y="5"/>
                    <a:pt x="4" y="0"/>
                    <a:pt x="2" y="11"/>
                  </a:cubicBezTo>
                  <a:cubicBezTo>
                    <a:pt x="0" y="22"/>
                    <a:pt x="24" y="27"/>
                    <a:pt x="30" y="17"/>
                  </a:cubicBezTo>
                  <a:cubicBezTo>
                    <a:pt x="30" y="17"/>
                    <a:pt x="33" y="30"/>
                    <a:pt x="41" y="31"/>
                  </a:cubicBezTo>
                  <a:cubicBezTo>
                    <a:pt x="49" y="33"/>
                    <a:pt x="52" y="27"/>
                    <a:pt x="51" y="22"/>
                  </a:cubicBezTo>
                  <a:cubicBezTo>
                    <a:pt x="49" y="18"/>
                    <a:pt x="42" y="11"/>
                    <a:pt x="34" y="5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chenying0907 116"/>
            <p:cNvSpPr/>
            <p:nvPr/>
          </p:nvSpPr>
          <p:spPr bwMode="auto">
            <a:xfrm>
              <a:off x="2396" y="2751"/>
              <a:ext cx="99" cy="66"/>
            </a:xfrm>
            <a:custGeom>
              <a:gdLst>
                <a:gd name="T0" fmla="*/ 40 w 42"/>
                <a:gd name="T1" fmla="*/ 0 h 28"/>
                <a:gd name="T2" fmla="*/ 2 w 42"/>
                <a:gd name="T3" fmla="*/ 19 h 28"/>
                <a:gd name="T4" fmla="*/ 33 w 42"/>
                <a:gd name="T5" fmla="*/ 26 h 28"/>
                <a:gd name="T6" fmla="*/ 75 w 42"/>
                <a:gd name="T7" fmla="*/ 66 h 28"/>
                <a:gd name="T8" fmla="*/ 40 w 42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28">
                  <a:moveTo>
                    <a:pt x="17" y="0"/>
                  </a:moveTo>
                  <a:cubicBezTo>
                    <a:pt x="17" y="0"/>
                    <a:pt x="0" y="0"/>
                    <a:pt x="1" y="8"/>
                  </a:cubicBezTo>
                  <a:cubicBezTo>
                    <a:pt x="3" y="15"/>
                    <a:pt x="12" y="12"/>
                    <a:pt x="14" y="11"/>
                  </a:cubicBezTo>
                  <a:cubicBezTo>
                    <a:pt x="14" y="11"/>
                    <a:pt x="22" y="28"/>
                    <a:pt x="32" y="28"/>
                  </a:cubicBezTo>
                  <a:cubicBezTo>
                    <a:pt x="42" y="28"/>
                    <a:pt x="41" y="11"/>
                    <a:pt x="17" y="0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chenying0907 117"/>
            <p:cNvSpPr/>
            <p:nvPr/>
          </p:nvSpPr>
          <p:spPr bwMode="auto">
            <a:xfrm>
              <a:off x="2367" y="2768"/>
              <a:ext cx="128" cy="87"/>
            </a:xfrm>
            <a:custGeom>
              <a:gdLst>
                <a:gd name="T0" fmla="*/ 62 w 54"/>
                <a:gd name="T1" fmla="*/ 9 h 37"/>
                <a:gd name="T2" fmla="*/ 2 w 54"/>
                <a:gd name="T3" fmla="*/ 31 h 37"/>
                <a:gd name="T4" fmla="*/ 55 w 54"/>
                <a:gd name="T5" fmla="*/ 33 h 37"/>
                <a:gd name="T6" fmla="*/ 95 w 54"/>
                <a:gd name="T7" fmla="*/ 78 h 37"/>
                <a:gd name="T8" fmla="*/ 62 w 54"/>
                <a:gd name="T9" fmla="*/ 9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37">
                  <a:moveTo>
                    <a:pt x="26" y="4"/>
                  </a:moveTo>
                  <a:cubicBezTo>
                    <a:pt x="26" y="4"/>
                    <a:pt x="2" y="0"/>
                    <a:pt x="1" y="13"/>
                  </a:cubicBezTo>
                  <a:cubicBezTo>
                    <a:pt x="0" y="26"/>
                    <a:pt x="20" y="16"/>
                    <a:pt x="23" y="14"/>
                  </a:cubicBezTo>
                  <a:cubicBezTo>
                    <a:pt x="23" y="14"/>
                    <a:pt x="26" y="37"/>
                    <a:pt x="40" y="33"/>
                  </a:cubicBezTo>
                  <a:cubicBezTo>
                    <a:pt x="54" y="29"/>
                    <a:pt x="33" y="4"/>
                    <a:pt x="26" y="4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4" name="chenying0907 118"/>
            <p:cNvSpPr/>
            <p:nvPr/>
          </p:nvSpPr>
          <p:spPr bwMode="auto">
            <a:xfrm>
              <a:off x="2348" y="2179"/>
              <a:ext cx="267" cy="697"/>
            </a:xfrm>
            <a:custGeom>
              <a:gdLst>
                <a:gd name="T0" fmla="*/ 73 w 113"/>
                <a:gd name="T1" fmla="*/ 621 h 295"/>
                <a:gd name="T2" fmla="*/ 12 w 113"/>
                <a:gd name="T3" fmla="*/ 657 h 295"/>
                <a:gd name="T4" fmla="*/ 64 w 113"/>
                <a:gd name="T5" fmla="*/ 650 h 295"/>
                <a:gd name="T6" fmla="*/ 196 w 113"/>
                <a:gd name="T7" fmla="*/ 206 h 295"/>
                <a:gd name="T8" fmla="*/ 267 w 113"/>
                <a:gd name="T9" fmla="*/ 0 h 2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" h="295">
                  <a:moveTo>
                    <a:pt x="31" y="263"/>
                  </a:moveTo>
                  <a:cubicBezTo>
                    <a:pt x="31" y="263"/>
                    <a:pt x="0" y="262"/>
                    <a:pt x="5" y="278"/>
                  </a:cubicBezTo>
                  <a:cubicBezTo>
                    <a:pt x="10" y="295"/>
                    <a:pt x="27" y="275"/>
                    <a:pt x="27" y="275"/>
                  </a:cubicBezTo>
                  <a:cubicBezTo>
                    <a:pt x="27" y="275"/>
                    <a:pt x="72" y="127"/>
                    <a:pt x="83" y="87"/>
                  </a:cubicBezTo>
                  <a:cubicBezTo>
                    <a:pt x="94" y="46"/>
                    <a:pt x="113" y="0"/>
                    <a:pt x="113" y="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5" name="chenying0907 119"/>
            <p:cNvSpPr/>
            <p:nvPr/>
          </p:nvSpPr>
          <p:spPr bwMode="auto">
            <a:xfrm>
              <a:off x="2400" y="2803"/>
              <a:ext cx="50" cy="78"/>
            </a:xfrm>
            <a:custGeom>
              <a:gdLst>
                <a:gd name="T0" fmla="*/ 12 w 21"/>
                <a:gd name="T1" fmla="*/ 26 h 33"/>
                <a:gd name="T2" fmla="*/ 24 w 21"/>
                <a:gd name="T3" fmla="*/ 73 h 33"/>
                <a:gd name="T4" fmla="*/ 21 w 21"/>
                <a:gd name="T5" fmla="*/ 0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33">
                  <a:moveTo>
                    <a:pt x="5" y="11"/>
                  </a:moveTo>
                  <a:cubicBezTo>
                    <a:pt x="5" y="11"/>
                    <a:pt x="0" y="28"/>
                    <a:pt x="10" y="31"/>
                  </a:cubicBezTo>
                  <a:cubicBezTo>
                    <a:pt x="21" y="33"/>
                    <a:pt x="19" y="2"/>
                    <a:pt x="9" y="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6" name="chenying0907 120"/>
            <p:cNvSpPr/>
            <p:nvPr/>
          </p:nvSpPr>
          <p:spPr bwMode="auto">
            <a:xfrm>
              <a:off x="2778" y="2297"/>
              <a:ext cx="50" cy="90"/>
            </a:xfrm>
            <a:custGeom>
              <a:gdLst>
                <a:gd name="T0" fmla="*/ 10 w 21"/>
                <a:gd name="T1" fmla="*/ 71 h 38"/>
                <a:gd name="T2" fmla="*/ 38 w 21"/>
                <a:gd name="T3" fmla="*/ 0 h 38"/>
                <a:gd name="T4" fmla="*/ 43 w 21"/>
                <a:gd name="T5" fmla="*/ 43 h 38"/>
                <a:gd name="T6" fmla="*/ 10 w 21"/>
                <a:gd name="T7" fmla="*/ 71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" h="38">
                  <a:moveTo>
                    <a:pt x="4" y="30"/>
                  </a:moveTo>
                  <a:cubicBezTo>
                    <a:pt x="4" y="30"/>
                    <a:pt x="0" y="0"/>
                    <a:pt x="16" y="0"/>
                  </a:cubicBezTo>
                  <a:cubicBezTo>
                    <a:pt x="21" y="0"/>
                    <a:pt x="19" y="10"/>
                    <a:pt x="18" y="18"/>
                  </a:cubicBezTo>
                  <a:cubicBezTo>
                    <a:pt x="16" y="26"/>
                    <a:pt x="10" y="38"/>
                    <a:pt x="4" y="30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7" name="chenying0907 121"/>
            <p:cNvSpPr/>
            <p:nvPr/>
          </p:nvSpPr>
          <p:spPr bwMode="auto">
            <a:xfrm>
              <a:off x="2726" y="2321"/>
              <a:ext cx="133" cy="125"/>
            </a:xfrm>
            <a:custGeom>
              <a:gdLst>
                <a:gd name="T0" fmla="*/ 62 w 56"/>
                <a:gd name="T1" fmla="*/ 54 h 53"/>
                <a:gd name="T2" fmla="*/ 71 w 56"/>
                <a:gd name="T3" fmla="*/ 111 h 53"/>
                <a:gd name="T4" fmla="*/ 43 w 56"/>
                <a:gd name="T5" fmla="*/ 61 h 53"/>
                <a:gd name="T6" fmla="*/ 26 w 56"/>
                <a:gd name="T7" fmla="*/ 9 h 53"/>
                <a:gd name="T8" fmla="*/ 62 w 56"/>
                <a:gd name="T9" fmla="*/ 54 h 53"/>
                <a:gd name="T10" fmla="*/ 131 w 56"/>
                <a:gd name="T11" fmla="*/ 85 h 53"/>
                <a:gd name="T12" fmla="*/ 62 w 56"/>
                <a:gd name="T13" fmla="*/ 54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52">
                  <a:moveTo>
                    <a:pt x="26" y="23"/>
                  </a:moveTo>
                  <a:cubicBezTo>
                    <a:pt x="26" y="23"/>
                    <a:pt x="40" y="41"/>
                    <a:pt x="30" y="47"/>
                  </a:cubicBezTo>
                  <a:cubicBezTo>
                    <a:pt x="21" y="53"/>
                    <a:pt x="13" y="41"/>
                    <a:pt x="18" y="26"/>
                  </a:cubicBezTo>
                  <a:cubicBezTo>
                    <a:pt x="10" y="24"/>
                    <a:pt x="0" y="7"/>
                    <a:pt x="11" y="4"/>
                  </a:cubicBezTo>
                  <a:cubicBezTo>
                    <a:pt x="23" y="0"/>
                    <a:pt x="26" y="23"/>
                    <a:pt x="26" y="23"/>
                  </a:cubicBezTo>
                  <a:cubicBezTo>
                    <a:pt x="26" y="23"/>
                    <a:pt x="56" y="22"/>
                    <a:pt x="55" y="36"/>
                  </a:cubicBezTo>
                  <a:cubicBezTo>
                    <a:pt x="54" y="49"/>
                    <a:pt x="30" y="43"/>
                    <a:pt x="26" y="23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8" name="chenying0907 122"/>
            <p:cNvSpPr/>
            <p:nvPr/>
          </p:nvSpPr>
          <p:spPr bwMode="auto">
            <a:xfrm>
              <a:off x="2684" y="2321"/>
              <a:ext cx="87" cy="130"/>
            </a:xfrm>
            <a:custGeom>
              <a:gdLst>
                <a:gd name="T0" fmla="*/ 85 w 37"/>
                <a:gd name="T1" fmla="*/ 61 h 55"/>
                <a:gd name="T2" fmla="*/ 24 w 37"/>
                <a:gd name="T3" fmla="*/ 14 h 55"/>
                <a:gd name="T4" fmla="*/ 56 w 37"/>
                <a:gd name="T5" fmla="*/ 73 h 55"/>
                <a:gd name="T6" fmla="*/ 49 w 37"/>
                <a:gd name="T7" fmla="*/ 113 h 55"/>
                <a:gd name="T8" fmla="*/ 80 w 37"/>
                <a:gd name="T9" fmla="*/ 118 h 55"/>
                <a:gd name="T10" fmla="*/ 85 w 37"/>
                <a:gd name="T11" fmla="*/ 61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55">
                  <a:moveTo>
                    <a:pt x="36" y="26"/>
                  </a:moveTo>
                  <a:cubicBezTo>
                    <a:pt x="36" y="26"/>
                    <a:pt x="19" y="0"/>
                    <a:pt x="10" y="6"/>
                  </a:cubicBezTo>
                  <a:cubicBezTo>
                    <a:pt x="0" y="11"/>
                    <a:pt x="13" y="33"/>
                    <a:pt x="24" y="31"/>
                  </a:cubicBezTo>
                  <a:cubicBezTo>
                    <a:pt x="24" y="31"/>
                    <a:pt x="17" y="41"/>
                    <a:pt x="21" y="48"/>
                  </a:cubicBezTo>
                  <a:cubicBezTo>
                    <a:pt x="24" y="55"/>
                    <a:pt x="32" y="54"/>
                    <a:pt x="34" y="50"/>
                  </a:cubicBezTo>
                  <a:cubicBezTo>
                    <a:pt x="36" y="46"/>
                    <a:pt x="37" y="36"/>
                    <a:pt x="36" y="26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9" name="chenying0907 123"/>
            <p:cNvSpPr/>
            <p:nvPr/>
          </p:nvSpPr>
          <p:spPr bwMode="auto">
            <a:xfrm>
              <a:off x="2216" y="2586"/>
              <a:ext cx="66" cy="118"/>
            </a:xfrm>
            <a:custGeom>
              <a:gdLst>
                <a:gd name="T0" fmla="*/ 50 w 28"/>
                <a:gd name="T1" fmla="*/ 31 h 50"/>
                <a:gd name="T2" fmla="*/ 12 w 28"/>
                <a:gd name="T3" fmla="*/ 14 h 50"/>
                <a:gd name="T4" fmla="*/ 26 w 28"/>
                <a:gd name="T5" fmla="*/ 42 h 50"/>
                <a:gd name="T6" fmla="*/ 24 w 28"/>
                <a:gd name="T7" fmla="*/ 101 h 50"/>
                <a:gd name="T8" fmla="*/ 50 w 28"/>
                <a:gd name="T9" fmla="*/ 3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50">
                  <a:moveTo>
                    <a:pt x="21" y="13"/>
                  </a:moveTo>
                  <a:cubicBezTo>
                    <a:pt x="21" y="13"/>
                    <a:pt x="10" y="0"/>
                    <a:pt x="5" y="6"/>
                  </a:cubicBezTo>
                  <a:cubicBezTo>
                    <a:pt x="0" y="13"/>
                    <a:pt x="8" y="17"/>
                    <a:pt x="11" y="18"/>
                  </a:cubicBezTo>
                  <a:cubicBezTo>
                    <a:pt x="11" y="18"/>
                    <a:pt x="4" y="35"/>
                    <a:pt x="10" y="43"/>
                  </a:cubicBezTo>
                  <a:cubicBezTo>
                    <a:pt x="17" y="50"/>
                    <a:pt x="28" y="38"/>
                    <a:pt x="21" y="13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0" name="chenying0907 124"/>
            <p:cNvSpPr/>
            <p:nvPr/>
          </p:nvSpPr>
          <p:spPr bwMode="auto">
            <a:xfrm>
              <a:off x="2162" y="2581"/>
              <a:ext cx="90" cy="137"/>
            </a:xfrm>
            <a:custGeom>
              <a:gdLst>
                <a:gd name="T0" fmla="*/ 81 w 38"/>
                <a:gd name="T1" fmla="*/ 47 h 58"/>
                <a:gd name="T2" fmla="*/ 24 w 38"/>
                <a:gd name="T3" fmla="*/ 19 h 58"/>
                <a:gd name="T4" fmla="*/ 57 w 38"/>
                <a:gd name="T5" fmla="*/ 59 h 58"/>
                <a:gd name="T6" fmla="*/ 52 w 38"/>
                <a:gd name="T7" fmla="*/ 118 h 58"/>
                <a:gd name="T8" fmla="*/ 81 w 38"/>
                <a:gd name="T9" fmla="*/ 47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57">
                  <a:moveTo>
                    <a:pt x="34" y="20"/>
                  </a:moveTo>
                  <a:cubicBezTo>
                    <a:pt x="34" y="20"/>
                    <a:pt x="21" y="0"/>
                    <a:pt x="10" y="8"/>
                  </a:cubicBezTo>
                  <a:cubicBezTo>
                    <a:pt x="0" y="15"/>
                    <a:pt x="21" y="24"/>
                    <a:pt x="24" y="25"/>
                  </a:cubicBezTo>
                  <a:cubicBezTo>
                    <a:pt x="24" y="25"/>
                    <a:pt x="10" y="42"/>
                    <a:pt x="22" y="50"/>
                  </a:cubicBezTo>
                  <a:cubicBezTo>
                    <a:pt x="35" y="58"/>
                    <a:pt x="38" y="25"/>
                    <a:pt x="34" y="20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1" name="chenying0907 125"/>
            <p:cNvSpPr/>
            <p:nvPr/>
          </p:nvSpPr>
          <p:spPr bwMode="auto">
            <a:xfrm>
              <a:off x="2131" y="2368"/>
              <a:ext cx="678" cy="286"/>
            </a:xfrm>
            <a:custGeom>
              <a:gdLst>
                <a:gd name="T0" fmla="*/ 90 w 287"/>
                <a:gd name="T1" fmla="*/ 269 h 121"/>
                <a:gd name="T2" fmla="*/ 21 w 287"/>
                <a:gd name="T3" fmla="*/ 248 h 121"/>
                <a:gd name="T4" fmla="*/ 61 w 287"/>
                <a:gd name="T5" fmla="*/ 284 h 121"/>
                <a:gd name="T6" fmla="*/ 477 w 287"/>
                <a:gd name="T7" fmla="*/ 83 h 121"/>
                <a:gd name="T8" fmla="*/ 678 w 287"/>
                <a:gd name="T9" fmla="*/ 0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20">
                  <a:moveTo>
                    <a:pt x="38" y="114"/>
                  </a:moveTo>
                  <a:cubicBezTo>
                    <a:pt x="38" y="114"/>
                    <a:pt x="18" y="90"/>
                    <a:pt x="9" y="105"/>
                  </a:cubicBezTo>
                  <a:cubicBezTo>
                    <a:pt x="0" y="121"/>
                    <a:pt x="26" y="120"/>
                    <a:pt x="26" y="120"/>
                  </a:cubicBezTo>
                  <a:cubicBezTo>
                    <a:pt x="26" y="120"/>
                    <a:pt x="165" y="54"/>
                    <a:pt x="202" y="35"/>
                  </a:cubicBezTo>
                  <a:cubicBezTo>
                    <a:pt x="240" y="16"/>
                    <a:pt x="287" y="0"/>
                    <a:pt x="287" y="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2" name="chenying0907 126"/>
            <p:cNvSpPr/>
            <p:nvPr/>
          </p:nvSpPr>
          <p:spPr bwMode="auto">
            <a:xfrm>
              <a:off x="2155" y="2640"/>
              <a:ext cx="75" cy="76"/>
            </a:xfrm>
            <a:custGeom>
              <a:gdLst>
                <a:gd name="T0" fmla="*/ 38 w 32"/>
                <a:gd name="T1" fmla="*/ 12 h 32"/>
                <a:gd name="T2" fmla="*/ 12 w 32"/>
                <a:gd name="T3" fmla="*/ 52 h 32"/>
                <a:gd name="T4" fmla="*/ 63 w 32"/>
                <a:gd name="T5" fmla="*/ 0 h 3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" h="32">
                  <a:moveTo>
                    <a:pt x="16" y="5"/>
                  </a:moveTo>
                  <a:cubicBezTo>
                    <a:pt x="16" y="5"/>
                    <a:pt x="0" y="12"/>
                    <a:pt x="5" y="22"/>
                  </a:cubicBezTo>
                  <a:cubicBezTo>
                    <a:pt x="10" y="32"/>
                    <a:pt x="32" y="9"/>
                    <a:pt x="27" y="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3" name="chenying0907 127"/>
            <p:cNvSpPr/>
            <p:nvPr/>
          </p:nvSpPr>
          <p:spPr bwMode="auto">
            <a:xfrm>
              <a:off x="2795" y="2574"/>
              <a:ext cx="85" cy="75"/>
            </a:xfrm>
            <a:custGeom>
              <a:gdLst>
                <a:gd name="T0" fmla="*/ 5 w 36"/>
                <a:gd name="T1" fmla="*/ 52 h 32"/>
                <a:gd name="T2" fmla="*/ 78 w 36"/>
                <a:gd name="T3" fmla="*/ 26 h 32"/>
                <a:gd name="T4" fmla="*/ 50 w 36"/>
                <a:gd name="T5" fmla="*/ 56 h 32"/>
                <a:gd name="T6" fmla="*/ 5 w 36"/>
                <a:gd name="T7" fmla="*/ 52 h 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32">
                  <a:moveTo>
                    <a:pt x="2" y="22"/>
                  </a:moveTo>
                  <a:cubicBezTo>
                    <a:pt x="2" y="22"/>
                    <a:pt x="22" y="0"/>
                    <a:pt x="33" y="11"/>
                  </a:cubicBezTo>
                  <a:cubicBezTo>
                    <a:pt x="36" y="15"/>
                    <a:pt x="28" y="20"/>
                    <a:pt x="21" y="24"/>
                  </a:cubicBezTo>
                  <a:cubicBezTo>
                    <a:pt x="14" y="29"/>
                    <a:pt x="0" y="32"/>
                    <a:pt x="2" y="22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4" name="chenying0907 128"/>
            <p:cNvSpPr/>
            <p:nvPr/>
          </p:nvSpPr>
          <p:spPr bwMode="auto">
            <a:xfrm>
              <a:off x="2733" y="2560"/>
              <a:ext cx="111" cy="163"/>
            </a:xfrm>
            <a:custGeom>
              <a:gdLst>
                <a:gd name="T0" fmla="*/ 61 w 47"/>
                <a:gd name="T1" fmla="*/ 71 h 69"/>
                <a:gd name="T2" fmla="*/ 26 w 47"/>
                <a:gd name="T3" fmla="*/ 118 h 69"/>
                <a:gd name="T4" fmla="*/ 43 w 47"/>
                <a:gd name="T5" fmla="*/ 61 h 69"/>
                <a:gd name="T6" fmla="*/ 73 w 47"/>
                <a:gd name="T7" fmla="*/ 14 h 69"/>
                <a:gd name="T8" fmla="*/ 61 w 47"/>
                <a:gd name="T9" fmla="*/ 71 h 69"/>
                <a:gd name="T10" fmla="*/ 85 w 47"/>
                <a:gd name="T11" fmla="*/ 142 h 69"/>
                <a:gd name="T12" fmla="*/ 61 w 47"/>
                <a:gd name="T13" fmla="*/ 71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69">
                  <a:moveTo>
                    <a:pt x="26" y="30"/>
                  </a:moveTo>
                  <a:cubicBezTo>
                    <a:pt x="26" y="30"/>
                    <a:pt x="22" y="53"/>
                    <a:pt x="11" y="50"/>
                  </a:cubicBezTo>
                  <a:cubicBezTo>
                    <a:pt x="0" y="46"/>
                    <a:pt x="4" y="32"/>
                    <a:pt x="18" y="26"/>
                  </a:cubicBezTo>
                  <a:cubicBezTo>
                    <a:pt x="14" y="19"/>
                    <a:pt x="20" y="0"/>
                    <a:pt x="31" y="6"/>
                  </a:cubicBezTo>
                  <a:cubicBezTo>
                    <a:pt x="41" y="13"/>
                    <a:pt x="26" y="30"/>
                    <a:pt x="26" y="30"/>
                  </a:cubicBezTo>
                  <a:cubicBezTo>
                    <a:pt x="26" y="30"/>
                    <a:pt x="47" y="52"/>
                    <a:pt x="36" y="60"/>
                  </a:cubicBezTo>
                  <a:cubicBezTo>
                    <a:pt x="25" y="69"/>
                    <a:pt x="14" y="47"/>
                    <a:pt x="26" y="3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5" name="chenying0907 129"/>
            <p:cNvSpPr/>
            <p:nvPr/>
          </p:nvSpPr>
          <p:spPr bwMode="auto">
            <a:xfrm>
              <a:off x="2707" y="2536"/>
              <a:ext cx="90" cy="123"/>
            </a:xfrm>
            <a:custGeom>
              <a:gdLst>
                <a:gd name="T0" fmla="*/ 69 w 38"/>
                <a:gd name="T1" fmla="*/ 85 h 52"/>
                <a:gd name="T2" fmla="*/ 64 w 38"/>
                <a:gd name="T3" fmla="*/ 7 h 52"/>
                <a:gd name="T4" fmla="*/ 43 w 38"/>
                <a:gd name="T5" fmla="*/ 71 h 52"/>
                <a:gd name="T6" fmla="*/ 5 w 38"/>
                <a:gd name="T7" fmla="*/ 92 h 52"/>
                <a:gd name="T8" fmla="*/ 24 w 38"/>
                <a:gd name="T9" fmla="*/ 121 h 52"/>
                <a:gd name="T10" fmla="*/ 69 w 38"/>
                <a:gd name="T11" fmla="*/ 85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52">
                  <a:moveTo>
                    <a:pt x="29" y="36"/>
                  </a:moveTo>
                  <a:cubicBezTo>
                    <a:pt x="29" y="36"/>
                    <a:pt x="38" y="6"/>
                    <a:pt x="27" y="3"/>
                  </a:cubicBezTo>
                  <a:cubicBezTo>
                    <a:pt x="17" y="0"/>
                    <a:pt x="9" y="23"/>
                    <a:pt x="18" y="30"/>
                  </a:cubicBezTo>
                  <a:cubicBezTo>
                    <a:pt x="18" y="30"/>
                    <a:pt x="5" y="32"/>
                    <a:pt x="2" y="39"/>
                  </a:cubicBezTo>
                  <a:cubicBezTo>
                    <a:pt x="0" y="47"/>
                    <a:pt x="6" y="52"/>
                    <a:pt x="10" y="51"/>
                  </a:cubicBezTo>
                  <a:cubicBezTo>
                    <a:pt x="15" y="49"/>
                    <a:pt x="23" y="43"/>
                    <a:pt x="29" y="36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6" name="chenying0907 130"/>
            <p:cNvSpPr/>
            <p:nvPr/>
          </p:nvSpPr>
          <p:spPr bwMode="auto">
            <a:xfrm>
              <a:off x="2197" y="2359"/>
              <a:ext cx="76" cy="92"/>
            </a:xfrm>
            <a:custGeom>
              <a:gdLst>
                <a:gd name="T0" fmla="*/ 71 w 32"/>
                <a:gd name="T1" fmla="*/ 40 h 39"/>
                <a:gd name="T2" fmla="*/ 57 w 32"/>
                <a:gd name="T3" fmla="*/ 2 h 39"/>
                <a:gd name="T4" fmla="*/ 48 w 32"/>
                <a:gd name="T5" fmla="*/ 31 h 39"/>
                <a:gd name="T6" fmla="*/ 2 w 32"/>
                <a:gd name="T7" fmla="*/ 68 h 39"/>
                <a:gd name="T8" fmla="*/ 71 w 32"/>
                <a:gd name="T9" fmla="*/ 4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9">
                  <a:moveTo>
                    <a:pt x="30" y="17"/>
                  </a:moveTo>
                  <a:cubicBezTo>
                    <a:pt x="30" y="17"/>
                    <a:pt x="32" y="0"/>
                    <a:pt x="24" y="1"/>
                  </a:cubicBezTo>
                  <a:cubicBezTo>
                    <a:pt x="17" y="1"/>
                    <a:pt x="18" y="11"/>
                    <a:pt x="20" y="13"/>
                  </a:cubicBezTo>
                  <a:cubicBezTo>
                    <a:pt x="20" y="13"/>
                    <a:pt x="2" y="19"/>
                    <a:pt x="1" y="29"/>
                  </a:cubicBezTo>
                  <a:cubicBezTo>
                    <a:pt x="0" y="39"/>
                    <a:pt x="17" y="39"/>
                    <a:pt x="30" y="17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7" name="chenying0907 131"/>
            <p:cNvSpPr/>
            <p:nvPr/>
          </p:nvSpPr>
          <p:spPr bwMode="auto">
            <a:xfrm>
              <a:off x="2167" y="2321"/>
              <a:ext cx="92" cy="130"/>
            </a:xfrm>
            <a:custGeom>
              <a:gdLst>
                <a:gd name="T0" fmla="*/ 78 w 39"/>
                <a:gd name="T1" fmla="*/ 69 h 55"/>
                <a:gd name="T2" fmla="*/ 61 w 39"/>
                <a:gd name="T3" fmla="*/ 7 h 55"/>
                <a:gd name="T4" fmla="*/ 54 w 39"/>
                <a:gd name="T5" fmla="*/ 59 h 55"/>
                <a:gd name="T6" fmla="*/ 7 w 39"/>
                <a:gd name="T7" fmla="*/ 95 h 55"/>
                <a:gd name="T8" fmla="*/ 78 w 39"/>
                <a:gd name="T9" fmla="*/ 69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" h="55">
                  <a:moveTo>
                    <a:pt x="33" y="29"/>
                  </a:moveTo>
                  <a:cubicBezTo>
                    <a:pt x="33" y="29"/>
                    <a:pt x="39" y="6"/>
                    <a:pt x="26" y="3"/>
                  </a:cubicBezTo>
                  <a:cubicBezTo>
                    <a:pt x="14" y="0"/>
                    <a:pt x="21" y="22"/>
                    <a:pt x="23" y="25"/>
                  </a:cubicBezTo>
                  <a:cubicBezTo>
                    <a:pt x="23" y="25"/>
                    <a:pt x="0" y="26"/>
                    <a:pt x="3" y="40"/>
                  </a:cubicBezTo>
                  <a:cubicBezTo>
                    <a:pt x="5" y="55"/>
                    <a:pt x="32" y="36"/>
                    <a:pt x="33" y="29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8" name="chenying0907 132"/>
            <p:cNvSpPr/>
            <p:nvPr/>
          </p:nvSpPr>
          <p:spPr bwMode="auto">
            <a:xfrm>
              <a:off x="2152" y="2307"/>
              <a:ext cx="662" cy="333"/>
            </a:xfrm>
            <a:custGeom>
              <a:gdLst>
                <a:gd name="T0" fmla="*/ 69 w 280"/>
                <a:gd name="T1" fmla="*/ 73 h 141"/>
                <a:gd name="T2" fmla="*/ 40 w 280"/>
                <a:gd name="T3" fmla="*/ 7 h 141"/>
                <a:gd name="T4" fmla="*/ 40 w 280"/>
                <a:gd name="T5" fmla="*/ 61 h 141"/>
                <a:gd name="T6" fmla="*/ 468 w 280"/>
                <a:gd name="T7" fmla="*/ 241 h 141"/>
                <a:gd name="T8" fmla="*/ 662 w 280"/>
                <a:gd name="T9" fmla="*/ 333 h 1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141">
                  <a:moveTo>
                    <a:pt x="29" y="31"/>
                  </a:moveTo>
                  <a:cubicBezTo>
                    <a:pt x="29" y="31"/>
                    <a:pt x="34" y="0"/>
                    <a:pt x="17" y="3"/>
                  </a:cubicBezTo>
                  <a:cubicBezTo>
                    <a:pt x="0" y="7"/>
                    <a:pt x="17" y="26"/>
                    <a:pt x="17" y="26"/>
                  </a:cubicBezTo>
                  <a:cubicBezTo>
                    <a:pt x="17" y="26"/>
                    <a:pt x="159" y="86"/>
                    <a:pt x="198" y="102"/>
                  </a:cubicBezTo>
                  <a:cubicBezTo>
                    <a:pt x="237" y="117"/>
                    <a:pt x="280" y="141"/>
                    <a:pt x="280" y="141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9" name="chenying0907 133"/>
            <p:cNvSpPr/>
            <p:nvPr/>
          </p:nvSpPr>
          <p:spPr bwMode="auto">
            <a:xfrm>
              <a:off x="2138" y="2352"/>
              <a:ext cx="80" cy="52"/>
            </a:xfrm>
            <a:custGeom>
              <a:gdLst>
                <a:gd name="T0" fmla="*/ 54 w 34"/>
                <a:gd name="T1" fmla="*/ 17 h 22"/>
                <a:gd name="T2" fmla="*/ 9 w 34"/>
                <a:gd name="T3" fmla="*/ 24 h 22"/>
                <a:gd name="T4" fmla="*/ 80 w 34"/>
                <a:gd name="T5" fmla="*/ 28 h 2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" h="22">
                  <a:moveTo>
                    <a:pt x="23" y="7"/>
                  </a:moveTo>
                  <a:cubicBezTo>
                    <a:pt x="23" y="7"/>
                    <a:pt x="8" y="0"/>
                    <a:pt x="4" y="10"/>
                  </a:cubicBezTo>
                  <a:cubicBezTo>
                    <a:pt x="0" y="20"/>
                    <a:pt x="31" y="22"/>
                    <a:pt x="34" y="12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0" name="chenying0907 134"/>
            <p:cNvSpPr/>
            <p:nvPr/>
          </p:nvSpPr>
          <p:spPr bwMode="auto">
            <a:xfrm>
              <a:off x="2594" y="2815"/>
              <a:ext cx="90" cy="49"/>
            </a:xfrm>
            <a:custGeom>
              <a:gdLst>
                <a:gd name="T0" fmla="*/ 19 w 38"/>
                <a:gd name="T1" fmla="*/ 2 h 21"/>
                <a:gd name="T2" fmla="*/ 88 w 38"/>
                <a:gd name="T3" fmla="*/ 37 h 21"/>
                <a:gd name="T4" fmla="*/ 45 w 38"/>
                <a:gd name="T5" fmla="*/ 37 h 21"/>
                <a:gd name="T6" fmla="*/ 19 w 38"/>
                <a:gd name="T7" fmla="*/ 2 h 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21">
                  <a:moveTo>
                    <a:pt x="8" y="1"/>
                  </a:moveTo>
                  <a:cubicBezTo>
                    <a:pt x="8" y="1"/>
                    <a:pt x="38" y="0"/>
                    <a:pt x="37" y="16"/>
                  </a:cubicBezTo>
                  <a:cubicBezTo>
                    <a:pt x="36" y="21"/>
                    <a:pt x="27" y="18"/>
                    <a:pt x="19" y="16"/>
                  </a:cubicBezTo>
                  <a:cubicBezTo>
                    <a:pt x="11" y="14"/>
                    <a:pt x="0" y="6"/>
                    <a:pt x="8" y="1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1" name="chenying0907 135"/>
            <p:cNvSpPr/>
            <p:nvPr/>
          </p:nvSpPr>
          <p:spPr bwMode="auto">
            <a:xfrm>
              <a:off x="2535" y="2758"/>
              <a:ext cx="125" cy="130"/>
            </a:xfrm>
            <a:custGeom>
              <a:gdLst>
                <a:gd name="T0" fmla="*/ 71 w 53"/>
                <a:gd name="T1" fmla="*/ 57 h 55"/>
                <a:gd name="T2" fmla="*/ 14 w 53"/>
                <a:gd name="T3" fmla="*/ 61 h 55"/>
                <a:gd name="T4" fmla="*/ 66 w 53"/>
                <a:gd name="T5" fmla="*/ 38 h 55"/>
                <a:gd name="T6" fmla="*/ 120 w 53"/>
                <a:gd name="T7" fmla="*/ 28 h 55"/>
                <a:gd name="T8" fmla="*/ 71 w 53"/>
                <a:gd name="T9" fmla="*/ 57 h 55"/>
                <a:gd name="T10" fmla="*/ 35 w 53"/>
                <a:gd name="T11" fmla="*/ 123 h 55"/>
                <a:gd name="T12" fmla="*/ 71 w 53"/>
                <a:gd name="T13" fmla="*/ 57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55">
                  <a:moveTo>
                    <a:pt x="30" y="24"/>
                  </a:moveTo>
                  <a:cubicBezTo>
                    <a:pt x="30" y="24"/>
                    <a:pt x="11" y="37"/>
                    <a:pt x="6" y="26"/>
                  </a:cubicBezTo>
                  <a:cubicBezTo>
                    <a:pt x="0" y="16"/>
                    <a:pt x="13" y="9"/>
                    <a:pt x="28" y="16"/>
                  </a:cubicBezTo>
                  <a:cubicBezTo>
                    <a:pt x="31" y="8"/>
                    <a:pt x="48" y="0"/>
                    <a:pt x="51" y="12"/>
                  </a:cubicBezTo>
                  <a:cubicBezTo>
                    <a:pt x="53" y="24"/>
                    <a:pt x="30" y="24"/>
                    <a:pt x="30" y="24"/>
                  </a:cubicBezTo>
                  <a:cubicBezTo>
                    <a:pt x="30" y="24"/>
                    <a:pt x="28" y="55"/>
                    <a:pt x="15" y="52"/>
                  </a:cubicBezTo>
                  <a:cubicBezTo>
                    <a:pt x="1" y="50"/>
                    <a:pt x="10" y="27"/>
                    <a:pt x="30" y="24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2" name="chenying0907 136"/>
            <p:cNvSpPr/>
            <p:nvPr/>
          </p:nvSpPr>
          <p:spPr bwMode="auto">
            <a:xfrm>
              <a:off x="2535" y="2716"/>
              <a:ext cx="132" cy="80"/>
            </a:xfrm>
            <a:custGeom>
              <a:gdLst>
                <a:gd name="T0" fmla="*/ 66 w 56"/>
                <a:gd name="T1" fmla="*/ 80 h 34"/>
                <a:gd name="T2" fmla="*/ 120 w 56"/>
                <a:gd name="T3" fmla="*/ 24 h 34"/>
                <a:gd name="T4" fmla="*/ 57 w 56"/>
                <a:gd name="T5" fmla="*/ 49 h 34"/>
                <a:gd name="T6" fmla="*/ 17 w 56"/>
                <a:gd name="T7" fmla="*/ 38 h 34"/>
                <a:gd name="T8" fmla="*/ 9 w 56"/>
                <a:gd name="T9" fmla="*/ 71 h 34"/>
                <a:gd name="T10" fmla="*/ 66 w 56"/>
                <a:gd name="T11" fmla="*/ 8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34">
                  <a:moveTo>
                    <a:pt x="28" y="34"/>
                  </a:moveTo>
                  <a:cubicBezTo>
                    <a:pt x="28" y="34"/>
                    <a:pt x="56" y="20"/>
                    <a:pt x="51" y="10"/>
                  </a:cubicBezTo>
                  <a:cubicBezTo>
                    <a:pt x="46" y="0"/>
                    <a:pt x="23" y="10"/>
                    <a:pt x="24" y="21"/>
                  </a:cubicBezTo>
                  <a:cubicBezTo>
                    <a:pt x="24" y="21"/>
                    <a:pt x="14" y="13"/>
                    <a:pt x="7" y="16"/>
                  </a:cubicBezTo>
                  <a:cubicBezTo>
                    <a:pt x="0" y="20"/>
                    <a:pt x="1" y="27"/>
                    <a:pt x="4" y="30"/>
                  </a:cubicBezTo>
                  <a:cubicBezTo>
                    <a:pt x="8" y="32"/>
                    <a:pt x="18" y="34"/>
                    <a:pt x="28" y="34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3" name="chenying0907 137"/>
            <p:cNvSpPr/>
            <p:nvPr/>
          </p:nvSpPr>
          <p:spPr bwMode="auto">
            <a:xfrm>
              <a:off x="2334" y="2220"/>
              <a:ext cx="118" cy="61"/>
            </a:xfrm>
            <a:custGeom>
              <a:gdLst>
                <a:gd name="T0" fmla="*/ 85 w 50"/>
                <a:gd name="T1" fmla="*/ 49 h 26"/>
                <a:gd name="T2" fmla="*/ 104 w 50"/>
                <a:gd name="T3" fmla="*/ 14 h 26"/>
                <a:gd name="T4" fmla="*/ 76 w 50"/>
                <a:gd name="T5" fmla="*/ 26 h 26"/>
                <a:gd name="T6" fmla="*/ 19 w 50"/>
                <a:gd name="T7" fmla="*/ 16 h 26"/>
                <a:gd name="T8" fmla="*/ 85 w 50"/>
                <a:gd name="T9" fmla="*/ 49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26">
                  <a:moveTo>
                    <a:pt x="36" y="21"/>
                  </a:moveTo>
                  <a:cubicBezTo>
                    <a:pt x="36" y="21"/>
                    <a:pt x="50" y="11"/>
                    <a:pt x="44" y="6"/>
                  </a:cubicBezTo>
                  <a:cubicBezTo>
                    <a:pt x="39" y="0"/>
                    <a:pt x="33" y="8"/>
                    <a:pt x="32" y="11"/>
                  </a:cubicBezTo>
                  <a:cubicBezTo>
                    <a:pt x="32" y="11"/>
                    <a:pt x="16" y="2"/>
                    <a:pt x="8" y="7"/>
                  </a:cubicBezTo>
                  <a:cubicBezTo>
                    <a:pt x="0" y="13"/>
                    <a:pt x="11" y="26"/>
                    <a:pt x="36" y="21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4" name="chenying0907 138"/>
            <p:cNvSpPr/>
            <p:nvPr/>
          </p:nvSpPr>
          <p:spPr bwMode="auto">
            <a:xfrm>
              <a:off x="2322" y="2165"/>
              <a:ext cx="137" cy="88"/>
            </a:xfrm>
            <a:custGeom>
              <a:gdLst>
                <a:gd name="T0" fmla="*/ 87 w 58"/>
                <a:gd name="T1" fmla="*/ 81 h 37"/>
                <a:gd name="T2" fmla="*/ 123 w 58"/>
                <a:gd name="T3" fmla="*/ 26 h 37"/>
                <a:gd name="T4" fmla="*/ 80 w 58"/>
                <a:gd name="T5" fmla="*/ 55 h 37"/>
                <a:gd name="T6" fmla="*/ 21 w 58"/>
                <a:gd name="T7" fmla="*/ 45 h 37"/>
                <a:gd name="T8" fmla="*/ 87 w 58"/>
                <a:gd name="T9" fmla="*/ 8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37">
                  <a:moveTo>
                    <a:pt x="37" y="34"/>
                  </a:moveTo>
                  <a:cubicBezTo>
                    <a:pt x="37" y="34"/>
                    <a:pt x="58" y="22"/>
                    <a:pt x="52" y="11"/>
                  </a:cubicBezTo>
                  <a:cubicBezTo>
                    <a:pt x="45" y="0"/>
                    <a:pt x="35" y="20"/>
                    <a:pt x="34" y="23"/>
                  </a:cubicBezTo>
                  <a:cubicBezTo>
                    <a:pt x="34" y="23"/>
                    <a:pt x="17" y="8"/>
                    <a:pt x="9" y="19"/>
                  </a:cubicBezTo>
                  <a:cubicBezTo>
                    <a:pt x="0" y="31"/>
                    <a:pt x="32" y="37"/>
                    <a:pt x="37" y="34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5" name="chenying0907 139"/>
            <p:cNvSpPr/>
            <p:nvPr/>
          </p:nvSpPr>
          <p:spPr bwMode="auto">
            <a:xfrm>
              <a:off x="2391" y="2132"/>
              <a:ext cx="220" cy="704"/>
            </a:xfrm>
            <a:custGeom>
              <a:gdLst>
                <a:gd name="T0" fmla="*/ 12 w 93"/>
                <a:gd name="T1" fmla="*/ 90 h 298"/>
                <a:gd name="T2" fmla="*/ 38 w 93"/>
                <a:gd name="T3" fmla="*/ 24 h 298"/>
                <a:gd name="T4" fmla="*/ 0 w 93"/>
                <a:gd name="T5" fmla="*/ 61 h 298"/>
                <a:gd name="T6" fmla="*/ 158 w 93"/>
                <a:gd name="T7" fmla="*/ 498 h 298"/>
                <a:gd name="T8" fmla="*/ 220 w 93"/>
                <a:gd name="T9" fmla="*/ 704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298">
                  <a:moveTo>
                    <a:pt x="5" y="38"/>
                  </a:moveTo>
                  <a:cubicBezTo>
                    <a:pt x="5" y="38"/>
                    <a:pt x="30" y="20"/>
                    <a:pt x="16" y="10"/>
                  </a:cubicBezTo>
                  <a:cubicBezTo>
                    <a:pt x="2" y="0"/>
                    <a:pt x="0" y="26"/>
                    <a:pt x="0" y="26"/>
                  </a:cubicBezTo>
                  <a:cubicBezTo>
                    <a:pt x="0" y="26"/>
                    <a:pt x="52" y="171"/>
                    <a:pt x="67" y="211"/>
                  </a:cubicBezTo>
                  <a:cubicBezTo>
                    <a:pt x="82" y="250"/>
                    <a:pt x="93" y="298"/>
                    <a:pt x="93" y="298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6" name="chenying0907 140"/>
            <p:cNvSpPr/>
            <p:nvPr/>
          </p:nvSpPr>
          <p:spPr bwMode="auto">
            <a:xfrm>
              <a:off x="2332" y="2153"/>
              <a:ext cx="68" cy="78"/>
            </a:xfrm>
            <a:custGeom>
              <a:gdLst>
                <a:gd name="T0" fmla="*/ 59 w 29"/>
                <a:gd name="T1" fmla="*/ 40 h 33"/>
                <a:gd name="T2" fmla="*/ 23 w 29"/>
                <a:gd name="T3" fmla="*/ 9 h 33"/>
                <a:gd name="T4" fmla="*/ 68 w 29"/>
                <a:gd name="T5" fmla="*/ 66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33">
                  <a:moveTo>
                    <a:pt x="25" y="17"/>
                  </a:moveTo>
                  <a:cubicBezTo>
                    <a:pt x="25" y="17"/>
                    <a:pt x="20" y="0"/>
                    <a:pt x="10" y="4"/>
                  </a:cubicBezTo>
                  <a:cubicBezTo>
                    <a:pt x="0" y="8"/>
                    <a:pt x="20" y="33"/>
                    <a:pt x="29" y="28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7" name="chenying0907 141"/>
            <p:cNvSpPr/>
            <p:nvPr/>
          </p:nvSpPr>
          <p:spPr bwMode="auto">
            <a:xfrm>
              <a:off x="2549" y="2361"/>
              <a:ext cx="95" cy="85"/>
            </a:xfrm>
            <a:custGeom>
              <a:gdLst>
                <a:gd name="T0" fmla="*/ 0 w 40"/>
                <a:gd name="T1" fmla="*/ 85 h 36"/>
                <a:gd name="T2" fmla="*/ 67 w 40"/>
                <a:gd name="T3" fmla="*/ 0 h 36"/>
                <a:gd name="T4" fmla="*/ 76 w 40"/>
                <a:gd name="T5" fmla="*/ 35 h 36"/>
                <a:gd name="T6" fmla="*/ 29 w 40"/>
                <a:gd name="T7" fmla="*/ 33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36">
                  <a:moveTo>
                    <a:pt x="0" y="36"/>
                  </a:moveTo>
                  <a:cubicBezTo>
                    <a:pt x="0" y="36"/>
                    <a:pt x="16" y="0"/>
                    <a:pt x="28" y="0"/>
                  </a:cubicBezTo>
                  <a:cubicBezTo>
                    <a:pt x="40" y="1"/>
                    <a:pt x="37" y="13"/>
                    <a:pt x="32" y="15"/>
                  </a:cubicBezTo>
                  <a:cubicBezTo>
                    <a:pt x="27" y="18"/>
                    <a:pt x="16" y="18"/>
                    <a:pt x="12" y="14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8" name="chenying0907 142"/>
            <p:cNvSpPr/>
            <p:nvPr/>
          </p:nvSpPr>
          <p:spPr bwMode="auto">
            <a:xfrm>
              <a:off x="2568" y="2468"/>
              <a:ext cx="123" cy="56"/>
            </a:xfrm>
            <a:custGeom>
              <a:gdLst>
                <a:gd name="T0" fmla="*/ 0 w 52"/>
                <a:gd name="T1" fmla="*/ 28 h 24"/>
                <a:gd name="T2" fmla="*/ 106 w 52"/>
                <a:gd name="T3" fmla="*/ 21 h 24"/>
                <a:gd name="T4" fmla="*/ 85 w 52"/>
                <a:gd name="T5" fmla="*/ 51 h 24"/>
                <a:gd name="T6" fmla="*/ 57 w 52"/>
                <a:gd name="T7" fmla="*/ 16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0" y="12"/>
                  </a:moveTo>
                  <a:cubicBezTo>
                    <a:pt x="0" y="12"/>
                    <a:pt x="37" y="0"/>
                    <a:pt x="45" y="9"/>
                  </a:cubicBezTo>
                  <a:cubicBezTo>
                    <a:pt x="52" y="19"/>
                    <a:pt x="41" y="24"/>
                    <a:pt x="36" y="22"/>
                  </a:cubicBezTo>
                  <a:cubicBezTo>
                    <a:pt x="31" y="20"/>
                    <a:pt x="24" y="12"/>
                    <a:pt x="24" y="7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9" name="chenying0907 143"/>
            <p:cNvSpPr/>
            <p:nvPr/>
          </p:nvSpPr>
          <p:spPr bwMode="auto">
            <a:xfrm>
              <a:off x="2559" y="2545"/>
              <a:ext cx="78" cy="104"/>
            </a:xfrm>
            <a:custGeom>
              <a:gdLst>
                <a:gd name="T0" fmla="*/ 0 w 33"/>
                <a:gd name="T1" fmla="*/ 0 h 44"/>
                <a:gd name="T2" fmla="*/ 76 w 33"/>
                <a:gd name="T3" fmla="*/ 76 h 44"/>
                <a:gd name="T4" fmla="*/ 40 w 33"/>
                <a:gd name="T5" fmla="*/ 80 h 44"/>
                <a:gd name="T6" fmla="*/ 47 w 33"/>
                <a:gd name="T7" fmla="*/ 35 h 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4">
                  <a:moveTo>
                    <a:pt x="0" y="0"/>
                  </a:moveTo>
                  <a:cubicBezTo>
                    <a:pt x="0" y="0"/>
                    <a:pt x="33" y="20"/>
                    <a:pt x="32" y="32"/>
                  </a:cubicBezTo>
                  <a:cubicBezTo>
                    <a:pt x="30" y="44"/>
                    <a:pt x="18" y="39"/>
                    <a:pt x="17" y="34"/>
                  </a:cubicBezTo>
                  <a:cubicBezTo>
                    <a:pt x="15" y="29"/>
                    <a:pt x="16" y="18"/>
                    <a:pt x="20" y="15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0" name="chenying0907 144"/>
            <p:cNvSpPr/>
            <p:nvPr/>
          </p:nvSpPr>
          <p:spPr bwMode="auto">
            <a:xfrm>
              <a:off x="2469" y="2583"/>
              <a:ext cx="59" cy="123"/>
            </a:xfrm>
            <a:custGeom>
              <a:gdLst>
                <a:gd name="T0" fmla="*/ 38 w 25"/>
                <a:gd name="T1" fmla="*/ 0 h 52"/>
                <a:gd name="T2" fmla="*/ 35 w 25"/>
                <a:gd name="T3" fmla="*/ 106 h 52"/>
                <a:gd name="T4" fmla="*/ 7 w 25"/>
                <a:gd name="T5" fmla="*/ 83 h 52"/>
                <a:gd name="T6" fmla="*/ 47 w 25"/>
                <a:gd name="T7" fmla="*/ 59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16" y="0"/>
                  </a:moveTo>
                  <a:cubicBezTo>
                    <a:pt x="16" y="0"/>
                    <a:pt x="25" y="38"/>
                    <a:pt x="15" y="45"/>
                  </a:cubicBezTo>
                  <a:cubicBezTo>
                    <a:pt x="5" y="52"/>
                    <a:pt x="0" y="40"/>
                    <a:pt x="3" y="35"/>
                  </a:cubicBezTo>
                  <a:cubicBezTo>
                    <a:pt x="6" y="30"/>
                    <a:pt x="14" y="24"/>
                    <a:pt x="20" y="25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1" name="chenying0907 145"/>
            <p:cNvSpPr/>
            <p:nvPr/>
          </p:nvSpPr>
          <p:spPr bwMode="auto">
            <a:xfrm>
              <a:off x="2341" y="2560"/>
              <a:ext cx="100" cy="82"/>
            </a:xfrm>
            <a:custGeom>
              <a:gdLst>
                <a:gd name="T0" fmla="*/ 100 w 42"/>
                <a:gd name="T1" fmla="*/ 0 h 35"/>
                <a:gd name="T2" fmla="*/ 29 w 42"/>
                <a:gd name="T3" fmla="*/ 80 h 35"/>
                <a:gd name="T4" fmla="*/ 21 w 42"/>
                <a:gd name="T5" fmla="*/ 45 h 35"/>
                <a:gd name="T6" fmla="*/ 67 w 42"/>
                <a:gd name="T7" fmla="*/ 52 h 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35">
                  <a:moveTo>
                    <a:pt x="42" y="0"/>
                  </a:moveTo>
                  <a:cubicBezTo>
                    <a:pt x="42" y="0"/>
                    <a:pt x="24" y="35"/>
                    <a:pt x="12" y="34"/>
                  </a:cubicBezTo>
                  <a:cubicBezTo>
                    <a:pt x="0" y="33"/>
                    <a:pt x="4" y="21"/>
                    <a:pt x="9" y="19"/>
                  </a:cubicBezTo>
                  <a:cubicBezTo>
                    <a:pt x="14" y="17"/>
                    <a:pt x="25" y="18"/>
                    <a:pt x="28" y="22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2" name="chenying0907 146"/>
            <p:cNvSpPr/>
            <p:nvPr/>
          </p:nvSpPr>
          <p:spPr bwMode="auto">
            <a:xfrm>
              <a:off x="2301" y="2475"/>
              <a:ext cx="125" cy="56"/>
            </a:xfrm>
            <a:custGeom>
              <a:gdLst>
                <a:gd name="T0" fmla="*/ 125 w 53"/>
                <a:gd name="T1" fmla="*/ 33 h 24"/>
                <a:gd name="T2" fmla="*/ 19 w 53"/>
                <a:gd name="T3" fmla="*/ 35 h 24"/>
                <a:gd name="T4" fmla="*/ 40 w 53"/>
                <a:gd name="T5" fmla="*/ 5 h 24"/>
                <a:gd name="T6" fmla="*/ 66 w 53"/>
                <a:gd name="T7" fmla="*/ 44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53" y="14"/>
                  </a:moveTo>
                  <a:cubicBezTo>
                    <a:pt x="53" y="14"/>
                    <a:pt x="15" y="24"/>
                    <a:pt x="8" y="15"/>
                  </a:cubicBezTo>
                  <a:cubicBezTo>
                    <a:pt x="0" y="5"/>
                    <a:pt x="12" y="0"/>
                    <a:pt x="17" y="2"/>
                  </a:cubicBezTo>
                  <a:cubicBezTo>
                    <a:pt x="22" y="5"/>
                    <a:pt x="29" y="13"/>
                    <a:pt x="28" y="19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3" name="chenying0907 147"/>
            <p:cNvSpPr/>
            <p:nvPr/>
          </p:nvSpPr>
          <p:spPr bwMode="auto">
            <a:xfrm>
              <a:off x="2360" y="2352"/>
              <a:ext cx="78" cy="108"/>
            </a:xfrm>
            <a:custGeom>
              <a:gdLst>
                <a:gd name="T0" fmla="*/ 78 w 33"/>
                <a:gd name="T1" fmla="*/ 108 h 46"/>
                <a:gd name="T2" fmla="*/ 7 w 33"/>
                <a:gd name="T3" fmla="*/ 28 h 46"/>
                <a:gd name="T4" fmla="*/ 43 w 33"/>
                <a:gd name="T5" fmla="*/ 26 h 46"/>
                <a:gd name="T6" fmla="*/ 33 w 33"/>
                <a:gd name="T7" fmla="*/ 70 h 4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6">
                  <a:moveTo>
                    <a:pt x="33" y="46"/>
                  </a:moveTo>
                  <a:cubicBezTo>
                    <a:pt x="33" y="46"/>
                    <a:pt x="0" y="24"/>
                    <a:pt x="3" y="12"/>
                  </a:cubicBezTo>
                  <a:cubicBezTo>
                    <a:pt x="5" y="0"/>
                    <a:pt x="17" y="6"/>
                    <a:pt x="18" y="11"/>
                  </a:cubicBezTo>
                  <a:cubicBezTo>
                    <a:pt x="20" y="16"/>
                    <a:pt x="18" y="27"/>
                    <a:pt x="14" y="3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4" name="chenying0907 148"/>
            <p:cNvSpPr/>
            <p:nvPr/>
          </p:nvSpPr>
          <p:spPr bwMode="auto">
            <a:xfrm>
              <a:off x="2476" y="2305"/>
              <a:ext cx="59" cy="122"/>
            </a:xfrm>
            <a:custGeom>
              <a:gdLst>
                <a:gd name="T0" fmla="*/ 14 w 25"/>
                <a:gd name="T1" fmla="*/ 122 h 52"/>
                <a:gd name="T2" fmla="*/ 26 w 25"/>
                <a:gd name="T3" fmla="*/ 16 h 52"/>
                <a:gd name="T4" fmla="*/ 52 w 25"/>
                <a:gd name="T5" fmla="*/ 40 h 52"/>
                <a:gd name="T6" fmla="*/ 12 w 25"/>
                <a:gd name="T7" fmla="*/ 63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6" y="52"/>
                  </a:moveTo>
                  <a:cubicBezTo>
                    <a:pt x="6" y="52"/>
                    <a:pt x="0" y="13"/>
                    <a:pt x="11" y="7"/>
                  </a:cubicBezTo>
                  <a:cubicBezTo>
                    <a:pt x="21" y="0"/>
                    <a:pt x="25" y="12"/>
                    <a:pt x="22" y="17"/>
                  </a:cubicBezTo>
                  <a:cubicBezTo>
                    <a:pt x="19" y="22"/>
                    <a:pt x="10" y="28"/>
                    <a:pt x="5" y="27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6" name="chenying0907 153"/>
          <p:cNvSpPr/>
          <p:nvPr/>
        </p:nvSpPr>
        <p:spPr bwMode="auto">
          <a:xfrm>
            <a:off x="161925" y="338138"/>
            <a:ext cx="1822450" cy="1927225"/>
          </a:xfrm>
          <a:custGeom>
            <a:gdLst>
              <a:gd name="T0" fmla="*/ 1128719 w 486"/>
              <a:gd name="T1" fmla="*/ 1241073 h 514"/>
              <a:gd name="T2" fmla="*/ 1128719 w 486"/>
              <a:gd name="T3" fmla="*/ 1466041 h 514"/>
              <a:gd name="T4" fmla="*/ 989973 w 486"/>
              <a:gd name="T5" fmla="*/ 1762249 h 514"/>
              <a:gd name="T6" fmla="*/ 967473 w 486"/>
              <a:gd name="T7" fmla="*/ 1927225 h 514"/>
              <a:gd name="T8" fmla="*/ 899975 w 486"/>
              <a:gd name="T9" fmla="*/ 1795994 h 514"/>
              <a:gd name="T10" fmla="*/ 779979 w 486"/>
              <a:gd name="T11" fmla="*/ 1586024 h 514"/>
              <a:gd name="T12" fmla="*/ 772479 w 486"/>
              <a:gd name="T13" fmla="*/ 1331060 h 514"/>
              <a:gd name="T14" fmla="*/ 524986 w 486"/>
              <a:gd name="T15" fmla="*/ 1488538 h 514"/>
              <a:gd name="T16" fmla="*/ 172495 w 486"/>
              <a:gd name="T17" fmla="*/ 1586024 h 514"/>
              <a:gd name="T18" fmla="*/ 217494 w 486"/>
              <a:gd name="T19" fmla="*/ 1462291 h 514"/>
              <a:gd name="T20" fmla="*/ 314991 w 486"/>
              <a:gd name="T21" fmla="*/ 1218576 h 514"/>
              <a:gd name="T22" fmla="*/ 449988 w 486"/>
              <a:gd name="T23" fmla="*/ 1023604 h 514"/>
              <a:gd name="T24" fmla="*/ 221244 w 486"/>
              <a:gd name="T25" fmla="*/ 899872 h 514"/>
              <a:gd name="T26" fmla="*/ 0 w 486"/>
              <a:gd name="T27" fmla="*/ 663655 h 514"/>
              <a:gd name="T28" fmla="*/ 153746 w 486"/>
              <a:gd name="T29" fmla="*/ 663655 h 514"/>
              <a:gd name="T30" fmla="*/ 446238 w 486"/>
              <a:gd name="T31" fmla="*/ 607413 h 514"/>
              <a:gd name="T32" fmla="*/ 592484 w 486"/>
              <a:gd name="T33" fmla="*/ 678653 h 514"/>
              <a:gd name="T34" fmla="*/ 521236 w 486"/>
              <a:gd name="T35" fmla="*/ 494929 h 514"/>
              <a:gd name="T36" fmla="*/ 626233 w 486"/>
              <a:gd name="T37" fmla="*/ 153728 h 514"/>
              <a:gd name="T38" fmla="*/ 689981 w 486"/>
              <a:gd name="T39" fmla="*/ 0 h 514"/>
              <a:gd name="T40" fmla="*/ 783728 w 486"/>
              <a:gd name="T41" fmla="*/ 153728 h 514"/>
              <a:gd name="T42" fmla="*/ 959974 w 486"/>
              <a:gd name="T43" fmla="*/ 408692 h 514"/>
              <a:gd name="T44" fmla="*/ 1023722 w 486"/>
              <a:gd name="T45" fmla="*/ 618662 h 514"/>
              <a:gd name="T46" fmla="*/ 1181218 w 486"/>
              <a:gd name="T47" fmla="*/ 558670 h 514"/>
              <a:gd name="T48" fmla="*/ 1454960 w 486"/>
              <a:gd name="T49" fmla="*/ 506178 h 514"/>
              <a:gd name="T50" fmla="*/ 1657455 w 486"/>
              <a:gd name="T51" fmla="*/ 457435 h 514"/>
              <a:gd name="T52" fmla="*/ 1511209 w 486"/>
              <a:gd name="T53" fmla="*/ 622411 h 514"/>
              <a:gd name="T54" fmla="*/ 1372462 w 486"/>
              <a:gd name="T55" fmla="*/ 828632 h 514"/>
              <a:gd name="T56" fmla="*/ 1349963 w 486"/>
              <a:gd name="T57" fmla="*/ 896122 h 514"/>
              <a:gd name="T58" fmla="*/ 1484959 w 486"/>
              <a:gd name="T59" fmla="*/ 911120 h 514"/>
              <a:gd name="T60" fmla="*/ 1657455 w 486"/>
              <a:gd name="T61" fmla="*/ 1087345 h 514"/>
              <a:gd name="T62" fmla="*/ 1822450 w 486"/>
              <a:gd name="T63" fmla="*/ 1263570 h 514"/>
              <a:gd name="T64" fmla="*/ 1687454 w 486"/>
              <a:gd name="T65" fmla="*/ 1301064 h 514"/>
              <a:gd name="T66" fmla="*/ 1462460 w 486"/>
              <a:gd name="T67" fmla="*/ 1323561 h 514"/>
              <a:gd name="T68" fmla="*/ 1267465 w 486"/>
              <a:gd name="T69" fmla="*/ 1304814 h 514"/>
              <a:gd name="T70" fmla="*/ 1128719 w 486"/>
              <a:gd name="T71" fmla="*/ 1241073 h 51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86" h="514">
                <a:moveTo>
                  <a:pt x="301" y="331"/>
                </a:moveTo>
                <a:cubicBezTo>
                  <a:pt x="301" y="331"/>
                  <a:pt x="314" y="357"/>
                  <a:pt x="301" y="391"/>
                </a:cubicBezTo>
                <a:cubicBezTo>
                  <a:pt x="288" y="426"/>
                  <a:pt x="270" y="451"/>
                  <a:pt x="264" y="470"/>
                </a:cubicBezTo>
                <a:cubicBezTo>
                  <a:pt x="257" y="489"/>
                  <a:pt x="256" y="502"/>
                  <a:pt x="258" y="514"/>
                </a:cubicBezTo>
                <a:cubicBezTo>
                  <a:pt x="258" y="514"/>
                  <a:pt x="255" y="497"/>
                  <a:pt x="240" y="479"/>
                </a:cubicBezTo>
                <a:cubicBezTo>
                  <a:pt x="224" y="461"/>
                  <a:pt x="211" y="441"/>
                  <a:pt x="208" y="423"/>
                </a:cubicBezTo>
                <a:cubicBezTo>
                  <a:pt x="206" y="404"/>
                  <a:pt x="206" y="367"/>
                  <a:pt x="206" y="355"/>
                </a:cubicBezTo>
                <a:cubicBezTo>
                  <a:pt x="206" y="355"/>
                  <a:pt x="184" y="386"/>
                  <a:pt x="140" y="397"/>
                </a:cubicBezTo>
                <a:cubicBezTo>
                  <a:pt x="95" y="407"/>
                  <a:pt x="66" y="410"/>
                  <a:pt x="46" y="423"/>
                </a:cubicBezTo>
                <a:cubicBezTo>
                  <a:pt x="46" y="423"/>
                  <a:pt x="52" y="406"/>
                  <a:pt x="58" y="390"/>
                </a:cubicBezTo>
                <a:cubicBezTo>
                  <a:pt x="64" y="374"/>
                  <a:pt x="78" y="343"/>
                  <a:pt x="84" y="325"/>
                </a:cubicBezTo>
                <a:cubicBezTo>
                  <a:pt x="90" y="307"/>
                  <a:pt x="99" y="287"/>
                  <a:pt x="120" y="273"/>
                </a:cubicBezTo>
                <a:cubicBezTo>
                  <a:pt x="120" y="273"/>
                  <a:pt x="89" y="261"/>
                  <a:pt x="59" y="240"/>
                </a:cubicBezTo>
                <a:cubicBezTo>
                  <a:pt x="29" y="219"/>
                  <a:pt x="6" y="191"/>
                  <a:pt x="0" y="177"/>
                </a:cubicBezTo>
                <a:cubicBezTo>
                  <a:pt x="0" y="177"/>
                  <a:pt x="19" y="181"/>
                  <a:pt x="41" y="177"/>
                </a:cubicBezTo>
                <a:cubicBezTo>
                  <a:pt x="63" y="173"/>
                  <a:pt x="100" y="159"/>
                  <a:pt x="119" y="162"/>
                </a:cubicBezTo>
                <a:cubicBezTo>
                  <a:pt x="138" y="165"/>
                  <a:pt x="147" y="165"/>
                  <a:pt x="158" y="181"/>
                </a:cubicBezTo>
                <a:cubicBezTo>
                  <a:pt x="158" y="181"/>
                  <a:pt x="139" y="156"/>
                  <a:pt x="139" y="132"/>
                </a:cubicBezTo>
                <a:cubicBezTo>
                  <a:pt x="139" y="108"/>
                  <a:pt x="153" y="58"/>
                  <a:pt x="167" y="41"/>
                </a:cubicBezTo>
                <a:cubicBezTo>
                  <a:pt x="181" y="23"/>
                  <a:pt x="183" y="11"/>
                  <a:pt x="184" y="0"/>
                </a:cubicBezTo>
                <a:cubicBezTo>
                  <a:pt x="184" y="0"/>
                  <a:pt x="190" y="20"/>
                  <a:pt x="209" y="41"/>
                </a:cubicBezTo>
                <a:cubicBezTo>
                  <a:pt x="228" y="61"/>
                  <a:pt x="248" y="81"/>
                  <a:pt x="256" y="109"/>
                </a:cubicBezTo>
                <a:cubicBezTo>
                  <a:pt x="264" y="136"/>
                  <a:pt x="273" y="165"/>
                  <a:pt x="273" y="165"/>
                </a:cubicBezTo>
                <a:cubicBezTo>
                  <a:pt x="273" y="165"/>
                  <a:pt x="289" y="153"/>
                  <a:pt x="315" y="149"/>
                </a:cubicBezTo>
                <a:cubicBezTo>
                  <a:pt x="341" y="144"/>
                  <a:pt x="371" y="139"/>
                  <a:pt x="388" y="135"/>
                </a:cubicBezTo>
                <a:cubicBezTo>
                  <a:pt x="404" y="130"/>
                  <a:pt x="432" y="123"/>
                  <a:pt x="442" y="122"/>
                </a:cubicBezTo>
                <a:cubicBezTo>
                  <a:pt x="442" y="122"/>
                  <a:pt x="413" y="154"/>
                  <a:pt x="403" y="166"/>
                </a:cubicBezTo>
                <a:cubicBezTo>
                  <a:pt x="393" y="178"/>
                  <a:pt x="373" y="210"/>
                  <a:pt x="366" y="221"/>
                </a:cubicBezTo>
                <a:cubicBezTo>
                  <a:pt x="360" y="231"/>
                  <a:pt x="360" y="239"/>
                  <a:pt x="360" y="239"/>
                </a:cubicBezTo>
                <a:cubicBezTo>
                  <a:pt x="360" y="239"/>
                  <a:pt x="380" y="233"/>
                  <a:pt x="396" y="243"/>
                </a:cubicBezTo>
                <a:cubicBezTo>
                  <a:pt x="411" y="252"/>
                  <a:pt x="425" y="266"/>
                  <a:pt x="442" y="290"/>
                </a:cubicBezTo>
                <a:cubicBezTo>
                  <a:pt x="460" y="314"/>
                  <a:pt x="473" y="331"/>
                  <a:pt x="486" y="337"/>
                </a:cubicBezTo>
                <a:cubicBezTo>
                  <a:pt x="486" y="337"/>
                  <a:pt x="480" y="345"/>
                  <a:pt x="450" y="347"/>
                </a:cubicBezTo>
                <a:cubicBezTo>
                  <a:pt x="421" y="349"/>
                  <a:pt x="411" y="349"/>
                  <a:pt x="390" y="353"/>
                </a:cubicBezTo>
                <a:cubicBezTo>
                  <a:pt x="368" y="357"/>
                  <a:pt x="353" y="357"/>
                  <a:pt x="338" y="348"/>
                </a:cubicBezTo>
                <a:cubicBezTo>
                  <a:pt x="322" y="339"/>
                  <a:pt x="305" y="332"/>
                  <a:pt x="301" y="331"/>
                </a:cubicBezTo>
                <a:close/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7" name="chenying0907 154"/>
          <p:cNvSpPr/>
          <p:nvPr/>
        </p:nvSpPr>
        <p:spPr bwMode="auto">
          <a:xfrm>
            <a:off x="882650" y="1128713"/>
            <a:ext cx="352425" cy="390525"/>
          </a:xfrm>
          <a:custGeom>
            <a:gdLst>
              <a:gd name="T0" fmla="*/ 0 w 94"/>
              <a:gd name="T1" fmla="*/ 63836 h 104"/>
              <a:gd name="T2" fmla="*/ 93730 w 94"/>
              <a:gd name="T3" fmla="*/ 202773 h 104"/>
              <a:gd name="T4" fmla="*/ 14997 w 94"/>
              <a:gd name="T5" fmla="*/ 270363 h 104"/>
              <a:gd name="T6" fmla="*/ 134971 w 94"/>
              <a:gd name="T7" fmla="*/ 255343 h 104"/>
              <a:gd name="T8" fmla="*/ 232451 w 94"/>
              <a:gd name="T9" fmla="*/ 371750 h 104"/>
              <a:gd name="T10" fmla="*/ 213705 w 94"/>
              <a:gd name="T11" fmla="*/ 232813 h 104"/>
              <a:gd name="T12" fmla="*/ 303685 w 94"/>
              <a:gd name="T13" fmla="*/ 202773 h 104"/>
              <a:gd name="T14" fmla="*/ 352425 w 94"/>
              <a:gd name="T15" fmla="*/ 172732 h 104"/>
              <a:gd name="T16" fmla="*/ 224952 w 94"/>
              <a:gd name="T17" fmla="*/ 150202 h 104"/>
              <a:gd name="T18" fmla="*/ 191209 w 94"/>
              <a:gd name="T19" fmla="*/ 63836 h 104"/>
              <a:gd name="T20" fmla="*/ 176213 w 94"/>
              <a:gd name="T21" fmla="*/ 0 h 104"/>
              <a:gd name="T22" fmla="*/ 127473 w 94"/>
              <a:gd name="T23" fmla="*/ 97631 h 104"/>
              <a:gd name="T24" fmla="*/ 108727 w 94"/>
              <a:gd name="T25" fmla="*/ 138937 h 104"/>
              <a:gd name="T26" fmla="*/ 0 w 94"/>
              <a:gd name="T27" fmla="*/ 63836 h 10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94" h="104">
                <a:moveTo>
                  <a:pt x="0" y="17"/>
                </a:moveTo>
                <a:cubicBezTo>
                  <a:pt x="0" y="17"/>
                  <a:pt x="0" y="41"/>
                  <a:pt x="25" y="54"/>
                </a:cubicBezTo>
                <a:cubicBezTo>
                  <a:pt x="25" y="54"/>
                  <a:pt x="6" y="67"/>
                  <a:pt x="4" y="72"/>
                </a:cubicBezTo>
                <a:cubicBezTo>
                  <a:pt x="4" y="72"/>
                  <a:pt x="20" y="78"/>
                  <a:pt x="36" y="68"/>
                </a:cubicBezTo>
                <a:cubicBezTo>
                  <a:pt x="36" y="68"/>
                  <a:pt x="50" y="104"/>
                  <a:pt x="62" y="99"/>
                </a:cubicBezTo>
                <a:cubicBezTo>
                  <a:pt x="62" y="99"/>
                  <a:pt x="60" y="70"/>
                  <a:pt x="57" y="62"/>
                </a:cubicBezTo>
                <a:cubicBezTo>
                  <a:pt x="57" y="62"/>
                  <a:pt x="74" y="57"/>
                  <a:pt x="81" y="54"/>
                </a:cubicBezTo>
                <a:cubicBezTo>
                  <a:pt x="88" y="52"/>
                  <a:pt x="94" y="46"/>
                  <a:pt x="94" y="46"/>
                </a:cubicBezTo>
                <a:cubicBezTo>
                  <a:pt x="94" y="46"/>
                  <a:pt x="66" y="42"/>
                  <a:pt x="60" y="40"/>
                </a:cubicBezTo>
                <a:cubicBezTo>
                  <a:pt x="60" y="40"/>
                  <a:pt x="50" y="22"/>
                  <a:pt x="51" y="17"/>
                </a:cubicBezTo>
                <a:cubicBezTo>
                  <a:pt x="52" y="12"/>
                  <a:pt x="53" y="2"/>
                  <a:pt x="47" y="0"/>
                </a:cubicBezTo>
                <a:cubicBezTo>
                  <a:pt x="47" y="0"/>
                  <a:pt x="36" y="15"/>
                  <a:pt x="34" y="26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14" y="19"/>
                  <a:pt x="0" y="17"/>
                </a:cubicBezTo>
                <a:close/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3" name="chenying0907 155"/>
          <p:cNvSpPr/>
          <p:nvPr/>
        </p:nvSpPr>
        <p:spPr bwMode="auto">
          <a:xfrm>
            <a:off x="1808163" y="1192213"/>
            <a:ext cx="603250" cy="274637"/>
          </a:xfrm>
          <a:custGeom>
            <a:gdLst>
              <a:gd name="T0" fmla="*/ 603250 w 161"/>
              <a:gd name="T1" fmla="*/ 0 h 73"/>
              <a:gd name="T2" fmla="*/ 490843 w 161"/>
              <a:gd name="T3" fmla="*/ 26335 h 73"/>
              <a:gd name="T4" fmla="*/ 430893 w 161"/>
              <a:gd name="T5" fmla="*/ 82767 h 73"/>
              <a:gd name="T6" fmla="*/ 288511 w 161"/>
              <a:gd name="T7" fmla="*/ 169297 h 73"/>
              <a:gd name="T8" fmla="*/ 138635 w 161"/>
              <a:gd name="T9" fmla="*/ 169297 h 73"/>
              <a:gd name="T10" fmla="*/ 157370 w 161"/>
              <a:gd name="T11" fmla="*/ 233253 h 73"/>
              <a:gd name="T12" fmla="*/ 0 w 161"/>
              <a:gd name="T13" fmla="*/ 233253 h 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1" h="73">
                <a:moveTo>
                  <a:pt x="161" y="0"/>
                </a:moveTo>
                <a:cubicBezTo>
                  <a:pt x="160" y="13"/>
                  <a:pt x="142" y="5"/>
                  <a:pt x="131" y="7"/>
                </a:cubicBezTo>
                <a:cubicBezTo>
                  <a:pt x="120" y="9"/>
                  <a:pt x="99" y="8"/>
                  <a:pt x="115" y="22"/>
                </a:cubicBezTo>
                <a:cubicBezTo>
                  <a:pt x="131" y="36"/>
                  <a:pt x="93" y="45"/>
                  <a:pt x="77" y="45"/>
                </a:cubicBezTo>
                <a:cubicBezTo>
                  <a:pt x="61" y="45"/>
                  <a:pt x="43" y="36"/>
                  <a:pt x="37" y="45"/>
                </a:cubicBezTo>
                <a:cubicBezTo>
                  <a:pt x="31" y="54"/>
                  <a:pt x="46" y="51"/>
                  <a:pt x="42" y="62"/>
                </a:cubicBezTo>
                <a:cubicBezTo>
                  <a:pt x="38" y="73"/>
                  <a:pt x="15" y="62"/>
                  <a:pt x="0" y="62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4" name="chenying0907 156"/>
          <p:cNvSpPr/>
          <p:nvPr/>
        </p:nvSpPr>
        <p:spPr bwMode="auto">
          <a:xfrm>
            <a:off x="1257300" y="622300"/>
            <a:ext cx="1158875" cy="569913"/>
          </a:xfrm>
          <a:custGeom>
            <a:gdLst>
              <a:gd name="T0" fmla="*/ 0 w 309"/>
              <a:gd name="T1" fmla="*/ 296205 h 152"/>
              <a:gd name="T2" fmla="*/ 153767 w 309"/>
              <a:gd name="T3" fmla="*/ 104984 h 152"/>
              <a:gd name="T4" fmla="*/ 337536 w 309"/>
              <a:gd name="T5" fmla="*/ 33745 h 152"/>
              <a:gd name="T6" fmla="*/ 292532 w 309"/>
              <a:gd name="T7" fmla="*/ 127481 h 152"/>
              <a:gd name="T8" fmla="*/ 442548 w 309"/>
              <a:gd name="T9" fmla="*/ 97485 h 152"/>
              <a:gd name="T10" fmla="*/ 641319 w 309"/>
              <a:gd name="T11" fmla="*/ 71239 h 152"/>
              <a:gd name="T12" fmla="*/ 750081 w 309"/>
              <a:gd name="T13" fmla="*/ 101235 h 152"/>
              <a:gd name="T14" fmla="*/ 660071 w 309"/>
              <a:gd name="T15" fmla="*/ 183722 h 152"/>
              <a:gd name="T16" fmla="*/ 840091 w 309"/>
              <a:gd name="T17" fmla="*/ 217467 h 152"/>
              <a:gd name="T18" fmla="*/ 975105 w 309"/>
              <a:gd name="T19" fmla="*/ 296205 h 152"/>
              <a:gd name="T20" fmla="*/ 903847 w 309"/>
              <a:gd name="T21" fmla="*/ 356196 h 152"/>
              <a:gd name="T22" fmla="*/ 1031361 w 309"/>
              <a:gd name="T23" fmla="*/ 427435 h 152"/>
              <a:gd name="T24" fmla="*/ 1155125 w 309"/>
              <a:gd name="T25" fmla="*/ 569913 h 15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09" h="152">
                <a:moveTo>
                  <a:pt x="0" y="79"/>
                </a:moveTo>
                <a:cubicBezTo>
                  <a:pt x="0" y="79"/>
                  <a:pt x="19" y="45"/>
                  <a:pt x="41" y="28"/>
                </a:cubicBezTo>
                <a:cubicBezTo>
                  <a:pt x="63" y="11"/>
                  <a:pt x="85" y="0"/>
                  <a:pt x="90" y="9"/>
                </a:cubicBezTo>
                <a:cubicBezTo>
                  <a:pt x="95" y="18"/>
                  <a:pt x="78" y="34"/>
                  <a:pt x="78" y="34"/>
                </a:cubicBezTo>
                <a:cubicBezTo>
                  <a:pt x="78" y="34"/>
                  <a:pt x="96" y="32"/>
                  <a:pt x="118" y="26"/>
                </a:cubicBezTo>
                <a:cubicBezTo>
                  <a:pt x="140" y="20"/>
                  <a:pt x="156" y="19"/>
                  <a:pt x="171" y="19"/>
                </a:cubicBezTo>
                <a:cubicBezTo>
                  <a:pt x="186" y="19"/>
                  <a:pt x="200" y="19"/>
                  <a:pt x="200" y="27"/>
                </a:cubicBezTo>
                <a:cubicBezTo>
                  <a:pt x="200" y="35"/>
                  <a:pt x="173" y="42"/>
                  <a:pt x="176" y="49"/>
                </a:cubicBezTo>
                <a:cubicBezTo>
                  <a:pt x="179" y="56"/>
                  <a:pt x="205" y="54"/>
                  <a:pt x="224" y="58"/>
                </a:cubicBezTo>
                <a:cubicBezTo>
                  <a:pt x="243" y="62"/>
                  <a:pt x="261" y="71"/>
                  <a:pt x="260" y="79"/>
                </a:cubicBezTo>
                <a:cubicBezTo>
                  <a:pt x="259" y="87"/>
                  <a:pt x="241" y="84"/>
                  <a:pt x="241" y="95"/>
                </a:cubicBezTo>
                <a:cubicBezTo>
                  <a:pt x="241" y="106"/>
                  <a:pt x="261" y="104"/>
                  <a:pt x="275" y="114"/>
                </a:cubicBezTo>
                <a:cubicBezTo>
                  <a:pt x="289" y="124"/>
                  <a:pt x="309" y="139"/>
                  <a:pt x="308" y="152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5" name="chenying0907 157"/>
          <p:cNvSpPr/>
          <p:nvPr/>
        </p:nvSpPr>
        <p:spPr bwMode="auto">
          <a:xfrm>
            <a:off x="1395413" y="787400"/>
            <a:ext cx="57150" cy="98425"/>
          </a:xfrm>
          <a:custGeom>
            <a:gdLst>
              <a:gd name="T0" fmla="*/ 7620 w 15"/>
              <a:gd name="T1" fmla="*/ 98425 h 26"/>
              <a:gd name="T2" fmla="*/ 57150 w 15"/>
              <a:gd name="T3" fmla="*/ 0 h 26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5" h="26">
                <a:moveTo>
                  <a:pt x="2" y="26"/>
                </a:moveTo>
                <a:cubicBezTo>
                  <a:pt x="2" y="26"/>
                  <a:pt x="0" y="14"/>
                  <a:pt x="15" y="0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6" name="chenying0907 158"/>
          <p:cNvSpPr/>
          <p:nvPr/>
        </p:nvSpPr>
        <p:spPr bwMode="auto">
          <a:xfrm>
            <a:off x="1628775" y="1020763"/>
            <a:ext cx="685800" cy="107950"/>
          </a:xfrm>
          <a:custGeom>
            <a:gdLst>
              <a:gd name="T0" fmla="*/ 0 w 183"/>
              <a:gd name="T1" fmla="*/ 0 h 29"/>
              <a:gd name="T2" fmla="*/ 685800 w 183"/>
              <a:gd name="T3" fmla="*/ 107950 h 29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83" h="28">
                <a:moveTo>
                  <a:pt x="0" y="0"/>
                </a:moveTo>
                <a:cubicBezTo>
                  <a:pt x="0" y="0"/>
                  <a:pt x="166" y="18"/>
                  <a:pt x="183" y="29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7" name="chenying0907 159"/>
          <p:cNvSpPr/>
          <p:nvPr/>
        </p:nvSpPr>
        <p:spPr bwMode="auto">
          <a:xfrm>
            <a:off x="1684338" y="900113"/>
            <a:ext cx="368300" cy="127000"/>
          </a:xfrm>
          <a:custGeom>
            <a:gdLst>
              <a:gd name="T0" fmla="*/ 0 w 98"/>
              <a:gd name="T1" fmla="*/ 127000 h 34"/>
              <a:gd name="T2" fmla="*/ 368300 w 98"/>
              <a:gd name="T3" fmla="*/ 7471 h 34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98" h="34">
                <a:moveTo>
                  <a:pt x="0" y="34"/>
                </a:moveTo>
                <a:cubicBezTo>
                  <a:pt x="0" y="34"/>
                  <a:pt x="49" y="0"/>
                  <a:pt x="98" y="2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8" name="chenying0907 160"/>
          <p:cNvSpPr/>
          <p:nvPr/>
        </p:nvSpPr>
        <p:spPr bwMode="auto">
          <a:xfrm>
            <a:off x="1808163" y="1046163"/>
            <a:ext cx="303212" cy="222250"/>
          </a:xfrm>
          <a:custGeom>
            <a:gdLst>
              <a:gd name="T0" fmla="*/ 0 w 81"/>
              <a:gd name="T1" fmla="*/ 0 h 59"/>
              <a:gd name="T2" fmla="*/ 175938 w 81"/>
              <a:gd name="T3" fmla="*/ 165746 h 59"/>
              <a:gd name="T4" fmla="*/ 303212 w 81"/>
              <a:gd name="T5" fmla="*/ 222250 h 59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1" h="59">
                <a:moveTo>
                  <a:pt x="0" y="0"/>
                </a:moveTo>
                <a:cubicBezTo>
                  <a:pt x="0" y="0"/>
                  <a:pt x="8" y="25"/>
                  <a:pt x="47" y="44"/>
                </a:cubicBezTo>
                <a:cubicBezTo>
                  <a:pt x="47" y="44"/>
                  <a:pt x="73" y="56"/>
                  <a:pt x="81" y="59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9" name="chenying0907 161"/>
          <p:cNvSpPr/>
          <p:nvPr/>
        </p:nvSpPr>
        <p:spPr bwMode="auto">
          <a:xfrm>
            <a:off x="-201613" y="1762125"/>
            <a:ext cx="993776" cy="225425"/>
          </a:xfrm>
          <a:custGeom>
            <a:gdLst>
              <a:gd name="T0" fmla="*/ 45001 w 265"/>
              <a:gd name="T1" fmla="*/ 0 h 60"/>
              <a:gd name="T2" fmla="*/ 165004 w 265"/>
              <a:gd name="T3" fmla="*/ 97684 h 60"/>
              <a:gd name="T4" fmla="*/ 393760 w 265"/>
              <a:gd name="T5" fmla="*/ 97684 h 60"/>
              <a:gd name="T6" fmla="*/ 322508 w 265"/>
              <a:gd name="T7" fmla="*/ 172826 h 60"/>
              <a:gd name="T8" fmla="*/ 491263 w 265"/>
              <a:gd name="T9" fmla="*/ 210397 h 60"/>
              <a:gd name="T10" fmla="*/ 750020 w 265"/>
              <a:gd name="T11" fmla="*/ 93927 h 60"/>
              <a:gd name="T12" fmla="*/ 750020 w 265"/>
              <a:gd name="T13" fmla="*/ 184097 h 60"/>
              <a:gd name="T14" fmla="*/ 993776 w 265"/>
              <a:gd name="T15" fmla="*/ 22543 h 6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5" h="60">
                <a:moveTo>
                  <a:pt x="12" y="0"/>
                </a:moveTo>
                <a:cubicBezTo>
                  <a:pt x="0" y="17"/>
                  <a:pt x="22" y="25"/>
                  <a:pt x="44" y="26"/>
                </a:cubicBezTo>
                <a:cubicBezTo>
                  <a:pt x="66" y="27"/>
                  <a:pt x="92" y="21"/>
                  <a:pt x="105" y="26"/>
                </a:cubicBezTo>
                <a:cubicBezTo>
                  <a:pt x="118" y="31"/>
                  <a:pt x="103" y="41"/>
                  <a:pt x="86" y="46"/>
                </a:cubicBezTo>
                <a:cubicBezTo>
                  <a:pt x="68" y="51"/>
                  <a:pt x="93" y="60"/>
                  <a:pt x="131" y="56"/>
                </a:cubicBezTo>
                <a:cubicBezTo>
                  <a:pt x="169" y="52"/>
                  <a:pt x="200" y="25"/>
                  <a:pt x="200" y="25"/>
                </a:cubicBezTo>
                <a:cubicBezTo>
                  <a:pt x="200" y="25"/>
                  <a:pt x="186" y="49"/>
                  <a:pt x="200" y="49"/>
                </a:cubicBezTo>
                <a:cubicBezTo>
                  <a:pt x="214" y="49"/>
                  <a:pt x="257" y="18"/>
                  <a:pt x="265" y="6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30" name="chenying0907 162"/>
          <p:cNvSpPr/>
          <p:nvPr/>
        </p:nvSpPr>
        <p:spPr bwMode="auto">
          <a:xfrm>
            <a:off x="-157163" y="1255713"/>
            <a:ext cx="566738" cy="506412"/>
          </a:xfrm>
          <a:custGeom>
            <a:gdLst>
              <a:gd name="T0" fmla="*/ 566738 w 151"/>
              <a:gd name="T1" fmla="*/ 0 h 135"/>
              <a:gd name="T2" fmla="*/ 352804 w 151"/>
              <a:gd name="T3" fmla="*/ 45014 h 135"/>
              <a:gd name="T4" fmla="*/ 296505 w 151"/>
              <a:gd name="T5" fmla="*/ 123790 h 135"/>
              <a:gd name="T6" fmla="*/ 341544 w 151"/>
              <a:gd name="T7" fmla="*/ 176306 h 135"/>
              <a:gd name="T8" fmla="*/ 82571 w 151"/>
              <a:gd name="T9" fmla="*/ 330106 h 135"/>
              <a:gd name="T10" fmla="*/ 150129 w 151"/>
              <a:gd name="T11" fmla="*/ 382622 h 135"/>
              <a:gd name="T12" fmla="*/ 0 w 151"/>
              <a:gd name="T13" fmla="*/ 506412 h 13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1" h="135">
                <a:moveTo>
                  <a:pt x="151" y="0"/>
                </a:moveTo>
                <a:cubicBezTo>
                  <a:pt x="151" y="0"/>
                  <a:pt x="112" y="4"/>
                  <a:pt x="94" y="12"/>
                </a:cubicBezTo>
                <a:cubicBezTo>
                  <a:pt x="76" y="20"/>
                  <a:pt x="67" y="31"/>
                  <a:pt x="79" y="33"/>
                </a:cubicBezTo>
                <a:cubicBezTo>
                  <a:pt x="91" y="36"/>
                  <a:pt x="103" y="39"/>
                  <a:pt x="91" y="47"/>
                </a:cubicBezTo>
                <a:cubicBezTo>
                  <a:pt x="79" y="54"/>
                  <a:pt x="30" y="71"/>
                  <a:pt x="22" y="88"/>
                </a:cubicBezTo>
                <a:cubicBezTo>
                  <a:pt x="14" y="105"/>
                  <a:pt x="34" y="100"/>
                  <a:pt x="40" y="102"/>
                </a:cubicBezTo>
                <a:cubicBezTo>
                  <a:pt x="46" y="104"/>
                  <a:pt x="12" y="118"/>
                  <a:pt x="0" y="135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31" name="chenying0907 163"/>
          <p:cNvSpPr/>
          <p:nvPr/>
        </p:nvSpPr>
        <p:spPr bwMode="auto">
          <a:xfrm>
            <a:off x="7938" y="1574800"/>
            <a:ext cx="461962" cy="165100"/>
          </a:xfrm>
          <a:custGeom>
            <a:gdLst>
              <a:gd name="T0" fmla="*/ 461962 w 123"/>
              <a:gd name="T1" fmla="*/ 0 h 44"/>
              <a:gd name="T2" fmla="*/ 0 w 123"/>
              <a:gd name="T3" fmla="*/ 165100 h 44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23" h="44">
                <a:moveTo>
                  <a:pt x="123" y="0"/>
                </a:moveTo>
                <a:cubicBezTo>
                  <a:pt x="123" y="0"/>
                  <a:pt x="52" y="39"/>
                  <a:pt x="0" y="44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32" name="chenying0907 164"/>
          <p:cNvSpPr/>
          <p:nvPr/>
        </p:nvSpPr>
        <p:spPr bwMode="auto">
          <a:xfrm>
            <a:off x="136525" y="1522413"/>
            <a:ext cx="303213" cy="68262"/>
          </a:xfrm>
          <a:custGeom>
            <a:gdLst>
              <a:gd name="T0" fmla="*/ 303213 w 81"/>
              <a:gd name="T1" fmla="*/ 68262 h 18"/>
              <a:gd name="T2" fmla="*/ 0 w 81"/>
              <a:gd name="T3" fmla="*/ 18962 h 18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81" h="18">
                <a:moveTo>
                  <a:pt x="81" y="18"/>
                </a:moveTo>
                <a:cubicBezTo>
                  <a:pt x="81" y="18"/>
                  <a:pt x="51" y="0"/>
                  <a:pt x="0" y="5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15" dur="50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3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6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6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21" dur="5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0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06 2.22222E-06 L 0.14774 0.45494" pathEditMode="relative" rAng="0" ptsTypes="AA">
                                      <p:cBhvr>
                                        <p:cTn id="23" dur="5000" fill="hold"/>
                                        <p:tgtEl>
                                          <p:spTgt spid="7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78" y="22747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5000" fill="hold"/>
                                        <p:tgtEl>
                                          <p:spTgt spid="72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"/>
                                        <p:tgtEl>
                                          <p:spTgt spid="7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7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00"/>
                                        <p:tgtEl>
                                          <p:spTgt spid="7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"/>
                                        <p:tgtEl>
                                          <p:spTgt spid="7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7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00"/>
                                        <p:tgtEl>
                                          <p:spTgt spid="7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00"/>
                                        <p:tgtEl>
                                          <p:spTgt spid="7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"/>
                                        <p:tgtEl>
                                          <p:spTgt spid="7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"/>
                                        <p:tgtEl>
                                          <p:spTgt spid="7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"/>
                                        <p:tgtEl>
                                          <p:spTgt spid="7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18" grpId="0" animBg="1"/>
      <p:bldP spid="7170" grpId="0"/>
      <p:bldP spid="7323" grpId="0" animBg="1"/>
      <p:bldP spid="7324" grpId="0" animBg="1"/>
      <p:bldP spid="7325" grpId="0" animBg="1"/>
      <p:bldP spid="7326" grpId="0" animBg="1"/>
      <p:bldP spid="7327" grpId="0" animBg="1"/>
      <p:bldP spid="7328" grpId="0" animBg="1"/>
      <p:bldP spid="7329" grpId="0" animBg="1"/>
      <p:bldP spid="7330" grpId="0" animBg="1"/>
      <p:bldP spid="7331" grpId="0" animBg="1"/>
      <p:bldP spid="73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381" name="chenying0907 165"/>
          <p:cNvSpPr/>
          <p:nvPr/>
        </p:nvSpPr>
        <p:spPr bwMode="auto">
          <a:xfrm>
            <a:off x="-1409700" y="750888"/>
            <a:ext cx="6383338" cy="4583112"/>
          </a:xfrm>
          <a:custGeom>
            <a:gdLst>
              <a:gd name="T0" fmla="*/ 2852 w 4021"/>
              <a:gd name="T1" fmla="*/ 2685 h 2887"/>
              <a:gd name="T2" fmla="*/ 3465 w 4021"/>
              <a:gd name="T3" fmla="*/ 2556 h 2887"/>
              <a:gd name="T4" fmla="*/ 3954 w 4021"/>
              <a:gd name="T5" fmla="*/ 2256 h 2887"/>
              <a:gd name="T6" fmla="*/ 3722 w 4021"/>
              <a:gd name="T7" fmla="*/ 877 h 2887"/>
              <a:gd name="T8" fmla="*/ 3598 w 4021"/>
              <a:gd name="T9" fmla="*/ 94 h 2887"/>
              <a:gd name="T10" fmla="*/ 3235 w 4021"/>
              <a:gd name="T11" fmla="*/ 133 h 2887"/>
              <a:gd name="T12" fmla="*/ 2130 w 4021"/>
              <a:gd name="T13" fmla="*/ 268 h 2887"/>
              <a:gd name="T14" fmla="*/ 1119 w 4021"/>
              <a:gd name="T15" fmla="*/ 297 h 2887"/>
              <a:gd name="T16" fmla="*/ 311 w 4021"/>
              <a:gd name="T17" fmla="*/ 427 h 2887"/>
              <a:gd name="T18" fmla="*/ 42 w 4021"/>
              <a:gd name="T19" fmla="*/ 780 h 2887"/>
              <a:gd name="T20" fmla="*/ 235 w 4021"/>
              <a:gd name="T21" fmla="*/ 2060 h 2887"/>
              <a:gd name="T22" fmla="*/ 318 w 4021"/>
              <a:gd name="T23" fmla="*/ 2800 h 2887"/>
              <a:gd name="T24" fmla="*/ 1123 w 4021"/>
              <a:gd name="T25" fmla="*/ 2764 h 2887"/>
              <a:gd name="T26" fmla="*/ 1906 w 4021"/>
              <a:gd name="T27" fmla="*/ 2695 h 2887"/>
              <a:gd name="T28" fmla="*/ 2852 w 4021"/>
              <a:gd name="T29" fmla="*/ 2685 h 288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21" h="2887">
                <a:moveTo>
                  <a:pt x="2852" y="2685"/>
                </a:moveTo>
                <a:cubicBezTo>
                  <a:pt x="3047" y="2645"/>
                  <a:pt x="3215" y="2556"/>
                  <a:pt x="3465" y="2556"/>
                </a:cubicBezTo>
                <a:cubicBezTo>
                  <a:pt x="3714" y="2556"/>
                  <a:pt x="4021" y="2578"/>
                  <a:pt x="3954" y="2256"/>
                </a:cubicBezTo>
                <a:cubicBezTo>
                  <a:pt x="3886" y="1934"/>
                  <a:pt x="3726" y="1168"/>
                  <a:pt x="3722" y="877"/>
                </a:cubicBezTo>
                <a:cubicBezTo>
                  <a:pt x="3721" y="583"/>
                  <a:pt x="3713" y="191"/>
                  <a:pt x="3598" y="94"/>
                </a:cubicBezTo>
                <a:cubicBezTo>
                  <a:pt x="3484" y="0"/>
                  <a:pt x="3337" y="127"/>
                  <a:pt x="3235" y="133"/>
                </a:cubicBezTo>
                <a:cubicBezTo>
                  <a:pt x="3135" y="138"/>
                  <a:pt x="2292" y="270"/>
                  <a:pt x="2130" y="268"/>
                </a:cubicBezTo>
                <a:cubicBezTo>
                  <a:pt x="1967" y="268"/>
                  <a:pt x="1460" y="242"/>
                  <a:pt x="1119" y="297"/>
                </a:cubicBezTo>
                <a:cubicBezTo>
                  <a:pt x="777" y="351"/>
                  <a:pt x="511" y="404"/>
                  <a:pt x="311" y="427"/>
                </a:cubicBezTo>
                <a:cubicBezTo>
                  <a:pt x="111" y="449"/>
                  <a:pt x="0" y="475"/>
                  <a:pt x="42" y="780"/>
                </a:cubicBezTo>
                <a:cubicBezTo>
                  <a:pt x="82" y="1082"/>
                  <a:pt x="228" y="1771"/>
                  <a:pt x="235" y="2060"/>
                </a:cubicBezTo>
                <a:cubicBezTo>
                  <a:pt x="241" y="2352"/>
                  <a:pt x="116" y="2714"/>
                  <a:pt x="318" y="2800"/>
                </a:cubicBezTo>
                <a:cubicBezTo>
                  <a:pt x="519" y="2887"/>
                  <a:pt x="962" y="2782"/>
                  <a:pt x="1123" y="2764"/>
                </a:cubicBezTo>
                <a:cubicBezTo>
                  <a:pt x="1281" y="2746"/>
                  <a:pt x="1714" y="2689"/>
                  <a:pt x="1906" y="2695"/>
                </a:cubicBezTo>
                <a:cubicBezTo>
                  <a:pt x="2098" y="2702"/>
                  <a:pt x="2689" y="2720"/>
                  <a:pt x="2852" y="2685"/>
                </a:cubicBezTo>
              </a:path>
            </a:pathLst>
          </a:custGeom>
          <a:blipFill dpi="0" rotWithShape="1">
            <a:blip r:embed="rId2"/>
            <a:stretch>
              <a:fillRect r="-7643"/>
            </a:stretch>
          </a:blipFill>
          <a:ln w="25400" cap="rnd">
            <a:solidFill>
              <a:srgbClr val="FFFFFF"/>
            </a:solidFill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5311775" y="2066925"/>
            <a:ext cx="26987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Christmas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And 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New Year wishes #4</a:t>
            </a:r>
          </a:p>
        </p:txBody>
      </p:sp>
      <p:grpSp>
        <p:nvGrpSpPr>
          <p:cNvPr id="9250" name="Group 34"/>
          <p:cNvGrpSpPr/>
          <p:nvPr/>
        </p:nvGrpSpPr>
        <p:grpSpPr>
          <a:xfrm>
            <a:off x="5076825" y="842963"/>
            <a:ext cx="1011238" cy="1012825"/>
            <a:chOff x="2131" y="2118"/>
            <a:chExt cx="749" cy="770"/>
          </a:xfrm>
        </p:grpSpPr>
        <p:sp>
          <p:nvSpPr>
            <p:cNvPr id="10312" name="chenying0907 35"/>
            <p:cNvSpPr/>
            <p:nvPr/>
          </p:nvSpPr>
          <p:spPr bwMode="auto">
            <a:xfrm>
              <a:off x="2419" y="2413"/>
              <a:ext cx="161" cy="166"/>
            </a:xfrm>
            <a:custGeom>
              <a:gdLst>
                <a:gd name="T0" fmla="*/ 24 w 68"/>
                <a:gd name="T1" fmla="*/ 138 h 70"/>
                <a:gd name="T2" fmla="*/ 118 w 68"/>
                <a:gd name="T3" fmla="*/ 147 h 70"/>
                <a:gd name="T4" fmla="*/ 152 w 68"/>
                <a:gd name="T5" fmla="*/ 55 h 70"/>
                <a:gd name="T6" fmla="*/ 54 w 68"/>
                <a:gd name="T7" fmla="*/ 19 h 70"/>
                <a:gd name="T8" fmla="*/ 24 w 68"/>
                <a:gd name="T9" fmla="*/ 138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70">
                  <a:moveTo>
                    <a:pt x="10" y="58"/>
                  </a:moveTo>
                  <a:cubicBezTo>
                    <a:pt x="17" y="69"/>
                    <a:pt x="36" y="70"/>
                    <a:pt x="50" y="62"/>
                  </a:cubicBezTo>
                  <a:cubicBezTo>
                    <a:pt x="63" y="54"/>
                    <a:pt x="68" y="32"/>
                    <a:pt x="64" y="23"/>
                  </a:cubicBezTo>
                  <a:cubicBezTo>
                    <a:pt x="60" y="15"/>
                    <a:pt x="39" y="0"/>
                    <a:pt x="23" y="8"/>
                  </a:cubicBezTo>
                  <a:cubicBezTo>
                    <a:pt x="7" y="16"/>
                    <a:pt x="0" y="42"/>
                    <a:pt x="10" y="58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3" name="chenying0907 36"/>
            <p:cNvSpPr/>
            <p:nvPr/>
          </p:nvSpPr>
          <p:spPr bwMode="auto">
            <a:xfrm>
              <a:off x="2544" y="2118"/>
              <a:ext cx="81" cy="80"/>
            </a:xfrm>
            <a:custGeom>
              <a:gdLst>
                <a:gd name="T0" fmla="*/ 60 w 34"/>
                <a:gd name="T1" fmla="*/ 78 h 34"/>
                <a:gd name="T2" fmla="*/ 24 w 34"/>
                <a:gd name="T3" fmla="*/ 9 h 34"/>
                <a:gd name="T4" fmla="*/ 60 w 34"/>
                <a:gd name="T5" fmla="*/ 33 h 34"/>
                <a:gd name="T6" fmla="*/ 60 w 34"/>
                <a:gd name="T7" fmla="*/ 78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" h="34">
                  <a:moveTo>
                    <a:pt x="25" y="33"/>
                  </a:moveTo>
                  <a:cubicBezTo>
                    <a:pt x="25" y="33"/>
                    <a:pt x="0" y="16"/>
                    <a:pt x="10" y="4"/>
                  </a:cubicBezTo>
                  <a:cubicBezTo>
                    <a:pt x="13" y="0"/>
                    <a:pt x="20" y="8"/>
                    <a:pt x="25" y="14"/>
                  </a:cubicBezTo>
                  <a:cubicBezTo>
                    <a:pt x="30" y="21"/>
                    <a:pt x="34" y="34"/>
                    <a:pt x="25" y="33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4" name="chenying0907 37"/>
            <p:cNvSpPr/>
            <p:nvPr/>
          </p:nvSpPr>
          <p:spPr bwMode="auto">
            <a:xfrm>
              <a:off x="2537" y="2144"/>
              <a:ext cx="161" cy="113"/>
            </a:xfrm>
            <a:custGeom>
              <a:gdLst>
                <a:gd name="T0" fmla="*/ 69 w 68"/>
                <a:gd name="T1" fmla="*/ 57 h 48"/>
                <a:gd name="T2" fmla="*/ 118 w 68"/>
                <a:gd name="T3" fmla="*/ 87 h 48"/>
                <a:gd name="T4" fmla="*/ 62 w 68"/>
                <a:gd name="T5" fmla="*/ 75 h 48"/>
                <a:gd name="T6" fmla="*/ 14 w 68"/>
                <a:gd name="T7" fmla="*/ 52 h 48"/>
                <a:gd name="T8" fmla="*/ 69 w 68"/>
                <a:gd name="T9" fmla="*/ 57 h 48"/>
                <a:gd name="T10" fmla="*/ 137 w 68"/>
                <a:gd name="T11" fmla="*/ 24 h 48"/>
                <a:gd name="T12" fmla="*/ 69 w 68"/>
                <a:gd name="T13" fmla="*/ 57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8" h="48">
                  <a:moveTo>
                    <a:pt x="29" y="24"/>
                  </a:moveTo>
                  <a:cubicBezTo>
                    <a:pt x="29" y="24"/>
                    <a:pt x="52" y="25"/>
                    <a:pt x="50" y="37"/>
                  </a:cubicBezTo>
                  <a:cubicBezTo>
                    <a:pt x="49" y="48"/>
                    <a:pt x="34" y="46"/>
                    <a:pt x="26" y="32"/>
                  </a:cubicBezTo>
                  <a:cubicBezTo>
                    <a:pt x="19" y="37"/>
                    <a:pt x="0" y="33"/>
                    <a:pt x="6" y="22"/>
                  </a:cubicBezTo>
                  <a:cubicBezTo>
                    <a:pt x="11" y="10"/>
                    <a:pt x="29" y="24"/>
                    <a:pt x="29" y="24"/>
                  </a:cubicBezTo>
                  <a:cubicBezTo>
                    <a:pt x="29" y="24"/>
                    <a:pt x="49" y="0"/>
                    <a:pt x="58" y="10"/>
                  </a:cubicBezTo>
                  <a:cubicBezTo>
                    <a:pt x="68" y="20"/>
                    <a:pt x="47" y="34"/>
                    <a:pt x="29" y="2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5" name="chenying0907 38"/>
            <p:cNvSpPr/>
            <p:nvPr/>
          </p:nvSpPr>
          <p:spPr bwMode="auto">
            <a:xfrm>
              <a:off x="2518" y="2208"/>
              <a:ext cx="123" cy="78"/>
            </a:xfrm>
            <a:custGeom>
              <a:gdLst>
                <a:gd name="T0" fmla="*/ 80 w 52"/>
                <a:gd name="T1" fmla="*/ 12 h 33"/>
                <a:gd name="T2" fmla="*/ 5 w 52"/>
                <a:gd name="T3" fmla="*/ 26 h 33"/>
                <a:gd name="T4" fmla="*/ 71 w 52"/>
                <a:gd name="T5" fmla="*/ 40 h 33"/>
                <a:gd name="T6" fmla="*/ 97 w 52"/>
                <a:gd name="T7" fmla="*/ 73 h 33"/>
                <a:gd name="T8" fmla="*/ 121 w 52"/>
                <a:gd name="T9" fmla="*/ 52 h 33"/>
                <a:gd name="T10" fmla="*/ 80 w 52"/>
                <a:gd name="T11" fmla="*/ 12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33">
                  <a:moveTo>
                    <a:pt x="34" y="5"/>
                  </a:moveTo>
                  <a:cubicBezTo>
                    <a:pt x="34" y="5"/>
                    <a:pt x="4" y="0"/>
                    <a:pt x="2" y="11"/>
                  </a:cubicBezTo>
                  <a:cubicBezTo>
                    <a:pt x="0" y="22"/>
                    <a:pt x="24" y="27"/>
                    <a:pt x="30" y="17"/>
                  </a:cubicBezTo>
                  <a:cubicBezTo>
                    <a:pt x="30" y="17"/>
                    <a:pt x="33" y="30"/>
                    <a:pt x="41" y="31"/>
                  </a:cubicBezTo>
                  <a:cubicBezTo>
                    <a:pt x="49" y="33"/>
                    <a:pt x="52" y="27"/>
                    <a:pt x="51" y="22"/>
                  </a:cubicBezTo>
                  <a:cubicBezTo>
                    <a:pt x="49" y="18"/>
                    <a:pt x="42" y="11"/>
                    <a:pt x="34" y="5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6" name="chenying0907 39"/>
            <p:cNvSpPr/>
            <p:nvPr/>
          </p:nvSpPr>
          <p:spPr bwMode="auto">
            <a:xfrm>
              <a:off x="2396" y="2751"/>
              <a:ext cx="99" cy="66"/>
            </a:xfrm>
            <a:custGeom>
              <a:gdLst>
                <a:gd name="T0" fmla="*/ 40 w 42"/>
                <a:gd name="T1" fmla="*/ 0 h 28"/>
                <a:gd name="T2" fmla="*/ 2 w 42"/>
                <a:gd name="T3" fmla="*/ 19 h 28"/>
                <a:gd name="T4" fmla="*/ 33 w 42"/>
                <a:gd name="T5" fmla="*/ 26 h 28"/>
                <a:gd name="T6" fmla="*/ 75 w 42"/>
                <a:gd name="T7" fmla="*/ 66 h 28"/>
                <a:gd name="T8" fmla="*/ 40 w 42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28">
                  <a:moveTo>
                    <a:pt x="17" y="0"/>
                  </a:moveTo>
                  <a:cubicBezTo>
                    <a:pt x="17" y="0"/>
                    <a:pt x="0" y="0"/>
                    <a:pt x="1" y="8"/>
                  </a:cubicBezTo>
                  <a:cubicBezTo>
                    <a:pt x="3" y="15"/>
                    <a:pt x="12" y="12"/>
                    <a:pt x="14" y="11"/>
                  </a:cubicBezTo>
                  <a:cubicBezTo>
                    <a:pt x="14" y="11"/>
                    <a:pt x="22" y="28"/>
                    <a:pt x="32" y="28"/>
                  </a:cubicBezTo>
                  <a:cubicBezTo>
                    <a:pt x="42" y="28"/>
                    <a:pt x="41" y="11"/>
                    <a:pt x="17" y="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7" name="chenying0907 40"/>
            <p:cNvSpPr/>
            <p:nvPr/>
          </p:nvSpPr>
          <p:spPr bwMode="auto">
            <a:xfrm>
              <a:off x="2367" y="2768"/>
              <a:ext cx="128" cy="87"/>
            </a:xfrm>
            <a:custGeom>
              <a:gdLst>
                <a:gd name="T0" fmla="*/ 62 w 54"/>
                <a:gd name="T1" fmla="*/ 9 h 37"/>
                <a:gd name="T2" fmla="*/ 2 w 54"/>
                <a:gd name="T3" fmla="*/ 31 h 37"/>
                <a:gd name="T4" fmla="*/ 55 w 54"/>
                <a:gd name="T5" fmla="*/ 33 h 37"/>
                <a:gd name="T6" fmla="*/ 95 w 54"/>
                <a:gd name="T7" fmla="*/ 78 h 37"/>
                <a:gd name="T8" fmla="*/ 62 w 54"/>
                <a:gd name="T9" fmla="*/ 9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37">
                  <a:moveTo>
                    <a:pt x="26" y="4"/>
                  </a:moveTo>
                  <a:cubicBezTo>
                    <a:pt x="26" y="4"/>
                    <a:pt x="2" y="0"/>
                    <a:pt x="1" y="13"/>
                  </a:cubicBezTo>
                  <a:cubicBezTo>
                    <a:pt x="0" y="26"/>
                    <a:pt x="20" y="16"/>
                    <a:pt x="23" y="14"/>
                  </a:cubicBezTo>
                  <a:cubicBezTo>
                    <a:pt x="23" y="14"/>
                    <a:pt x="26" y="37"/>
                    <a:pt x="40" y="33"/>
                  </a:cubicBezTo>
                  <a:cubicBezTo>
                    <a:pt x="54" y="29"/>
                    <a:pt x="33" y="4"/>
                    <a:pt x="26" y="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8" name="chenying0907 41"/>
            <p:cNvSpPr/>
            <p:nvPr/>
          </p:nvSpPr>
          <p:spPr bwMode="auto">
            <a:xfrm>
              <a:off x="2348" y="2179"/>
              <a:ext cx="267" cy="697"/>
            </a:xfrm>
            <a:custGeom>
              <a:gdLst>
                <a:gd name="T0" fmla="*/ 73 w 113"/>
                <a:gd name="T1" fmla="*/ 621 h 295"/>
                <a:gd name="T2" fmla="*/ 12 w 113"/>
                <a:gd name="T3" fmla="*/ 657 h 295"/>
                <a:gd name="T4" fmla="*/ 64 w 113"/>
                <a:gd name="T5" fmla="*/ 650 h 295"/>
                <a:gd name="T6" fmla="*/ 196 w 113"/>
                <a:gd name="T7" fmla="*/ 206 h 295"/>
                <a:gd name="T8" fmla="*/ 267 w 113"/>
                <a:gd name="T9" fmla="*/ 0 h 2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" h="295">
                  <a:moveTo>
                    <a:pt x="31" y="263"/>
                  </a:moveTo>
                  <a:cubicBezTo>
                    <a:pt x="31" y="263"/>
                    <a:pt x="0" y="262"/>
                    <a:pt x="5" y="278"/>
                  </a:cubicBezTo>
                  <a:cubicBezTo>
                    <a:pt x="10" y="295"/>
                    <a:pt x="27" y="275"/>
                    <a:pt x="27" y="275"/>
                  </a:cubicBezTo>
                  <a:cubicBezTo>
                    <a:pt x="27" y="275"/>
                    <a:pt x="72" y="127"/>
                    <a:pt x="83" y="87"/>
                  </a:cubicBezTo>
                  <a:cubicBezTo>
                    <a:pt x="94" y="46"/>
                    <a:pt x="113" y="0"/>
                    <a:pt x="113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9" name="chenying0907 42"/>
            <p:cNvSpPr/>
            <p:nvPr/>
          </p:nvSpPr>
          <p:spPr bwMode="auto">
            <a:xfrm>
              <a:off x="2400" y="2803"/>
              <a:ext cx="50" cy="78"/>
            </a:xfrm>
            <a:custGeom>
              <a:gdLst>
                <a:gd name="T0" fmla="*/ 12 w 21"/>
                <a:gd name="T1" fmla="*/ 26 h 33"/>
                <a:gd name="T2" fmla="*/ 24 w 21"/>
                <a:gd name="T3" fmla="*/ 73 h 33"/>
                <a:gd name="T4" fmla="*/ 21 w 21"/>
                <a:gd name="T5" fmla="*/ 0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33">
                  <a:moveTo>
                    <a:pt x="5" y="11"/>
                  </a:moveTo>
                  <a:cubicBezTo>
                    <a:pt x="5" y="11"/>
                    <a:pt x="0" y="28"/>
                    <a:pt x="10" y="31"/>
                  </a:cubicBezTo>
                  <a:cubicBezTo>
                    <a:pt x="21" y="33"/>
                    <a:pt x="19" y="2"/>
                    <a:pt x="9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0" name="chenying0907 43"/>
            <p:cNvSpPr/>
            <p:nvPr/>
          </p:nvSpPr>
          <p:spPr bwMode="auto">
            <a:xfrm>
              <a:off x="2778" y="2297"/>
              <a:ext cx="50" cy="90"/>
            </a:xfrm>
            <a:custGeom>
              <a:gdLst>
                <a:gd name="T0" fmla="*/ 10 w 21"/>
                <a:gd name="T1" fmla="*/ 71 h 38"/>
                <a:gd name="T2" fmla="*/ 38 w 21"/>
                <a:gd name="T3" fmla="*/ 0 h 38"/>
                <a:gd name="T4" fmla="*/ 43 w 21"/>
                <a:gd name="T5" fmla="*/ 43 h 38"/>
                <a:gd name="T6" fmla="*/ 10 w 21"/>
                <a:gd name="T7" fmla="*/ 71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" h="38">
                  <a:moveTo>
                    <a:pt x="4" y="30"/>
                  </a:moveTo>
                  <a:cubicBezTo>
                    <a:pt x="4" y="30"/>
                    <a:pt x="0" y="0"/>
                    <a:pt x="16" y="0"/>
                  </a:cubicBezTo>
                  <a:cubicBezTo>
                    <a:pt x="21" y="0"/>
                    <a:pt x="19" y="10"/>
                    <a:pt x="18" y="18"/>
                  </a:cubicBezTo>
                  <a:cubicBezTo>
                    <a:pt x="16" y="26"/>
                    <a:pt x="10" y="38"/>
                    <a:pt x="4" y="3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1" name="chenying0907 44"/>
            <p:cNvSpPr/>
            <p:nvPr/>
          </p:nvSpPr>
          <p:spPr bwMode="auto">
            <a:xfrm>
              <a:off x="2726" y="2321"/>
              <a:ext cx="133" cy="125"/>
            </a:xfrm>
            <a:custGeom>
              <a:gdLst>
                <a:gd name="T0" fmla="*/ 62 w 56"/>
                <a:gd name="T1" fmla="*/ 54 h 53"/>
                <a:gd name="T2" fmla="*/ 71 w 56"/>
                <a:gd name="T3" fmla="*/ 111 h 53"/>
                <a:gd name="T4" fmla="*/ 43 w 56"/>
                <a:gd name="T5" fmla="*/ 61 h 53"/>
                <a:gd name="T6" fmla="*/ 26 w 56"/>
                <a:gd name="T7" fmla="*/ 9 h 53"/>
                <a:gd name="T8" fmla="*/ 62 w 56"/>
                <a:gd name="T9" fmla="*/ 54 h 53"/>
                <a:gd name="T10" fmla="*/ 131 w 56"/>
                <a:gd name="T11" fmla="*/ 85 h 53"/>
                <a:gd name="T12" fmla="*/ 62 w 56"/>
                <a:gd name="T13" fmla="*/ 54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52">
                  <a:moveTo>
                    <a:pt x="26" y="23"/>
                  </a:moveTo>
                  <a:cubicBezTo>
                    <a:pt x="26" y="23"/>
                    <a:pt x="40" y="41"/>
                    <a:pt x="30" y="47"/>
                  </a:cubicBezTo>
                  <a:cubicBezTo>
                    <a:pt x="21" y="53"/>
                    <a:pt x="13" y="41"/>
                    <a:pt x="18" y="26"/>
                  </a:cubicBezTo>
                  <a:cubicBezTo>
                    <a:pt x="10" y="24"/>
                    <a:pt x="0" y="7"/>
                    <a:pt x="11" y="4"/>
                  </a:cubicBezTo>
                  <a:cubicBezTo>
                    <a:pt x="23" y="0"/>
                    <a:pt x="26" y="23"/>
                    <a:pt x="26" y="23"/>
                  </a:cubicBezTo>
                  <a:cubicBezTo>
                    <a:pt x="26" y="23"/>
                    <a:pt x="56" y="22"/>
                    <a:pt x="55" y="36"/>
                  </a:cubicBezTo>
                  <a:cubicBezTo>
                    <a:pt x="54" y="49"/>
                    <a:pt x="30" y="43"/>
                    <a:pt x="26" y="23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2" name="chenying0907 45"/>
            <p:cNvSpPr/>
            <p:nvPr/>
          </p:nvSpPr>
          <p:spPr bwMode="auto">
            <a:xfrm>
              <a:off x="2684" y="2321"/>
              <a:ext cx="87" cy="130"/>
            </a:xfrm>
            <a:custGeom>
              <a:gdLst>
                <a:gd name="T0" fmla="*/ 85 w 37"/>
                <a:gd name="T1" fmla="*/ 61 h 55"/>
                <a:gd name="T2" fmla="*/ 24 w 37"/>
                <a:gd name="T3" fmla="*/ 14 h 55"/>
                <a:gd name="T4" fmla="*/ 56 w 37"/>
                <a:gd name="T5" fmla="*/ 73 h 55"/>
                <a:gd name="T6" fmla="*/ 49 w 37"/>
                <a:gd name="T7" fmla="*/ 113 h 55"/>
                <a:gd name="T8" fmla="*/ 80 w 37"/>
                <a:gd name="T9" fmla="*/ 118 h 55"/>
                <a:gd name="T10" fmla="*/ 85 w 37"/>
                <a:gd name="T11" fmla="*/ 61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55">
                  <a:moveTo>
                    <a:pt x="36" y="26"/>
                  </a:moveTo>
                  <a:cubicBezTo>
                    <a:pt x="36" y="26"/>
                    <a:pt x="19" y="0"/>
                    <a:pt x="10" y="6"/>
                  </a:cubicBezTo>
                  <a:cubicBezTo>
                    <a:pt x="0" y="11"/>
                    <a:pt x="13" y="33"/>
                    <a:pt x="24" y="31"/>
                  </a:cubicBezTo>
                  <a:cubicBezTo>
                    <a:pt x="24" y="31"/>
                    <a:pt x="17" y="41"/>
                    <a:pt x="21" y="48"/>
                  </a:cubicBezTo>
                  <a:cubicBezTo>
                    <a:pt x="24" y="55"/>
                    <a:pt x="32" y="54"/>
                    <a:pt x="34" y="50"/>
                  </a:cubicBezTo>
                  <a:cubicBezTo>
                    <a:pt x="36" y="46"/>
                    <a:pt x="37" y="36"/>
                    <a:pt x="36" y="26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3" name="chenying0907 46"/>
            <p:cNvSpPr/>
            <p:nvPr/>
          </p:nvSpPr>
          <p:spPr bwMode="auto">
            <a:xfrm>
              <a:off x="2216" y="2586"/>
              <a:ext cx="66" cy="118"/>
            </a:xfrm>
            <a:custGeom>
              <a:gdLst>
                <a:gd name="T0" fmla="*/ 50 w 28"/>
                <a:gd name="T1" fmla="*/ 31 h 50"/>
                <a:gd name="T2" fmla="*/ 12 w 28"/>
                <a:gd name="T3" fmla="*/ 14 h 50"/>
                <a:gd name="T4" fmla="*/ 26 w 28"/>
                <a:gd name="T5" fmla="*/ 42 h 50"/>
                <a:gd name="T6" fmla="*/ 24 w 28"/>
                <a:gd name="T7" fmla="*/ 101 h 50"/>
                <a:gd name="T8" fmla="*/ 50 w 28"/>
                <a:gd name="T9" fmla="*/ 3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50">
                  <a:moveTo>
                    <a:pt x="21" y="13"/>
                  </a:moveTo>
                  <a:cubicBezTo>
                    <a:pt x="21" y="13"/>
                    <a:pt x="10" y="0"/>
                    <a:pt x="5" y="6"/>
                  </a:cubicBezTo>
                  <a:cubicBezTo>
                    <a:pt x="0" y="13"/>
                    <a:pt x="8" y="17"/>
                    <a:pt x="11" y="18"/>
                  </a:cubicBezTo>
                  <a:cubicBezTo>
                    <a:pt x="11" y="18"/>
                    <a:pt x="4" y="35"/>
                    <a:pt x="10" y="43"/>
                  </a:cubicBezTo>
                  <a:cubicBezTo>
                    <a:pt x="17" y="50"/>
                    <a:pt x="28" y="38"/>
                    <a:pt x="21" y="13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4" name="chenying0907 47"/>
            <p:cNvSpPr/>
            <p:nvPr/>
          </p:nvSpPr>
          <p:spPr bwMode="auto">
            <a:xfrm>
              <a:off x="2162" y="2581"/>
              <a:ext cx="90" cy="137"/>
            </a:xfrm>
            <a:custGeom>
              <a:gdLst>
                <a:gd name="T0" fmla="*/ 81 w 38"/>
                <a:gd name="T1" fmla="*/ 47 h 58"/>
                <a:gd name="T2" fmla="*/ 24 w 38"/>
                <a:gd name="T3" fmla="*/ 19 h 58"/>
                <a:gd name="T4" fmla="*/ 57 w 38"/>
                <a:gd name="T5" fmla="*/ 59 h 58"/>
                <a:gd name="T6" fmla="*/ 52 w 38"/>
                <a:gd name="T7" fmla="*/ 118 h 58"/>
                <a:gd name="T8" fmla="*/ 81 w 38"/>
                <a:gd name="T9" fmla="*/ 47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57">
                  <a:moveTo>
                    <a:pt x="34" y="20"/>
                  </a:moveTo>
                  <a:cubicBezTo>
                    <a:pt x="34" y="20"/>
                    <a:pt x="21" y="0"/>
                    <a:pt x="10" y="8"/>
                  </a:cubicBezTo>
                  <a:cubicBezTo>
                    <a:pt x="0" y="15"/>
                    <a:pt x="21" y="24"/>
                    <a:pt x="24" y="25"/>
                  </a:cubicBezTo>
                  <a:cubicBezTo>
                    <a:pt x="24" y="25"/>
                    <a:pt x="10" y="42"/>
                    <a:pt x="22" y="50"/>
                  </a:cubicBezTo>
                  <a:cubicBezTo>
                    <a:pt x="35" y="58"/>
                    <a:pt x="38" y="25"/>
                    <a:pt x="34" y="2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5" name="chenying0907 48"/>
            <p:cNvSpPr/>
            <p:nvPr/>
          </p:nvSpPr>
          <p:spPr bwMode="auto">
            <a:xfrm>
              <a:off x="2131" y="2368"/>
              <a:ext cx="678" cy="286"/>
            </a:xfrm>
            <a:custGeom>
              <a:gdLst>
                <a:gd name="T0" fmla="*/ 90 w 287"/>
                <a:gd name="T1" fmla="*/ 269 h 121"/>
                <a:gd name="T2" fmla="*/ 21 w 287"/>
                <a:gd name="T3" fmla="*/ 248 h 121"/>
                <a:gd name="T4" fmla="*/ 61 w 287"/>
                <a:gd name="T5" fmla="*/ 284 h 121"/>
                <a:gd name="T6" fmla="*/ 477 w 287"/>
                <a:gd name="T7" fmla="*/ 83 h 121"/>
                <a:gd name="T8" fmla="*/ 678 w 287"/>
                <a:gd name="T9" fmla="*/ 0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20">
                  <a:moveTo>
                    <a:pt x="38" y="114"/>
                  </a:moveTo>
                  <a:cubicBezTo>
                    <a:pt x="38" y="114"/>
                    <a:pt x="18" y="90"/>
                    <a:pt x="9" y="105"/>
                  </a:cubicBezTo>
                  <a:cubicBezTo>
                    <a:pt x="0" y="121"/>
                    <a:pt x="26" y="120"/>
                    <a:pt x="26" y="120"/>
                  </a:cubicBezTo>
                  <a:cubicBezTo>
                    <a:pt x="26" y="120"/>
                    <a:pt x="165" y="54"/>
                    <a:pt x="202" y="35"/>
                  </a:cubicBezTo>
                  <a:cubicBezTo>
                    <a:pt x="240" y="16"/>
                    <a:pt x="287" y="0"/>
                    <a:pt x="287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6" name="chenying0907 49"/>
            <p:cNvSpPr/>
            <p:nvPr/>
          </p:nvSpPr>
          <p:spPr bwMode="auto">
            <a:xfrm>
              <a:off x="2155" y="2640"/>
              <a:ext cx="75" cy="76"/>
            </a:xfrm>
            <a:custGeom>
              <a:gdLst>
                <a:gd name="T0" fmla="*/ 38 w 32"/>
                <a:gd name="T1" fmla="*/ 12 h 32"/>
                <a:gd name="T2" fmla="*/ 12 w 32"/>
                <a:gd name="T3" fmla="*/ 52 h 32"/>
                <a:gd name="T4" fmla="*/ 63 w 32"/>
                <a:gd name="T5" fmla="*/ 0 h 3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" h="32">
                  <a:moveTo>
                    <a:pt x="16" y="5"/>
                  </a:moveTo>
                  <a:cubicBezTo>
                    <a:pt x="16" y="5"/>
                    <a:pt x="0" y="12"/>
                    <a:pt x="5" y="22"/>
                  </a:cubicBezTo>
                  <a:cubicBezTo>
                    <a:pt x="10" y="32"/>
                    <a:pt x="32" y="9"/>
                    <a:pt x="27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7" name="chenying0907 50"/>
            <p:cNvSpPr/>
            <p:nvPr/>
          </p:nvSpPr>
          <p:spPr bwMode="auto">
            <a:xfrm>
              <a:off x="2795" y="2574"/>
              <a:ext cx="85" cy="75"/>
            </a:xfrm>
            <a:custGeom>
              <a:gdLst>
                <a:gd name="T0" fmla="*/ 5 w 36"/>
                <a:gd name="T1" fmla="*/ 52 h 32"/>
                <a:gd name="T2" fmla="*/ 78 w 36"/>
                <a:gd name="T3" fmla="*/ 26 h 32"/>
                <a:gd name="T4" fmla="*/ 50 w 36"/>
                <a:gd name="T5" fmla="*/ 56 h 32"/>
                <a:gd name="T6" fmla="*/ 5 w 36"/>
                <a:gd name="T7" fmla="*/ 52 h 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32">
                  <a:moveTo>
                    <a:pt x="2" y="22"/>
                  </a:moveTo>
                  <a:cubicBezTo>
                    <a:pt x="2" y="22"/>
                    <a:pt x="22" y="0"/>
                    <a:pt x="33" y="11"/>
                  </a:cubicBezTo>
                  <a:cubicBezTo>
                    <a:pt x="36" y="15"/>
                    <a:pt x="28" y="20"/>
                    <a:pt x="21" y="24"/>
                  </a:cubicBezTo>
                  <a:cubicBezTo>
                    <a:pt x="14" y="29"/>
                    <a:pt x="0" y="32"/>
                    <a:pt x="2" y="22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8" name="chenying0907 51"/>
            <p:cNvSpPr/>
            <p:nvPr/>
          </p:nvSpPr>
          <p:spPr bwMode="auto">
            <a:xfrm>
              <a:off x="2733" y="2560"/>
              <a:ext cx="111" cy="163"/>
            </a:xfrm>
            <a:custGeom>
              <a:gdLst>
                <a:gd name="T0" fmla="*/ 61 w 47"/>
                <a:gd name="T1" fmla="*/ 71 h 69"/>
                <a:gd name="T2" fmla="*/ 26 w 47"/>
                <a:gd name="T3" fmla="*/ 118 h 69"/>
                <a:gd name="T4" fmla="*/ 43 w 47"/>
                <a:gd name="T5" fmla="*/ 61 h 69"/>
                <a:gd name="T6" fmla="*/ 73 w 47"/>
                <a:gd name="T7" fmla="*/ 14 h 69"/>
                <a:gd name="T8" fmla="*/ 61 w 47"/>
                <a:gd name="T9" fmla="*/ 71 h 69"/>
                <a:gd name="T10" fmla="*/ 85 w 47"/>
                <a:gd name="T11" fmla="*/ 142 h 69"/>
                <a:gd name="T12" fmla="*/ 61 w 47"/>
                <a:gd name="T13" fmla="*/ 71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69">
                  <a:moveTo>
                    <a:pt x="26" y="30"/>
                  </a:moveTo>
                  <a:cubicBezTo>
                    <a:pt x="26" y="30"/>
                    <a:pt x="22" y="53"/>
                    <a:pt x="11" y="50"/>
                  </a:cubicBezTo>
                  <a:cubicBezTo>
                    <a:pt x="0" y="46"/>
                    <a:pt x="4" y="32"/>
                    <a:pt x="18" y="26"/>
                  </a:cubicBezTo>
                  <a:cubicBezTo>
                    <a:pt x="14" y="19"/>
                    <a:pt x="20" y="0"/>
                    <a:pt x="31" y="6"/>
                  </a:cubicBezTo>
                  <a:cubicBezTo>
                    <a:pt x="41" y="13"/>
                    <a:pt x="26" y="30"/>
                    <a:pt x="26" y="30"/>
                  </a:cubicBezTo>
                  <a:cubicBezTo>
                    <a:pt x="26" y="30"/>
                    <a:pt x="47" y="52"/>
                    <a:pt x="36" y="60"/>
                  </a:cubicBezTo>
                  <a:cubicBezTo>
                    <a:pt x="25" y="69"/>
                    <a:pt x="14" y="47"/>
                    <a:pt x="26" y="3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9" name="chenying0907 52"/>
            <p:cNvSpPr/>
            <p:nvPr/>
          </p:nvSpPr>
          <p:spPr bwMode="auto">
            <a:xfrm>
              <a:off x="2707" y="2536"/>
              <a:ext cx="90" cy="123"/>
            </a:xfrm>
            <a:custGeom>
              <a:gdLst>
                <a:gd name="T0" fmla="*/ 69 w 38"/>
                <a:gd name="T1" fmla="*/ 85 h 52"/>
                <a:gd name="T2" fmla="*/ 64 w 38"/>
                <a:gd name="T3" fmla="*/ 7 h 52"/>
                <a:gd name="T4" fmla="*/ 43 w 38"/>
                <a:gd name="T5" fmla="*/ 71 h 52"/>
                <a:gd name="T6" fmla="*/ 5 w 38"/>
                <a:gd name="T7" fmla="*/ 92 h 52"/>
                <a:gd name="T8" fmla="*/ 24 w 38"/>
                <a:gd name="T9" fmla="*/ 121 h 52"/>
                <a:gd name="T10" fmla="*/ 69 w 38"/>
                <a:gd name="T11" fmla="*/ 85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52">
                  <a:moveTo>
                    <a:pt x="29" y="36"/>
                  </a:moveTo>
                  <a:cubicBezTo>
                    <a:pt x="29" y="36"/>
                    <a:pt x="38" y="6"/>
                    <a:pt x="27" y="3"/>
                  </a:cubicBezTo>
                  <a:cubicBezTo>
                    <a:pt x="17" y="0"/>
                    <a:pt x="9" y="23"/>
                    <a:pt x="18" y="30"/>
                  </a:cubicBezTo>
                  <a:cubicBezTo>
                    <a:pt x="18" y="30"/>
                    <a:pt x="5" y="32"/>
                    <a:pt x="2" y="39"/>
                  </a:cubicBezTo>
                  <a:cubicBezTo>
                    <a:pt x="0" y="47"/>
                    <a:pt x="6" y="52"/>
                    <a:pt x="10" y="51"/>
                  </a:cubicBezTo>
                  <a:cubicBezTo>
                    <a:pt x="15" y="49"/>
                    <a:pt x="23" y="43"/>
                    <a:pt x="29" y="36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0" name="chenying0907 53"/>
            <p:cNvSpPr/>
            <p:nvPr/>
          </p:nvSpPr>
          <p:spPr bwMode="auto">
            <a:xfrm>
              <a:off x="2197" y="2359"/>
              <a:ext cx="76" cy="92"/>
            </a:xfrm>
            <a:custGeom>
              <a:gdLst>
                <a:gd name="T0" fmla="*/ 71 w 32"/>
                <a:gd name="T1" fmla="*/ 40 h 39"/>
                <a:gd name="T2" fmla="*/ 57 w 32"/>
                <a:gd name="T3" fmla="*/ 2 h 39"/>
                <a:gd name="T4" fmla="*/ 48 w 32"/>
                <a:gd name="T5" fmla="*/ 31 h 39"/>
                <a:gd name="T6" fmla="*/ 2 w 32"/>
                <a:gd name="T7" fmla="*/ 68 h 39"/>
                <a:gd name="T8" fmla="*/ 71 w 32"/>
                <a:gd name="T9" fmla="*/ 4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9">
                  <a:moveTo>
                    <a:pt x="30" y="17"/>
                  </a:moveTo>
                  <a:cubicBezTo>
                    <a:pt x="30" y="17"/>
                    <a:pt x="32" y="0"/>
                    <a:pt x="24" y="1"/>
                  </a:cubicBezTo>
                  <a:cubicBezTo>
                    <a:pt x="17" y="1"/>
                    <a:pt x="18" y="11"/>
                    <a:pt x="20" y="13"/>
                  </a:cubicBezTo>
                  <a:cubicBezTo>
                    <a:pt x="20" y="13"/>
                    <a:pt x="2" y="19"/>
                    <a:pt x="1" y="29"/>
                  </a:cubicBezTo>
                  <a:cubicBezTo>
                    <a:pt x="0" y="39"/>
                    <a:pt x="17" y="39"/>
                    <a:pt x="30" y="17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1" name="chenying0907 54"/>
            <p:cNvSpPr/>
            <p:nvPr/>
          </p:nvSpPr>
          <p:spPr bwMode="auto">
            <a:xfrm>
              <a:off x="2167" y="2321"/>
              <a:ext cx="92" cy="130"/>
            </a:xfrm>
            <a:custGeom>
              <a:gdLst>
                <a:gd name="T0" fmla="*/ 78 w 39"/>
                <a:gd name="T1" fmla="*/ 69 h 55"/>
                <a:gd name="T2" fmla="*/ 61 w 39"/>
                <a:gd name="T3" fmla="*/ 7 h 55"/>
                <a:gd name="T4" fmla="*/ 54 w 39"/>
                <a:gd name="T5" fmla="*/ 59 h 55"/>
                <a:gd name="T6" fmla="*/ 7 w 39"/>
                <a:gd name="T7" fmla="*/ 95 h 55"/>
                <a:gd name="T8" fmla="*/ 78 w 39"/>
                <a:gd name="T9" fmla="*/ 69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" h="55">
                  <a:moveTo>
                    <a:pt x="33" y="29"/>
                  </a:moveTo>
                  <a:cubicBezTo>
                    <a:pt x="33" y="29"/>
                    <a:pt x="39" y="6"/>
                    <a:pt x="26" y="3"/>
                  </a:cubicBezTo>
                  <a:cubicBezTo>
                    <a:pt x="14" y="0"/>
                    <a:pt x="21" y="22"/>
                    <a:pt x="23" y="25"/>
                  </a:cubicBezTo>
                  <a:cubicBezTo>
                    <a:pt x="23" y="25"/>
                    <a:pt x="0" y="26"/>
                    <a:pt x="3" y="40"/>
                  </a:cubicBezTo>
                  <a:cubicBezTo>
                    <a:pt x="5" y="55"/>
                    <a:pt x="32" y="36"/>
                    <a:pt x="33" y="29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2" name="chenying0907 55"/>
            <p:cNvSpPr/>
            <p:nvPr/>
          </p:nvSpPr>
          <p:spPr bwMode="auto">
            <a:xfrm>
              <a:off x="2152" y="2307"/>
              <a:ext cx="662" cy="333"/>
            </a:xfrm>
            <a:custGeom>
              <a:gdLst>
                <a:gd name="T0" fmla="*/ 69 w 280"/>
                <a:gd name="T1" fmla="*/ 73 h 141"/>
                <a:gd name="T2" fmla="*/ 40 w 280"/>
                <a:gd name="T3" fmla="*/ 7 h 141"/>
                <a:gd name="T4" fmla="*/ 40 w 280"/>
                <a:gd name="T5" fmla="*/ 61 h 141"/>
                <a:gd name="T6" fmla="*/ 468 w 280"/>
                <a:gd name="T7" fmla="*/ 241 h 141"/>
                <a:gd name="T8" fmla="*/ 662 w 280"/>
                <a:gd name="T9" fmla="*/ 333 h 1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141">
                  <a:moveTo>
                    <a:pt x="29" y="31"/>
                  </a:moveTo>
                  <a:cubicBezTo>
                    <a:pt x="29" y="31"/>
                    <a:pt x="34" y="0"/>
                    <a:pt x="17" y="3"/>
                  </a:cubicBezTo>
                  <a:cubicBezTo>
                    <a:pt x="0" y="7"/>
                    <a:pt x="17" y="26"/>
                    <a:pt x="17" y="26"/>
                  </a:cubicBezTo>
                  <a:cubicBezTo>
                    <a:pt x="17" y="26"/>
                    <a:pt x="159" y="86"/>
                    <a:pt x="198" y="102"/>
                  </a:cubicBezTo>
                  <a:cubicBezTo>
                    <a:pt x="237" y="117"/>
                    <a:pt x="280" y="141"/>
                    <a:pt x="280" y="141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3" name="chenying0907 56"/>
            <p:cNvSpPr/>
            <p:nvPr/>
          </p:nvSpPr>
          <p:spPr bwMode="auto">
            <a:xfrm>
              <a:off x="2138" y="2352"/>
              <a:ext cx="80" cy="52"/>
            </a:xfrm>
            <a:custGeom>
              <a:gdLst>
                <a:gd name="T0" fmla="*/ 54 w 34"/>
                <a:gd name="T1" fmla="*/ 17 h 22"/>
                <a:gd name="T2" fmla="*/ 9 w 34"/>
                <a:gd name="T3" fmla="*/ 24 h 22"/>
                <a:gd name="T4" fmla="*/ 80 w 34"/>
                <a:gd name="T5" fmla="*/ 28 h 2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" h="22">
                  <a:moveTo>
                    <a:pt x="23" y="7"/>
                  </a:moveTo>
                  <a:cubicBezTo>
                    <a:pt x="23" y="7"/>
                    <a:pt x="8" y="0"/>
                    <a:pt x="4" y="10"/>
                  </a:cubicBezTo>
                  <a:cubicBezTo>
                    <a:pt x="0" y="20"/>
                    <a:pt x="31" y="22"/>
                    <a:pt x="34" y="12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4" name="chenying0907 57"/>
            <p:cNvSpPr/>
            <p:nvPr/>
          </p:nvSpPr>
          <p:spPr bwMode="auto">
            <a:xfrm>
              <a:off x="2594" y="2815"/>
              <a:ext cx="90" cy="49"/>
            </a:xfrm>
            <a:custGeom>
              <a:gdLst>
                <a:gd name="T0" fmla="*/ 19 w 38"/>
                <a:gd name="T1" fmla="*/ 2 h 21"/>
                <a:gd name="T2" fmla="*/ 88 w 38"/>
                <a:gd name="T3" fmla="*/ 37 h 21"/>
                <a:gd name="T4" fmla="*/ 45 w 38"/>
                <a:gd name="T5" fmla="*/ 37 h 21"/>
                <a:gd name="T6" fmla="*/ 19 w 38"/>
                <a:gd name="T7" fmla="*/ 2 h 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21">
                  <a:moveTo>
                    <a:pt x="8" y="1"/>
                  </a:moveTo>
                  <a:cubicBezTo>
                    <a:pt x="8" y="1"/>
                    <a:pt x="38" y="0"/>
                    <a:pt x="37" y="16"/>
                  </a:cubicBezTo>
                  <a:cubicBezTo>
                    <a:pt x="36" y="21"/>
                    <a:pt x="27" y="18"/>
                    <a:pt x="19" y="16"/>
                  </a:cubicBezTo>
                  <a:cubicBezTo>
                    <a:pt x="11" y="14"/>
                    <a:pt x="0" y="6"/>
                    <a:pt x="8" y="1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5" name="chenying0907 58"/>
            <p:cNvSpPr/>
            <p:nvPr/>
          </p:nvSpPr>
          <p:spPr bwMode="auto">
            <a:xfrm>
              <a:off x="2535" y="2758"/>
              <a:ext cx="125" cy="130"/>
            </a:xfrm>
            <a:custGeom>
              <a:gdLst>
                <a:gd name="T0" fmla="*/ 71 w 53"/>
                <a:gd name="T1" fmla="*/ 57 h 55"/>
                <a:gd name="T2" fmla="*/ 14 w 53"/>
                <a:gd name="T3" fmla="*/ 61 h 55"/>
                <a:gd name="T4" fmla="*/ 66 w 53"/>
                <a:gd name="T5" fmla="*/ 38 h 55"/>
                <a:gd name="T6" fmla="*/ 120 w 53"/>
                <a:gd name="T7" fmla="*/ 28 h 55"/>
                <a:gd name="T8" fmla="*/ 71 w 53"/>
                <a:gd name="T9" fmla="*/ 57 h 55"/>
                <a:gd name="T10" fmla="*/ 35 w 53"/>
                <a:gd name="T11" fmla="*/ 123 h 55"/>
                <a:gd name="T12" fmla="*/ 71 w 53"/>
                <a:gd name="T13" fmla="*/ 57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55">
                  <a:moveTo>
                    <a:pt x="30" y="24"/>
                  </a:moveTo>
                  <a:cubicBezTo>
                    <a:pt x="30" y="24"/>
                    <a:pt x="11" y="37"/>
                    <a:pt x="6" y="26"/>
                  </a:cubicBezTo>
                  <a:cubicBezTo>
                    <a:pt x="0" y="16"/>
                    <a:pt x="13" y="9"/>
                    <a:pt x="28" y="16"/>
                  </a:cubicBezTo>
                  <a:cubicBezTo>
                    <a:pt x="31" y="8"/>
                    <a:pt x="48" y="0"/>
                    <a:pt x="51" y="12"/>
                  </a:cubicBezTo>
                  <a:cubicBezTo>
                    <a:pt x="53" y="24"/>
                    <a:pt x="30" y="24"/>
                    <a:pt x="30" y="24"/>
                  </a:cubicBezTo>
                  <a:cubicBezTo>
                    <a:pt x="30" y="24"/>
                    <a:pt x="28" y="55"/>
                    <a:pt x="15" y="52"/>
                  </a:cubicBezTo>
                  <a:cubicBezTo>
                    <a:pt x="1" y="50"/>
                    <a:pt x="10" y="27"/>
                    <a:pt x="30" y="2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6" name="chenying0907 59"/>
            <p:cNvSpPr/>
            <p:nvPr/>
          </p:nvSpPr>
          <p:spPr bwMode="auto">
            <a:xfrm>
              <a:off x="2535" y="2716"/>
              <a:ext cx="132" cy="80"/>
            </a:xfrm>
            <a:custGeom>
              <a:gdLst>
                <a:gd name="T0" fmla="*/ 66 w 56"/>
                <a:gd name="T1" fmla="*/ 80 h 34"/>
                <a:gd name="T2" fmla="*/ 120 w 56"/>
                <a:gd name="T3" fmla="*/ 24 h 34"/>
                <a:gd name="T4" fmla="*/ 57 w 56"/>
                <a:gd name="T5" fmla="*/ 49 h 34"/>
                <a:gd name="T6" fmla="*/ 17 w 56"/>
                <a:gd name="T7" fmla="*/ 38 h 34"/>
                <a:gd name="T8" fmla="*/ 9 w 56"/>
                <a:gd name="T9" fmla="*/ 71 h 34"/>
                <a:gd name="T10" fmla="*/ 66 w 56"/>
                <a:gd name="T11" fmla="*/ 8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34">
                  <a:moveTo>
                    <a:pt x="28" y="34"/>
                  </a:moveTo>
                  <a:cubicBezTo>
                    <a:pt x="28" y="34"/>
                    <a:pt x="56" y="20"/>
                    <a:pt x="51" y="10"/>
                  </a:cubicBezTo>
                  <a:cubicBezTo>
                    <a:pt x="46" y="0"/>
                    <a:pt x="23" y="10"/>
                    <a:pt x="24" y="21"/>
                  </a:cubicBezTo>
                  <a:cubicBezTo>
                    <a:pt x="24" y="21"/>
                    <a:pt x="14" y="13"/>
                    <a:pt x="7" y="16"/>
                  </a:cubicBezTo>
                  <a:cubicBezTo>
                    <a:pt x="0" y="20"/>
                    <a:pt x="1" y="27"/>
                    <a:pt x="4" y="30"/>
                  </a:cubicBezTo>
                  <a:cubicBezTo>
                    <a:pt x="8" y="32"/>
                    <a:pt x="18" y="34"/>
                    <a:pt x="28" y="3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7" name="chenying0907 60"/>
            <p:cNvSpPr/>
            <p:nvPr/>
          </p:nvSpPr>
          <p:spPr bwMode="auto">
            <a:xfrm>
              <a:off x="2334" y="2220"/>
              <a:ext cx="118" cy="61"/>
            </a:xfrm>
            <a:custGeom>
              <a:gdLst>
                <a:gd name="T0" fmla="*/ 85 w 50"/>
                <a:gd name="T1" fmla="*/ 49 h 26"/>
                <a:gd name="T2" fmla="*/ 104 w 50"/>
                <a:gd name="T3" fmla="*/ 14 h 26"/>
                <a:gd name="T4" fmla="*/ 76 w 50"/>
                <a:gd name="T5" fmla="*/ 26 h 26"/>
                <a:gd name="T6" fmla="*/ 19 w 50"/>
                <a:gd name="T7" fmla="*/ 16 h 26"/>
                <a:gd name="T8" fmla="*/ 85 w 50"/>
                <a:gd name="T9" fmla="*/ 49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26">
                  <a:moveTo>
                    <a:pt x="36" y="21"/>
                  </a:moveTo>
                  <a:cubicBezTo>
                    <a:pt x="36" y="21"/>
                    <a:pt x="50" y="11"/>
                    <a:pt x="44" y="6"/>
                  </a:cubicBezTo>
                  <a:cubicBezTo>
                    <a:pt x="39" y="0"/>
                    <a:pt x="33" y="8"/>
                    <a:pt x="32" y="11"/>
                  </a:cubicBezTo>
                  <a:cubicBezTo>
                    <a:pt x="32" y="11"/>
                    <a:pt x="16" y="2"/>
                    <a:pt x="8" y="7"/>
                  </a:cubicBezTo>
                  <a:cubicBezTo>
                    <a:pt x="0" y="13"/>
                    <a:pt x="11" y="26"/>
                    <a:pt x="36" y="21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8" name="chenying0907 61"/>
            <p:cNvSpPr/>
            <p:nvPr/>
          </p:nvSpPr>
          <p:spPr bwMode="auto">
            <a:xfrm>
              <a:off x="2322" y="2165"/>
              <a:ext cx="137" cy="88"/>
            </a:xfrm>
            <a:custGeom>
              <a:gdLst>
                <a:gd name="T0" fmla="*/ 87 w 58"/>
                <a:gd name="T1" fmla="*/ 81 h 37"/>
                <a:gd name="T2" fmla="*/ 123 w 58"/>
                <a:gd name="T3" fmla="*/ 26 h 37"/>
                <a:gd name="T4" fmla="*/ 80 w 58"/>
                <a:gd name="T5" fmla="*/ 55 h 37"/>
                <a:gd name="T6" fmla="*/ 21 w 58"/>
                <a:gd name="T7" fmla="*/ 45 h 37"/>
                <a:gd name="T8" fmla="*/ 87 w 58"/>
                <a:gd name="T9" fmla="*/ 8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37">
                  <a:moveTo>
                    <a:pt x="37" y="34"/>
                  </a:moveTo>
                  <a:cubicBezTo>
                    <a:pt x="37" y="34"/>
                    <a:pt x="58" y="22"/>
                    <a:pt x="52" y="11"/>
                  </a:cubicBezTo>
                  <a:cubicBezTo>
                    <a:pt x="45" y="0"/>
                    <a:pt x="35" y="20"/>
                    <a:pt x="34" y="23"/>
                  </a:cubicBezTo>
                  <a:cubicBezTo>
                    <a:pt x="34" y="23"/>
                    <a:pt x="17" y="8"/>
                    <a:pt x="9" y="19"/>
                  </a:cubicBezTo>
                  <a:cubicBezTo>
                    <a:pt x="0" y="31"/>
                    <a:pt x="32" y="37"/>
                    <a:pt x="37" y="3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9" name="chenying0907 62"/>
            <p:cNvSpPr/>
            <p:nvPr/>
          </p:nvSpPr>
          <p:spPr bwMode="auto">
            <a:xfrm>
              <a:off x="2391" y="2132"/>
              <a:ext cx="220" cy="704"/>
            </a:xfrm>
            <a:custGeom>
              <a:gdLst>
                <a:gd name="T0" fmla="*/ 12 w 93"/>
                <a:gd name="T1" fmla="*/ 90 h 298"/>
                <a:gd name="T2" fmla="*/ 38 w 93"/>
                <a:gd name="T3" fmla="*/ 24 h 298"/>
                <a:gd name="T4" fmla="*/ 0 w 93"/>
                <a:gd name="T5" fmla="*/ 61 h 298"/>
                <a:gd name="T6" fmla="*/ 158 w 93"/>
                <a:gd name="T7" fmla="*/ 498 h 298"/>
                <a:gd name="T8" fmla="*/ 220 w 93"/>
                <a:gd name="T9" fmla="*/ 704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298">
                  <a:moveTo>
                    <a:pt x="5" y="38"/>
                  </a:moveTo>
                  <a:cubicBezTo>
                    <a:pt x="5" y="38"/>
                    <a:pt x="30" y="20"/>
                    <a:pt x="16" y="10"/>
                  </a:cubicBezTo>
                  <a:cubicBezTo>
                    <a:pt x="2" y="0"/>
                    <a:pt x="0" y="26"/>
                    <a:pt x="0" y="26"/>
                  </a:cubicBezTo>
                  <a:cubicBezTo>
                    <a:pt x="0" y="26"/>
                    <a:pt x="52" y="171"/>
                    <a:pt x="67" y="211"/>
                  </a:cubicBezTo>
                  <a:cubicBezTo>
                    <a:pt x="82" y="250"/>
                    <a:pt x="93" y="298"/>
                    <a:pt x="93" y="298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0" name="chenying0907 63"/>
            <p:cNvSpPr/>
            <p:nvPr/>
          </p:nvSpPr>
          <p:spPr bwMode="auto">
            <a:xfrm>
              <a:off x="2332" y="2153"/>
              <a:ext cx="68" cy="78"/>
            </a:xfrm>
            <a:custGeom>
              <a:gdLst>
                <a:gd name="T0" fmla="*/ 59 w 29"/>
                <a:gd name="T1" fmla="*/ 40 h 33"/>
                <a:gd name="T2" fmla="*/ 23 w 29"/>
                <a:gd name="T3" fmla="*/ 9 h 33"/>
                <a:gd name="T4" fmla="*/ 68 w 29"/>
                <a:gd name="T5" fmla="*/ 66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33">
                  <a:moveTo>
                    <a:pt x="25" y="17"/>
                  </a:moveTo>
                  <a:cubicBezTo>
                    <a:pt x="25" y="17"/>
                    <a:pt x="20" y="0"/>
                    <a:pt x="10" y="4"/>
                  </a:cubicBezTo>
                  <a:cubicBezTo>
                    <a:pt x="0" y="8"/>
                    <a:pt x="20" y="33"/>
                    <a:pt x="29" y="28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1" name="chenying0907 64"/>
            <p:cNvSpPr/>
            <p:nvPr/>
          </p:nvSpPr>
          <p:spPr bwMode="auto">
            <a:xfrm>
              <a:off x="2549" y="2361"/>
              <a:ext cx="95" cy="85"/>
            </a:xfrm>
            <a:custGeom>
              <a:gdLst>
                <a:gd name="T0" fmla="*/ 0 w 40"/>
                <a:gd name="T1" fmla="*/ 85 h 36"/>
                <a:gd name="T2" fmla="*/ 67 w 40"/>
                <a:gd name="T3" fmla="*/ 0 h 36"/>
                <a:gd name="T4" fmla="*/ 76 w 40"/>
                <a:gd name="T5" fmla="*/ 35 h 36"/>
                <a:gd name="T6" fmla="*/ 29 w 40"/>
                <a:gd name="T7" fmla="*/ 33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36">
                  <a:moveTo>
                    <a:pt x="0" y="36"/>
                  </a:moveTo>
                  <a:cubicBezTo>
                    <a:pt x="0" y="36"/>
                    <a:pt x="16" y="0"/>
                    <a:pt x="28" y="0"/>
                  </a:cubicBezTo>
                  <a:cubicBezTo>
                    <a:pt x="40" y="1"/>
                    <a:pt x="37" y="13"/>
                    <a:pt x="32" y="15"/>
                  </a:cubicBezTo>
                  <a:cubicBezTo>
                    <a:pt x="27" y="18"/>
                    <a:pt x="16" y="18"/>
                    <a:pt x="12" y="1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2" name="chenying0907 65"/>
            <p:cNvSpPr/>
            <p:nvPr/>
          </p:nvSpPr>
          <p:spPr bwMode="auto">
            <a:xfrm>
              <a:off x="2568" y="2468"/>
              <a:ext cx="123" cy="56"/>
            </a:xfrm>
            <a:custGeom>
              <a:gdLst>
                <a:gd name="T0" fmla="*/ 0 w 52"/>
                <a:gd name="T1" fmla="*/ 28 h 24"/>
                <a:gd name="T2" fmla="*/ 106 w 52"/>
                <a:gd name="T3" fmla="*/ 21 h 24"/>
                <a:gd name="T4" fmla="*/ 85 w 52"/>
                <a:gd name="T5" fmla="*/ 51 h 24"/>
                <a:gd name="T6" fmla="*/ 57 w 52"/>
                <a:gd name="T7" fmla="*/ 16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0" y="12"/>
                  </a:moveTo>
                  <a:cubicBezTo>
                    <a:pt x="0" y="12"/>
                    <a:pt x="37" y="0"/>
                    <a:pt x="45" y="9"/>
                  </a:cubicBezTo>
                  <a:cubicBezTo>
                    <a:pt x="52" y="19"/>
                    <a:pt x="41" y="24"/>
                    <a:pt x="36" y="22"/>
                  </a:cubicBezTo>
                  <a:cubicBezTo>
                    <a:pt x="31" y="20"/>
                    <a:pt x="24" y="12"/>
                    <a:pt x="24" y="7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3" name="chenying0907 66"/>
            <p:cNvSpPr/>
            <p:nvPr/>
          </p:nvSpPr>
          <p:spPr bwMode="auto">
            <a:xfrm>
              <a:off x="2559" y="2545"/>
              <a:ext cx="78" cy="104"/>
            </a:xfrm>
            <a:custGeom>
              <a:gdLst>
                <a:gd name="T0" fmla="*/ 0 w 33"/>
                <a:gd name="T1" fmla="*/ 0 h 44"/>
                <a:gd name="T2" fmla="*/ 76 w 33"/>
                <a:gd name="T3" fmla="*/ 76 h 44"/>
                <a:gd name="T4" fmla="*/ 40 w 33"/>
                <a:gd name="T5" fmla="*/ 80 h 44"/>
                <a:gd name="T6" fmla="*/ 47 w 33"/>
                <a:gd name="T7" fmla="*/ 35 h 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4">
                  <a:moveTo>
                    <a:pt x="0" y="0"/>
                  </a:moveTo>
                  <a:cubicBezTo>
                    <a:pt x="0" y="0"/>
                    <a:pt x="33" y="20"/>
                    <a:pt x="32" y="32"/>
                  </a:cubicBezTo>
                  <a:cubicBezTo>
                    <a:pt x="30" y="44"/>
                    <a:pt x="18" y="39"/>
                    <a:pt x="17" y="34"/>
                  </a:cubicBezTo>
                  <a:cubicBezTo>
                    <a:pt x="15" y="29"/>
                    <a:pt x="16" y="18"/>
                    <a:pt x="20" y="15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4" name="chenying0907 67"/>
            <p:cNvSpPr/>
            <p:nvPr/>
          </p:nvSpPr>
          <p:spPr bwMode="auto">
            <a:xfrm>
              <a:off x="2469" y="2583"/>
              <a:ext cx="59" cy="123"/>
            </a:xfrm>
            <a:custGeom>
              <a:gdLst>
                <a:gd name="T0" fmla="*/ 38 w 25"/>
                <a:gd name="T1" fmla="*/ 0 h 52"/>
                <a:gd name="T2" fmla="*/ 35 w 25"/>
                <a:gd name="T3" fmla="*/ 106 h 52"/>
                <a:gd name="T4" fmla="*/ 7 w 25"/>
                <a:gd name="T5" fmla="*/ 83 h 52"/>
                <a:gd name="T6" fmla="*/ 47 w 25"/>
                <a:gd name="T7" fmla="*/ 59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16" y="0"/>
                  </a:moveTo>
                  <a:cubicBezTo>
                    <a:pt x="16" y="0"/>
                    <a:pt x="25" y="38"/>
                    <a:pt x="15" y="45"/>
                  </a:cubicBezTo>
                  <a:cubicBezTo>
                    <a:pt x="5" y="52"/>
                    <a:pt x="0" y="40"/>
                    <a:pt x="3" y="35"/>
                  </a:cubicBezTo>
                  <a:cubicBezTo>
                    <a:pt x="6" y="30"/>
                    <a:pt x="14" y="24"/>
                    <a:pt x="20" y="25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5" name="chenying0907 68"/>
            <p:cNvSpPr/>
            <p:nvPr/>
          </p:nvSpPr>
          <p:spPr bwMode="auto">
            <a:xfrm>
              <a:off x="2341" y="2560"/>
              <a:ext cx="100" cy="82"/>
            </a:xfrm>
            <a:custGeom>
              <a:gdLst>
                <a:gd name="T0" fmla="*/ 100 w 42"/>
                <a:gd name="T1" fmla="*/ 0 h 35"/>
                <a:gd name="T2" fmla="*/ 29 w 42"/>
                <a:gd name="T3" fmla="*/ 80 h 35"/>
                <a:gd name="T4" fmla="*/ 21 w 42"/>
                <a:gd name="T5" fmla="*/ 45 h 35"/>
                <a:gd name="T6" fmla="*/ 67 w 42"/>
                <a:gd name="T7" fmla="*/ 52 h 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35">
                  <a:moveTo>
                    <a:pt x="42" y="0"/>
                  </a:moveTo>
                  <a:cubicBezTo>
                    <a:pt x="42" y="0"/>
                    <a:pt x="24" y="35"/>
                    <a:pt x="12" y="34"/>
                  </a:cubicBezTo>
                  <a:cubicBezTo>
                    <a:pt x="0" y="33"/>
                    <a:pt x="4" y="21"/>
                    <a:pt x="9" y="19"/>
                  </a:cubicBezTo>
                  <a:cubicBezTo>
                    <a:pt x="14" y="17"/>
                    <a:pt x="25" y="18"/>
                    <a:pt x="28" y="22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6" name="chenying0907 69"/>
            <p:cNvSpPr/>
            <p:nvPr/>
          </p:nvSpPr>
          <p:spPr bwMode="auto">
            <a:xfrm>
              <a:off x="2301" y="2475"/>
              <a:ext cx="125" cy="56"/>
            </a:xfrm>
            <a:custGeom>
              <a:gdLst>
                <a:gd name="T0" fmla="*/ 125 w 53"/>
                <a:gd name="T1" fmla="*/ 33 h 24"/>
                <a:gd name="T2" fmla="*/ 19 w 53"/>
                <a:gd name="T3" fmla="*/ 35 h 24"/>
                <a:gd name="T4" fmla="*/ 40 w 53"/>
                <a:gd name="T5" fmla="*/ 5 h 24"/>
                <a:gd name="T6" fmla="*/ 66 w 53"/>
                <a:gd name="T7" fmla="*/ 44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53" y="14"/>
                  </a:moveTo>
                  <a:cubicBezTo>
                    <a:pt x="53" y="14"/>
                    <a:pt x="15" y="24"/>
                    <a:pt x="8" y="15"/>
                  </a:cubicBezTo>
                  <a:cubicBezTo>
                    <a:pt x="0" y="5"/>
                    <a:pt x="12" y="0"/>
                    <a:pt x="17" y="2"/>
                  </a:cubicBezTo>
                  <a:cubicBezTo>
                    <a:pt x="22" y="5"/>
                    <a:pt x="29" y="13"/>
                    <a:pt x="28" y="19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7" name="chenying0907 70"/>
            <p:cNvSpPr/>
            <p:nvPr/>
          </p:nvSpPr>
          <p:spPr bwMode="auto">
            <a:xfrm>
              <a:off x="2360" y="2352"/>
              <a:ext cx="78" cy="108"/>
            </a:xfrm>
            <a:custGeom>
              <a:gdLst>
                <a:gd name="T0" fmla="*/ 78 w 33"/>
                <a:gd name="T1" fmla="*/ 108 h 46"/>
                <a:gd name="T2" fmla="*/ 7 w 33"/>
                <a:gd name="T3" fmla="*/ 28 h 46"/>
                <a:gd name="T4" fmla="*/ 43 w 33"/>
                <a:gd name="T5" fmla="*/ 26 h 46"/>
                <a:gd name="T6" fmla="*/ 33 w 33"/>
                <a:gd name="T7" fmla="*/ 70 h 4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6">
                  <a:moveTo>
                    <a:pt x="33" y="46"/>
                  </a:moveTo>
                  <a:cubicBezTo>
                    <a:pt x="33" y="46"/>
                    <a:pt x="0" y="24"/>
                    <a:pt x="3" y="12"/>
                  </a:cubicBezTo>
                  <a:cubicBezTo>
                    <a:pt x="5" y="0"/>
                    <a:pt x="17" y="6"/>
                    <a:pt x="18" y="11"/>
                  </a:cubicBezTo>
                  <a:cubicBezTo>
                    <a:pt x="20" y="16"/>
                    <a:pt x="18" y="27"/>
                    <a:pt x="14" y="3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8" name="chenying0907 71"/>
            <p:cNvSpPr/>
            <p:nvPr/>
          </p:nvSpPr>
          <p:spPr bwMode="auto">
            <a:xfrm>
              <a:off x="2476" y="2305"/>
              <a:ext cx="59" cy="122"/>
            </a:xfrm>
            <a:custGeom>
              <a:gdLst>
                <a:gd name="T0" fmla="*/ 14 w 25"/>
                <a:gd name="T1" fmla="*/ 122 h 52"/>
                <a:gd name="T2" fmla="*/ 26 w 25"/>
                <a:gd name="T3" fmla="*/ 16 h 52"/>
                <a:gd name="T4" fmla="*/ 52 w 25"/>
                <a:gd name="T5" fmla="*/ 40 h 52"/>
                <a:gd name="T6" fmla="*/ 12 w 25"/>
                <a:gd name="T7" fmla="*/ 63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6" y="52"/>
                  </a:moveTo>
                  <a:cubicBezTo>
                    <a:pt x="6" y="52"/>
                    <a:pt x="0" y="13"/>
                    <a:pt x="11" y="7"/>
                  </a:cubicBezTo>
                  <a:cubicBezTo>
                    <a:pt x="21" y="0"/>
                    <a:pt x="25" y="12"/>
                    <a:pt x="22" y="17"/>
                  </a:cubicBezTo>
                  <a:cubicBezTo>
                    <a:pt x="19" y="22"/>
                    <a:pt x="10" y="28"/>
                    <a:pt x="5" y="27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339" name="chenying0907 123"/>
          <p:cNvSpPr/>
          <p:nvPr/>
        </p:nvSpPr>
        <p:spPr bwMode="auto">
          <a:xfrm rot="-4821687">
            <a:off x="-992188" y="-506412"/>
            <a:ext cx="5307013" cy="6853238"/>
          </a:xfrm>
          <a:custGeom>
            <a:gdLst>
              <a:gd name="T0" fmla="*/ 936762 w 1354"/>
              <a:gd name="T1" fmla="*/ 5052271 h 1720"/>
              <a:gd name="T2" fmla="*/ 1301276 w 1354"/>
              <a:gd name="T3" fmla="*/ 5976661 h 1720"/>
              <a:gd name="T4" fmla="*/ 1900961 w 1354"/>
              <a:gd name="T5" fmla="*/ 6661985 h 1720"/>
              <a:gd name="T6" fmla="*/ 3997898 w 1354"/>
              <a:gd name="T7" fmla="*/ 5932832 h 1720"/>
              <a:gd name="T8" fmla="*/ 5189428 w 1354"/>
              <a:gd name="T9" fmla="*/ 5530404 h 1720"/>
              <a:gd name="T10" fmla="*/ 5032647 w 1354"/>
              <a:gd name="T11" fmla="*/ 4972582 h 1720"/>
              <a:gd name="T12" fmla="*/ 4527031 w 1354"/>
              <a:gd name="T13" fmla="*/ 3279195 h 1720"/>
              <a:gd name="T14" fmla="*/ 4213470 w 1354"/>
              <a:gd name="T15" fmla="*/ 1705341 h 1720"/>
              <a:gd name="T16" fmla="*/ 3794083 w 1354"/>
              <a:gd name="T17" fmla="*/ 474148 h 1720"/>
              <a:gd name="T18" fmla="*/ 3170881 w 1354"/>
              <a:gd name="T19" fmla="*/ 147424 h 1720"/>
              <a:gd name="T20" fmla="*/ 1218967 w 1354"/>
              <a:gd name="T21" fmla="*/ 788919 h 1720"/>
              <a:gd name="T22" fmla="*/ 82310 w 1354"/>
              <a:gd name="T23" fmla="*/ 1115643 h 1720"/>
              <a:gd name="T24" fmla="*/ 352756 w 1354"/>
              <a:gd name="T25" fmla="*/ 2366758 h 1720"/>
              <a:gd name="T26" fmla="*/ 670236 w 1354"/>
              <a:gd name="T27" fmla="*/ 3574043 h 1720"/>
              <a:gd name="T28" fmla="*/ 936762 w 1354"/>
              <a:gd name="T29" fmla="*/ 5052271 h 172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221" name="Group 5"/>
          <p:cNvGrpSpPr/>
          <p:nvPr/>
        </p:nvGrpSpPr>
        <p:grpSpPr>
          <a:xfrm>
            <a:off x="3132138" y="5738813"/>
            <a:ext cx="685800" cy="603250"/>
            <a:chOff x="2629" y="832"/>
            <a:chExt cx="1533" cy="1569"/>
          </a:xfrm>
        </p:grpSpPr>
        <p:sp>
          <p:nvSpPr>
            <p:cNvPr id="10284" name="chenying0907 6"/>
            <p:cNvSpPr/>
            <p:nvPr/>
          </p:nvSpPr>
          <p:spPr bwMode="auto">
            <a:xfrm>
              <a:off x="2813" y="1061"/>
              <a:ext cx="213" cy="199"/>
            </a:xfrm>
            <a:custGeom>
              <a:gdLst>
                <a:gd name="T0" fmla="*/ 144 w 90"/>
                <a:gd name="T1" fmla="*/ 135 h 84"/>
                <a:gd name="T2" fmla="*/ 40 w 90"/>
                <a:gd name="T3" fmla="*/ 114 h 84"/>
                <a:gd name="T4" fmla="*/ 99 w 90"/>
                <a:gd name="T5" fmla="*/ 0 h 84"/>
                <a:gd name="T6" fmla="*/ 144 w 90"/>
                <a:gd name="T7" fmla="*/ 135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61" y="57"/>
                  </a:moveTo>
                  <a:cubicBezTo>
                    <a:pt x="61" y="57"/>
                    <a:pt x="33" y="84"/>
                    <a:pt x="17" y="48"/>
                  </a:cubicBezTo>
                  <a:cubicBezTo>
                    <a:pt x="0" y="12"/>
                    <a:pt x="33" y="0"/>
                    <a:pt x="42" y="0"/>
                  </a:cubicBezTo>
                  <a:cubicBezTo>
                    <a:pt x="51" y="0"/>
                    <a:pt x="90" y="12"/>
                    <a:pt x="61" y="57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5" name="chenying0907 7"/>
            <p:cNvSpPr/>
            <p:nvPr/>
          </p:nvSpPr>
          <p:spPr bwMode="auto">
            <a:xfrm>
              <a:off x="3815" y="2125"/>
              <a:ext cx="212" cy="198"/>
            </a:xfrm>
            <a:custGeom>
              <a:gdLst>
                <a:gd name="T0" fmla="*/ 139 w 90"/>
                <a:gd name="T1" fmla="*/ 137 h 84"/>
                <a:gd name="T2" fmla="*/ 35 w 90"/>
                <a:gd name="T3" fmla="*/ 111 h 84"/>
                <a:gd name="T4" fmla="*/ 99 w 90"/>
                <a:gd name="T5" fmla="*/ 0 h 84"/>
                <a:gd name="T6" fmla="*/ 139 w 90"/>
                <a:gd name="T7" fmla="*/ 137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59" y="58"/>
                  </a:moveTo>
                  <a:cubicBezTo>
                    <a:pt x="59" y="58"/>
                    <a:pt x="30" y="84"/>
                    <a:pt x="15" y="47"/>
                  </a:cubicBezTo>
                  <a:cubicBezTo>
                    <a:pt x="0" y="10"/>
                    <a:pt x="33" y="0"/>
                    <a:pt x="42" y="0"/>
                  </a:cubicBezTo>
                  <a:cubicBezTo>
                    <a:pt x="51" y="0"/>
                    <a:pt x="90" y="14"/>
                    <a:pt x="59" y="5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6" name="chenying0907 8"/>
            <p:cNvSpPr/>
            <p:nvPr/>
          </p:nvSpPr>
          <p:spPr bwMode="auto">
            <a:xfrm>
              <a:off x="2960" y="1206"/>
              <a:ext cx="907" cy="947"/>
            </a:xfrm>
            <a:custGeom>
              <a:gdLst>
                <a:gd name="T0" fmla="*/ 0 w 384"/>
                <a:gd name="T1" fmla="*/ 0 h 401"/>
                <a:gd name="T2" fmla="*/ 437 w 384"/>
                <a:gd name="T3" fmla="*/ 453 h 401"/>
                <a:gd name="T4" fmla="*/ 742 w 384"/>
                <a:gd name="T5" fmla="*/ 763 h 401"/>
                <a:gd name="T6" fmla="*/ 907 w 384"/>
                <a:gd name="T7" fmla="*/ 947 h 4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4" h="401">
                  <a:moveTo>
                    <a:pt x="0" y="0"/>
                  </a:moveTo>
                  <a:cubicBezTo>
                    <a:pt x="0" y="0"/>
                    <a:pt x="165" y="168"/>
                    <a:pt x="185" y="192"/>
                  </a:cubicBezTo>
                  <a:cubicBezTo>
                    <a:pt x="205" y="215"/>
                    <a:pt x="296" y="303"/>
                    <a:pt x="314" y="323"/>
                  </a:cubicBezTo>
                  <a:cubicBezTo>
                    <a:pt x="332" y="343"/>
                    <a:pt x="384" y="401"/>
                    <a:pt x="384" y="401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7" name="chenying0907 9"/>
            <p:cNvSpPr/>
            <p:nvPr/>
          </p:nvSpPr>
          <p:spPr bwMode="auto">
            <a:xfrm>
              <a:off x="3095" y="979"/>
              <a:ext cx="564" cy="1299"/>
            </a:xfrm>
            <a:custGeom>
              <a:gdLst>
                <a:gd name="T0" fmla="*/ 564 w 239"/>
                <a:gd name="T1" fmla="*/ 0 h 550"/>
                <a:gd name="T2" fmla="*/ 281 w 239"/>
                <a:gd name="T3" fmla="*/ 678 h 550"/>
                <a:gd name="T4" fmla="*/ 109 w 239"/>
                <a:gd name="T5" fmla="*/ 1075 h 550"/>
                <a:gd name="T6" fmla="*/ 0 w 239"/>
                <a:gd name="T7" fmla="*/ 1299 h 5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9" h="550">
                  <a:moveTo>
                    <a:pt x="239" y="0"/>
                  </a:moveTo>
                  <a:cubicBezTo>
                    <a:pt x="239" y="0"/>
                    <a:pt x="133" y="259"/>
                    <a:pt x="119" y="287"/>
                  </a:cubicBezTo>
                  <a:cubicBezTo>
                    <a:pt x="105" y="314"/>
                    <a:pt x="58" y="431"/>
                    <a:pt x="46" y="455"/>
                  </a:cubicBezTo>
                  <a:cubicBezTo>
                    <a:pt x="34" y="480"/>
                    <a:pt x="0" y="550"/>
                    <a:pt x="0" y="55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8" name="chenying0907 10"/>
            <p:cNvSpPr/>
            <p:nvPr/>
          </p:nvSpPr>
          <p:spPr bwMode="auto">
            <a:xfrm>
              <a:off x="3546" y="832"/>
              <a:ext cx="207" cy="187"/>
            </a:xfrm>
            <a:custGeom>
              <a:gdLst>
                <a:gd name="T0" fmla="*/ 106 w 88"/>
                <a:gd name="T1" fmla="*/ 161 h 79"/>
                <a:gd name="T2" fmla="*/ 7 w 88"/>
                <a:gd name="T3" fmla="*/ 92 h 79"/>
                <a:gd name="T4" fmla="*/ 113 w 88"/>
                <a:gd name="T5" fmla="*/ 12 h 79"/>
                <a:gd name="T6" fmla="*/ 181 w 88"/>
                <a:gd name="T7" fmla="*/ 118 h 79"/>
                <a:gd name="T8" fmla="*/ 106 w 88"/>
                <a:gd name="T9" fmla="*/ 161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79">
                  <a:moveTo>
                    <a:pt x="45" y="68"/>
                  </a:moveTo>
                  <a:cubicBezTo>
                    <a:pt x="45" y="68"/>
                    <a:pt x="6" y="67"/>
                    <a:pt x="3" y="39"/>
                  </a:cubicBezTo>
                  <a:cubicBezTo>
                    <a:pt x="0" y="11"/>
                    <a:pt x="26" y="0"/>
                    <a:pt x="48" y="5"/>
                  </a:cubicBezTo>
                  <a:cubicBezTo>
                    <a:pt x="70" y="10"/>
                    <a:pt x="88" y="26"/>
                    <a:pt x="77" y="50"/>
                  </a:cubicBezTo>
                  <a:cubicBezTo>
                    <a:pt x="66" y="74"/>
                    <a:pt x="60" y="79"/>
                    <a:pt x="45" y="6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9" name="chenying0907 11"/>
            <p:cNvSpPr/>
            <p:nvPr/>
          </p:nvSpPr>
          <p:spPr bwMode="auto">
            <a:xfrm>
              <a:off x="3420" y="1024"/>
              <a:ext cx="414" cy="210"/>
            </a:xfrm>
            <a:custGeom>
              <a:gdLst>
                <a:gd name="T0" fmla="*/ 57 w 175"/>
                <a:gd name="T1" fmla="*/ 19 h 89"/>
                <a:gd name="T2" fmla="*/ 166 w 175"/>
                <a:gd name="T3" fmla="*/ 78 h 89"/>
                <a:gd name="T4" fmla="*/ 300 w 175"/>
                <a:gd name="T5" fmla="*/ 205 h 89"/>
                <a:gd name="T6" fmla="*/ 376 w 175"/>
                <a:gd name="T7" fmla="*/ 116 h 89"/>
                <a:gd name="T8" fmla="*/ 114 w 175"/>
                <a:gd name="T9" fmla="*/ 116 h 89"/>
                <a:gd name="T10" fmla="*/ 57 w 175"/>
                <a:gd name="T11" fmla="*/ 19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5" h="89">
                  <a:moveTo>
                    <a:pt x="24" y="8"/>
                  </a:moveTo>
                  <a:cubicBezTo>
                    <a:pt x="40" y="0"/>
                    <a:pt x="57" y="14"/>
                    <a:pt x="70" y="33"/>
                  </a:cubicBezTo>
                  <a:cubicBezTo>
                    <a:pt x="83" y="52"/>
                    <a:pt x="110" y="85"/>
                    <a:pt x="127" y="87"/>
                  </a:cubicBezTo>
                  <a:cubicBezTo>
                    <a:pt x="144" y="89"/>
                    <a:pt x="175" y="58"/>
                    <a:pt x="159" y="49"/>
                  </a:cubicBezTo>
                  <a:cubicBezTo>
                    <a:pt x="143" y="41"/>
                    <a:pt x="74" y="54"/>
                    <a:pt x="48" y="49"/>
                  </a:cubicBezTo>
                  <a:cubicBezTo>
                    <a:pt x="22" y="45"/>
                    <a:pt x="0" y="20"/>
                    <a:pt x="24" y="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0" name="chenying0907 12"/>
            <p:cNvSpPr/>
            <p:nvPr/>
          </p:nvSpPr>
          <p:spPr bwMode="auto">
            <a:xfrm>
              <a:off x="2759" y="1532"/>
              <a:ext cx="1290" cy="215"/>
            </a:xfrm>
            <a:custGeom>
              <a:gdLst>
                <a:gd name="T0" fmla="*/ 0 w 546"/>
                <a:gd name="T1" fmla="*/ 213 h 91"/>
                <a:gd name="T2" fmla="*/ 180 w 546"/>
                <a:gd name="T3" fmla="*/ 194 h 91"/>
                <a:gd name="T4" fmla="*/ 425 w 546"/>
                <a:gd name="T5" fmla="*/ 168 h 91"/>
                <a:gd name="T6" fmla="*/ 751 w 546"/>
                <a:gd name="T7" fmla="*/ 111 h 91"/>
                <a:gd name="T8" fmla="*/ 1016 w 546"/>
                <a:gd name="T9" fmla="*/ 64 h 91"/>
                <a:gd name="T10" fmla="*/ 1195 w 546"/>
                <a:gd name="T11" fmla="*/ 28 h 91"/>
                <a:gd name="T12" fmla="*/ 1290 w 54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46" h="91">
                  <a:moveTo>
                    <a:pt x="0" y="90"/>
                  </a:moveTo>
                  <a:cubicBezTo>
                    <a:pt x="12" y="91"/>
                    <a:pt x="64" y="82"/>
                    <a:pt x="76" y="82"/>
                  </a:cubicBezTo>
                  <a:cubicBezTo>
                    <a:pt x="88" y="82"/>
                    <a:pt x="161" y="74"/>
                    <a:pt x="180" y="71"/>
                  </a:cubicBezTo>
                  <a:cubicBezTo>
                    <a:pt x="199" y="68"/>
                    <a:pt x="296" y="52"/>
                    <a:pt x="318" y="47"/>
                  </a:cubicBezTo>
                  <a:cubicBezTo>
                    <a:pt x="340" y="42"/>
                    <a:pt x="411" y="33"/>
                    <a:pt x="430" y="27"/>
                  </a:cubicBezTo>
                  <a:cubicBezTo>
                    <a:pt x="449" y="21"/>
                    <a:pt x="498" y="13"/>
                    <a:pt x="506" y="12"/>
                  </a:cubicBezTo>
                  <a:cubicBezTo>
                    <a:pt x="514" y="11"/>
                    <a:pt x="546" y="0"/>
                    <a:pt x="546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1" name="chenying0907 13"/>
            <p:cNvSpPr/>
            <p:nvPr/>
          </p:nvSpPr>
          <p:spPr bwMode="auto">
            <a:xfrm>
              <a:off x="4027" y="1444"/>
              <a:ext cx="135" cy="163"/>
            </a:xfrm>
            <a:custGeom>
              <a:gdLst>
                <a:gd name="T0" fmla="*/ 83 w 57"/>
                <a:gd name="T1" fmla="*/ 5 h 69"/>
                <a:gd name="T2" fmla="*/ 135 w 57"/>
                <a:gd name="T3" fmla="*/ 76 h 69"/>
                <a:gd name="T4" fmla="*/ 66 w 57"/>
                <a:gd name="T5" fmla="*/ 154 h 69"/>
                <a:gd name="T6" fmla="*/ 21 w 57"/>
                <a:gd name="T7" fmla="*/ 50 h 69"/>
                <a:gd name="T8" fmla="*/ 83 w 57"/>
                <a:gd name="T9" fmla="*/ 5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9">
                  <a:moveTo>
                    <a:pt x="35" y="2"/>
                  </a:moveTo>
                  <a:cubicBezTo>
                    <a:pt x="47" y="5"/>
                    <a:pt x="57" y="19"/>
                    <a:pt x="57" y="32"/>
                  </a:cubicBezTo>
                  <a:cubicBezTo>
                    <a:pt x="57" y="45"/>
                    <a:pt x="42" y="69"/>
                    <a:pt x="28" y="65"/>
                  </a:cubicBezTo>
                  <a:cubicBezTo>
                    <a:pt x="14" y="61"/>
                    <a:pt x="0" y="39"/>
                    <a:pt x="9" y="21"/>
                  </a:cubicBezTo>
                  <a:cubicBezTo>
                    <a:pt x="18" y="3"/>
                    <a:pt x="29" y="0"/>
                    <a:pt x="35" y="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2" name="chenying0907 14"/>
            <p:cNvSpPr/>
            <p:nvPr/>
          </p:nvSpPr>
          <p:spPr bwMode="auto">
            <a:xfrm>
              <a:off x="2629" y="1673"/>
              <a:ext cx="133" cy="187"/>
            </a:xfrm>
            <a:custGeom>
              <a:gdLst>
                <a:gd name="T0" fmla="*/ 50 w 56"/>
                <a:gd name="T1" fmla="*/ 7 h 79"/>
                <a:gd name="T2" fmla="*/ 114 w 56"/>
                <a:gd name="T3" fmla="*/ 47 h 79"/>
                <a:gd name="T4" fmla="*/ 121 w 56"/>
                <a:gd name="T5" fmla="*/ 123 h 79"/>
                <a:gd name="T6" fmla="*/ 50 w 56"/>
                <a:gd name="T7" fmla="*/ 156 h 79"/>
                <a:gd name="T8" fmla="*/ 5 w 56"/>
                <a:gd name="T9" fmla="*/ 57 h 79"/>
                <a:gd name="T10" fmla="*/ 50 w 56"/>
                <a:gd name="T11" fmla="*/ 7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79">
                  <a:moveTo>
                    <a:pt x="21" y="3"/>
                  </a:moveTo>
                  <a:cubicBezTo>
                    <a:pt x="30" y="5"/>
                    <a:pt x="42" y="9"/>
                    <a:pt x="48" y="20"/>
                  </a:cubicBezTo>
                  <a:cubicBezTo>
                    <a:pt x="55" y="30"/>
                    <a:pt x="56" y="42"/>
                    <a:pt x="51" y="52"/>
                  </a:cubicBezTo>
                  <a:cubicBezTo>
                    <a:pt x="46" y="61"/>
                    <a:pt x="36" y="79"/>
                    <a:pt x="21" y="66"/>
                  </a:cubicBezTo>
                  <a:cubicBezTo>
                    <a:pt x="6" y="52"/>
                    <a:pt x="0" y="32"/>
                    <a:pt x="2" y="24"/>
                  </a:cubicBezTo>
                  <a:cubicBezTo>
                    <a:pt x="4" y="17"/>
                    <a:pt x="11" y="0"/>
                    <a:pt x="21" y="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3" name="chenying0907 15"/>
            <p:cNvSpPr/>
            <p:nvPr/>
          </p:nvSpPr>
          <p:spPr bwMode="auto">
            <a:xfrm>
              <a:off x="2780" y="1593"/>
              <a:ext cx="166" cy="293"/>
            </a:xfrm>
            <a:custGeom>
              <a:gdLst>
                <a:gd name="T0" fmla="*/ 166 w 70"/>
                <a:gd name="T1" fmla="*/ 132 h 124"/>
                <a:gd name="T2" fmla="*/ 102 w 70"/>
                <a:gd name="T3" fmla="*/ 45 h 124"/>
                <a:gd name="T4" fmla="*/ 17 w 70"/>
                <a:gd name="T5" fmla="*/ 24 h 124"/>
                <a:gd name="T6" fmla="*/ 43 w 70"/>
                <a:gd name="T7" fmla="*/ 95 h 124"/>
                <a:gd name="T8" fmla="*/ 100 w 70"/>
                <a:gd name="T9" fmla="*/ 139 h 124"/>
                <a:gd name="T10" fmla="*/ 50 w 70"/>
                <a:gd name="T11" fmla="*/ 208 h 124"/>
                <a:gd name="T12" fmla="*/ 52 w 70"/>
                <a:gd name="T13" fmla="*/ 284 h 124"/>
                <a:gd name="T14" fmla="*/ 119 w 70"/>
                <a:gd name="T15" fmla="*/ 236 h 124"/>
                <a:gd name="T16" fmla="*/ 166 w 70"/>
                <a:gd name="T17" fmla="*/ 132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24">
                  <a:moveTo>
                    <a:pt x="70" y="56"/>
                  </a:moveTo>
                  <a:cubicBezTo>
                    <a:pt x="70" y="56"/>
                    <a:pt x="55" y="27"/>
                    <a:pt x="43" y="19"/>
                  </a:cubicBezTo>
                  <a:cubicBezTo>
                    <a:pt x="31" y="12"/>
                    <a:pt x="14" y="0"/>
                    <a:pt x="7" y="10"/>
                  </a:cubicBezTo>
                  <a:cubicBezTo>
                    <a:pt x="0" y="20"/>
                    <a:pt x="8" y="33"/>
                    <a:pt x="18" y="40"/>
                  </a:cubicBezTo>
                  <a:cubicBezTo>
                    <a:pt x="27" y="46"/>
                    <a:pt x="38" y="53"/>
                    <a:pt x="42" y="59"/>
                  </a:cubicBezTo>
                  <a:cubicBezTo>
                    <a:pt x="42" y="59"/>
                    <a:pt x="24" y="76"/>
                    <a:pt x="21" y="88"/>
                  </a:cubicBezTo>
                  <a:cubicBezTo>
                    <a:pt x="18" y="100"/>
                    <a:pt x="14" y="116"/>
                    <a:pt x="22" y="120"/>
                  </a:cubicBezTo>
                  <a:cubicBezTo>
                    <a:pt x="30" y="124"/>
                    <a:pt x="43" y="111"/>
                    <a:pt x="50" y="100"/>
                  </a:cubicBezTo>
                  <a:cubicBezTo>
                    <a:pt x="56" y="90"/>
                    <a:pt x="68" y="62"/>
                    <a:pt x="70" y="5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4" name="chenying0907 16"/>
            <p:cNvSpPr/>
            <p:nvPr/>
          </p:nvSpPr>
          <p:spPr bwMode="auto">
            <a:xfrm>
              <a:off x="2981" y="1808"/>
              <a:ext cx="118" cy="149"/>
            </a:xfrm>
            <a:custGeom>
              <a:gdLst>
                <a:gd name="T0" fmla="*/ 99 w 50"/>
                <a:gd name="T1" fmla="*/ 43 h 63"/>
                <a:gd name="T2" fmla="*/ 9 w 50"/>
                <a:gd name="T3" fmla="*/ 43 h 63"/>
                <a:gd name="T4" fmla="*/ 42 w 50"/>
                <a:gd name="T5" fmla="*/ 130 h 63"/>
                <a:gd name="T6" fmla="*/ 99 w 50"/>
                <a:gd name="T7" fmla="*/ 130 h 63"/>
                <a:gd name="T8" fmla="*/ 99 w 50"/>
                <a:gd name="T9" fmla="*/ 43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62">
                  <a:moveTo>
                    <a:pt x="42" y="18"/>
                  </a:moveTo>
                  <a:cubicBezTo>
                    <a:pt x="36" y="12"/>
                    <a:pt x="8" y="0"/>
                    <a:pt x="4" y="18"/>
                  </a:cubicBezTo>
                  <a:cubicBezTo>
                    <a:pt x="0" y="36"/>
                    <a:pt x="9" y="51"/>
                    <a:pt x="18" y="55"/>
                  </a:cubicBezTo>
                  <a:cubicBezTo>
                    <a:pt x="28" y="58"/>
                    <a:pt x="34" y="63"/>
                    <a:pt x="42" y="55"/>
                  </a:cubicBezTo>
                  <a:cubicBezTo>
                    <a:pt x="50" y="47"/>
                    <a:pt x="48" y="24"/>
                    <a:pt x="42" y="1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5" name="chenying0907 17"/>
            <p:cNvSpPr/>
            <p:nvPr/>
          </p:nvSpPr>
          <p:spPr bwMode="auto">
            <a:xfrm>
              <a:off x="2955" y="1458"/>
              <a:ext cx="95" cy="107"/>
            </a:xfrm>
            <a:custGeom>
              <a:gdLst>
                <a:gd name="T0" fmla="*/ 95 w 40"/>
                <a:gd name="T1" fmla="*/ 59 h 45"/>
                <a:gd name="T2" fmla="*/ 55 w 40"/>
                <a:gd name="T3" fmla="*/ 0 h 45"/>
                <a:gd name="T4" fmla="*/ 12 w 40"/>
                <a:gd name="T5" fmla="*/ 67 h 45"/>
                <a:gd name="T6" fmla="*/ 95 w 40"/>
                <a:gd name="T7" fmla="*/ 59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45">
                  <a:moveTo>
                    <a:pt x="40" y="25"/>
                  </a:moveTo>
                  <a:cubicBezTo>
                    <a:pt x="40" y="25"/>
                    <a:pt x="36" y="0"/>
                    <a:pt x="23" y="0"/>
                  </a:cubicBezTo>
                  <a:cubicBezTo>
                    <a:pt x="10" y="0"/>
                    <a:pt x="0" y="10"/>
                    <a:pt x="5" y="28"/>
                  </a:cubicBezTo>
                  <a:cubicBezTo>
                    <a:pt x="10" y="45"/>
                    <a:pt x="32" y="43"/>
                    <a:pt x="40" y="25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6" name="chenying0907 18"/>
            <p:cNvSpPr/>
            <p:nvPr/>
          </p:nvSpPr>
          <p:spPr bwMode="auto">
            <a:xfrm>
              <a:off x="2899" y="1102"/>
              <a:ext cx="219" cy="307"/>
            </a:xfrm>
            <a:custGeom>
              <a:gdLst>
                <a:gd name="T0" fmla="*/ 181 w 93"/>
                <a:gd name="T1" fmla="*/ 227 h 130"/>
                <a:gd name="T2" fmla="*/ 47 w 93"/>
                <a:gd name="T3" fmla="*/ 272 h 130"/>
                <a:gd name="T4" fmla="*/ 115 w 93"/>
                <a:gd name="T5" fmla="*/ 158 h 130"/>
                <a:gd name="T6" fmla="*/ 139 w 93"/>
                <a:gd name="T7" fmla="*/ 59 h 130"/>
                <a:gd name="T8" fmla="*/ 181 w 93"/>
                <a:gd name="T9" fmla="*/ 14 h 130"/>
                <a:gd name="T10" fmla="*/ 219 w 93"/>
                <a:gd name="T11" fmla="*/ 156 h 130"/>
                <a:gd name="T12" fmla="*/ 181 w 93"/>
                <a:gd name="T13" fmla="*/ 227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130">
                  <a:moveTo>
                    <a:pt x="77" y="96"/>
                  </a:moveTo>
                  <a:cubicBezTo>
                    <a:pt x="77" y="96"/>
                    <a:pt x="41" y="130"/>
                    <a:pt x="20" y="115"/>
                  </a:cubicBezTo>
                  <a:cubicBezTo>
                    <a:pt x="0" y="100"/>
                    <a:pt x="21" y="68"/>
                    <a:pt x="49" y="67"/>
                  </a:cubicBezTo>
                  <a:cubicBezTo>
                    <a:pt x="49" y="67"/>
                    <a:pt x="53" y="36"/>
                    <a:pt x="59" y="25"/>
                  </a:cubicBezTo>
                  <a:cubicBezTo>
                    <a:pt x="65" y="14"/>
                    <a:pt x="66" y="0"/>
                    <a:pt x="77" y="6"/>
                  </a:cubicBezTo>
                  <a:cubicBezTo>
                    <a:pt x="88" y="13"/>
                    <a:pt x="93" y="52"/>
                    <a:pt x="93" y="66"/>
                  </a:cubicBezTo>
                  <a:cubicBezTo>
                    <a:pt x="93" y="81"/>
                    <a:pt x="83" y="91"/>
                    <a:pt x="77" y="9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7" name="chenying0907 19"/>
            <p:cNvSpPr/>
            <p:nvPr/>
          </p:nvSpPr>
          <p:spPr bwMode="auto">
            <a:xfrm>
              <a:off x="3262" y="1189"/>
              <a:ext cx="128" cy="130"/>
            </a:xfrm>
            <a:custGeom>
              <a:gdLst>
                <a:gd name="T0" fmla="*/ 90 w 54"/>
                <a:gd name="T1" fmla="*/ 116 h 55"/>
                <a:gd name="T2" fmla="*/ 7 w 54"/>
                <a:gd name="T3" fmla="*/ 71 h 55"/>
                <a:gd name="T4" fmla="*/ 62 w 54"/>
                <a:gd name="T5" fmla="*/ 5 h 55"/>
                <a:gd name="T6" fmla="*/ 128 w 54"/>
                <a:gd name="T7" fmla="*/ 61 h 55"/>
                <a:gd name="T8" fmla="*/ 90 w 54"/>
                <a:gd name="T9" fmla="*/ 116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5">
                  <a:moveTo>
                    <a:pt x="38" y="49"/>
                  </a:moveTo>
                  <a:cubicBezTo>
                    <a:pt x="30" y="53"/>
                    <a:pt x="6" y="55"/>
                    <a:pt x="3" y="30"/>
                  </a:cubicBezTo>
                  <a:cubicBezTo>
                    <a:pt x="0" y="5"/>
                    <a:pt x="12" y="0"/>
                    <a:pt x="26" y="2"/>
                  </a:cubicBezTo>
                  <a:cubicBezTo>
                    <a:pt x="39" y="4"/>
                    <a:pt x="54" y="15"/>
                    <a:pt x="54" y="26"/>
                  </a:cubicBezTo>
                  <a:cubicBezTo>
                    <a:pt x="53" y="37"/>
                    <a:pt x="50" y="44"/>
                    <a:pt x="38" y="49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8" name="chenying0907 20"/>
            <p:cNvSpPr/>
            <p:nvPr/>
          </p:nvSpPr>
          <p:spPr bwMode="auto">
            <a:xfrm>
              <a:off x="3352" y="1305"/>
              <a:ext cx="28" cy="153"/>
            </a:xfrm>
            <a:custGeom>
              <a:gdLst>
                <a:gd name="T0" fmla="*/ 0 w 12"/>
                <a:gd name="T1" fmla="*/ 0 h 65"/>
                <a:gd name="T2" fmla="*/ 23 w 12"/>
                <a:gd name="T3" fmla="*/ 153 h 65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2" h="65">
                  <a:moveTo>
                    <a:pt x="0" y="0"/>
                  </a:moveTo>
                  <a:cubicBezTo>
                    <a:pt x="0" y="0"/>
                    <a:pt x="12" y="52"/>
                    <a:pt x="10" y="65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99" name="chenying0907 21"/>
            <p:cNvSpPr/>
            <p:nvPr/>
          </p:nvSpPr>
          <p:spPr bwMode="auto">
            <a:xfrm>
              <a:off x="3609" y="1335"/>
              <a:ext cx="126" cy="121"/>
            </a:xfrm>
            <a:custGeom>
              <a:gdLst>
                <a:gd name="T0" fmla="*/ 62 w 53"/>
                <a:gd name="T1" fmla="*/ 114 h 51"/>
                <a:gd name="T2" fmla="*/ 19 w 53"/>
                <a:gd name="T3" fmla="*/ 21 h 51"/>
                <a:gd name="T4" fmla="*/ 93 w 53"/>
                <a:gd name="T5" fmla="*/ 7 h 51"/>
                <a:gd name="T6" fmla="*/ 119 w 53"/>
                <a:gd name="T7" fmla="*/ 81 h 51"/>
                <a:gd name="T8" fmla="*/ 62 w 53"/>
                <a:gd name="T9" fmla="*/ 114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51">
                  <a:moveTo>
                    <a:pt x="26" y="48"/>
                  </a:moveTo>
                  <a:cubicBezTo>
                    <a:pt x="15" y="45"/>
                    <a:pt x="0" y="15"/>
                    <a:pt x="8" y="9"/>
                  </a:cubicBezTo>
                  <a:cubicBezTo>
                    <a:pt x="17" y="3"/>
                    <a:pt x="27" y="0"/>
                    <a:pt x="39" y="3"/>
                  </a:cubicBezTo>
                  <a:cubicBezTo>
                    <a:pt x="50" y="5"/>
                    <a:pt x="53" y="22"/>
                    <a:pt x="50" y="34"/>
                  </a:cubicBezTo>
                  <a:cubicBezTo>
                    <a:pt x="47" y="46"/>
                    <a:pt x="38" y="51"/>
                    <a:pt x="26" y="4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0" name="chenying0907 22"/>
            <p:cNvSpPr/>
            <p:nvPr/>
          </p:nvSpPr>
          <p:spPr bwMode="auto">
            <a:xfrm>
              <a:off x="3822" y="1402"/>
              <a:ext cx="198" cy="319"/>
            </a:xfrm>
            <a:custGeom>
              <a:gdLst>
                <a:gd name="T0" fmla="*/ 26 w 84"/>
                <a:gd name="T1" fmla="*/ 165 h 135"/>
                <a:gd name="T2" fmla="*/ 19 w 84"/>
                <a:gd name="T3" fmla="*/ 57 h 135"/>
                <a:gd name="T4" fmla="*/ 97 w 84"/>
                <a:gd name="T5" fmla="*/ 24 h 135"/>
                <a:gd name="T6" fmla="*/ 75 w 84"/>
                <a:gd name="T7" fmla="*/ 158 h 135"/>
                <a:gd name="T8" fmla="*/ 174 w 84"/>
                <a:gd name="T9" fmla="*/ 227 h 135"/>
                <a:gd name="T10" fmla="*/ 160 w 84"/>
                <a:gd name="T11" fmla="*/ 314 h 135"/>
                <a:gd name="T12" fmla="*/ 64 w 84"/>
                <a:gd name="T13" fmla="*/ 267 h 135"/>
                <a:gd name="T14" fmla="*/ 26 w 84"/>
                <a:gd name="T15" fmla="*/ 165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4" h="135">
                  <a:moveTo>
                    <a:pt x="11" y="70"/>
                  </a:moveTo>
                  <a:cubicBezTo>
                    <a:pt x="11" y="70"/>
                    <a:pt x="0" y="38"/>
                    <a:pt x="8" y="24"/>
                  </a:cubicBezTo>
                  <a:cubicBezTo>
                    <a:pt x="17" y="10"/>
                    <a:pt x="29" y="0"/>
                    <a:pt x="41" y="10"/>
                  </a:cubicBezTo>
                  <a:cubicBezTo>
                    <a:pt x="53" y="20"/>
                    <a:pt x="53" y="49"/>
                    <a:pt x="32" y="67"/>
                  </a:cubicBezTo>
                  <a:cubicBezTo>
                    <a:pt x="32" y="67"/>
                    <a:pt x="64" y="75"/>
                    <a:pt x="74" y="96"/>
                  </a:cubicBezTo>
                  <a:cubicBezTo>
                    <a:pt x="84" y="116"/>
                    <a:pt x="79" y="132"/>
                    <a:pt x="68" y="133"/>
                  </a:cubicBezTo>
                  <a:cubicBezTo>
                    <a:pt x="57" y="135"/>
                    <a:pt x="34" y="131"/>
                    <a:pt x="27" y="113"/>
                  </a:cubicBezTo>
                  <a:cubicBezTo>
                    <a:pt x="19" y="95"/>
                    <a:pt x="11" y="70"/>
                    <a:pt x="11" y="7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1" name="Line 23"/>
            <p:cNvSpPr>
              <a:spLocks noChangeShapeType="1"/>
            </p:cNvSpPr>
            <p:nvPr/>
          </p:nvSpPr>
          <p:spPr bwMode="auto">
            <a:xfrm flipH="1">
              <a:off x="3574" y="1442"/>
              <a:ext cx="85" cy="10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2" name="chenying0907 24"/>
            <p:cNvSpPr/>
            <p:nvPr/>
          </p:nvSpPr>
          <p:spPr bwMode="auto">
            <a:xfrm>
              <a:off x="3607" y="1730"/>
              <a:ext cx="123" cy="40"/>
            </a:xfrm>
            <a:custGeom>
              <a:gdLst>
                <a:gd name="T0" fmla="*/ 0 w 52"/>
                <a:gd name="T1" fmla="*/ 0 h 17"/>
                <a:gd name="T2" fmla="*/ 123 w 52"/>
                <a:gd name="T3" fmla="*/ 40 h 17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2" h="17">
                  <a:moveTo>
                    <a:pt x="0" y="0"/>
                  </a:moveTo>
                  <a:cubicBezTo>
                    <a:pt x="0" y="0"/>
                    <a:pt x="44" y="4"/>
                    <a:pt x="52" y="1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3" name="chenying0907 25"/>
            <p:cNvSpPr/>
            <p:nvPr/>
          </p:nvSpPr>
          <p:spPr bwMode="auto">
            <a:xfrm>
              <a:off x="3692" y="1740"/>
              <a:ext cx="120" cy="146"/>
            </a:xfrm>
            <a:custGeom>
              <a:gdLst>
                <a:gd name="T0" fmla="*/ 120 w 51"/>
                <a:gd name="T1" fmla="*/ 75 h 62"/>
                <a:gd name="T2" fmla="*/ 38 w 51"/>
                <a:gd name="T3" fmla="*/ 118 h 62"/>
                <a:gd name="T4" fmla="*/ 61 w 51"/>
                <a:gd name="T5" fmla="*/ 2 h 62"/>
                <a:gd name="T6" fmla="*/ 120 w 51"/>
                <a:gd name="T7" fmla="*/ 75 h 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62">
                  <a:moveTo>
                    <a:pt x="51" y="32"/>
                  </a:moveTo>
                  <a:cubicBezTo>
                    <a:pt x="51" y="41"/>
                    <a:pt x="32" y="62"/>
                    <a:pt x="16" y="50"/>
                  </a:cubicBezTo>
                  <a:cubicBezTo>
                    <a:pt x="0" y="38"/>
                    <a:pt x="8" y="0"/>
                    <a:pt x="26" y="1"/>
                  </a:cubicBezTo>
                  <a:cubicBezTo>
                    <a:pt x="44" y="3"/>
                    <a:pt x="51" y="12"/>
                    <a:pt x="51" y="3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4" name="chenying0907 26"/>
            <p:cNvSpPr/>
            <p:nvPr/>
          </p:nvSpPr>
          <p:spPr bwMode="auto">
            <a:xfrm>
              <a:off x="3685" y="1912"/>
              <a:ext cx="234" cy="234"/>
            </a:xfrm>
            <a:custGeom>
              <a:gdLst>
                <a:gd name="T0" fmla="*/ 97 w 99"/>
                <a:gd name="T1" fmla="*/ 147 h 99"/>
                <a:gd name="T2" fmla="*/ 128 w 99"/>
                <a:gd name="T3" fmla="*/ 26 h 99"/>
                <a:gd name="T4" fmla="*/ 208 w 99"/>
                <a:gd name="T5" fmla="*/ 35 h 99"/>
                <a:gd name="T6" fmla="*/ 208 w 99"/>
                <a:gd name="T7" fmla="*/ 116 h 99"/>
                <a:gd name="T8" fmla="*/ 24 w 99"/>
                <a:gd name="T9" fmla="*/ 130 h 99"/>
                <a:gd name="T10" fmla="*/ 24 w 99"/>
                <a:gd name="T11" fmla="*/ 220 h 99"/>
                <a:gd name="T12" fmla="*/ 92 w 99"/>
                <a:gd name="T13" fmla="*/ 203 h 99"/>
                <a:gd name="T14" fmla="*/ 97 w 99"/>
                <a:gd name="T15" fmla="*/ 147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9" h="99">
                  <a:moveTo>
                    <a:pt x="41" y="62"/>
                  </a:moveTo>
                  <a:cubicBezTo>
                    <a:pt x="41" y="62"/>
                    <a:pt x="37" y="15"/>
                    <a:pt x="54" y="11"/>
                  </a:cubicBezTo>
                  <a:cubicBezTo>
                    <a:pt x="71" y="7"/>
                    <a:pt x="80" y="0"/>
                    <a:pt x="88" y="15"/>
                  </a:cubicBezTo>
                  <a:cubicBezTo>
                    <a:pt x="96" y="31"/>
                    <a:pt x="99" y="44"/>
                    <a:pt x="88" y="49"/>
                  </a:cubicBezTo>
                  <a:cubicBezTo>
                    <a:pt x="77" y="53"/>
                    <a:pt x="18" y="44"/>
                    <a:pt x="10" y="55"/>
                  </a:cubicBezTo>
                  <a:cubicBezTo>
                    <a:pt x="3" y="67"/>
                    <a:pt x="0" y="86"/>
                    <a:pt x="10" y="93"/>
                  </a:cubicBezTo>
                  <a:cubicBezTo>
                    <a:pt x="21" y="99"/>
                    <a:pt x="31" y="95"/>
                    <a:pt x="39" y="86"/>
                  </a:cubicBezTo>
                  <a:cubicBezTo>
                    <a:pt x="47" y="77"/>
                    <a:pt x="41" y="62"/>
                    <a:pt x="41" y="6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5" name="Line 27"/>
            <p:cNvSpPr>
              <a:spLocks noChangeShapeType="1"/>
            </p:cNvSpPr>
            <p:nvPr/>
          </p:nvSpPr>
          <p:spPr bwMode="auto">
            <a:xfrm>
              <a:off x="3050" y="1513"/>
              <a:ext cx="167" cy="5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6" name="chenying0907 28"/>
            <p:cNvSpPr/>
            <p:nvPr/>
          </p:nvSpPr>
          <p:spPr bwMode="auto">
            <a:xfrm>
              <a:off x="3376" y="1997"/>
              <a:ext cx="132" cy="125"/>
            </a:xfrm>
            <a:custGeom>
              <a:gdLst>
                <a:gd name="T0" fmla="*/ 14 w 56"/>
                <a:gd name="T1" fmla="*/ 78 h 53"/>
                <a:gd name="T2" fmla="*/ 75 w 56"/>
                <a:gd name="T3" fmla="*/ 118 h 53"/>
                <a:gd name="T4" fmla="*/ 125 w 56"/>
                <a:gd name="T5" fmla="*/ 78 h 53"/>
                <a:gd name="T6" fmla="*/ 28 w 56"/>
                <a:gd name="T7" fmla="*/ 35 h 53"/>
                <a:gd name="T8" fmla="*/ 14 w 56"/>
                <a:gd name="T9" fmla="*/ 78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2">
                  <a:moveTo>
                    <a:pt x="6" y="33"/>
                  </a:moveTo>
                  <a:cubicBezTo>
                    <a:pt x="10" y="44"/>
                    <a:pt x="18" y="53"/>
                    <a:pt x="32" y="50"/>
                  </a:cubicBezTo>
                  <a:cubicBezTo>
                    <a:pt x="47" y="47"/>
                    <a:pt x="56" y="45"/>
                    <a:pt x="53" y="33"/>
                  </a:cubicBezTo>
                  <a:cubicBezTo>
                    <a:pt x="50" y="21"/>
                    <a:pt x="24" y="0"/>
                    <a:pt x="12" y="15"/>
                  </a:cubicBezTo>
                  <a:cubicBezTo>
                    <a:pt x="0" y="29"/>
                    <a:pt x="6" y="33"/>
                    <a:pt x="6" y="3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7" name="chenying0907 29"/>
            <p:cNvSpPr/>
            <p:nvPr/>
          </p:nvSpPr>
          <p:spPr bwMode="auto">
            <a:xfrm>
              <a:off x="3019" y="2006"/>
              <a:ext cx="290" cy="272"/>
            </a:xfrm>
            <a:custGeom>
              <a:gdLst>
                <a:gd name="T0" fmla="*/ 151 w 123"/>
                <a:gd name="T1" fmla="*/ 118 h 115"/>
                <a:gd name="T2" fmla="*/ 198 w 123"/>
                <a:gd name="T3" fmla="*/ 251 h 115"/>
                <a:gd name="T4" fmla="*/ 283 w 123"/>
                <a:gd name="T5" fmla="*/ 211 h 115"/>
                <a:gd name="T6" fmla="*/ 182 w 123"/>
                <a:gd name="T7" fmla="*/ 92 h 115"/>
                <a:gd name="T8" fmla="*/ 75 w 123"/>
                <a:gd name="T9" fmla="*/ 132 h 115"/>
                <a:gd name="T10" fmla="*/ 31 w 123"/>
                <a:gd name="T11" fmla="*/ 50 h 115"/>
                <a:gd name="T12" fmla="*/ 113 w 123"/>
                <a:gd name="T13" fmla="*/ 14 h 115"/>
                <a:gd name="T14" fmla="*/ 151 w 123"/>
                <a:gd name="T15" fmla="*/ 118 h 1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3" h="115">
                  <a:moveTo>
                    <a:pt x="64" y="50"/>
                  </a:moveTo>
                  <a:cubicBezTo>
                    <a:pt x="64" y="50"/>
                    <a:pt x="57" y="97"/>
                    <a:pt x="84" y="106"/>
                  </a:cubicBezTo>
                  <a:cubicBezTo>
                    <a:pt x="111" y="115"/>
                    <a:pt x="123" y="107"/>
                    <a:pt x="120" y="89"/>
                  </a:cubicBezTo>
                  <a:cubicBezTo>
                    <a:pt x="117" y="70"/>
                    <a:pt x="84" y="40"/>
                    <a:pt x="77" y="39"/>
                  </a:cubicBezTo>
                  <a:cubicBezTo>
                    <a:pt x="70" y="37"/>
                    <a:pt x="46" y="63"/>
                    <a:pt x="32" y="56"/>
                  </a:cubicBezTo>
                  <a:cubicBezTo>
                    <a:pt x="17" y="49"/>
                    <a:pt x="0" y="31"/>
                    <a:pt x="13" y="21"/>
                  </a:cubicBezTo>
                  <a:cubicBezTo>
                    <a:pt x="25" y="11"/>
                    <a:pt x="38" y="0"/>
                    <a:pt x="48" y="6"/>
                  </a:cubicBezTo>
                  <a:cubicBezTo>
                    <a:pt x="59" y="11"/>
                    <a:pt x="64" y="31"/>
                    <a:pt x="64" y="5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8" name="chenying0907 30"/>
            <p:cNvSpPr/>
            <p:nvPr/>
          </p:nvSpPr>
          <p:spPr bwMode="auto">
            <a:xfrm>
              <a:off x="2955" y="2257"/>
              <a:ext cx="180" cy="144"/>
            </a:xfrm>
            <a:custGeom>
              <a:gdLst>
                <a:gd name="T0" fmla="*/ 52 w 76"/>
                <a:gd name="T1" fmla="*/ 26 h 61"/>
                <a:gd name="T2" fmla="*/ 26 w 76"/>
                <a:gd name="T3" fmla="*/ 116 h 61"/>
                <a:gd name="T4" fmla="*/ 123 w 76"/>
                <a:gd name="T5" fmla="*/ 127 h 61"/>
                <a:gd name="T6" fmla="*/ 178 w 76"/>
                <a:gd name="T7" fmla="*/ 83 h 61"/>
                <a:gd name="T8" fmla="*/ 97 w 76"/>
                <a:gd name="T9" fmla="*/ 9 h 61"/>
                <a:gd name="T10" fmla="*/ 52 w 76"/>
                <a:gd name="T11" fmla="*/ 26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6" h="61">
                  <a:moveTo>
                    <a:pt x="22" y="11"/>
                  </a:moveTo>
                  <a:cubicBezTo>
                    <a:pt x="12" y="21"/>
                    <a:pt x="0" y="38"/>
                    <a:pt x="11" y="49"/>
                  </a:cubicBezTo>
                  <a:cubicBezTo>
                    <a:pt x="22" y="61"/>
                    <a:pt x="36" y="61"/>
                    <a:pt x="52" y="54"/>
                  </a:cubicBezTo>
                  <a:cubicBezTo>
                    <a:pt x="67" y="47"/>
                    <a:pt x="75" y="48"/>
                    <a:pt x="75" y="35"/>
                  </a:cubicBezTo>
                  <a:cubicBezTo>
                    <a:pt x="76" y="21"/>
                    <a:pt x="57" y="0"/>
                    <a:pt x="41" y="4"/>
                  </a:cubicBezTo>
                  <a:cubicBezTo>
                    <a:pt x="25" y="8"/>
                    <a:pt x="26" y="5"/>
                    <a:pt x="22" y="11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9" name="chenying0907 31"/>
            <p:cNvSpPr/>
            <p:nvPr/>
          </p:nvSpPr>
          <p:spPr bwMode="auto">
            <a:xfrm>
              <a:off x="3149" y="1397"/>
              <a:ext cx="550" cy="645"/>
            </a:xfrm>
            <a:custGeom>
              <a:gdLst>
                <a:gd name="T0" fmla="*/ 293 w 233"/>
                <a:gd name="T1" fmla="*/ 645 h 273"/>
                <a:gd name="T2" fmla="*/ 281 w 233"/>
                <a:gd name="T3" fmla="*/ 491 h 273"/>
                <a:gd name="T4" fmla="*/ 366 w 233"/>
                <a:gd name="T5" fmla="*/ 385 h 273"/>
                <a:gd name="T6" fmla="*/ 425 w 233"/>
                <a:gd name="T7" fmla="*/ 234 h 273"/>
                <a:gd name="T8" fmla="*/ 434 w 233"/>
                <a:gd name="T9" fmla="*/ 135 h 273"/>
                <a:gd name="T10" fmla="*/ 276 w 233"/>
                <a:gd name="T11" fmla="*/ 146 h 273"/>
                <a:gd name="T12" fmla="*/ 307 w 233"/>
                <a:gd name="T13" fmla="*/ 73 h 273"/>
                <a:gd name="T14" fmla="*/ 135 w 233"/>
                <a:gd name="T15" fmla="*/ 142 h 273"/>
                <a:gd name="T16" fmla="*/ 68 w 233"/>
                <a:gd name="T17" fmla="*/ 298 h 2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3" h="273">
                  <a:moveTo>
                    <a:pt x="124" y="273"/>
                  </a:moveTo>
                  <a:cubicBezTo>
                    <a:pt x="119" y="208"/>
                    <a:pt x="119" y="208"/>
                    <a:pt x="119" y="208"/>
                  </a:cubicBezTo>
                  <a:cubicBezTo>
                    <a:pt x="157" y="207"/>
                    <a:pt x="155" y="163"/>
                    <a:pt x="155" y="163"/>
                  </a:cubicBezTo>
                  <a:cubicBezTo>
                    <a:pt x="233" y="173"/>
                    <a:pt x="180" y="99"/>
                    <a:pt x="180" y="99"/>
                  </a:cubicBezTo>
                  <a:cubicBezTo>
                    <a:pt x="180" y="99"/>
                    <a:pt x="208" y="88"/>
                    <a:pt x="184" y="57"/>
                  </a:cubicBezTo>
                  <a:cubicBezTo>
                    <a:pt x="160" y="26"/>
                    <a:pt x="117" y="62"/>
                    <a:pt x="117" y="62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81" y="0"/>
                    <a:pt x="57" y="60"/>
                    <a:pt x="57" y="60"/>
                  </a:cubicBezTo>
                  <a:cubicBezTo>
                    <a:pt x="0" y="66"/>
                    <a:pt x="29" y="126"/>
                    <a:pt x="29" y="126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0" name="chenying0907 32"/>
            <p:cNvSpPr/>
            <p:nvPr/>
          </p:nvSpPr>
          <p:spPr bwMode="auto">
            <a:xfrm>
              <a:off x="3092" y="1789"/>
              <a:ext cx="338" cy="114"/>
            </a:xfrm>
            <a:custGeom>
              <a:gdLst>
                <a:gd name="T0" fmla="*/ 338 w 143"/>
                <a:gd name="T1" fmla="*/ 100 h 48"/>
                <a:gd name="T2" fmla="*/ 248 w 143"/>
                <a:gd name="T3" fmla="*/ 0 h 48"/>
                <a:gd name="T4" fmla="*/ 118 w 143"/>
                <a:gd name="T5" fmla="*/ 17 h 48"/>
                <a:gd name="T6" fmla="*/ 0 w 143"/>
                <a:gd name="T7" fmla="*/ 88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" h="48">
                  <a:moveTo>
                    <a:pt x="143" y="42"/>
                  </a:moveTo>
                  <a:cubicBezTo>
                    <a:pt x="143" y="42"/>
                    <a:pt x="108" y="48"/>
                    <a:pt x="105" y="0"/>
                  </a:cubicBezTo>
                  <a:cubicBezTo>
                    <a:pt x="105" y="0"/>
                    <a:pt x="74" y="36"/>
                    <a:pt x="50" y="7"/>
                  </a:cubicBezTo>
                  <a:cubicBezTo>
                    <a:pt x="0" y="37"/>
                    <a:pt x="0" y="37"/>
                    <a:pt x="0" y="3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1" name="chenying0907 33"/>
            <p:cNvSpPr/>
            <p:nvPr/>
          </p:nvSpPr>
          <p:spPr bwMode="auto">
            <a:xfrm>
              <a:off x="3170" y="1704"/>
              <a:ext cx="47" cy="102"/>
            </a:xfrm>
            <a:custGeom>
              <a:gdLst>
                <a:gd name="T0" fmla="*/ 40 w 20"/>
                <a:gd name="T1" fmla="*/ 102 h 43"/>
                <a:gd name="T2" fmla="*/ 47 w 20"/>
                <a:gd name="T3" fmla="*/ 0 h 43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0" h="43">
                  <a:moveTo>
                    <a:pt x="17" y="43"/>
                  </a:moveTo>
                  <a:cubicBezTo>
                    <a:pt x="17" y="43"/>
                    <a:pt x="0" y="17"/>
                    <a:pt x="20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343" name="chenying0907 127"/>
          <p:cNvSpPr/>
          <p:nvPr/>
        </p:nvSpPr>
        <p:spPr bwMode="auto">
          <a:xfrm>
            <a:off x="7380288" y="3651250"/>
            <a:ext cx="723900" cy="1316038"/>
          </a:xfrm>
          <a:custGeom>
            <a:gdLst>
              <a:gd name="T0" fmla="*/ 723900 w 193"/>
              <a:gd name="T1" fmla="*/ 1316038 h 351"/>
              <a:gd name="T2" fmla="*/ 423838 w 193"/>
              <a:gd name="T3" fmla="*/ 956096 h 351"/>
              <a:gd name="T4" fmla="*/ 131277 w 193"/>
              <a:gd name="T5" fmla="*/ 371190 h 351"/>
              <a:gd name="T6" fmla="*/ 0 w 193"/>
              <a:gd name="T7" fmla="*/ 0 h 351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3" h="351">
                <a:moveTo>
                  <a:pt x="193" y="351"/>
                </a:moveTo>
                <a:cubicBezTo>
                  <a:pt x="193" y="351"/>
                  <a:pt x="148" y="314"/>
                  <a:pt x="113" y="255"/>
                </a:cubicBezTo>
                <a:cubicBezTo>
                  <a:pt x="78" y="196"/>
                  <a:pt x="43" y="120"/>
                  <a:pt x="35" y="99"/>
                </a:cubicBezTo>
                <a:cubicBezTo>
                  <a:pt x="27" y="78"/>
                  <a:pt x="0" y="0"/>
                  <a:pt x="0" y="0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44" name="chenying0907 128"/>
          <p:cNvSpPr/>
          <p:nvPr/>
        </p:nvSpPr>
        <p:spPr bwMode="auto">
          <a:xfrm>
            <a:off x="7691438" y="4224338"/>
            <a:ext cx="52387" cy="184150"/>
          </a:xfrm>
          <a:custGeom>
            <a:gdLst>
              <a:gd name="T0" fmla="*/ 0 w 14"/>
              <a:gd name="T1" fmla="*/ 184150 h 49"/>
              <a:gd name="T2" fmla="*/ 52387 w 14"/>
              <a:gd name="T3" fmla="*/ 0 h 49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4" h="49">
                <a:moveTo>
                  <a:pt x="0" y="49"/>
                </a:moveTo>
                <a:cubicBezTo>
                  <a:pt x="0" y="49"/>
                  <a:pt x="9" y="12"/>
                  <a:pt x="14" y="0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45" name="chenying0907 129"/>
          <p:cNvSpPr/>
          <p:nvPr/>
        </p:nvSpPr>
        <p:spPr bwMode="auto">
          <a:xfrm>
            <a:off x="7613650" y="4081463"/>
            <a:ext cx="66675" cy="169862"/>
          </a:xfrm>
          <a:custGeom>
            <a:gdLst>
              <a:gd name="T0" fmla="*/ 0 w 18"/>
              <a:gd name="T1" fmla="*/ 169862 h 45"/>
              <a:gd name="T2" fmla="*/ 66675 w 18"/>
              <a:gd name="T3" fmla="*/ 0 h 45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8" h="45">
                <a:moveTo>
                  <a:pt x="0" y="45"/>
                </a:moveTo>
                <a:cubicBezTo>
                  <a:pt x="0" y="45"/>
                  <a:pt x="13" y="4"/>
                  <a:pt x="18" y="0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46" name="chenying0907 130"/>
          <p:cNvSpPr/>
          <p:nvPr/>
        </p:nvSpPr>
        <p:spPr bwMode="auto">
          <a:xfrm>
            <a:off x="7575550" y="3981450"/>
            <a:ext cx="57150" cy="187325"/>
          </a:xfrm>
          <a:custGeom>
            <a:gdLst>
              <a:gd name="T0" fmla="*/ 0 w 15"/>
              <a:gd name="T1" fmla="*/ 187325 h 50"/>
              <a:gd name="T2" fmla="*/ 57150 w 15"/>
              <a:gd name="T3" fmla="*/ 0 h 50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5" h="50">
                <a:moveTo>
                  <a:pt x="0" y="50"/>
                </a:moveTo>
                <a:cubicBezTo>
                  <a:pt x="0" y="50"/>
                  <a:pt x="5" y="11"/>
                  <a:pt x="15" y="0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47" name="chenying0907 131"/>
          <p:cNvSpPr/>
          <p:nvPr/>
        </p:nvSpPr>
        <p:spPr bwMode="auto">
          <a:xfrm>
            <a:off x="7526338" y="3879850"/>
            <a:ext cx="49212" cy="179388"/>
          </a:xfrm>
          <a:custGeom>
            <a:gdLst>
              <a:gd name="T0" fmla="*/ 0 w 13"/>
              <a:gd name="T1" fmla="*/ 179388 h 48"/>
              <a:gd name="T2" fmla="*/ 49212 w 13"/>
              <a:gd name="T3" fmla="*/ 0 h 48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3" h="48">
                <a:moveTo>
                  <a:pt x="0" y="48"/>
                </a:moveTo>
                <a:cubicBezTo>
                  <a:pt x="0" y="48"/>
                  <a:pt x="7" y="10"/>
                  <a:pt x="13" y="0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48" name="chenying0907 132"/>
          <p:cNvSpPr/>
          <p:nvPr/>
        </p:nvSpPr>
        <p:spPr bwMode="auto">
          <a:xfrm>
            <a:off x="7462838" y="3744913"/>
            <a:ext cx="63500" cy="146050"/>
          </a:xfrm>
          <a:custGeom>
            <a:gdLst>
              <a:gd name="T0" fmla="*/ 0 w 17"/>
              <a:gd name="T1" fmla="*/ 146050 h 39"/>
              <a:gd name="T2" fmla="*/ 63500 w 17"/>
              <a:gd name="T3" fmla="*/ 0 h 39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7" h="39">
                <a:moveTo>
                  <a:pt x="0" y="39"/>
                </a:moveTo>
                <a:cubicBezTo>
                  <a:pt x="0" y="39"/>
                  <a:pt x="8" y="6"/>
                  <a:pt x="17" y="0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49" name="chenying0907 133"/>
          <p:cNvSpPr/>
          <p:nvPr/>
        </p:nvSpPr>
        <p:spPr bwMode="auto">
          <a:xfrm>
            <a:off x="7421563" y="3590925"/>
            <a:ext cx="41275" cy="184150"/>
          </a:xfrm>
          <a:custGeom>
            <a:gdLst>
              <a:gd name="T0" fmla="*/ 0 w 11"/>
              <a:gd name="T1" fmla="*/ 184150 h 49"/>
              <a:gd name="T2" fmla="*/ 41275 w 11"/>
              <a:gd name="T3" fmla="*/ 0 h 49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1" h="49">
                <a:moveTo>
                  <a:pt x="0" y="49"/>
                </a:moveTo>
                <a:cubicBezTo>
                  <a:pt x="0" y="49"/>
                  <a:pt x="7" y="7"/>
                  <a:pt x="11" y="0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50" name="chenying0907 134"/>
          <p:cNvSpPr/>
          <p:nvPr/>
        </p:nvSpPr>
        <p:spPr bwMode="auto">
          <a:xfrm>
            <a:off x="7032625" y="4475163"/>
            <a:ext cx="760413" cy="123825"/>
          </a:xfrm>
          <a:custGeom>
            <a:gdLst>
              <a:gd name="T0" fmla="*/ 760413 w 203"/>
              <a:gd name="T1" fmla="*/ 112568 h 33"/>
              <a:gd name="T2" fmla="*/ 389571 w 203"/>
              <a:gd name="T3" fmla="*/ 3752 h 33"/>
              <a:gd name="T4" fmla="*/ 0 w 203"/>
              <a:gd name="T5" fmla="*/ 123825 h 33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3" h="33">
                <a:moveTo>
                  <a:pt x="203" y="30"/>
                </a:moveTo>
                <a:cubicBezTo>
                  <a:pt x="203" y="30"/>
                  <a:pt x="145" y="1"/>
                  <a:pt x="104" y="1"/>
                </a:cubicBezTo>
                <a:cubicBezTo>
                  <a:pt x="64" y="0"/>
                  <a:pt x="27" y="5"/>
                  <a:pt x="0" y="33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51" name="chenying0907 135"/>
          <p:cNvSpPr/>
          <p:nvPr/>
        </p:nvSpPr>
        <p:spPr bwMode="auto">
          <a:xfrm>
            <a:off x="7643813" y="4540250"/>
            <a:ext cx="3175" cy="119063"/>
          </a:xfrm>
          <a:custGeom>
            <a:gdLst>
              <a:gd name="T0" fmla="*/ 3175 w 1"/>
              <a:gd name="T1" fmla="*/ 0 h 32"/>
              <a:gd name="T2" fmla="*/ 3175 w 1"/>
              <a:gd name="T3" fmla="*/ 119063 h 32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" h="32">
                <a:moveTo>
                  <a:pt x="1" y="0"/>
                </a:moveTo>
                <a:cubicBezTo>
                  <a:pt x="1" y="0"/>
                  <a:pt x="0" y="20"/>
                  <a:pt x="1" y="32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52" name="chenying0907 136"/>
          <p:cNvSpPr/>
          <p:nvPr/>
        </p:nvSpPr>
        <p:spPr bwMode="auto">
          <a:xfrm>
            <a:off x="7515225" y="4498975"/>
            <a:ext cx="34925" cy="190500"/>
          </a:xfrm>
          <a:custGeom>
            <a:gdLst>
              <a:gd name="T0" fmla="*/ 34925 w 9"/>
              <a:gd name="T1" fmla="*/ 0 h 51"/>
              <a:gd name="T2" fmla="*/ 11642 w 9"/>
              <a:gd name="T3" fmla="*/ 190500 h 51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9" h="51">
                <a:moveTo>
                  <a:pt x="9" y="0"/>
                </a:moveTo>
                <a:cubicBezTo>
                  <a:pt x="9" y="0"/>
                  <a:pt x="0" y="40"/>
                  <a:pt x="3" y="51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53" name="chenying0907 137"/>
          <p:cNvSpPr/>
          <p:nvPr/>
        </p:nvSpPr>
        <p:spPr bwMode="auto">
          <a:xfrm>
            <a:off x="7421563" y="4486275"/>
            <a:ext cx="76200" cy="180975"/>
          </a:xfrm>
          <a:custGeom>
            <a:gdLst>
              <a:gd name="T0" fmla="*/ 76200 w 20"/>
              <a:gd name="T1" fmla="*/ 0 h 48"/>
              <a:gd name="T2" fmla="*/ 0 w 20"/>
              <a:gd name="T3" fmla="*/ 180975 h 48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0" h="48">
                <a:moveTo>
                  <a:pt x="20" y="0"/>
                </a:moveTo>
                <a:cubicBezTo>
                  <a:pt x="20" y="0"/>
                  <a:pt x="1" y="26"/>
                  <a:pt x="0" y="48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54" name="chenying0907 138"/>
          <p:cNvSpPr/>
          <p:nvPr/>
        </p:nvSpPr>
        <p:spPr bwMode="auto">
          <a:xfrm>
            <a:off x="7297738" y="4479925"/>
            <a:ext cx="71437" cy="209550"/>
          </a:xfrm>
          <a:custGeom>
            <a:gdLst>
              <a:gd name="T0" fmla="*/ 71437 w 19"/>
              <a:gd name="T1" fmla="*/ 0 h 56"/>
              <a:gd name="T2" fmla="*/ 0 w 19"/>
              <a:gd name="T3" fmla="*/ 209550 h 56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9" h="56">
                <a:moveTo>
                  <a:pt x="19" y="0"/>
                </a:moveTo>
                <a:cubicBezTo>
                  <a:pt x="19" y="0"/>
                  <a:pt x="1" y="42"/>
                  <a:pt x="0" y="56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55" name="chenying0907 139"/>
          <p:cNvSpPr/>
          <p:nvPr/>
        </p:nvSpPr>
        <p:spPr bwMode="auto">
          <a:xfrm>
            <a:off x="7178675" y="4483100"/>
            <a:ext cx="119063" cy="161925"/>
          </a:xfrm>
          <a:custGeom>
            <a:gdLst>
              <a:gd name="T0" fmla="*/ 119063 w 32"/>
              <a:gd name="T1" fmla="*/ 0 h 43"/>
              <a:gd name="T2" fmla="*/ 0 w 32"/>
              <a:gd name="T3" fmla="*/ 161925 h 43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2" h="43">
                <a:moveTo>
                  <a:pt x="32" y="0"/>
                </a:moveTo>
                <a:cubicBezTo>
                  <a:pt x="32" y="0"/>
                  <a:pt x="3" y="32"/>
                  <a:pt x="0" y="43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56" name="Line 140"/>
          <p:cNvSpPr>
            <a:spLocks noChangeShapeType="1"/>
          </p:cNvSpPr>
          <p:nvPr/>
        </p:nvSpPr>
        <p:spPr bwMode="auto">
          <a:xfrm flipH="1" flipV="1">
            <a:off x="7443788" y="4359275"/>
            <a:ext cx="82550" cy="131763"/>
          </a:xfrm>
          <a:prstGeom prst="line">
            <a:avLst/>
          </a:prstGeom>
          <a:noFill/>
          <a:ln w="30226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57" name="Line 141"/>
          <p:cNvSpPr>
            <a:spLocks noChangeShapeType="1"/>
          </p:cNvSpPr>
          <p:nvPr/>
        </p:nvSpPr>
        <p:spPr bwMode="auto">
          <a:xfrm flipH="1" flipV="1">
            <a:off x="7332663" y="4381500"/>
            <a:ext cx="0" cy="98425"/>
          </a:xfrm>
          <a:prstGeom prst="line">
            <a:avLst/>
          </a:prstGeom>
          <a:noFill/>
          <a:ln w="30226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58" name="Line 142"/>
          <p:cNvSpPr>
            <a:spLocks noChangeShapeType="1"/>
          </p:cNvSpPr>
          <p:nvPr/>
        </p:nvSpPr>
        <p:spPr bwMode="auto">
          <a:xfrm flipH="1" flipV="1">
            <a:off x="7239000" y="4381500"/>
            <a:ext cx="47625" cy="98425"/>
          </a:xfrm>
          <a:prstGeom prst="line">
            <a:avLst/>
          </a:prstGeom>
          <a:noFill/>
          <a:ln w="30226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59" name="chenying0907 143"/>
          <p:cNvSpPr/>
          <p:nvPr/>
        </p:nvSpPr>
        <p:spPr bwMode="auto">
          <a:xfrm>
            <a:off x="7099300" y="4329113"/>
            <a:ext cx="139700" cy="161925"/>
          </a:xfrm>
          <a:custGeom>
            <a:gdLst>
              <a:gd name="T0" fmla="*/ 139700 w 37"/>
              <a:gd name="T1" fmla="*/ 161925 h 43"/>
              <a:gd name="T2" fmla="*/ 0 w 37"/>
              <a:gd name="T3" fmla="*/ 0 h 43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7" h="43">
                <a:moveTo>
                  <a:pt x="37" y="43"/>
                </a:moveTo>
                <a:cubicBezTo>
                  <a:pt x="37" y="43"/>
                  <a:pt x="4" y="13"/>
                  <a:pt x="0" y="0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60" name="chenying0907 144"/>
          <p:cNvSpPr/>
          <p:nvPr/>
        </p:nvSpPr>
        <p:spPr bwMode="auto">
          <a:xfrm>
            <a:off x="7032625" y="4375150"/>
            <a:ext cx="138113" cy="146050"/>
          </a:xfrm>
          <a:custGeom>
            <a:gdLst>
              <a:gd name="T0" fmla="*/ 138113 w 37"/>
              <a:gd name="T1" fmla="*/ 146050 h 39"/>
              <a:gd name="T2" fmla="*/ 0 w 37"/>
              <a:gd name="T3" fmla="*/ 0 h 39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7" h="39">
                <a:moveTo>
                  <a:pt x="37" y="39"/>
                </a:moveTo>
                <a:cubicBezTo>
                  <a:pt x="37" y="39"/>
                  <a:pt x="10" y="18"/>
                  <a:pt x="0" y="0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61" name="Line 145"/>
          <p:cNvSpPr>
            <a:spLocks noChangeShapeType="1"/>
          </p:cNvSpPr>
          <p:nvPr/>
        </p:nvSpPr>
        <p:spPr bwMode="auto">
          <a:xfrm flipH="1" flipV="1">
            <a:off x="7253288" y="3711575"/>
            <a:ext cx="198437" cy="141288"/>
          </a:xfrm>
          <a:prstGeom prst="line">
            <a:avLst/>
          </a:prstGeom>
          <a:noFill/>
          <a:ln w="30226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62" name="chenying0907 146"/>
          <p:cNvSpPr/>
          <p:nvPr/>
        </p:nvSpPr>
        <p:spPr bwMode="auto">
          <a:xfrm>
            <a:off x="7350125" y="3932238"/>
            <a:ext cx="169863" cy="104775"/>
          </a:xfrm>
          <a:custGeom>
            <a:gdLst>
              <a:gd name="T0" fmla="*/ 169863 w 45"/>
              <a:gd name="T1" fmla="*/ 104775 h 28"/>
              <a:gd name="T2" fmla="*/ 0 w 45"/>
              <a:gd name="T3" fmla="*/ 0 h 28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45" h="28">
                <a:moveTo>
                  <a:pt x="45" y="28"/>
                </a:moveTo>
                <a:cubicBezTo>
                  <a:pt x="45" y="28"/>
                  <a:pt x="21" y="26"/>
                  <a:pt x="0" y="0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63" name="chenying0907 147"/>
          <p:cNvSpPr/>
          <p:nvPr/>
        </p:nvSpPr>
        <p:spPr bwMode="auto">
          <a:xfrm>
            <a:off x="7308850" y="4037013"/>
            <a:ext cx="255588" cy="104775"/>
          </a:xfrm>
          <a:custGeom>
            <a:gdLst>
              <a:gd name="T0" fmla="*/ 255588 w 68"/>
              <a:gd name="T1" fmla="*/ 104775 h 28"/>
              <a:gd name="T2" fmla="*/ 0 w 68"/>
              <a:gd name="T3" fmla="*/ 0 h 28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68" h="28">
                <a:moveTo>
                  <a:pt x="68" y="28"/>
                </a:moveTo>
                <a:cubicBezTo>
                  <a:pt x="68" y="28"/>
                  <a:pt x="15" y="13"/>
                  <a:pt x="0" y="0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64" name="Line 148"/>
          <p:cNvSpPr>
            <a:spLocks noChangeShapeType="1"/>
          </p:cNvSpPr>
          <p:nvPr/>
        </p:nvSpPr>
        <p:spPr bwMode="auto">
          <a:xfrm flipH="1" flipV="1">
            <a:off x="7497763" y="4202113"/>
            <a:ext cx="111125" cy="41275"/>
          </a:xfrm>
          <a:prstGeom prst="line">
            <a:avLst/>
          </a:prstGeom>
          <a:noFill/>
          <a:ln w="30226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65" name="chenying0907 149"/>
          <p:cNvSpPr/>
          <p:nvPr/>
        </p:nvSpPr>
        <p:spPr bwMode="auto">
          <a:xfrm>
            <a:off x="7485063" y="4298950"/>
            <a:ext cx="169862" cy="30163"/>
          </a:xfrm>
          <a:custGeom>
            <a:gdLst>
              <a:gd name="T0" fmla="*/ 169862 w 45"/>
              <a:gd name="T1" fmla="*/ 30163 h 8"/>
              <a:gd name="T2" fmla="*/ 0 w 45"/>
              <a:gd name="T3" fmla="*/ 11311 h 8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45" h="8">
                <a:moveTo>
                  <a:pt x="45" y="8"/>
                </a:moveTo>
                <a:cubicBezTo>
                  <a:pt x="45" y="8"/>
                  <a:pt x="18" y="0"/>
                  <a:pt x="0" y="3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66" name="chenying0907 150"/>
          <p:cNvSpPr/>
          <p:nvPr/>
        </p:nvSpPr>
        <p:spPr bwMode="auto">
          <a:xfrm>
            <a:off x="7797800" y="4037013"/>
            <a:ext cx="363538" cy="581025"/>
          </a:xfrm>
          <a:custGeom>
            <a:gdLst>
              <a:gd name="T0" fmla="*/ 14991 w 97"/>
              <a:gd name="T1" fmla="*/ 581025 h 155"/>
              <a:gd name="T2" fmla="*/ 63713 w 97"/>
              <a:gd name="T3" fmla="*/ 344866 h 155"/>
              <a:gd name="T4" fmla="*/ 363538 w 97"/>
              <a:gd name="T5" fmla="*/ 0 h 155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7" h="155">
                <a:moveTo>
                  <a:pt x="4" y="155"/>
                </a:moveTo>
                <a:cubicBezTo>
                  <a:pt x="4" y="155"/>
                  <a:pt x="0" y="124"/>
                  <a:pt x="17" y="92"/>
                </a:cubicBezTo>
                <a:cubicBezTo>
                  <a:pt x="34" y="61"/>
                  <a:pt x="85" y="6"/>
                  <a:pt x="97" y="0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67" name="chenying0907 151"/>
          <p:cNvSpPr/>
          <p:nvPr/>
        </p:nvSpPr>
        <p:spPr bwMode="auto">
          <a:xfrm>
            <a:off x="8067675" y="3852863"/>
            <a:ext cx="206375" cy="280987"/>
          </a:xfrm>
          <a:custGeom>
            <a:gdLst>
              <a:gd name="T0" fmla="*/ 206375 w 55"/>
              <a:gd name="T1" fmla="*/ 183578 h 75"/>
              <a:gd name="T2" fmla="*/ 30018 w 55"/>
              <a:gd name="T3" fmla="*/ 236029 h 75"/>
              <a:gd name="T4" fmla="*/ 82550 w 55"/>
              <a:gd name="T5" fmla="*/ 0 h 75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5" h="75">
                <a:moveTo>
                  <a:pt x="55" y="49"/>
                </a:moveTo>
                <a:cubicBezTo>
                  <a:pt x="27" y="75"/>
                  <a:pt x="8" y="63"/>
                  <a:pt x="8" y="63"/>
                </a:cubicBezTo>
                <a:cubicBezTo>
                  <a:pt x="8" y="63"/>
                  <a:pt x="0" y="37"/>
                  <a:pt x="22" y="0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68" name="chenying0907 152"/>
          <p:cNvSpPr/>
          <p:nvPr/>
        </p:nvSpPr>
        <p:spPr bwMode="auto">
          <a:xfrm>
            <a:off x="8002588" y="4100513"/>
            <a:ext cx="236537" cy="131762"/>
          </a:xfrm>
          <a:custGeom>
            <a:gdLst>
              <a:gd name="T0" fmla="*/ 0 w 63"/>
              <a:gd name="T1" fmla="*/ 90351 h 35"/>
              <a:gd name="T2" fmla="*/ 127655 w 63"/>
              <a:gd name="T3" fmla="*/ 90351 h 35"/>
              <a:gd name="T4" fmla="*/ 236537 w 63"/>
              <a:gd name="T5" fmla="*/ 0 h 35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2" h="35">
                <a:moveTo>
                  <a:pt x="0" y="24"/>
                </a:moveTo>
                <a:cubicBezTo>
                  <a:pt x="0" y="24"/>
                  <a:pt x="16" y="35"/>
                  <a:pt x="34" y="24"/>
                </a:cubicBezTo>
                <a:cubicBezTo>
                  <a:pt x="52" y="12"/>
                  <a:pt x="63" y="0"/>
                  <a:pt x="63" y="0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69" name="chenying0907 153"/>
          <p:cNvSpPr/>
          <p:nvPr/>
        </p:nvSpPr>
        <p:spPr bwMode="auto">
          <a:xfrm>
            <a:off x="7916863" y="4221163"/>
            <a:ext cx="244475" cy="127000"/>
          </a:xfrm>
          <a:custGeom>
            <a:gdLst>
              <a:gd name="T0" fmla="*/ 0 w 65"/>
              <a:gd name="T1" fmla="*/ 78441 h 34"/>
              <a:gd name="T2" fmla="*/ 105312 w 65"/>
              <a:gd name="T3" fmla="*/ 104588 h 34"/>
              <a:gd name="T4" fmla="*/ 244475 w 65"/>
              <a:gd name="T5" fmla="*/ 0 h 34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5" h="34">
                <a:moveTo>
                  <a:pt x="0" y="21"/>
                </a:moveTo>
                <a:cubicBezTo>
                  <a:pt x="0" y="21"/>
                  <a:pt x="9" y="34"/>
                  <a:pt x="28" y="28"/>
                </a:cubicBezTo>
                <a:cubicBezTo>
                  <a:pt x="48" y="23"/>
                  <a:pt x="65" y="0"/>
                  <a:pt x="65" y="0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70" name="chenying0907 154"/>
          <p:cNvSpPr/>
          <p:nvPr/>
        </p:nvSpPr>
        <p:spPr bwMode="auto">
          <a:xfrm>
            <a:off x="7842250" y="4408488"/>
            <a:ext cx="228600" cy="25400"/>
          </a:xfrm>
          <a:custGeom>
            <a:gdLst>
              <a:gd name="T0" fmla="*/ 0 w 61"/>
              <a:gd name="T1" fmla="*/ 14514 h 7"/>
              <a:gd name="T2" fmla="*/ 112426 w 61"/>
              <a:gd name="T3" fmla="*/ 21771 h 7"/>
              <a:gd name="T4" fmla="*/ 228600 w 61"/>
              <a:gd name="T5" fmla="*/ 0 h 7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1" h="7">
                <a:moveTo>
                  <a:pt x="0" y="4"/>
                </a:moveTo>
                <a:cubicBezTo>
                  <a:pt x="0" y="4"/>
                  <a:pt x="12" y="7"/>
                  <a:pt x="30" y="6"/>
                </a:cubicBezTo>
                <a:cubicBezTo>
                  <a:pt x="48" y="5"/>
                  <a:pt x="61" y="0"/>
                  <a:pt x="61" y="0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71" name="chenying0907 155"/>
          <p:cNvSpPr/>
          <p:nvPr/>
        </p:nvSpPr>
        <p:spPr bwMode="auto">
          <a:xfrm>
            <a:off x="7820025" y="4498975"/>
            <a:ext cx="217488" cy="44450"/>
          </a:xfrm>
          <a:custGeom>
            <a:gdLst>
              <a:gd name="T0" fmla="*/ 0 w 58"/>
              <a:gd name="T1" fmla="*/ 0 h 12"/>
              <a:gd name="T2" fmla="*/ 116244 w 58"/>
              <a:gd name="T3" fmla="*/ 40746 h 12"/>
              <a:gd name="T4" fmla="*/ 217488 w 58"/>
              <a:gd name="T5" fmla="*/ 18521 h 12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7" h="12">
                <a:moveTo>
                  <a:pt x="0" y="0"/>
                </a:moveTo>
                <a:cubicBezTo>
                  <a:pt x="0" y="0"/>
                  <a:pt x="14" y="12"/>
                  <a:pt x="31" y="11"/>
                </a:cubicBezTo>
                <a:cubicBezTo>
                  <a:pt x="48" y="9"/>
                  <a:pt x="58" y="5"/>
                  <a:pt x="58" y="5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72" name="chenying0907 156"/>
          <p:cNvSpPr/>
          <p:nvPr/>
        </p:nvSpPr>
        <p:spPr bwMode="auto">
          <a:xfrm>
            <a:off x="7793038" y="4221163"/>
            <a:ext cx="68262" cy="160337"/>
          </a:xfrm>
          <a:custGeom>
            <a:gdLst>
              <a:gd name="T0" fmla="*/ 68262 w 18"/>
              <a:gd name="T1" fmla="*/ 160337 h 43"/>
              <a:gd name="T2" fmla="*/ 0 w 18"/>
              <a:gd name="T3" fmla="*/ 0 h 43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8" h="43">
                <a:moveTo>
                  <a:pt x="18" y="43"/>
                </a:moveTo>
                <a:cubicBezTo>
                  <a:pt x="18" y="43"/>
                  <a:pt x="2" y="22"/>
                  <a:pt x="0" y="0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73" name="chenying0907 157"/>
          <p:cNvSpPr/>
          <p:nvPr/>
        </p:nvSpPr>
        <p:spPr bwMode="auto">
          <a:xfrm>
            <a:off x="7842250" y="4116388"/>
            <a:ext cx="63500" cy="198437"/>
          </a:xfrm>
          <a:custGeom>
            <a:gdLst>
              <a:gd name="T0" fmla="*/ 63500 w 17"/>
              <a:gd name="T1" fmla="*/ 198437 h 53"/>
              <a:gd name="T2" fmla="*/ 18676 w 17"/>
              <a:gd name="T3" fmla="*/ 0 h 53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7" h="52">
                <a:moveTo>
                  <a:pt x="17" y="53"/>
                </a:moveTo>
                <a:cubicBezTo>
                  <a:pt x="17" y="53"/>
                  <a:pt x="0" y="29"/>
                  <a:pt x="5" y="0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74" name="chenying0907 158"/>
          <p:cNvSpPr/>
          <p:nvPr/>
        </p:nvSpPr>
        <p:spPr bwMode="auto">
          <a:xfrm>
            <a:off x="7891463" y="4006850"/>
            <a:ext cx="82550" cy="236538"/>
          </a:xfrm>
          <a:custGeom>
            <a:gdLst>
              <a:gd name="T0" fmla="*/ 63789 w 22"/>
              <a:gd name="T1" fmla="*/ 236538 h 63"/>
              <a:gd name="T2" fmla="*/ 82550 w 22"/>
              <a:gd name="T3" fmla="*/ 0 h 63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2" h="62">
                <a:moveTo>
                  <a:pt x="17" y="63"/>
                </a:moveTo>
                <a:cubicBezTo>
                  <a:pt x="17" y="63"/>
                  <a:pt x="0" y="41"/>
                  <a:pt x="22" y="0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75" name="chenying0907 159"/>
          <p:cNvSpPr/>
          <p:nvPr/>
        </p:nvSpPr>
        <p:spPr bwMode="auto">
          <a:xfrm>
            <a:off x="7996238" y="3932238"/>
            <a:ext cx="41275" cy="220662"/>
          </a:xfrm>
          <a:custGeom>
            <a:gdLst>
              <a:gd name="T0" fmla="*/ 41275 w 11"/>
              <a:gd name="T1" fmla="*/ 220662 h 59"/>
              <a:gd name="T2" fmla="*/ 41275 w 11"/>
              <a:gd name="T3" fmla="*/ 0 h 59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1" h="59">
                <a:moveTo>
                  <a:pt x="11" y="59"/>
                </a:moveTo>
                <a:cubicBezTo>
                  <a:pt x="11" y="59"/>
                  <a:pt x="0" y="36"/>
                  <a:pt x="11" y="0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376" name="chenying0907 160"/>
          <p:cNvSpPr/>
          <p:nvPr/>
        </p:nvSpPr>
        <p:spPr bwMode="auto">
          <a:xfrm>
            <a:off x="8120063" y="3852863"/>
            <a:ext cx="127000" cy="192087"/>
          </a:xfrm>
          <a:custGeom>
            <a:gdLst>
              <a:gd name="T0" fmla="*/ 29882 w 34"/>
              <a:gd name="T1" fmla="*/ 192087 h 51"/>
              <a:gd name="T2" fmla="*/ 127000 w 34"/>
              <a:gd name="T3" fmla="*/ 0 h 51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4" h="51">
                <a:moveTo>
                  <a:pt x="8" y="51"/>
                </a:moveTo>
                <a:cubicBezTo>
                  <a:pt x="8" y="51"/>
                  <a:pt x="0" y="21"/>
                  <a:pt x="34" y="0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3" name="chenying0907 161"/>
          <p:cNvSpPr/>
          <p:nvPr/>
        </p:nvSpPr>
        <p:spPr bwMode="auto">
          <a:xfrm>
            <a:off x="6818313" y="3448050"/>
            <a:ext cx="1668462" cy="1497013"/>
          </a:xfrm>
          <a:custGeom>
            <a:gdLst>
              <a:gd name="T0" fmla="*/ 1327271 w 445"/>
              <a:gd name="T1" fmla="*/ 1279402 h 399"/>
              <a:gd name="T2" fmla="*/ 1364764 w 445"/>
              <a:gd name="T3" fmla="*/ 1196860 h 399"/>
              <a:gd name="T4" fmla="*/ 1379762 w 445"/>
              <a:gd name="T5" fmla="*/ 1103062 h 399"/>
              <a:gd name="T6" fmla="*/ 1421005 w 445"/>
              <a:gd name="T7" fmla="*/ 1013016 h 399"/>
              <a:gd name="T8" fmla="*/ 1469746 w 445"/>
              <a:gd name="T9" fmla="*/ 926722 h 399"/>
              <a:gd name="T10" fmla="*/ 1529736 w 445"/>
              <a:gd name="T11" fmla="*/ 795405 h 399"/>
              <a:gd name="T12" fmla="*/ 1574728 w 445"/>
              <a:gd name="T13" fmla="*/ 720367 h 399"/>
              <a:gd name="T14" fmla="*/ 1645966 w 445"/>
              <a:gd name="T15" fmla="*/ 634073 h 399"/>
              <a:gd name="T16" fmla="*/ 1657214 w 445"/>
              <a:gd name="T17" fmla="*/ 547779 h 399"/>
              <a:gd name="T18" fmla="*/ 1657214 w 445"/>
              <a:gd name="T19" fmla="*/ 371439 h 399"/>
              <a:gd name="T20" fmla="*/ 1600974 w 445"/>
              <a:gd name="T21" fmla="*/ 296401 h 399"/>
              <a:gd name="T22" fmla="*/ 1492242 w 445"/>
              <a:gd name="T23" fmla="*/ 262634 h 399"/>
              <a:gd name="T24" fmla="*/ 1436002 w 445"/>
              <a:gd name="T25" fmla="*/ 333920 h 399"/>
              <a:gd name="T26" fmla="*/ 1406007 w 445"/>
              <a:gd name="T27" fmla="*/ 341424 h 399"/>
              <a:gd name="T28" fmla="*/ 1316023 w 445"/>
              <a:gd name="T29" fmla="*/ 371439 h 399"/>
              <a:gd name="T30" fmla="*/ 1184795 w 445"/>
              <a:gd name="T31" fmla="*/ 453981 h 399"/>
              <a:gd name="T32" fmla="*/ 1124806 w 445"/>
              <a:gd name="T33" fmla="*/ 521516 h 399"/>
              <a:gd name="T34" fmla="*/ 1087312 w 445"/>
              <a:gd name="T35" fmla="*/ 611562 h 399"/>
              <a:gd name="T36" fmla="*/ 1023573 w 445"/>
              <a:gd name="T37" fmla="*/ 652833 h 399"/>
              <a:gd name="T38" fmla="*/ 959834 w 445"/>
              <a:gd name="T39" fmla="*/ 754134 h 399"/>
              <a:gd name="T40" fmla="*/ 926090 w 445"/>
              <a:gd name="T41" fmla="*/ 483997 h 399"/>
              <a:gd name="T42" fmla="*/ 926090 w 445"/>
              <a:gd name="T43" fmla="*/ 356432 h 399"/>
              <a:gd name="T44" fmla="*/ 884847 w 445"/>
              <a:gd name="T45" fmla="*/ 251378 h 399"/>
              <a:gd name="T46" fmla="*/ 836106 w 445"/>
              <a:gd name="T47" fmla="*/ 161332 h 399"/>
              <a:gd name="T48" fmla="*/ 757369 w 445"/>
              <a:gd name="T49" fmla="*/ 86294 h 399"/>
              <a:gd name="T50" fmla="*/ 644889 w 445"/>
              <a:gd name="T51" fmla="*/ 33767 h 399"/>
              <a:gd name="T52" fmla="*/ 543656 w 445"/>
              <a:gd name="T53" fmla="*/ 0 h 399"/>
              <a:gd name="T54" fmla="*/ 419928 w 445"/>
              <a:gd name="T55" fmla="*/ 48775 h 399"/>
              <a:gd name="T56" fmla="*/ 337442 w 445"/>
              <a:gd name="T57" fmla="*/ 142573 h 399"/>
              <a:gd name="T58" fmla="*/ 363687 w 445"/>
              <a:gd name="T59" fmla="*/ 262634 h 399"/>
              <a:gd name="T60" fmla="*/ 333692 w 445"/>
              <a:gd name="T61" fmla="*/ 386447 h 399"/>
              <a:gd name="T62" fmla="*/ 322444 w 445"/>
              <a:gd name="T63" fmla="*/ 483997 h 399"/>
              <a:gd name="T64" fmla="*/ 322444 w 445"/>
              <a:gd name="T65" fmla="*/ 566539 h 399"/>
              <a:gd name="T66" fmla="*/ 363687 w 445"/>
              <a:gd name="T67" fmla="*/ 641577 h 399"/>
              <a:gd name="T68" fmla="*/ 419928 w 445"/>
              <a:gd name="T69" fmla="*/ 735375 h 399"/>
              <a:gd name="T70" fmla="*/ 453672 w 445"/>
              <a:gd name="T71" fmla="*/ 802909 h 399"/>
              <a:gd name="T72" fmla="*/ 457421 w 445"/>
              <a:gd name="T73" fmla="*/ 877947 h 399"/>
              <a:gd name="T74" fmla="*/ 232460 w 445"/>
              <a:gd name="T75" fmla="*/ 802909 h 399"/>
              <a:gd name="T76" fmla="*/ 157473 w 445"/>
              <a:gd name="T77" fmla="*/ 855436 h 399"/>
              <a:gd name="T78" fmla="*/ 78736 w 445"/>
              <a:gd name="T79" fmla="*/ 892955 h 399"/>
              <a:gd name="T80" fmla="*/ 29995 w 445"/>
              <a:gd name="T81" fmla="*/ 949234 h 399"/>
              <a:gd name="T82" fmla="*/ 11248 w 445"/>
              <a:gd name="T83" fmla="*/ 1118070 h 399"/>
              <a:gd name="T84" fmla="*/ 93734 w 445"/>
              <a:gd name="T85" fmla="*/ 1241883 h 399"/>
              <a:gd name="T86" fmla="*/ 157473 w 445"/>
              <a:gd name="T87" fmla="*/ 1294410 h 399"/>
              <a:gd name="T88" fmla="*/ 318695 w 445"/>
              <a:gd name="T89" fmla="*/ 1361944 h 399"/>
              <a:gd name="T90" fmla="*/ 434925 w 445"/>
              <a:gd name="T91" fmla="*/ 1421975 h 399"/>
              <a:gd name="T92" fmla="*/ 584899 w 445"/>
              <a:gd name="T93" fmla="*/ 1474502 h 399"/>
              <a:gd name="T94" fmla="*/ 708628 w 445"/>
              <a:gd name="T95" fmla="*/ 1485757 h 399"/>
              <a:gd name="T96" fmla="*/ 836106 w 445"/>
              <a:gd name="T97" fmla="*/ 1497013 h 399"/>
              <a:gd name="T98" fmla="*/ 926090 w 445"/>
              <a:gd name="T99" fmla="*/ 1474502 h 399"/>
              <a:gd name="T100" fmla="*/ 1023573 w 445"/>
              <a:gd name="T101" fmla="*/ 1470750 h 39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45" h="399">
                <a:moveTo>
                  <a:pt x="308" y="341"/>
                </a:moveTo>
                <a:cubicBezTo>
                  <a:pt x="308" y="341"/>
                  <a:pt x="343" y="350"/>
                  <a:pt x="354" y="341"/>
                </a:cubicBezTo>
                <a:cubicBezTo>
                  <a:pt x="366" y="331"/>
                  <a:pt x="330" y="325"/>
                  <a:pt x="325" y="319"/>
                </a:cubicBezTo>
                <a:cubicBezTo>
                  <a:pt x="321" y="313"/>
                  <a:pt x="361" y="329"/>
                  <a:pt x="364" y="319"/>
                </a:cubicBezTo>
                <a:cubicBezTo>
                  <a:pt x="367" y="309"/>
                  <a:pt x="348" y="305"/>
                  <a:pt x="348" y="294"/>
                </a:cubicBezTo>
                <a:cubicBezTo>
                  <a:pt x="347" y="283"/>
                  <a:pt x="367" y="299"/>
                  <a:pt x="368" y="294"/>
                </a:cubicBezTo>
                <a:cubicBezTo>
                  <a:pt x="369" y="289"/>
                  <a:pt x="351" y="283"/>
                  <a:pt x="354" y="278"/>
                </a:cubicBezTo>
                <a:cubicBezTo>
                  <a:pt x="358" y="273"/>
                  <a:pt x="377" y="277"/>
                  <a:pt x="379" y="270"/>
                </a:cubicBezTo>
                <a:cubicBezTo>
                  <a:pt x="380" y="263"/>
                  <a:pt x="368" y="263"/>
                  <a:pt x="368" y="256"/>
                </a:cubicBezTo>
                <a:cubicBezTo>
                  <a:pt x="367" y="249"/>
                  <a:pt x="389" y="257"/>
                  <a:pt x="392" y="247"/>
                </a:cubicBezTo>
                <a:cubicBezTo>
                  <a:pt x="395" y="238"/>
                  <a:pt x="373" y="238"/>
                  <a:pt x="375" y="232"/>
                </a:cubicBezTo>
                <a:cubicBezTo>
                  <a:pt x="378" y="227"/>
                  <a:pt x="407" y="224"/>
                  <a:pt x="408" y="212"/>
                </a:cubicBezTo>
                <a:cubicBezTo>
                  <a:pt x="409" y="199"/>
                  <a:pt x="390" y="208"/>
                  <a:pt x="391" y="203"/>
                </a:cubicBezTo>
                <a:cubicBezTo>
                  <a:pt x="393" y="197"/>
                  <a:pt x="420" y="197"/>
                  <a:pt x="420" y="192"/>
                </a:cubicBezTo>
                <a:cubicBezTo>
                  <a:pt x="420" y="186"/>
                  <a:pt x="401" y="183"/>
                  <a:pt x="401" y="180"/>
                </a:cubicBezTo>
                <a:cubicBezTo>
                  <a:pt x="401" y="177"/>
                  <a:pt x="437" y="182"/>
                  <a:pt x="439" y="169"/>
                </a:cubicBezTo>
                <a:cubicBezTo>
                  <a:pt x="441" y="157"/>
                  <a:pt x="403" y="161"/>
                  <a:pt x="404" y="159"/>
                </a:cubicBezTo>
                <a:cubicBezTo>
                  <a:pt x="405" y="156"/>
                  <a:pt x="441" y="153"/>
                  <a:pt x="442" y="146"/>
                </a:cubicBezTo>
                <a:cubicBezTo>
                  <a:pt x="443" y="139"/>
                  <a:pt x="419" y="136"/>
                  <a:pt x="419" y="133"/>
                </a:cubicBezTo>
                <a:cubicBezTo>
                  <a:pt x="419" y="131"/>
                  <a:pt x="445" y="110"/>
                  <a:pt x="442" y="99"/>
                </a:cubicBezTo>
                <a:cubicBezTo>
                  <a:pt x="439" y="87"/>
                  <a:pt x="426" y="115"/>
                  <a:pt x="423" y="113"/>
                </a:cubicBezTo>
                <a:cubicBezTo>
                  <a:pt x="421" y="111"/>
                  <a:pt x="435" y="85"/>
                  <a:pt x="427" y="79"/>
                </a:cubicBezTo>
                <a:cubicBezTo>
                  <a:pt x="419" y="74"/>
                  <a:pt x="411" y="97"/>
                  <a:pt x="406" y="95"/>
                </a:cubicBezTo>
                <a:cubicBezTo>
                  <a:pt x="401" y="93"/>
                  <a:pt x="403" y="69"/>
                  <a:pt x="398" y="70"/>
                </a:cubicBezTo>
                <a:cubicBezTo>
                  <a:pt x="393" y="70"/>
                  <a:pt x="393" y="95"/>
                  <a:pt x="388" y="92"/>
                </a:cubicBezTo>
                <a:cubicBezTo>
                  <a:pt x="383" y="89"/>
                  <a:pt x="383" y="89"/>
                  <a:pt x="383" y="89"/>
                </a:cubicBezTo>
                <a:cubicBezTo>
                  <a:pt x="383" y="89"/>
                  <a:pt x="383" y="71"/>
                  <a:pt x="379" y="69"/>
                </a:cubicBezTo>
                <a:cubicBezTo>
                  <a:pt x="375" y="68"/>
                  <a:pt x="380" y="91"/>
                  <a:pt x="375" y="91"/>
                </a:cubicBezTo>
                <a:cubicBezTo>
                  <a:pt x="371" y="91"/>
                  <a:pt x="363" y="72"/>
                  <a:pt x="358" y="72"/>
                </a:cubicBezTo>
                <a:cubicBezTo>
                  <a:pt x="353" y="72"/>
                  <a:pt x="359" y="94"/>
                  <a:pt x="351" y="99"/>
                </a:cubicBezTo>
                <a:cubicBezTo>
                  <a:pt x="343" y="104"/>
                  <a:pt x="334" y="84"/>
                  <a:pt x="329" y="85"/>
                </a:cubicBezTo>
                <a:cubicBezTo>
                  <a:pt x="324" y="86"/>
                  <a:pt x="320" y="118"/>
                  <a:pt x="316" y="121"/>
                </a:cubicBezTo>
                <a:cubicBezTo>
                  <a:pt x="313" y="123"/>
                  <a:pt x="305" y="115"/>
                  <a:pt x="302" y="115"/>
                </a:cubicBezTo>
                <a:cubicBezTo>
                  <a:pt x="300" y="116"/>
                  <a:pt x="306" y="133"/>
                  <a:pt x="300" y="139"/>
                </a:cubicBezTo>
                <a:cubicBezTo>
                  <a:pt x="295" y="145"/>
                  <a:pt x="294" y="136"/>
                  <a:pt x="290" y="139"/>
                </a:cubicBezTo>
                <a:cubicBezTo>
                  <a:pt x="286" y="142"/>
                  <a:pt x="294" y="161"/>
                  <a:pt x="290" y="163"/>
                </a:cubicBezTo>
                <a:cubicBezTo>
                  <a:pt x="286" y="165"/>
                  <a:pt x="276" y="156"/>
                  <a:pt x="273" y="157"/>
                </a:cubicBezTo>
                <a:cubicBezTo>
                  <a:pt x="270" y="158"/>
                  <a:pt x="276" y="171"/>
                  <a:pt x="273" y="174"/>
                </a:cubicBezTo>
                <a:cubicBezTo>
                  <a:pt x="270" y="177"/>
                  <a:pt x="260" y="166"/>
                  <a:pt x="256" y="167"/>
                </a:cubicBezTo>
                <a:cubicBezTo>
                  <a:pt x="253" y="168"/>
                  <a:pt x="263" y="201"/>
                  <a:pt x="256" y="201"/>
                </a:cubicBezTo>
                <a:cubicBezTo>
                  <a:pt x="250" y="201"/>
                  <a:pt x="250" y="167"/>
                  <a:pt x="245" y="167"/>
                </a:cubicBezTo>
                <a:cubicBezTo>
                  <a:pt x="239" y="167"/>
                  <a:pt x="252" y="136"/>
                  <a:pt x="247" y="129"/>
                </a:cubicBezTo>
                <a:cubicBezTo>
                  <a:pt x="241" y="122"/>
                  <a:pt x="240" y="135"/>
                  <a:pt x="235" y="129"/>
                </a:cubicBezTo>
                <a:cubicBezTo>
                  <a:pt x="230" y="123"/>
                  <a:pt x="249" y="98"/>
                  <a:pt x="247" y="95"/>
                </a:cubicBezTo>
                <a:cubicBezTo>
                  <a:pt x="244" y="92"/>
                  <a:pt x="231" y="101"/>
                  <a:pt x="227" y="97"/>
                </a:cubicBezTo>
                <a:cubicBezTo>
                  <a:pt x="222" y="93"/>
                  <a:pt x="240" y="71"/>
                  <a:pt x="236" y="67"/>
                </a:cubicBezTo>
                <a:cubicBezTo>
                  <a:pt x="232" y="64"/>
                  <a:pt x="214" y="76"/>
                  <a:pt x="211" y="67"/>
                </a:cubicBezTo>
                <a:cubicBezTo>
                  <a:pt x="209" y="58"/>
                  <a:pt x="227" y="45"/>
                  <a:pt x="223" y="43"/>
                </a:cubicBezTo>
                <a:cubicBezTo>
                  <a:pt x="220" y="40"/>
                  <a:pt x="197" y="55"/>
                  <a:pt x="196" y="52"/>
                </a:cubicBezTo>
                <a:cubicBezTo>
                  <a:pt x="195" y="49"/>
                  <a:pt x="209" y="25"/>
                  <a:pt x="202" y="23"/>
                </a:cubicBezTo>
                <a:cubicBezTo>
                  <a:pt x="195" y="20"/>
                  <a:pt x="184" y="37"/>
                  <a:pt x="178" y="34"/>
                </a:cubicBezTo>
                <a:cubicBezTo>
                  <a:pt x="172" y="31"/>
                  <a:pt x="178" y="10"/>
                  <a:pt x="172" y="9"/>
                </a:cubicBezTo>
                <a:cubicBezTo>
                  <a:pt x="167" y="7"/>
                  <a:pt x="151" y="22"/>
                  <a:pt x="150" y="20"/>
                </a:cubicBezTo>
                <a:cubicBezTo>
                  <a:pt x="150" y="17"/>
                  <a:pt x="150" y="0"/>
                  <a:pt x="145" y="0"/>
                </a:cubicBezTo>
                <a:cubicBezTo>
                  <a:pt x="140" y="0"/>
                  <a:pt x="139" y="22"/>
                  <a:pt x="135" y="24"/>
                </a:cubicBezTo>
                <a:cubicBezTo>
                  <a:pt x="131" y="25"/>
                  <a:pt x="114" y="9"/>
                  <a:pt x="112" y="13"/>
                </a:cubicBezTo>
                <a:cubicBezTo>
                  <a:pt x="111" y="16"/>
                  <a:pt x="129" y="45"/>
                  <a:pt x="125" y="49"/>
                </a:cubicBezTo>
                <a:cubicBezTo>
                  <a:pt x="121" y="52"/>
                  <a:pt x="92" y="30"/>
                  <a:pt x="90" y="38"/>
                </a:cubicBezTo>
                <a:cubicBezTo>
                  <a:pt x="88" y="46"/>
                  <a:pt x="113" y="68"/>
                  <a:pt x="110" y="70"/>
                </a:cubicBezTo>
                <a:cubicBezTo>
                  <a:pt x="106" y="72"/>
                  <a:pt x="95" y="61"/>
                  <a:pt x="97" y="70"/>
                </a:cubicBezTo>
                <a:cubicBezTo>
                  <a:pt x="98" y="78"/>
                  <a:pt x="119" y="83"/>
                  <a:pt x="116" y="89"/>
                </a:cubicBezTo>
                <a:cubicBezTo>
                  <a:pt x="113" y="95"/>
                  <a:pt x="91" y="98"/>
                  <a:pt x="89" y="103"/>
                </a:cubicBezTo>
                <a:cubicBezTo>
                  <a:pt x="88" y="109"/>
                  <a:pt x="115" y="114"/>
                  <a:pt x="112" y="118"/>
                </a:cubicBezTo>
                <a:cubicBezTo>
                  <a:pt x="109" y="123"/>
                  <a:pt x="88" y="125"/>
                  <a:pt x="86" y="129"/>
                </a:cubicBezTo>
                <a:cubicBezTo>
                  <a:pt x="84" y="134"/>
                  <a:pt x="111" y="135"/>
                  <a:pt x="110" y="142"/>
                </a:cubicBezTo>
                <a:cubicBezTo>
                  <a:pt x="108" y="149"/>
                  <a:pt x="87" y="145"/>
                  <a:pt x="86" y="151"/>
                </a:cubicBezTo>
                <a:cubicBezTo>
                  <a:pt x="85" y="157"/>
                  <a:pt x="117" y="158"/>
                  <a:pt x="116" y="163"/>
                </a:cubicBezTo>
                <a:cubicBezTo>
                  <a:pt x="115" y="168"/>
                  <a:pt x="97" y="166"/>
                  <a:pt x="97" y="171"/>
                </a:cubicBezTo>
                <a:cubicBezTo>
                  <a:pt x="98" y="176"/>
                  <a:pt x="125" y="173"/>
                  <a:pt x="125" y="180"/>
                </a:cubicBezTo>
                <a:cubicBezTo>
                  <a:pt x="124" y="188"/>
                  <a:pt x="109" y="192"/>
                  <a:pt x="112" y="196"/>
                </a:cubicBezTo>
                <a:cubicBezTo>
                  <a:pt x="115" y="199"/>
                  <a:pt x="152" y="214"/>
                  <a:pt x="146" y="216"/>
                </a:cubicBezTo>
                <a:cubicBezTo>
                  <a:pt x="141" y="218"/>
                  <a:pt x="122" y="210"/>
                  <a:pt x="121" y="214"/>
                </a:cubicBezTo>
                <a:cubicBezTo>
                  <a:pt x="120" y="218"/>
                  <a:pt x="146" y="228"/>
                  <a:pt x="142" y="232"/>
                </a:cubicBezTo>
                <a:cubicBezTo>
                  <a:pt x="138" y="237"/>
                  <a:pt x="125" y="233"/>
                  <a:pt x="122" y="234"/>
                </a:cubicBezTo>
                <a:cubicBezTo>
                  <a:pt x="119" y="236"/>
                  <a:pt x="117" y="243"/>
                  <a:pt x="112" y="243"/>
                </a:cubicBezTo>
                <a:cubicBezTo>
                  <a:pt x="108" y="242"/>
                  <a:pt x="66" y="212"/>
                  <a:pt x="62" y="214"/>
                </a:cubicBezTo>
                <a:cubicBezTo>
                  <a:pt x="58" y="216"/>
                  <a:pt x="69" y="233"/>
                  <a:pt x="62" y="235"/>
                </a:cubicBezTo>
                <a:cubicBezTo>
                  <a:pt x="56" y="238"/>
                  <a:pt x="46" y="224"/>
                  <a:pt x="42" y="228"/>
                </a:cubicBezTo>
                <a:cubicBezTo>
                  <a:pt x="39" y="232"/>
                  <a:pt x="52" y="245"/>
                  <a:pt x="47" y="247"/>
                </a:cubicBezTo>
                <a:cubicBezTo>
                  <a:pt x="41" y="250"/>
                  <a:pt x="23" y="234"/>
                  <a:pt x="21" y="238"/>
                </a:cubicBezTo>
                <a:cubicBezTo>
                  <a:pt x="20" y="242"/>
                  <a:pt x="25" y="252"/>
                  <a:pt x="21" y="254"/>
                </a:cubicBezTo>
                <a:cubicBezTo>
                  <a:pt x="18" y="256"/>
                  <a:pt x="9" y="249"/>
                  <a:pt x="8" y="253"/>
                </a:cubicBezTo>
                <a:cubicBezTo>
                  <a:pt x="6" y="258"/>
                  <a:pt x="19" y="267"/>
                  <a:pt x="18" y="272"/>
                </a:cubicBezTo>
                <a:cubicBezTo>
                  <a:pt x="16" y="276"/>
                  <a:pt x="0" y="291"/>
                  <a:pt x="3" y="298"/>
                </a:cubicBezTo>
                <a:cubicBezTo>
                  <a:pt x="6" y="305"/>
                  <a:pt x="35" y="283"/>
                  <a:pt x="40" y="291"/>
                </a:cubicBezTo>
                <a:cubicBezTo>
                  <a:pt x="45" y="298"/>
                  <a:pt x="21" y="326"/>
                  <a:pt x="25" y="331"/>
                </a:cubicBezTo>
                <a:cubicBezTo>
                  <a:pt x="29" y="336"/>
                  <a:pt x="44" y="318"/>
                  <a:pt x="46" y="323"/>
                </a:cubicBezTo>
                <a:cubicBezTo>
                  <a:pt x="48" y="329"/>
                  <a:pt x="36" y="342"/>
                  <a:pt x="42" y="345"/>
                </a:cubicBezTo>
                <a:cubicBezTo>
                  <a:pt x="47" y="348"/>
                  <a:pt x="83" y="332"/>
                  <a:pt x="88" y="335"/>
                </a:cubicBezTo>
                <a:cubicBezTo>
                  <a:pt x="92" y="338"/>
                  <a:pt x="79" y="362"/>
                  <a:pt x="85" y="363"/>
                </a:cubicBezTo>
                <a:cubicBezTo>
                  <a:pt x="90" y="365"/>
                  <a:pt x="109" y="342"/>
                  <a:pt x="116" y="347"/>
                </a:cubicBezTo>
                <a:cubicBezTo>
                  <a:pt x="122" y="351"/>
                  <a:pt x="108" y="376"/>
                  <a:pt x="116" y="379"/>
                </a:cubicBezTo>
                <a:cubicBezTo>
                  <a:pt x="124" y="382"/>
                  <a:pt x="148" y="359"/>
                  <a:pt x="150" y="362"/>
                </a:cubicBezTo>
                <a:cubicBezTo>
                  <a:pt x="152" y="365"/>
                  <a:pt x="150" y="394"/>
                  <a:pt x="156" y="393"/>
                </a:cubicBezTo>
                <a:cubicBezTo>
                  <a:pt x="162" y="392"/>
                  <a:pt x="165" y="368"/>
                  <a:pt x="172" y="369"/>
                </a:cubicBezTo>
                <a:cubicBezTo>
                  <a:pt x="180" y="371"/>
                  <a:pt x="179" y="397"/>
                  <a:pt x="189" y="396"/>
                </a:cubicBezTo>
                <a:cubicBezTo>
                  <a:pt x="199" y="395"/>
                  <a:pt x="195" y="372"/>
                  <a:pt x="202" y="375"/>
                </a:cubicBezTo>
                <a:cubicBezTo>
                  <a:pt x="209" y="377"/>
                  <a:pt x="219" y="399"/>
                  <a:pt x="223" y="399"/>
                </a:cubicBezTo>
                <a:cubicBezTo>
                  <a:pt x="227" y="399"/>
                  <a:pt x="224" y="375"/>
                  <a:pt x="230" y="377"/>
                </a:cubicBezTo>
                <a:cubicBezTo>
                  <a:pt x="236" y="378"/>
                  <a:pt x="241" y="395"/>
                  <a:pt x="247" y="393"/>
                </a:cubicBezTo>
                <a:cubicBezTo>
                  <a:pt x="253" y="390"/>
                  <a:pt x="254" y="376"/>
                  <a:pt x="260" y="377"/>
                </a:cubicBezTo>
                <a:cubicBezTo>
                  <a:pt x="266" y="378"/>
                  <a:pt x="268" y="392"/>
                  <a:pt x="273" y="392"/>
                </a:cubicBezTo>
                <a:cubicBezTo>
                  <a:pt x="278" y="391"/>
                  <a:pt x="282" y="380"/>
                  <a:pt x="290" y="380"/>
                </a:cubicBezTo>
              </a:path>
            </a:pathLst>
          </a:custGeom>
          <a:noFill/>
          <a:ln w="30226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15" dur="50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1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6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6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21" dur="5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"/>
                                        <p:tgtEl>
                                          <p:spTgt spid="9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"/>
                                        <p:tgtEl>
                                          <p:spTgt spid="9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00"/>
                                        <p:tgtEl>
                                          <p:spTgt spid="9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00"/>
                                        <p:tgtEl>
                                          <p:spTgt spid="9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00"/>
                                        <p:tgtEl>
                                          <p:spTgt spid="9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"/>
                                        <p:tgtEl>
                                          <p:spTgt spid="9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00"/>
                                        <p:tgtEl>
                                          <p:spTgt spid="9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00"/>
                                        <p:tgtEl>
                                          <p:spTgt spid="9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00"/>
                                        <p:tgtEl>
                                          <p:spTgt spid="9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00"/>
                                        <p:tgtEl>
                                          <p:spTgt spid="9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00"/>
                                        <p:tgtEl>
                                          <p:spTgt spid="9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00"/>
                                        <p:tgtEl>
                                          <p:spTgt spid="9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200"/>
                                        <p:tgtEl>
                                          <p:spTgt spid="9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200"/>
                                        <p:tgtEl>
                                          <p:spTgt spid="9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200"/>
                                        <p:tgtEl>
                                          <p:spTgt spid="9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200"/>
                                        <p:tgtEl>
                                          <p:spTgt spid="9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200"/>
                                        <p:tgtEl>
                                          <p:spTgt spid="9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200"/>
                                        <p:tgtEl>
                                          <p:spTgt spid="9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200"/>
                                        <p:tgtEl>
                                          <p:spTgt spid="9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200"/>
                                        <p:tgtEl>
                                          <p:spTgt spid="9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200"/>
                                        <p:tgtEl>
                                          <p:spTgt spid="9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00"/>
                                        <p:tgtEl>
                                          <p:spTgt spid="9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200"/>
                                        <p:tgtEl>
                                          <p:spTgt spid="9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200"/>
                                        <p:tgtEl>
                                          <p:spTgt spid="9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00"/>
                                        <p:tgtEl>
                                          <p:spTgt spid="9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00"/>
                                        <p:tgtEl>
                                          <p:spTgt spid="9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200"/>
                                        <p:tgtEl>
                                          <p:spTgt spid="9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200"/>
                                        <p:tgtEl>
                                          <p:spTgt spid="9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200"/>
                                        <p:tgtEl>
                                          <p:spTgt spid="9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00"/>
                                        <p:tgtEl>
                                          <p:spTgt spid="9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200"/>
                                        <p:tgtEl>
                                          <p:spTgt spid="9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200"/>
                                        <p:tgtEl>
                                          <p:spTgt spid="9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200"/>
                                        <p:tgtEl>
                                          <p:spTgt spid="9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200"/>
                                        <p:tgtEl>
                                          <p:spTgt spid="9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339" grpId="0" animBg="1"/>
      <p:bldP spid="9343" grpId="0" animBg="1"/>
      <p:bldP spid="9344" grpId="0" animBg="1"/>
      <p:bldP spid="9345" grpId="0" animBg="1"/>
      <p:bldP spid="9346" grpId="0" animBg="1"/>
      <p:bldP spid="9347" grpId="0" animBg="1"/>
      <p:bldP spid="9348" grpId="0" animBg="1"/>
      <p:bldP spid="9349" grpId="0" animBg="1"/>
      <p:bldP spid="9350" grpId="0" animBg="1"/>
      <p:bldP spid="9351" grpId="0" animBg="1"/>
      <p:bldP spid="9352" grpId="0" animBg="1"/>
      <p:bldP spid="9353" grpId="0" animBg="1"/>
      <p:bldP spid="9354" grpId="0" animBg="1"/>
      <p:bldP spid="9355" grpId="0" animBg="1"/>
      <p:bldP spid="9356" grpId="0" animBg="1"/>
      <p:bldP spid="9357" grpId="0" animBg="1"/>
      <p:bldP spid="9358" grpId="0" animBg="1"/>
      <p:bldP spid="9359" grpId="0" animBg="1"/>
      <p:bldP spid="9360" grpId="0" animBg="1"/>
      <p:bldP spid="9361" grpId="0" animBg="1"/>
      <p:bldP spid="9362" grpId="0" animBg="1"/>
      <p:bldP spid="9363" grpId="0" animBg="1"/>
      <p:bldP spid="9364" grpId="0" animBg="1"/>
      <p:bldP spid="9365" grpId="0" animBg="1"/>
      <p:bldP spid="9366" grpId="0" animBg="1"/>
      <p:bldP spid="9367" grpId="0" animBg="1"/>
      <p:bldP spid="9368" grpId="0" animBg="1"/>
      <p:bldP spid="9369" grpId="0" animBg="1"/>
      <p:bldP spid="9370" grpId="0" animBg="1"/>
      <p:bldP spid="9371" grpId="0" animBg="1"/>
      <p:bldP spid="9372" grpId="0" animBg="1"/>
      <p:bldP spid="9373" grpId="0" animBg="1"/>
      <p:bldP spid="9374" grpId="0" animBg="1"/>
      <p:bldP spid="9375" grpId="0" animBg="1"/>
      <p:bldP spid="937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428" name="chenying0907 140"/>
          <p:cNvSpPr/>
          <p:nvPr/>
        </p:nvSpPr>
        <p:spPr bwMode="auto">
          <a:xfrm>
            <a:off x="3573463" y="889000"/>
            <a:ext cx="5418137" cy="4160838"/>
          </a:xfrm>
          <a:custGeom>
            <a:gdLst>
              <a:gd name="T0" fmla="*/ 2131 w 3413"/>
              <a:gd name="T1" fmla="*/ 2417 h 2621"/>
              <a:gd name="T2" fmla="*/ 2638 w 3413"/>
              <a:gd name="T3" fmla="*/ 2468 h 2621"/>
              <a:gd name="T4" fmla="*/ 3091 w 3413"/>
              <a:gd name="T5" fmla="*/ 2355 h 2621"/>
              <a:gd name="T6" fmla="*/ 3251 w 3413"/>
              <a:gd name="T7" fmla="*/ 1227 h 2621"/>
              <a:gd name="T8" fmla="*/ 3347 w 3413"/>
              <a:gd name="T9" fmla="*/ 589 h 2621"/>
              <a:gd name="T10" fmla="*/ 3055 w 3413"/>
              <a:gd name="T11" fmla="*/ 530 h 2621"/>
              <a:gd name="T12" fmla="*/ 2164 w 3413"/>
              <a:gd name="T13" fmla="*/ 363 h 2621"/>
              <a:gd name="T14" fmla="*/ 1373 w 3413"/>
              <a:gd name="T15" fmla="*/ 137 h 2621"/>
              <a:gd name="T16" fmla="*/ 713 w 3413"/>
              <a:gd name="T17" fmla="*/ 40 h 2621"/>
              <a:gd name="T18" fmla="*/ 417 w 3413"/>
              <a:gd name="T19" fmla="*/ 247 h 2621"/>
              <a:gd name="T20" fmla="*/ 252 w 3413"/>
              <a:gd name="T21" fmla="*/ 1288 h 2621"/>
              <a:gd name="T22" fmla="*/ 135 w 3413"/>
              <a:gd name="T23" fmla="*/ 1884 h 2621"/>
              <a:gd name="T24" fmla="*/ 769 w 3413"/>
              <a:gd name="T25" fmla="*/ 2054 h 2621"/>
              <a:gd name="T26" fmla="*/ 1394 w 3413"/>
              <a:gd name="T27" fmla="*/ 2192 h 2621"/>
              <a:gd name="T28" fmla="*/ 2131 w 3413"/>
              <a:gd name="T29" fmla="*/ 2417 h 262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412" h="2621">
                <a:moveTo>
                  <a:pt x="2131" y="2417"/>
                </a:moveTo>
                <a:cubicBezTo>
                  <a:pt x="2292" y="2434"/>
                  <a:pt x="2444" y="2406"/>
                  <a:pt x="2638" y="2468"/>
                </a:cubicBezTo>
                <a:cubicBezTo>
                  <a:pt x="2832" y="2529"/>
                  <a:pt x="3065" y="2621"/>
                  <a:pt x="3091" y="2355"/>
                </a:cubicBezTo>
                <a:cubicBezTo>
                  <a:pt x="3118" y="2088"/>
                  <a:pt x="3182" y="1454"/>
                  <a:pt x="3251" y="1227"/>
                </a:cubicBezTo>
                <a:cubicBezTo>
                  <a:pt x="3322" y="999"/>
                  <a:pt x="3413" y="693"/>
                  <a:pt x="3347" y="589"/>
                </a:cubicBezTo>
                <a:cubicBezTo>
                  <a:pt x="3281" y="488"/>
                  <a:pt x="3136" y="551"/>
                  <a:pt x="3055" y="530"/>
                </a:cubicBezTo>
                <a:cubicBezTo>
                  <a:pt x="2976" y="509"/>
                  <a:pt x="2290" y="405"/>
                  <a:pt x="2164" y="363"/>
                </a:cubicBezTo>
                <a:cubicBezTo>
                  <a:pt x="2038" y="323"/>
                  <a:pt x="1650" y="178"/>
                  <a:pt x="1373" y="137"/>
                </a:cubicBezTo>
                <a:cubicBezTo>
                  <a:pt x="1093" y="95"/>
                  <a:pt x="874" y="71"/>
                  <a:pt x="713" y="40"/>
                </a:cubicBezTo>
                <a:cubicBezTo>
                  <a:pt x="553" y="7"/>
                  <a:pt x="460" y="0"/>
                  <a:pt x="417" y="247"/>
                </a:cubicBezTo>
                <a:cubicBezTo>
                  <a:pt x="374" y="492"/>
                  <a:pt x="318" y="1062"/>
                  <a:pt x="252" y="1288"/>
                </a:cubicBezTo>
                <a:cubicBezTo>
                  <a:pt x="186" y="1516"/>
                  <a:pt x="0" y="1766"/>
                  <a:pt x="135" y="1884"/>
                </a:cubicBezTo>
                <a:cubicBezTo>
                  <a:pt x="270" y="2000"/>
                  <a:pt x="640" y="2028"/>
                  <a:pt x="769" y="2054"/>
                </a:cubicBezTo>
                <a:cubicBezTo>
                  <a:pt x="896" y="2079"/>
                  <a:pt x="1246" y="2141"/>
                  <a:pt x="1394" y="2192"/>
                </a:cubicBezTo>
                <a:cubicBezTo>
                  <a:pt x="1541" y="2245"/>
                  <a:pt x="1995" y="2404"/>
                  <a:pt x="2131" y="2417"/>
                </a:cubicBezTo>
              </a:path>
            </a:pathLst>
          </a:custGeom>
          <a:blipFill dpi="0" rotWithShape="1">
            <a:blip r:embed="rId2"/>
            <a:stretch>
              <a:fillRect r="-16328"/>
            </a:stretch>
          </a:blipFill>
          <a:ln w="25400" cap="rnd">
            <a:solidFill>
              <a:srgbClr val="FFFFFF"/>
            </a:solidFill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539750" y="1851025"/>
            <a:ext cx="26987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Christmas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And 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New Year wishes #5</a:t>
            </a:r>
          </a:p>
        </p:txBody>
      </p:sp>
      <p:grpSp>
        <p:nvGrpSpPr>
          <p:cNvPr id="12291" name="Group 3"/>
          <p:cNvGrpSpPr/>
          <p:nvPr/>
        </p:nvGrpSpPr>
        <p:grpSpPr>
          <a:xfrm>
            <a:off x="3348038" y="771525"/>
            <a:ext cx="1011237" cy="1012825"/>
            <a:chOff x="2131" y="2118"/>
            <a:chExt cx="749" cy="770"/>
          </a:xfrm>
        </p:grpSpPr>
        <p:sp>
          <p:nvSpPr>
            <p:cNvPr id="11326" name="chenying0907 4"/>
            <p:cNvSpPr/>
            <p:nvPr/>
          </p:nvSpPr>
          <p:spPr bwMode="auto">
            <a:xfrm>
              <a:off x="2419" y="2413"/>
              <a:ext cx="161" cy="166"/>
            </a:xfrm>
            <a:custGeom>
              <a:gdLst>
                <a:gd name="T0" fmla="*/ 24 w 68"/>
                <a:gd name="T1" fmla="*/ 138 h 70"/>
                <a:gd name="T2" fmla="*/ 118 w 68"/>
                <a:gd name="T3" fmla="*/ 147 h 70"/>
                <a:gd name="T4" fmla="*/ 152 w 68"/>
                <a:gd name="T5" fmla="*/ 55 h 70"/>
                <a:gd name="T6" fmla="*/ 54 w 68"/>
                <a:gd name="T7" fmla="*/ 19 h 70"/>
                <a:gd name="T8" fmla="*/ 24 w 68"/>
                <a:gd name="T9" fmla="*/ 138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70">
                  <a:moveTo>
                    <a:pt x="10" y="58"/>
                  </a:moveTo>
                  <a:cubicBezTo>
                    <a:pt x="17" y="69"/>
                    <a:pt x="36" y="70"/>
                    <a:pt x="50" y="62"/>
                  </a:cubicBezTo>
                  <a:cubicBezTo>
                    <a:pt x="63" y="54"/>
                    <a:pt x="68" y="32"/>
                    <a:pt x="64" y="23"/>
                  </a:cubicBezTo>
                  <a:cubicBezTo>
                    <a:pt x="60" y="15"/>
                    <a:pt x="39" y="0"/>
                    <a:pt x="23" y="8"/>
                  </a:cubicBezTo>
                  <a:cubicBezTo>
                    <a:pt x="7" y="16"/>
                    <a:pt x="0" y="42"/>
                    <a:pt x="10" y="58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7" name="chenying0907 5"/>
            <p:cNvSpPr/>
            <p:nvPr/>
          </p:nvSpPr>
          <p:spPr bwMode="auto">
            <a:xfrm>
              <a:off x="2544" y="2118"/>
              <a:ext cx="81" cy="80"/>
            </a:xfrm>
            <a:custGeom>
              <a:gdLst>
                <a:gd name="T0" fmla="*/ 60 w 34"/>
                <a:gd name="T1" fmla="*/ 78 h 34"/>
                <a:gd name="T2" fmla="*/ 24 w 34"/>
                <a:gd name="T3" fmla="*/ 9 h 34"/>
                <a:gd name="T4" fmla="*/ 60 w 34"/>
                <a:gd name="T5" fmla="*/ 33 h 34"/>
                <a:gd name="T6" fmla="*/ 60 w 34"/>
                <a:gd name="T7" fmla="*/ 78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" h="34">
                  <a:moveTo>
                    <a:pt x="25" y="33"/>
                  </a:moveTo>
                  <a:cubicBezTo>
                    <a:pt x="25" y="33"/>
                    <a:pt x="0" y="16"/>
                    <a:pt x="10" y="4"/>
                  </a:cubicBezTo>
                  <a:cubicBezTo>
                    <a:pt x="13" y="0"/>
                    <a:pt x="20" y="8"/>
                    <a:pt x="25" y="14"/>
                  </a:cubicBezTo>
                  <a:cubicBezTo>
                    <a:pt x="30" y="21"/>
                    <a:pt x="34" y="34"/>
                    <a:pt x="25" y="33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8" name="chenying0907 6"/>
            <p:cNvSpPr/>
            <p:nvPr/>
          </p:nvSpPr>
          <p:spPr bwMode="auto">
            <a:xfrm>
              <a:off x="2537" y="2144"/>
              <a:ext cx="161" cy="113"/>
            </a:xfrm>
            <a:custGeom>
              <a:gdLst>
                <a:gd name="T0" fmla="*/ 69 w 68"/>
                <a:gd name="T1" fmla="*/ 57 h 48"/>
                <a:gd name="T2" fmla="*/ 118 w 68"/>
                <a:gd name="T3" fmla="*/ 87 h 48"/>
                <a:gd name="T4" fmla="*/ 62 w 68"/>
                <a:gd name="T5" fmla="*/ 75 h 48"/>
                <a:gd name="T6" fmla="*/ 14 w 68"/>
                <a:gd name="T7" fmla="*/ 52 h 48"/>
                <a:gd name="T8" fmla="*/ 69 w 68"/>
                <a:gd name="T9" fmla="*/ 57 h 48"/>
                <a:gd name="T10" fmla="*/ 137 w 68"/>
                <a:gd name="T11" fmla="*/ 24 h 48"/>
                <a:gd name="T12" fmla="*/ 69 w 68"/>
                <a:gd name="T13" fmla="*/ 57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8" h="48">
                  <a:moveTo>
                    <a:pt x="29" y="24"/>
                  </a:moveTo>
                  <a:cubicBezTo>
                    <a:pt x="29" y="24"/>
                    <a:pt x="52" y="25"/>
                    <a:pt x="50" y="37"/>
                  </a:cubicBezTo>
                  <a:cubicBezTo>
                    <a:pt x="49" y="48"/>
                    <a:pt x="34" y="46"/>
                    <a:pt x="26" y="32"/>
                  </a:cubicBezTo>
                  <a:cubicBezTo>
                    <a:pt x="19" y="37"/>
                    <a:pt x="0" y="33"/>
                    <a:pt x="6" y="22"/>
                  </a:cubicBezTo>
                  <a:cubicBezTo>
                    <a:pt x="11" y="10"/>
                    <a:pt x="29" y="24"/>
                    <a:pt x="29" y="24"/>
                  </a:cubicBezTo>
                  <a:cubicBezTo>
                    <a:pt x="29" y="24"/>
                    <a:pt x="49" y="0"/>
                    <a:pt x="58" y="10"/>
                  </a:cubicBezTo>
                  <a:cubicBezTo>
                    <a:pt x="68" y="20"/>
                    <a:pt x="47" y="34"/>
                    <a:pt x="29" y="2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9" name="chenying0907 7"/>
            <p:cNvSpPr/>
            <p:nvPr/>
          </p:nvSpPr>
          <p:spPr bwMode="auto">
            <a:xfrm>
              <a:off x="2518" y="2208"/>
              <a:ext cx="123" cy="78"/>
            </a:xfrm>
            <a:custGeom>
              <a:gdLst>
                <a:gd name="T0" fmla="*/ 80 w 52"/>
                <a:gd name="T1" fmla="*/ 12 h 33"/>
                <a:gd name="T2" fmla="*/ 5 w 52"/>
                <a:gd name="T3" fmla="*/ 26 h 33"/>
                <a:gd name="T4" fmla="*/ 71 w 52"/>
                <a:gd name="T5" fmla="*/ 40 h 33"/>
                <a:gd name="T6" fmla="*/ 97 w 52"/>
                <a:gd name="T7" fmla="*/ 73 h 33"/>
                <a:gd name="T8" fmla="*/ 121 w 52"/>
                <a:gd name="T9" fmla="*/ 52 h 33"/>
                <a:gd name="T10" fmla="*/ 80 w 52"/>
                <a:gd name="T11" fmla="*/ 12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33">
                  <a:moveTo>
                    <a:pt x="34" y="5"/>
                  </a:moveTo>
                  <a:cubicBezTo>
                    <a:pt x="34" y="5"/>
                    <a:pt x="4" y="0"/>
                    <a:pt x="2" y="11"/>
                  </a:cubicBezTo>
                  <a:cubicBezTo>
                    <a:pt x="0" y="22"/>
                    <a:pt x="24" y="27"/>
                    <a:pt x="30" y="17"/>
                  </a:cubicBezTo>
                  <a:cubicBezTo>
                    <a:pt x="30" y="17"/>
                    <a:pt x="33" y="30"/>
                    <a:pt x="41" y="31"/>
                  </a:cubicBezTo>
                  <a:cubicBezTo>
                    <a:pt x="49" y="33"/>
                    <a:pt x="52" y="27"/>
                    <a:pt x="51" y="22"/>
                  </a:cubicBezTo>
                  <a:cubicBezTo>
                    <a:pt x="49" y="18"/>
                    <a:pt x="42" y="11"/>
                    <a:pt x="34" y="5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0" name="chenying0907 8"/>
            <p:cNvSpPr/>
            <p:nvPr/>
          </p:nvSpPr>
          <p:spPr bwMode="auto">
            <a:xfrm>
              <a:off x="2396" y="2751"/>
              <a:ext cx="99" cy="66"/>
            </a:xfrm>
            <a:custGeom>
              <a:gdLst>
                <a:gd name="T0" fmla="*/ 40 w 42"/>
                <a:gd name="T1" fmla="*/ 0 h 28"/>
                <a:gd name="T2" fmla="*/ 2 w 42"/>
                <a:gd name="T3" fmla="*/ 19 h 28"/>
                <a:gd name="T4" fmla="*/ 33 w 42"/>
                <a:gd name="T5" fmla="*/ 26 h 28"/>
                <a:gd name="T6" fmla="*/ 75 w 42"/>
                <a:gd name="T7" fmla="*/ 66 h 28"/>
                <a:gd name="T8" fmla="*/ 40 w 42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28">
                  <a:moveTo>
                    <a:pt x="17" y="0"/>
                  </a:moveTo>
                  <a:cubicBezTo>
                    <a:pt x="17" y="0"/>
                    <a:pt x="0" y="0"/>
                    <a:pt x="1" y="8"/>
                  </a:cubicBezTo>
                  <a:cubicBezTo>
                    <a:pt x="3" y="15"/>
                    <a:pt x="12" y="12"/>
                    <a:pt x="14" y="11"/>
                  </a:cubicBezTo>
                  <a:cubicBezTo>
                    <a:pt x="14" y="11"/>
                    <a:pt x="22" y="28"/>
                    <a:pt x="32" y="28"/>
                  </a:cubicBezTo>
                  <a:cubicBezTo>
                    <a:pt x="42" y="28"/>
                    <a:pt x="41" y="11"/>
                    <a:pt x="17" y="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1" name="chenying0907 9"/>
            <p:cNvSpPr/>
            <p:nvPr/>
          </p:nvSpPr>
          <p:spPr bwMode="auto">
            <a:xfrm>
              <a:off x="2367" y="2768"/>
              <a:ext cx="128" cy="87"/>
            </a:xfrm>
            <a:custGeom>
              <a:gdLst>
                <a:gd name="T0" fmla="*/ 62 w 54"/>
                <a:gd name="T1" fmla="*/ 9 h 37"/>
                <a:gd name="T2" fmla="*/ 2 w 54"/>
                <a:gd name="T3" fmla="*/ 31 h 37"/>
                <a:gd name="T4" fmla="*/ 55 w 54"/>
                <a:gd name="T5" fmla="*/ 33 h 37"/>
                <a:gd name="T6" fmla="*/ 95 w 54"/>
                <a:gd name="T7" fmla="*/ 78 h 37"/>
                <a:gd name="T8" fmla="*/ 62 w 54"/>
                <a:gd name="T9" fmla="*/ 9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37">
                  <a:moveTo>
                    <a:pt x="26" y="4"/>
                  </a:moveTo>
                  <a:cubicBezTo>
                    <a:pt x="26" y="4"/>
                    <a:pt x="2" y="0"/>
                    <a:pt x="1" y="13"/>
                  </a:cubicBezTo>
                  <a:cubicBezTo>
                    <a:pt x="0" y="26"/>
                    <a:pt x="20" y="16"/>
                    <a:pt x="23" y="14"/>
                  </a:cubicBezTo>
                  <a:cubicBezTo>
                    <a:pt x="23" y="14"/>
                    <a:pt x="26" y="37"/>
                    <a:pt x="40" y="33"/>
                  </a:cubicBezTo>
                  <a:cubicBezTo>
                    <a:pt x="54" y="29"/>
                    <a:pt x="33" y="4"/>
                    <a:pt x="26" y="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2" name="chenying0907 10"/>
            <p:cNvSpPr/>
            <p:nvPr/>
          </p:nvSpPr>
          <p:spPr bwMode="auto">
            <a:xfrm>
              <a:off x="2348" y="2179"/>
              <a:ext cx="267" cy="697"/>
            </a:xfrm>
            <a:custGeom>
              <a:gdLst>
                <a:gd name="T0" fmla="*/ 73 w 113"/>
                <a:gd name="T1" fmla="*/ 621 h 295"/>
                <a:gd name="T2" fmla="*/ 12 w 113"/>
                <a:gd name="T3" fmla="*/ 657 h 295"/>
                <a:gd name="T4" fmla="*/ 64 w 113"/>
                <a:gd name="T5" fmla="*/ 650 h 295"/>
                <a:gd name="T6" fmla="*/ 196 w 113"/>
                <a:gd name="T7" fmla="*/ 206 h 295"/>
                <a:gd name="T8" fmla="*/ 267 w 113"/>
                <a:gd name="T9" fmla="*/ 0 h 2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" h="295">
                  <a:moveTo>
                    <a:pt x="31" y="263"/>
                  </a:moveTo>
                  <a:cubicBezTo>
                    <a:pt x="31" y="263"/>
                    <a:pt x="0" y="262"/>
                    <a:pt x="5" y="278"/>
                  </a:cubicBezTo>
                  <a:cubicBezTo>
                    <a:pt x="10" y="295"/>
                    <a:pt x="27" y="275"/>
                    <a:pt x="27" y="275"/>
                  </a:cubicBezTo>
                  <a:cubicBezTo>
                    <a:pt x="27" y="275"/>
                    <a:pt x="72" y="127"/>
                    <a:pt x="83" y="87"/>
                  </a:cubicBezTo>
                  <a:cubicBezTo>
                    <a:pt x="94" y="46"/>
                    <a:pt x="113" y="0"/>
                    <a:pt x="113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3" name="chenying0907 11"/>
            <p:cNvSpPr/>
            <p:nvPr/>
          </p:nvSpPr>
          <p:spPr bwMode="auto">
            <a:xfrm>
              <a:off x="2400" y="2803"/>
              <a:ext cx="50" cy="78"/>
            </a:xfrm>
            <a:custGeom>
              <a:gdLst>
                <a:gd name="T0" fmla="*/ 12 w 21"/>
                <a:gd name="T1" fmla="*/ 26 h 33"/>
                <a:gd name="T2" fmla="*/ 24 w 21"/>
                <a:gd name="T3" fmla="*/ 73 h 33"/>
                <a:gd name="T4" fmla="*/ 21 w 21"/>
                <a:gd name="T5" fmla="*/ 0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33">
                  <a:moveTo>
                    <a:pt x="5" y="11"/>
                  </a:moveTo>
                  <a:cubicBezTo>
                    <a:pt x="5" y="11"/>
                    <a:pt x="0" y="28"/>
                    <a:pt x="10" y="31"/>
                  </a:cubicBezTo>
                  <a:cubicBezTo>
                    <a:pt x="21" y="33"/>
                    <a:pt x="19" y="2"/>
                    <a:pt x="9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4" name="chenying0907 12"/>
            <p:cNvSpPr/>
            <p:nvPr/>
          </p:nvSpPr>
          <p:spPr bwMode="auto">
            <a:xfrm>
              <a:off x="2778" y="2297"/>
              <a:ext cx="50" cy="90"/>
            </a:xfrm>
            <a:custGeom>
              <a:gdLst>
                <a:gd name="T0" fmla="*/ 10 w 21"/>
                <a:gd name="T1" fmla="*/ 71 h 38"/>
                <a:gd name="T2" fmla="*/ 38 w 21"/>
                <a:gd name="T3" fmla="*/ 0 h 38"/>
                <a:gd name="T4" fmla="*/ 43 w 21"/>
                <a:gd name="T5" fmla="*/ 43 h 38"/>
                <a:gd name="T6" fmla="*/ 10 w 21"/>
                <a:gd name="T7" fmla="*/ 71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" h="38">
                  <a:moveTo>
                    <a:pt x="4" y="30"/>
                  </a:moveTo>
                  <a:cubicBezTo>
                    <a:pt x="4" y="30"/>
                    <a:pt x="0" y="0"/>
                    <a:pt x="16" y="0"/>
                  </a:cubicBezTo>
                  <a:cubicBezTo>
                    <a:pt x="21" y="0"/>
                    <a:pt x="19" y="10"/>
                    <a:pt x="18" y="18"/>
                  </a:cubicBezTo>
                  <a:cubicBezTo>
                    <a:pt x="16" y="26"/>
                    <a:pt x="10" y="38"/>
                    <a:pt x="4" y="3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5" name="chenying0907 13"/>
            <p:cNvSpPr/>
            <p:nvPr/>
          </p:nvSpPr>
          <p:spPr bwMode="auto">
            <a:xfrm>
              <a:off x="2726" y="2321"/>
              <a:ext cx="133" cy="125"/>
            </a:xfrm>
            <a:custGeom>
              <a:gdLst>
                <a:gd name="T0" fmla="*/ 62 w 56"/>
                <a:gd name="T1" fmla="*/ 54 h 53"/>
                <a:gd name="T2" fmla="*/ 71 w 56"/>
                <a:gd name="T3" fmla="*/ 111 h 53"/>
                <a:gd name="T4" fmla="*/ 43 w 56"/>
                <a:gd name="T5" fmla="*/ 61 h 53"/>
                <a:gd name="T6" fmla="*/ 26 w 56"/>
                <a:gd name="T7" fmla="*/ 9 h 53"/>
                <a:gd name="T8" fmla="*/ 62 w 56"/>
                <a:gd name="T9" fmla="*/ 54 h 53"/>
                <a:gd name="T10" fmla="*/ 131 w 56"/>
                <a:gd name="T11" fmla="*/ 85 h 53"/>
                <a:gd name="T12" fmla="*/ 62 w 56"/>
                <a:gd name="T13" fmla="*/ 54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52">
                  <a:moveTo>
                    <a:pt x="26" y="23"/>
                  </a:moveTo>
                  <a:cubicBezTo>
                    <a:pt x="26" y="23"/>
                    <a:pt x="40" y="41"/>
                    <a:pt x="30" y="47"/>
                  </a:cubicBezTo>
                  <a:cubicBezTo>
                    <a:pt x="21" y="53"/>
                    <a:pt x="13" y="41"/>
                    <a:pt x="18" y="26"/>
                  </a:cubicBezTo>
                  <a:cubicBezTo>
                    <a:pt x="10" y="24"/>
                    <a:pt x="0" y="7"/>
                    <a:pt x="11" y="4"/>
                  </a:cubicBezTo>
                  <a:cubicBezTo>
                    <a:pt x="23" y="0"/>
                    <a:pt x="26" y="23"/>
                    <a:pt x="26" y="23"/>
                  </a:cubicBezTo>
                  <a:cubicBezTo>
                    <a:pt x="26" y="23"/>
                    <a:pt x="56" y="22"/>
                    <a:pt x="55" y="36"/>
                  </a:cubicBezTo>
                  <a:cubicBezTo>
                    <a:pt x="54" y="49"/>
                    <a:pt x="30" y="43"/>
                    <a:pt x="26" y="23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6" name="chenying0907 14"/>
            <p:cNvSpPr/>
            <p:nvPr/>
          </p:nvSpPr>
          <p:spPr bwMode="auto">
            <a:xfrm>
              <a:off x="2684" y="2321"/>
              <a:ext cx="87" cy="130"/>
            </a:xfrm>
            <a:custGeom>
              <a:gdLst>
                <a:gd name="T0" fmla="*/ 85 w 37"/>
                <a:gd name="T1" fmla="*/ 61 h 55"/>
                <a:gd name="T2" fmla="*/ 24 w 37"/>
                <a:gd name="T3" fmla="*/ 14 h 55"/>
                <a:gd name="T4" fmla="*/ 56 w 37"/>
                <a:gd name="T5" fmla="*/ 73 h 55"/>
                <a:gd name="T6" fmla="*/ 49 w 37"/>
                <a:gd name="T7" fmla="*/ 113 h 55"/>
                <a:gd name="T8" fmla="*/ 80 w 37"/>
                <a:gd name="T9" fmla="*/ 118 h 55"/>
                <a:gd name="T10" fmla="*/ 85 w 37"/>
                <a:gd name="T11" fmla="*/ 61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55">
                  <a:moveTo>
                    <a:pt x="36" y="26"/>
                  </a:moveTo>
                  <a:cubicBezTo>
                    <a:pt x="36" y="26"/>
                    <a:pt x="19" y="0"/>
                    <a:pt x="10" y="6"/>
                  </a:cubicBezTo>
                  <a:cubicBezTo>
                    <a:pt x="0" y="11"/>
                    <a:pt x="13" y="33"/>
                    <a:pt x="24" y="31"/>
                  </a:cubicBezTo>
                  <a:cubicBezTo>
                    <a:pt x="24" y="31"/>
                    <a:pt x="17" y="41"/>
                    <a:pt x="21" y="48"/>
                  </a:cubicBezTo>
                  <a:cubicBezTo>
                    <a:pt x="24" y="55"/>
                    <a:pt x="32" y="54"/>
                    <a:pt x="34" y="50"/>
                  </a:cubicBezTo>
                  <a:cubicBezTo>
                    <a:pt x="36" y="46"/>
                    <a:pt x="37" y="36"/>
                    <a:pt x="36" y="26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7" name="chenying0907 15"/>
            <p:cNvSpPr/>
            <p:nvPr/>
          </p:nvSpPr>
          <p:spPr bwMode="auto">
            <a:xfrm>
              <a:off x="2216" y="2586"/>
              <a:ext cx="66" cy="118"/>
            </a:xfrm>
            <a:custGeom>
              <a:gdLst>
                <a:gd name="T0" fmla="*/ 50 w 28"/>
                <a:gd name="T1" fmla="*/ 31 h 50"/>
                <a:gd name="T2" fmla="*/ 12 w 28"/>
                <a:gd name="T3" fmla="*/ 14 h 50"/>
                <a:gd name="T4" fmla="*/ 26 w 28"/>
                <a:gd name="T5" fmla="*/ 42 h 50"/>
                <a:gd name="T6" fmla="*/ 24 w 28"/>
                <a:gd name="T7" fmla="*/ 101 h 50"/>
                <a:gd name="T8" fmla="*/ 50 w 28"/>
                <a:gd name="T9" fmla="*/ 3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50">
                  <a:moveTo>
                    <a:pt x="21" y="13"/>
                  </a:moveTo>
                  <a:cubicBezTo>
                    <a:pt x="21" y="13"/>
                    <a:pt x="10" y="0"/>
                    <a:pt x="5" y="6"/>
                  </a:cubicBezTo>
                  <a:cubicBezTo>
                    <a:pt x="0" y="13"/>
                    <a:pt x="8" y="17"/>
                    <a:pt x="11" y="18"/>
                  </a:cubicBezTo>
                  <a:cubicBezTo>
                    <a:pt x="11" y="18"/>
                    <a:pt x="4" y="35"/>
                    <a:pt x="10" y="43"/>
                  </a:cubicBezTo>
                  <a:cubicBezTo>
                    <a:pt x="17" y="50"/>
                    <a:pt x="28" y="38"/>
                    <a:pt x="21" y="13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8" name="chenying0907 16"/>
            <p:cNvSpPr/>
            <p:nvPr/>
          </p:nvSpPr>
          <p:spPr bwMode="auto">
            <a:xfrm>
              <a:off x="2162" y="2581"/>
              <a:ext cx="90" cy="137"/>
            </a:xfrm>
            <a:custGeom>
              <a:gdLst>
                <a:gd name="T0" fmla="*/ 81 w 38"/>
                <a:gd name="T1" fmla="*/ 47 h 58"/>
                <a:gd name="T2" fmla="*/ 24 w 38"/>
                <a:gd name="T3" fmla="*/ 19 h 58"/>
                <a:gd name="T4" fmla="*/ 57 w 38"/>
                <a:gd name="T5" fmla="*/ 59 h 58"/>
                <a:gd name="T6" fmla="*/ 52 w 38"/>
                <a:gd name="T7" fmla="*/ 118 h 58"/>
                <a:gd name="T8" fmla="*/ 81 w 38"/>
                <a:gd name="T9" fmla="*/ 47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57">
                  <a:moveTo>
                    <a:pt x="34" y="20"/>
                  </a:moveTo>
                  <a:cubicBezTo>
                    <a:pt x="34" y="20"/>
                    <a:pt x="21" y="0"/>
                    <a:pt x="10" y="8"/>
                  </a:cubicBezTo>
                  <a:cubicBezTo>
                    <a:pt x="0" y="15"/>
                    <a:pt x="21" y="24"/>
                    <a:pt x="24" y="25"/>
                  </a:cubicBezTo>
                  <a:cubicBezTo>
                    <a:pt x="24" y="25"/>
                    <a:pt x="10" y="42"/>
                    <a:pt x="22" y="50"/>
                  </a:cubicBezTo>
                  <a:cubicBezTo>
                    <a:pt x="35" y="58"/>
                    <a:pt x="38" y="25"/>
                    <a:pt x="34" y="2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9" name="chenying0907 17"/>
            <p:cNvSpPr/>
            <p:nvPr/>
          </p:nvSpPr>
          <p:spPr bwMode="auto">
            <a:xfrm>
              <a:off x="2131" y="2368"/>
              <a:ext cx="678" cy="286"/>
            </a:xfrm>
            <a:custGeom>
              <a:gdLst>
                <a:gd name="T0" fmla="*/ 90 w 287"/>
                <a:gd name="T1" fmla="*/ 269 h 121"/>
                <a:gd name="T2" fmla="*/ 21 w 287"/>
                <a:gd name="T3" fmla="*/ 248 h 121"/>
                <a:gd name="T4" fmla="*/ 61 w 287"/>
                <a:gd name="T5" fmla="*/ 284 h 121"/>
                <a:gd name="T6" fmla="*/ 477 w 287"/>
                <a:gd name="T7" fmla="*/ 83 h 121"/>
                <a:gd name="T8" fmla="*/ 678 w 287"/>
                <a:gd name="T9" fmla="*/ 0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20">
                  <a:moveTo>
                    <a:pt x="38" y="114"/>
                  </a:moveTo>
                  <a:cubicBezTo>
                    <a:pt x="38" y="114"/>
                    <a:pt x="18" y="90"/>
                    <a:pt x="9" y="105"/>
                  </a:cubicBezTo>
                  <a:cubicBezTo>
                    <a:pt x="0" y="121"/>
                    <a:pt x="26" y="120"/>
                    <a:pt x="26" y="120"/>
                  </a:cubicBezTo>
                  <a:cubicBezTo>
                    <a:pt x="26" y="120"/>
                    <a:pt x="165" y="54"/>
                    <a:pt x="202" y="35"/>
                  </a:cubicBezTo>
                  <a:cubicBezTo>
                    <a:pt x="240" y="16"/>
                    <a:pt x="287" y="0"/>
                    <a:pt x="287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0" name="chenying0907 18"/>
            <p:cNvSpPr/>
            <p:nvPr/>
          </p:nvSpPr>
          <p:spPr bwMode="auto">
            <a:xfrm>
              <a:off x="2155" y="2640"/>
              <a:ext cx="75" cy="76"/>
            </a:xfrm>
            <a:custGeom>
              <a:gdLst>
                <a:gd name="T0" fmla="*/ 38 w 32"/>
                <a:gd name="T1" fmla="*/ 12 h 32"/>
                <a:gd name="T2" fmla="*/ 12 w 32"/>
                <a:gd name="T3" fmla="*/ 52 h 32"/>
                <a:gd name="T4" fmla="*/ 63 w 32"/>
                <a:gd name="T5" fmla="*/ 0 h 3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" h="32">
                  <a:moveTo>
                    <a:pt x="16" y="5"/>
                  </a:moveTo>
                  <a:cubicBezTo>
                    <a:pt x="16" y="5"/>
                    <a:pt x="0" y="12"/>
                    <a:pt x="5" y="22"/>
                  </a:cubicBezTo>
                  <a:cubicBezTo>
                    <a:pt x="10" y="32"/>
                    <a:pt x="32" y="9"/>
                    <a:pt x="27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1" name="chenying0907 19"/>
            <p:cNvSpPr/>
            <p:nvPr/>
          </p:nvSpPr>
          <p:spPr bwMode="auto">
            <a:xfrm>
              <a:off x="2795" y="2574"/>
              <a:ext cx="85" cy="75"/>
            </a:xfrm>
            <a:custGeom>
              <a:gdLst>
                <a:gd name="T0" fmla="*/ 5 w 36"/>
                <a:gd name="T1" fmla="*/ 52 h 32"/>
                <a:gd name="T2" fmla="*/ 78 w 36"/>
                <a:gd name="T3" fmla="*/ 26 h 32"/>
                <a:gd name="T4" fmla="*/ 50 w 36"/>
                <a:gd name="T5" fmla="*/ 56 h 32"/>
                <a:gd name="T6" fmla="*/ 5 w 36"/>
                <a:gd name="T7" fmla="*/ 52 h 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32">
                  <a:moveTo>
                    <a:pt x="2" y="22"/>
                  </a:moveTo>
                  <a:cubicBezTo>
                    <a:pt x="2" y="22"/>
                    <a:pt x="22" y="0"/>
                    <a:pt x="33" y="11"/>
                  </a:cubicBezTo>
                  <a:cubicBezTo>
                    <a:pt x="36" y="15"/>
                    <a:pt x="28" y="20"/>
                    <a:pt x="21" y="24"/>
                  </a:cubicBezTo>
                  <a:cubicBezTo>
                    <a:pt x="14" y="29"/>
                    <a:pt x="0" y="32"/>
                    <a:pt x="2" y="22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2" name="chenying0907 20"/>
            <p:cNvSpPr/>
            <p:nvPr/>
          </p:nvSpPr>
          <p:spPr bwMode="auto">
            <a:xfrm>
              <a:off x="2733" y="2560"/>
              <a:ext cx="111" cy="163"/>
            </a:xfrm>
            <a:custGeom>
              <a:gdLst>
                <a:gd name="T0" fmla="*/ 61 w 47"/>
                <a:gd name="T1" fmla="*/ 71 h 69"/>
                <a:gd name="T2" fmla="*/ 26 w 47"/>
                <a:gd name="T3" fmla="*/ 118 h 69"/>
                <a:gd name="T4" fmla="*/ 43 w 47"/>
                <a:gd name="T5" fmla="*/ 61 h 69"/>
                <a:gd name="T6" fmla="*/ 73 w 47"/>
                <a:gd name="T7" fmla="*/ 14 h 69"/>
                <a:gd name="T8" fmla="*/ 61 w 47"/>
                <a:gd name="T9" fmla="*/ 71 h 69"/>
                <a:gd name="T10" fmla="*/ 85 w 47"/>
                <a:gd name="T11" fmla="*/ 142 h 69"/>
                <a:gd name="T12" fmla="*/ 61 w 47"/>
                <a:gd name="T13" fmla="*/ 71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69">
                  <a:moveTo>
                    <a:pt x="26" y="30"/>
                  </a:moveTo>
                  <a:cubicBezTo>
                    <a:pt x="26" y="30"/>
                    <a:pt x="22" y="53"/>
                    <a:pt x="11" y="50"/>
                  </a:cubicBezTo>
                  <a:cubicBezTo>
                    <a:pt x="0" y="46"/>
                    <a:pt x="4" y="32"/>
                    <a:pt x="18" y="26"/>
                  </a:cubicBezTo>
                  <a:cubicBezTo>
                    <a:pt x="14" y="19"/>
                    <a:pt x="20" y="0"/>
                    <a:pt x="31" y="6"/>
                  </a:cubicBezTo>
                  <a:cubicBezTo>
                    <a:pt x="41" y="13"/>
                    <a:pt x="26" y="30"/>
                    <a:pt x="26" y="30"/>
                  </a:cubicBezTo>
                  <a:cubicBezTo>
                    <a:pt x="26" y="30"/>
                    <a:pt x="47" y="52"/>
                    <a:pt x="36" y="60"/>
                  </a:cubicBezTo>
                  <a:cubicBezTo>
                    <a:pt x="25" y="69"/>
                    <a:pt x="14" y="47"/>
                    <a:pt x="26" y="3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3" name="chenying0907 21"/>
            <p:cNvSpPr/>
            <p:nvPr/>
          </p:nvSpPr>
          <p:spPr bwMode="auto">
            <a:xfrm>
              <a:off x="2707" y="2536"/>
              <a:ext cx="90" cy="123"/>
            </a:xfrm>
            <a:custGeom>
              <a:gdLst>
                <a:gd name="T0" fmla="*/ 69 w 38"/>
                <a:gd name="T1" fmla="*/ 85 h 52"/>
                <a:gd name="T2" fmla="*/ 64 w 38"/>
                <a:gd name="T3" fmla="*/ 7 h 52"/>
                <a:gd name="T4" fmla="*/ 43 w 38"/>
                <a:gd name="T5" fmla="*/ 71 h 52"/>
                <a:gd name="T6" fmla="*/ 5 w 38"/>
                <a:gd name="T7" fmla="*/ 92 h 52"/>
                <a:gd name="T8" fmla="*/ 24 w 38"/>
                <a:gd name="T9" fmla="*/ 121 h 52"/>
                <a:gd name="T10" fmla="*/ 69 w 38"/>
                <a:gd name="T11" fmla="*/ 85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52">
                  <a:moveTo>
                    <a:pt x="29" y="36"/>
                  </a:moveTo>
                  <a:cubicBezTo>
                    <a:pt x="29" y="36"/>
                    <a:pt x="38" y="6"/>
                    <a:pt x="27" y="3"/>
                  </a:cubicBezTo>
                  <a:cubicBezTo>
                    <a:pt x="17" y="0"/>
                    <a:pt x="9" y="23"/>
                    <a:pt x="18" y="30"/>
                  </a:cubicBezTo>
                  <a:cubicBezTo>
                    <a:pt x="18" y="30"/>
                    <a:pt x="5" y="32"/>
                    <a:pt x="2" y="39"/>
                  </a:cubicBezTo>
                  <a:cubicBezTo>
                    <a:pt x="0" y="47"/>
                    <a:pt x="6" y="52"/>
                    <a:pt x="10" y="51"/>
                  </a:cubicBezTo>
                  <a:cubicBezTo>
                    <a:pt x="15" y="49"/>
                    <a:pt x="23" y="43"/>
                    <a:pt x="29" y="36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4" name="chenying0907 22"/>
            <p:cNvSpPr/>
            <p:nvPr/>
          </p:nvSpPr>
          <p:spPr bwMode="auto">
            <a:xfrm>
              <a:off x="2197" y="2359"/>
              <a:ext cx="76" cy="92"/>
            </a:xfrm>
            <a:custGeom>
              <a:gdLst>
                <a:gd name="T0" fmla="*/ 71 w 32"/>
                <a:gd name="T1" fmla="*/ 40 h 39"/>
                <a:gd name="T2" fmla="*/ 57 w 32"/>
                <a:gd name="T3" fmla="*/ 2 h 39"/>
                <a:gd name="T4" fmla="*/ 48 w 32"/>
                <a:gd name="T5" fmla="*/ 31 h 39"/>
                <a:gd name="T6" fmla="*/ 2 w 32"/>
                <a:gd name="T7" fmla="*/ 68 h 39"/>
                <a:gd name="T8" fmla="*/ 71 w 32"/>
                <a:gd name="T9" fmla="*/ 4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9">
                  <a:moveTo>
                    <a:pt x="30" y="17"/>
                  </a:moveTo>
                  <a:cubicBezTo>
                    <a:pt x="30" y="17"/>
                    <a:pt x="32" y="0"/>
                    <a:pt x="24" y="1"/>
                  </a:cubicBezTo>
                  <a:cubicBezTo>
                    <a:pt x="17" y="1"/>
                    <a:pt x="18" y="11"/>
                    <a:pt x="20" y="13"/>
                  </a:cubicBezTo>
                  <a:cubicBezTo>
                    <a:pt x="20" y="13"/>
                    <a:pt x="2" y="19"/>
                    <a:pt x="1" y="29"/>
                  </a:cubicBezTo>
                  <a:cubicBezTo>
                    <a:pt x="0" y="39"/>
                    <a:pt x="17" y="39"/>
                    <a:pt x="30" y="17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5" name="chenying0907 23"/>
            <p:cNvSpPr/>
            <p:nvPr/>
          </p:nvSpPr>
          <p:spPr bwMode="auto">
            <a:xfrm>
              <a:off x="2167" y="2321"/>
              <a:ext cx="92" cy="130"/>
            </a:xfrm>
            <a:custGeom>
              <a:gdLst>
                <a:gd name="T0" fmla="*/ 78 w 39"/>
                <a:gd name="T1" fmla="*/ 69 h 55"/>
                <a:gd name="T2" fmla="*/ 61 w 39"/>
                <a:gd name="T3" fmla="*/ 7 h 55"/>
                <a:gd name="T4" fmla="*/ 54 w 39"/>
                <a:gd name="T5" fmla="*/ 59 h 55"/>
                <a:gd name="T6" fmla="*/ 7 w 39"/>
                <a:gd name="T7" fmla="*/ 95 h 55"/>
                <a:gd name="T8" fmla="*/ 78 w 39"/>
                <a:gd name="T9" fmla="*/ 69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" h="55">
                  <a:moveTo>
                    <a:pt x="33" y="29"/>
                  </a:moveTo>
                  <a:cubicBezTo>
                    <a:pt x="33" y="29"/>
                    <a:pt x="39" y="6"/>
                    <a:pt x="26" y="3"/>
                  </a:cubicBezTo>
                  <a:cubicBezTo>
                    <a:pt x="14" y="0"/>
                    <a:pt x="21" y="22"/>
                    <a:pt x="23" y="25"/>
                  </a:cubicBezTo>
                  <a:cubicBezTo>
                    <a:pt x="23" y="25"/>
                    <a:pt x="0" y="26"/>
                    <a:pt x="3" y="40"/>
                  </a:cubicBezTo>
                  <a:cubicBezTo>
                    <a:pt x="5" y="55"/>
                    <a:pt x="32" y="36"/>
                    <a:pt x="33" y="29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6" name="chenying0907 24"/>
            <p:cNvSpPr/>
            <p:nvPr/>
          </p:nvSpPr>
          <p:spPr bwMode="auto">
            <a:xfrm>
              <a:off x="2152" y="2307"/>
              <a:ext cx="662" cy="333"/>
            </a:xfrm>
            <a:custGeom>
              <a:gdLst>
                <a:gd name="T0" fmla="*/ 69 w 280"/>
                <a:gd name="T1" fmla="*/ 73 h 141"/>
                <a:gd name="T2" fmla="*/ 40 w 280"/>
                <a:gd name="T3" fmla="*/ 7 h 141"/>
                <a:gd name="T4" fmla="*/ 40 w 280"/>
                <a:gd name="T5" fmla="*/ 61 h 141"/>
                <a:gd name="T6" fmla="*/ 468 w 280"/>
                <a:gd name="T7" fmla="*/ 241 h 141"/>
                <a:gd name="T8" fmla="*/ 662 w 280"/>
                <a:gd name="T9" fmla="*/ 333 h 1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141">
                  <a:moveTo>
                    <a:pt x="29" y="31"/>
                  </a:moveTo>
                  <a:cubicBezTo>
                    <a:pt x="29" y="31"/>
                    <a:pt x="34" y="0"/>
                    <a:pt x="17" y="3"/>
                  </a:cubicBezTo>
                  <a:cubicBezTo>
                    <a:pt x="0" y="7"/>
                    <a:pt x="17" y="26"/>
                    <a:pt x="17" y="26"/>
                  </a:cubicBezTo>
                  <a:cubicBezTo>
                    <a:pt x="17" y="26"/>
                    <a:pt x="159" y="86"/>
                    <a:pt x="198" y="102"/>
                  </a:cubicBezTo>
                  <a:cubicBezTo>
                    <a:pt x="237" y="117"/>
                    <a:pt x="280" y="141"/>
                    <a:pt x="280" y="141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7" name="chenying0907 25"/>
            <p:cNvSpPr/>
            <p:nvPr/>
          </p:nvSpPr>
          <p:spPr bwMode="auto">
            <a:xfrm>
              <a:off x="2138" y="2352"/>
              <a:ext cx="80" cy="52"/>
            </a:xfrm>
            <a:custGeom>
              <a:gdLst>
                <a:gd name="T0" fmla="*/ 54 w 34"/>
                <a:gd name="T1" fmla="*/ 17 h 22"/>
                <a:gd name="T2" fmla="*/ 9 w 34"/>
                <a:gd name="T3" fmla="*/ 24 h 22"/>
                <a:gd name="T4" fmla="*/ 80 w 34"/>
                <a:gd name="T5" fmla="*/ 28 h 2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" h="22">
                  <a:moveTo>
                    <a:pt x="23" y="7"/>
                  </a:moveTo>
                  <a:cubicBezTo>
                    <a:pt x="23" y="7"/>
                    <a:pt x="8" y="0"/>
                    <a:pt x="4" y="10"/>
                  </a:cubicBezTo>
                  <a:cubicBezTo>
                    <a:pt x="0" y="20"/>
                    <a:pt x="31" y="22"/>
                    <a:pt x="34" y="12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8" name="chenying0907 26"/>
            <p:cNvSpPr/>
            <p:nvPr/>
          </p:nvSpPr>
          <p:spPr bwMode="auto">
            <a:xfrm>
              <a:off x="2594" y="2815"/>
              <a:ext cx="90" cy="49"/>
            </a:xfrm>
            <a:custGeom>
              <a:gdLst>
                <a:gd name="T0" fmla="*/ 19 w 38"/>
                <a:gd name="T1" fmla="*/ 2 h 21"/>
                <a:gd name="T2" fmla="*/ 88 w 38"/>
                <a:gd name="T3" fmla="*/ 37 h 21"/>
                <a:gd name="T4" fmla="*/ 45 w 38"/>
                <a:gd name="T5" fmla="*/ 37 h 21"/>
                <a:gd name="T6" fmla="*/ 19 w 38"/>
                <a:gd name="T7" fmla="*/ 2 h 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21">
                  <a:moveTo>
                    <a:pt x="8" y="1"/>
                  </a:moveTo>
                  <a:cubicBezTo>
                    <a:pt x="8" y="1"/>
                    <a:pt x="38" y="0"/>
                    <a:pt x="37" y="16"/>
                  </a:cubicBezTo>
                  <a:cubicBezTo>
                    <a:pt x="36" y="21"/>
                    <a:pt x="27" y="18"/>
                    <a:pt x="19" y="16"/>
                  </a:cubicBezTo>
                  <a:cubicBezTo>
                    <a:pt x="11" y="14"/>
                    <a:pt x="0" y="6"/>
                    <a:pt x="8" y="1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9" name="chenying0907 27"/>
            <p:cNvSpPr/>
            <p:nvPr/>
          </p:nvSpPr>
          <p:spPr bwMode="auto">
            <a:xfrm>
              <a:off x="2535" y="2758"/>
              <a:ext cx="125" cy="130"/>
            </a:xfrm>
            <a:custGeom>
              <a:gdLst>
                <a:gd name="T0" fmla="*/ 71 w 53"/>
                <a:gd name="T1" fmla="*/ 57 h 55"/>
                <a:gd name="T2" fmla="*/ 14 w 53"/>
                <a:gd name="T3" fmla="*/ 61 h 55"/>
                <a:gd name="T4" fmla="*/ 66 w 53"/>
                <a:gd name="T5" fmla="*/ 38 h 55"/>
                <a:gd name="T6" fmla="*/ 120 w 53"/>
                <a:gd name="T7" fmla="*/ 28 h 55"/>
                <a:gd name="T8" fmla="*/ 71 w 53"/>
                <a:gd name="T9" fmla="*/ 57 h 55"/>
                <a:gd name="T10" fmla="*/ 35 w 53"/>
                <a:gd name="T11" fmla="*/ 123 h 55"/>
                <a:gd name="T12" fmla="*/ 71 w 53"/>
                <a:gd name="T13" fmla="*/ 57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55">
                  <a:moveTo>
                    <a:pt x="30" y="24"/>
                  </a:moveTo>
                  <a:cubicBezTo>
                    <a:pt x="30" y="24"/>
                    <a:pt x="11" y="37"/>
                    <a:pt x="6" y="26"/>
                  </a:cubicBezTo>
                  <a:cubicBezTo>
                    <a:pt x="0" y="16"/>
                    <a:pt x="13" y="9"/>
                    <a:pt x="28" y="16"/>
                  </a:cubicBezTo>
                  <a:cubicBezTo>
                    <a:pt x="31" y="8"/>
                    <a:pt x="48" y="0"/>
                    <a:pt x="51" y="12"/>
                  </a:cubicBezTo>
                  <a:cubicBezTo>
                    <a:pt x="53" y="24"/>
                    <a:pt x="30" y="24"/>
                    <a:pt x="30" y="24"/>
                  </a:cubicBezTo>
                  <a:cubicBezTo>
                    <a:pt x="30" y="24"/>
                    <a:pt x="28" y="55"/>
                    <a:pt x="15" y="52"/>
                  </a:cubicBezTo>
                  <a:cubicBezTo>
                    <a:pt x="1" y="50"/>
                    <a:pt x="10" y="27"/>
                    <a:pt x="30" y="2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0" name="chenying0907 28"/>
            <p:cNvSpPr/>
            <p:nvPr/>
          </p:nvSpPr>
          <p:spPr bwMode="auto">
            <a:xfrm>
              <a:off x="2535" y="2716"/>
              <a:ext cx="132" cy="80"/>
            </a:xfrm>
            <a:custGeom>
              <a:gdLst>
                <a:gd name="T0" fmla="*/ 66 w 56"/>
                <a:gd name="T1" fmla="*/ 80 h 34"/>
                <a:gd name="T2" fmla="*/ 120 w 56"/>
                <a:gd name="T3" fmla="*/ 24 h 34"/>
                <a:gd name="T4" fmla="*/ 57 w 56"/>
                <a:gd name="T5" fmla="*/ 49 h 34"/>
                <a:gd name="T6" fmla="*/ 17 w 56"/>
                <a:gd name="T7" fmla="*/ 38 h 34"/>
                <a:gd name="T8" fmla="*/ 9 w 56"/>
                <a:gd name="T9" fmla="*/ 71 h 34"/>
                <a:gd name="T10" fmla="*/ 66 w 56"/>
                <a:gd name="T11" fmla="*/ 8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34">
                  <a:moveTo>
                    <a:pt x="28" y="34"/>
                  </a:moveTo>
                  <a:cubicBezTo>
                    <a:pt x="28" y="34"/>
                    <a:pt x="56" y="20"/>
                    <a:pt x="51" y="10"/>
                  </a:cubicBezTo>
                  <a:cubicBezTo>
                    <a:pt x="46" y="0"/>
                    <a:pt x="23" y="10"/>
                    <a:pt x="24" y="21"/>
                  </a:cubicBezTo>
                  <a:cubicBezTo>
                    <a:pt x="24" y="21"/>
                    <a:pt x="14" y="13"/>
                    <a:pt x="7" y="16"/>
                  </a:cubicBezTo>
                  <a:cubicBezTo>
                    <a:pt x="0" y="20"/>
                    <a:pt x="1" y="27"/>
                    <a:pt x="4" y="30"/>
                  </a:cubicBezTo>
                  <a:cubicBezTo>
                    <a:pt x="8" y="32"/>
                    <a:pt x="18" y="34"/>
                    <a:pt x="28" y="3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1" name="chenying0907 29"/>
            <p:cNvSpPr/>
            <p:nvPr/>
          </p:nvSpPr>
          <p:spPr bwMode="auto">
            <a:xfrm>
              <a:off x="2334" y="2220"/>
              <a:ext cx="118" cy="61"/>
            </a:xfrm>
            <a:custGeom>
              <a:gdLst>
                <a:gd name="T0" fmla="*/ 85 w 50"/>
                <a:gd name="T1" fmla="*/ 49 h 26"/>
                <a:gd name="T2" fmla="*/ 104 w 50"/>
                <a:gd name="T3" fmla="*/ 14 h 26"/>
                <a:gd name="T4" fmla="*/ 76 w 50"/>
                <a:gd name="T5" fmla="*/ 26 h 26"/>
                <a:gd name="T6" fmla="*/ 19 w 50"/>
                <a:gd name="T7" fmla="*/ 16 h 26"/>
                <a:gd name="T8" fmla="*/ 85 w 50"/>
                <a:gd name="T9" fmla="*/ 49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26">
                  <a:moveTo>
                    <a:pt x="36" y="21"/>
                  </a:moveTo>
                  <a:cubicBezTo>
                    <a:pt x="36" y="21"/>
                    <a:pt x="50" y="11"/>
                    <a:pt x="44" y="6"/>
                  </a:cubicBezTo>
                  <a:cubicBezTo>
                    <a:pt x="39" y="0"/>
                    <a:pt x="33" y="8"/>
                    <a:pt x="32" y="11"/>
                  </a:cubicBezTo>
                  <a:cubicBezTo>
                    <a:pt x="32" y="11"/>
                    <a:pt x="16" y="2"/>
                    <a:pt x="8" y="7"/>
                  </a:cubicBezTo>
                  <a:cubicBezTo>
                    <a:pt x="0" y="13"/>
                    <a:pt x="11" y="26"/>
                    <a:pt x="36" y="21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2" name="chenying0907 30"/>
            <p:cNvSpPr/>
            <p:nvPr/>
          </p:nvSpPr>
          <p:spPr bwMode="auto">
            <a:xfrm>
              <a:off x="2322" y="2165"/>
              <a:ext cx="137" cy="88"/>
            </a:xfrm>
            <a:custGeom>
              <a:gdLst>
                <a:gd name="T0" fmla="*/ 87 w 58"/>
                <a:gd name="T1" fmla="*/ 81 h 37"/>
                <a:gd name="T2" fmla="*/ 123 w 58"/>
                <a:gd name="T3" fmla="*/ 26 h 37"/>
                <a:gd name="T4" fmla="*/ 80 w 58"/>
                <a:gd name="T5" fmla="*/ 55 h 37"/>
                <a:gd name="T6" fmla="*/ 21 w 58"/>
                <a:gd name="T7" fmla="*/ 45 h 37"/>
                <a:gd name="T8" fmla="*/ 87 w 58"/>
                <a:gd name="T9" fmla="*/ 8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37">
                  <a:moveTo>
                    <a:pt x="37" y="34"/>
                  </a:moveTo>
                  <a:cubicBezTo>
                    <a:pt x="37" y="34"/>
                    <a:pt x="58" y="22"/>
                    <a:pt x="52" y="11"/>
                  </a:cubicBezTo>
                  <a:cubicBezTo>
                    <a:pt x="45" y="0"/>
                    <a:pt x="35" y="20"/>
                    <a:pt x="34" y="23"/>
                  </a:cubicBezTo>
                  <a:cubicBezTo>
                    <a:pt x="34" y="23"/>
                    <a:pt x="17" y="8"/>
                    <a:pt x="9" y="19"/>
                  </a:cubicBezTo>
                  <a:cubicBezTo>
                    <a:pt x="0" y="31"/>
                    <a:pt x="32" y="37"/>
                    <a:pt x="37" y="3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3" name="chenying0907 31"/>
            <p:cNvSpPr/>
            <p:nvPr/>
          </p:nvSpPr>
          <p:spPr bwMode="auto">
            <a:xfrm>
              <a:off x="2391" y="2132"/>
              <a:ext cx="220" cy="704"/>
            </a:xfrm>
            <a:custGeom>
              <a:gdLst>
                <a:gd name="T0" fmla="*/ 12 w 93"/>
                <a:gd name="T1" fmla="*/ 90 h 298"/>
                <a:gd name="T2" fmla="*/ 38 w 93"/>
                <a:gd name="T3" fmla="*/ 24 h 298"/>
                <a:gd name="T4" fmla="*/ 0 w 93"/>
                <a:gd name="T5" fmla="*/ 61 h 298"/>
                <a:gd name="T6" fmla="*/ 158 w 93"/>
                <a:gd name="T7" fmla="*/ 498 h 298"/>
                <a:gd name="T8" fmla="*/ 220 w 93"/>
                <a:gd name="T9" fmla="*/ 704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298">
                  <a:moveTo>
                    <a:pt x="5" y="38"/>
                  </a:moveTo>
                  <a:cubicBezTo>
                    <a:pt x="5" y="38"/>
                    <a:pt x="30" y="20"/>
                    <a:pt x="16" y="10"/>
                  </a:cubicBezTo>
                  <a:cubicBezTo>
                    <a:pt x="2" y="0"/>
                    <a:pt x="0" y="26"/>
                    <a:pt x="0" y="26"/>
                  </a:cubicBezTo>
                  <a:cubicBezTo>
                    <a:pt x="0" y="26"/>
                    <a:pt x="52" y="171"/>
                    <a:pt x="67" y="211"/>
                  </a:cubicBezTo>
                  <a:cubicBezTo>
                    <a:pt x="82" y="250"/>
                    <a:pt x="93" y="298"/>
                    <a:pt x="93" y="298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4" name="chenying0907 32"/>
            <p:cNvSpPr/>
            <p:nvPr/>
          </p:nvSpPr>
          <p:spPr bwMode="auto">
            <a:xfrm>
              <a:off x="2332" y="2153"/>
              <a:ext cx="68" cy="78"/>
            </a:xfrm>
            <a:custGeom>
              <a:gdLst>
                <a:gd name="T0" fmla="*/ 59 w 29"/>
                <a:gd name="T1" fmla="*/ 40 h 33"/>
                <a:gd name="T2" fmla="*/ 23 w 29"/>
                <a:gd name="T3" fmla="*/ 9 h 33"/>
                <a:gd name="T4" fmla="*/ 68 w 29"/>
                <a:gd name="T5" fmla="*/ 66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33">
                  <a:moveTo>
                    <a:pt x="25" y="17"/>
                  </a:moveTo>
                  <a:cubicBezTo>
                    <a:pt x="25" y="17"/>
                    <a:pt x="20" y="0"/>
                    <a:pt x="10" y="4"/>
                  </a:cubicBezTo>
                  <a:cubicBezTo>
                    <a:pt x="0" y="8"/>
                    <a:pt x="20" y="33"/>
                    <a:pt x="29" y="28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5" name="chenying0907 33"/>
            <p:cNvSpPr/>
            <p:nvPr/>
          </p:nvSpPr>
          <p:spPr bwMode="auto">
            <a:xfrm>
              <a:off x="2549" y="2361"/>
              <a:ext cx="95" cy="85"/>
            </a:xfrm>
            <a:custGeom>
              <a:gdLst>
                <a:gd name="T0" fmla="*/ 0 w 40"/>
                <a:gd name="T1" fmla="*/ 85 h 36"/>
                <a:gd name="T2" fmla="*/ 67 w 40"/>
                <a:gd name="T3" fmla="*/ 0 h 36"/>
                <a:gd name="T4" fmla="*/ 76 w 40"/>
                <a:gd name="T5" fmla="*/ 35 h 36"/>
                <a:gd name="T6" fmla="*/ 29 w 40"/>
                <a:gd name="T7" fmla="*/ 33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36">
                  <a:moveTo>
                    <a:pt x="0" y="36"/>
                  </a:moveTo>
                  <a:cubicBezTo>
                    <a:pt x="0" y="36"/>
                    <a:pt x="16" y="0"/>
                    <a:pt x="28" y="0"/>
                  </a:cubicBezTo>
                  <a:cubicBezTo>
                    <a:pt x="40" y="1"/>
                    <a:pt x="37" y="13"/>
                    <a:pt x="32" y="15"/>
                  </a:cubicBezTo>
                  <a:cubicBezTo>
                    <a:pt x="27" y="18"/>
                    <a:pt x="16" y="18"/>
                    <a:pt x="12" y="1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6" name="chenying0907 34"/>
            <p:cNvSpPr/>
            <p:nvPr/>
          </p:nvSpPr>
          <p:spPr bwMode="auto">
            <a:xfrm>
              <a:off x="2568" y="2468"/>
              <a:ext cx="123" cy="56"/>
            </a:xfrm>
            <a:custGeom>
              <a:gdLst>
                <a:gd name="T0" fmla="*/ 0 w 52"/>
                <a:gd name="T1" fmla="*/ 28 h 24"/>
                <a:gd name="T2" fmla="*/ 106 w 52"/>
                <a:gd name="T3" fmla="*/ 21 h 24"/>
                <a:gd name="T4" fmla="*/ 85 w 52"/>
                <a:gd name="T5" fmla="*/ 51 h 24"/>
                <a:gd name="T6" fmla="*/ 57 w 52"/>
                <a:gd name="T7" fmla="*/ 16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0" y="12"/>
                  </a:moveTo>
                  <a:cubicBezTo>
                    <a:pt x="0" y="12"/>
                    <a:pt x="37" y="0"/>
                    <a:pt x="45" y="9"/>
                  </a:cubicBezTo>
                  <a:cubicBezTo>
                    <a:pt x="52" y="19"/>
                    <a:pt x="41" y="24"/>
                    <a:pt x="36" y="22"/>
                  </a:cubicBezTo>
                  <a:cubicBezTo>
                    <a:pt x="31" y="20"/>
                    <a:pt x="24" y="12"/>
                    <a:pt x="24" y="7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7" name="chenying0907 35"/>
            <p:cNvSpPr/>
            <p:nvPr/>
          </p:nvSpPr>
          <p:spPr bwMode="auto">
            <a:xfrm>
              <a:off x="2559" y="2545"/>
              <a:ext cx="78" cy="104"/>
            </a:xfrm>
            <a:custGeom>
              <a:gdLst>
                <a:gd name="T0" fmla="*/ 0 w 33"/>
                <a:gd name="T1" fmla="*/ 0 h 44"/>
                <a:gd name="T2" fmla="*/ 76 w 33"/>
                <a:gd name="T3" fmla="*/ 76 h 44"/>
                <a:gd name="T4" fmla="*/ 40 w 33"/>
                <a:gd name="T5" fmla="*/ 80 h 44"/>
                <a:gd name="T6" fmla="*/ 47 w 33"/>
                <a:gd name="T7" fmla="*/ 35 h 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4">
                  <a:moveTo>
                    <a:pt x="0" y="0"/>
                  </a:moveTo>
                  <a:cubicBezTo>
                    <a:pt x="0" y="0"/>
                    <a:pt x="33" y="20"/>
                    <a:pt x="32" y="32"/>
                  </a:cubicBezTo>
                  <a:cubicBezTo>
                    <a:pt x="30" y="44"/>
                    <a:pt x="18" y="39"/>
                    <a:pt x="17" y="34"/>
                  </a:cubicBezTo>
                  <a:cubicBezTo>
                    <a:pt x="15" y="29"/>
                    <a:pt x="16" y="18"/>
                    <a:pt x="20" y="15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8" name="chenying0907 36"/>
            <p:cNvSpPr/>
            <p:nvPr/>
          </p:nvSpPr>
          <p:spPr bwMode="auto">
            <a:xfrm>
              <a:off x="2469" y="2583"/>
              <a:ext cx="59" cy="123"/>
            </a:xfrm>
            <a:custGeom>
              <a:gdLst>
                <a:gd name="T0" fmla="*/ 38 w 25"/>
                <a:gd name="T1" fmla="*/ 0 h 52"/>
                <a:gd name="T2" fmla="*/ 35 w 25"/>
                <a:gd name="T3" fmla="*/ 106 h 52"/>
                <a:gd name="T4" fmla="*/ 7 w 25"/>
                <a:gd name="T5" fmla="*/ 83 h 52"/>
                <a:gd name="T6" fmla="*/ 47 w 25"/>
                <a:gd name="T7" fmla="*/ 59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16" y="0"/>
                  </a:moveTo>
                  <a:cubicBezTo>
                    <a:pt x="16" y="0"/>
                    <a:pt x="25" y="38"/>
                    <a:pt x="15" y="45"/>
                  </a:cubicBezTo>
                  <a:cubicBezTo>
                    <a:pt x="5" y="52"/>
                    <a:pt x="0" y="40"/>
                    <a:pt x="3" y="35"/>
                  </a:cubicBezTo>
                  <a:cubicBezTo>
                    <a:pt x="6" y="30"/>
                    <a:pt x="14" y="24"/>
                    <a:pt x="20" y="25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9" name="chenying0907 37"/>
            <p:cNvSpPr/>
            <p:nvPr/>
          </p:nvSpPr>
          <p:spPr bwMode="auto">
            <a:xfrm>
              <a:off x="2341" y="2560"/>
              <a:ext cx="100" cy="82"/>
            </a:xfrm>
            <a:custGeom>
              <a:gdLst>
                <a:gd name="T0" fmla="*/ 100 w 42"/>
                <a:gd name="T1" fmla="*/ 0 h 35"/>
                <a:gd name="T2" fmla="*/ 29 w 42"/>
                <a:gd name="T3" fmla="*/ 80 h 35"/>
                <a:gd name="T4" fmla="*/ 21 w 42"/>
                <a:gd name="T5" fmla="*/ 45 h 35"/>
                <a:gd name="T6" fmla="*/ 67 w 42"/>
                <a:gd name="T7" fmla="*/ 52 h 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35">
                  <a:moveTo>
                    <a:pt x="42" y="0"/>
                  </a:moveTo>
                  <a:cubicBezTo>
                    <a:pt x="42" y="0"/>
                    <a:pt x="24" y="35"/>
                    <a:pt x="12" y="34"/>
                  </a:cubicBezTo>
                  <a:cubicBezTo>
                    <a:pt x="0" y="33"/>
                    <a:pt x="4" y="21"/>
                    <a:pt x="9" y="19"/>
                  </a:cubicBezTo>
                  <a:cubicBezTo>
                    <a:pt x="14" y="17"/>
                    <a:pt x="25" y="18"/>
                    <a:pt x="28" y="22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0" name="chenying0907 38"/>
            <p:cNvSpPr/>
            <p:nvPr/>
          </p:nvSpPr>
          <p:spPr bwMode="auto">
            <a:xfrm>
              <a:off x="2301" y="2475"/>
              <a:ext cx="125" cy="56"/>
            </a:xfrm>
            <a:custGeom>
              <a:gdLst>
                <a:gd name="T0" fmla="*/ 125 w 53"/>
                <a:gd name="T1" fmla="*/ 33 h 24"/>
                <a:gd name="T2" fmla="*/ 19 w 53"/>
                <a:gd name="T3" fmla="*/ 35 h 24"/>
                <a:gd name="T4" fmla="*/ 40 w 53"/>
                <a:gd name="T5" fmla="*/ 5 h 24"/>
                <a:gd name="T6" fmla="*/ 66 w 53"/>
                <a:gd name="T7" fmla="*/ 44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53" y="14"/>
                  </a:moveTo>
                  <a:cubicBezTo>
                    <a:pt x="53" y="14"/>
                    <a:pt x="15" y="24"/>
                    <a:pt x="8" y="15"/>
                  </a:cubicBezTo>
                  <a:cubicBezTo>
                    <a:pt x="0" y="5"/>
                    <a:pt x="12" y="0"/>
                    <a:pt x="17" y="2"/>
                  </a:cubicBezTo>
                  <a:cubicBezTo>
                    <a:pt x="22" y="5"/>
                    <a:pt x="29" y="13"/>
                    <a:pt x="28" y="19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1" name="chenying0907 39"/>
            <p:cNvSpPr/>
            <p:nvPr/>
          </p:nvSpPr>
          <p:spPr bwMode="auto">
            <a:xfrm>
              <a:off x="2360" y="2352"/>
              <a:ext cx="78" cy="108"/>
            </a:xfrm>
            <a:custGeom>
              <a:gdLst>
                <a:gd name="T0" fmla="*/ 78 w 33"/>
                <a:gd name="T1" fmla="*/ 108 h 46"/>
                <a:gd name="T2" fmla="*/ 7 w 33"/>
                <a:gd name="T3" fmla="*/ 28 h 46"/>
                <a:gd name="T4" fmla="*/ 43 w 33"/>
                <a:gd name="T5" fmla="*/ 26 h 46"/>
                <a:gd name="T6" fmla="*/ 33 w 33"/>
                <a:gd name="T7" fmla="*/ 70 h 4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6">
                  <a:moveTo>
                    <a:pt x="33" y="46"/>
                  </a:moveTo>
                  <a:cubicBezTo>
                    <a:pt x="33" y="46"/>
                    <a:pt x="0" y="24"/>
                    <a:pt x="3" y="12"/>
                  </a:cubicBezTo>
                  <a:cubicBezTo>
                    <a:pt x="5" y="0"/>
                    <a:pt x="17" y="6"/>
                    <a:pt x="18" y="11"/>
                  </a:cubicBezTo>
                  <a:cubicBezTo>
                    <a:pt x="20" y="16"/>
                    <a:pt x="18" y="27"/>
                    <a:pt x="14" y="3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2" name="chenying0907 40"/>
            <p:cNvSpPr/>
            <p:nvPr/>
          </p:nvSpPr>
          <p:spPr bwMode="auto">
            <a:xfrm>
              <a:off x="2476" y="2305"/>
              <a:ext cx="59" cy="122"/>
            </a:xfrm>
            <a:custGeom>
              <a:gdLst>
                <a:gd name="T0" fmla="*/ 14 w 25"/>
                <a:gd name="T1" fmla="*/ 122 h 52"/>
                <a:gd name="T2" fmla="*/ 26 w 25"/>
                <a:gd name="T3" fmla="*/ 16 h 52"/>
                <a:gd name="T4" fmla="*/ 52 w 25"/>
                <a:gd name="T5" fmla="*/ 40 h 52"/>
                <a:gd name="T6" fmla="*/ 12 w 25"/>
                <a:gd name="T7" fmla="*/ 63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6" y="52"/>
                  </a:moveTo>
                  <a:cubicBezTo>
                    <a:pt x="6" y="52"/>
                    <a:pt x="0" y="13"/>
                    <a:pt x="11" y="7"/>
                  </a:cubicBezTo>
                  <a:cubicBezTo>
                    <a:pt x="21" y="0"/>
                    <a:pt x="25" y="12"/>
                    <a:pt x="22" y="17"/>
                  </a:cubicBezTo>
                  <a:cubicBezTo>
                    <a:pt x="19" y="22"/>
                    <a:pt x="10" y="28"/>
                    <a:pt x="5" y="27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30" name="chenying0907 42"/>
          <p:cNvSpPr/>
          <p:nvPr/>
        </p:nvSpPr>
        <p:spPr bwMode="auto">
          <a:xfrm rot="-3767505">
            <a:off x="4152106" y="-70643"/>
            <a:ext cx="4321175" cy="5580062"/>
          </a:xfrm>
          <a:custGeom>
            <a:gdLst>
              <a:gd name="T0" fmla="*/ 762748 w 1354"/>
              <a:gd name="T1" fmla="*/ 4113674 h 1720"/>
              <a:gd name="T2" fmla="*/ 1059550 w 1354"/>
              <a:gd name="T3" fmla="*/ 4866333 h 1720"/>
              <a:gd name="T4" fmla="*/ 1547836 w 1354"/>
              <a:gd name="T5" fmla="*/ 5424339 h 1720"/>
              <a:gd name="T6" fmla="*/ 3255243 w 1354"/>
              <a:gd name="T7" fmla="*/ 4830647 h 1720"/>
              <a:gd name="T8" fmla="*/ 4225433 w 1354"/>
              <a:gd name="T9" fmla="*/ 4502980 h 1720"/>
              <a:gd name="T10" fmla="*/ 4097776 w 1354"/>
              <a:gd name="T11" fmla="*/ 4048789 h 1720"/>
              <a:gd name="T12" fmla="*/ 3686084 w 1354"/>
              <a:gd name="T13" fmla="*/ 2669995 h 1720"/>
              <a:gd name="T14" fmla="*/ 3430770 w 1354"/>
              <a:gd name="T15" fmla="*/ 1388527 h 1720"/>
              <a:gd name="T16" fmla="*/ 3089289 w 1354"/>
              <a:gd name="T17" fmla="*/ 386062 h 1720"/>
              <a:gd name="T18" fmla="*/ 2581854 w 1354"/>
              <a:gd name="T19" fmla="*/ 120036 h 1720"/>
              <a:gd name="T20" fmla="*/ 992530 w 1354"/>
              <a:gd name="T21" fmla="*/ 642356 h 1720"/>
              <a:gd name="T22" fmla="*/ 67020 w 1354"/>
              <a:gd name="T23" fmla="*/ 908382 h 1720"/>
              <a:gd name="T24" fmla="*/ 287227 w 1354"/>
              <a:gd name="T25" fmla="*/ 1927068 h 1720"/>
              <a:gd name="T26" fmla="*/ 545732 w 1354"/>
              <a:gd name="T27" fmla="*/ 2910067 h 1720"/>
              <a:gd name="T28" fmla="*/ 762748 w 1354"/>
              <a:gd name="T29" fmla="*/ 4113674 h 172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331" name="Group 43"/>
          <p:cNvGrpSpPr/>
          <p:nvPr/>
        </p:nvGrpSpPr>
        <p:grpSpPr>
          <a:xfrm>
            <a:off x="5867400" y="5667375"/>
            <a:ext cx="685800" cy="603250"/>
            <a:chOff x="2629" y="832"/>
            <a:chExt cx="1533" cy="1569"/>
          </a:xfrm>
        </p:grpSpPr>
        <p:sp>
          <p:nvSpPr>
            <p:cNvPr id="11298" name="chenying0907 44"/>
            <p:cNvSpPr/>
            <p:nvPr/>
          </p:nvSpPr>
          <p:spPr bwMode="auto">
            <a:xfrm>
              <a:off x="2813" y="1061"/>
              <a:ext cx="213" cy="199"/>
            </a:xfrm>
            <a:custGeom>
              <a:gdLst>
                <a:gd name="T0" fmla="*/ 144 w 90"/>
                <a:gd name="T1" fmla="*/ 135 h 84"/>
                <a:gd name="T2" fmla="*/ 40 w 90"/>
                <a:gd name="T3" fmla="*/ 114 h 84"/>
                <a:gd name="T4" fmla="*/ 99 w 90"/>
                <a:gd name="T5" fmla="*/ 0 h 84"/>
                <a:gd name="T6" fmla="*/ 144 w 90"/>
                <a:gd name="T7" fmla="*/ 135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61" y="57"/>
                  </a:moveTo>
                  <a:cubicBezTo>
                    <a:pt x="61" y="57"/>
                    <a:pt x="33" y="84"/>
                    <a:pt x="17" y="48"/>
                  </a:cubicBezTo>
                  <a:cubicBezTo>
                    <a:pt x="0" y="12"/>
                    <a:pt x="33" y="0"/>
                    <a:pt x="42" y="0"/>
                  </a:cubicBezTo>
                  <a:cubicBezTo>
                    <a:pt x="51" y="0"/>
                    <a:pt x="90" y="12"/>
                    <a:pt x="61" y="57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9" name="chenying0907 45"/>
            <p:cNvSpPr/>
            <p:nvPr/>
          </p:nvSpPr>
          <p:spPr bwMode="auto">
            <a:xfrm>
              <a:off x="3815" y="2125"/>
              <a:ext cx="212" cy="198"/>
            </a:xfrm>
            <a:custGeom>
              <a:gdLst>
                <a:gd name="T0" fmla="*/ 139 w 90"/>
                <a:gd name="T1" fmla="*/ 137 h 84"/>
                <a:gd name="T2" fmla="*/ 35 w 90"/>
                <a:gd name="T3" fmla="*/ 111 h 84"/>
                <a:gd name="T4" fmla="*/ 99 w 90"/>
                <a:gd name="T5" fmla="*/ 0 h 84"/>
                <a:gd name="T6" fmla="*/ 139 w 90"/>
                <a:gd name="T7" fmla="*/ 137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59" y="58"/>
                  </a:moveTo>
                  <a:cubicBezTo>
                    <a:pt x="59" y="58"/>
                    <a:pt x="30" y="84"/>
                    <a:pt x="15" y="47"/>
                  </a:cubicBezTo>
                  <a:cubicBezTo>
                    <a:pt x="0" y="10"/>
                    <a:pt x="33" y="0"/>
                    <a:pt x="42" y="0"/>
                  </a:cubicBezTo>
                  <a:cubicBezTo>
                    <a:pt x="51" y="0"/>
                    <a:pt x="90" y="14"/>
                    <a:pt x="59" y="5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0" name="chenying0907 46"/>
            <p:cNvSpPr/>
            <p:nvPr/>
          </p:nvSpPr>
          <p:spPr bwMode="auto">
            <a:xfrm>
              <a:off x="2960" y="1206"/>
              <a:ext cx="907" cy="947"/>
            </a:xfrm>
            <a:custGeom>
              <a:gdLst>
                <a:gd name="T0" fmla="*/ 0 w 384"/>
                <a:gd name="T1" fmla="*/ 0 h 401"/>
                <a:gd name="T2" fmla="*/ 437 w 384"/>
                <a:gd name="T3" fmla="*/ 453 h 401"/>
                <a:gd name="T4" fmla="*/ 742 w 384"/>
                <a:gd name="T5" fmla="*/ 763 h 401"/>
                <a:gd name="T6" fmla="*/ 907 w 384"/>
                <a:gd name="T7" fmla="*/ 947 h 4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4" h="401">
                  <a:moveTo>
                    <a:pt x="0" y="0"/>
                  </a:moveTo>
                  <a:cubicBezTo>
                    <a:pt x="0" y="0"/>
                    <a:pt x="165" y="168"/>
                    <a:pt x="185" y="192"/>
                  </a:cubicBezTo>
                  <a:cubicBezTo>
                    <a:pt x="205" y="215"/>
                    <a:pt x="296" y="303"/>
                    <a:pt x="314" y="323"/>
                  </a:cubicBezTo>
                  <a:cubicBezTo>
                    <a:pt x="332" y="343"/>
                    <a:pt x="384" y="401"/>
                    <a:pt x="384" y="401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1" name="chenying0907 47"/>
            <p:cNvSpPr/>
            <p:nvPr/>
          </p:nvSpPr>
          <p:spPr bwMode="auto">
            <a:xfrm>
              <a:off x="3095" y="979"/>
              <a:ext cx="564" cy="1299"/>
            </a:xfrm>
            <a:custGeom>
              <a:gdLst>
                <a:gd name="T0" fmla="*/ 564 w 239"/>
                <a:gd name="T1" fmla="*/ 0 h 550"/>
                <a:gd name="T2" fmla="*/ 281 w 239"/>
                <a:gd name="T3" fmla="*/ 678 h 550"/>
                <a:gd name="T4" fmla="*/ 109 w 239"/>
                <a:gd name="T5" fmla="*/ 1075 h 550"/>
                <a:gd name="T6" fmla="*/ 0 w 239"/>
                <a:gd name="T7" fmla="*/ 1299 h 5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9" h="550">
                  <a:moveTo>
                    <a:pt x="239" y="0"/>
                  </a:moveTo>
                  <a:cubicBezTo>
                    <a:pt x="239" y="0"/>
                    <a:pt x="133" y="259"/>
                    <a:pt x="119" y="287"/>
                  </a:cubicBezTo>
                  <a:cubicBezTo>
                    <a:pt x="105" y="314"/>
                    <a:pt x="58" y="431"/>
                    <a:pt x="46" y="455"/>
                  </a:cubicBezTo>
                  <a:cubicBezTo>
                    <a:pt x="34" y="480"/>
                    <a:pt x="0" y="550"/>
                    <a:pt x="0" y="55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2" name="chenying0907 48"/>
            <p:cNvSpPr/>
            <p:nvPr/>
          </p:nvSpPr>
          <p:spPr bwMode="auto">
            <a:xfrm>
              <a:off x="3546" y="832"/>
              <a:ext cx="207" cy="187"/>
            </a:xfrm>
            <a:custGeom>
              <a:gdLst>
                <a:gd name="T0" fmla="*/ 106 w 88"/>
                <a:gd name="T1" fmla="*/ 161 h 79"/>
                <a:gd name="T2" fmla="*/ 7 w 88"/>
                <a:gd name="T3" fmla="*/ 92 h 79"/>
                <a:gd name="T4" fmla="*/ 113 w 88"/>
                <a:gd name="T5" fmla="*/ 12 h 79"/>
                <a:gd name="T6" fmla="*/ 181 w 88"/>
                <a:gd name="T7" fmla="*/ 118 h 79"/>
                <a:gd name="T8" fmla="*/ 106 w 88"/>
                <a:gd name="T9" fmla="*/ 161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79">
                  <a:moveTo>
                    <a:pt x="45" y="68"/>
                  </a:moveTo>
                  <a:cubicBezTo>
                    <a:pt x="45" y="68"/>
                    <a:pt x="6" y="67"/>
                    <a:pt x="3" y="39"/>
                  </a:cubicBezTo>
                  <a:cubicBezTo>
                    <a:pt x="0" y="11"/>
                    <a:pt x="26" y="0"/>
                    <a:pt x="48" y="5"/>
                  </a:cubicBezTo>
                  <a:cubicBezTo>
                    <a:pt x="70" y="10"/>
                    <a:pt x="88" y="26"/>
                    <a:pt x="77" y="50"/>
                  </a:cubicBezTo>
                  <a:cubicBezTo>
                    <a:pt x="66" y="74"/>
                    <a:pt x="60" y="79"/>
                    <a:pt x="45" y="6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3" name="chenying0907 49"/>
            <p:cNvSpPr/>
            <p:nvPr/>
          </p:nvSpPr>
          <p:spPr bwMode="auto">
            <a:xfrm>
              <a:off x="3420" y="1024"/>
              <a:ext cx="414" cy="210"/>
            </a:xfrm>
            <a:custGeom>
              <a:gdLst>
                <a:gd name="T0" fmla="*/ 57 w 175"/>
                <a:gd name="T1" fmla="*/ 19 h 89"/>
                <a:gd name="T2" fmla="*/ 166 w 175"/>
                <a:gd name="T3" fmla="*/ 78 h 89"/>
                <a:gd name="T4" fmla="*/ 300 w 175"/>
                <a:gd name="T5" fmla="*/ 205 h 89"/>
                <a:gd name="T6" fmla="*/ 376 w 175"/>
                <a:gd name="T7" fmla="*/ 116 h 89"/>
                <a:gd name="T8" fmla="*/ 114 w 175"/>
                <a:gd name="T9" fmla="*/ 116 h 89"/>
                <a:gd name="T10" fmla="*/ 57 w 175"/>
                <a:gd name="T11" fmla="*/ 19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5" h="89">
                  <a:moveTo>
                    <a:pt x="24" y="8"/>
                  </a:moveTo>
                  <a:cubicBezTo>
                    <a:pt x="40" y="0"/>
                    <a:pt x="57" y="14"/>
                    <a:pt x="70" y="33"/>
                  </a:cubicBezTo>
                  <a:cubicBezTo>
                    <a:pt x="83" y="52"/>
                    <a:pt x="110" y="85"/>
                    <a:pt x="127" y="87"/>
                  </a:cubicBezTo>
                  <a:cubicBezTo>
                    <a:pt x="144" y="89"/>
                    <a:pt x="175" y="58"/>
                    <a:pt x="159" y="49"/>
                  </a:cubicBezTo>
                  <a:cubicBezTo>
                    <a:pt x="143" y="41"/>
                    <a:pt x="74" y="54"/>
                    <a:pt x="48" y="49"/>
                  </a:cubicBezTo>
                  <a:cubicBezTo>
                    <a:pt x="22" y="45"/>
                    <a:pt x="0" y="20"/>
                    <a:pt x="24" y="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4" name="chenying0907 50"/>
            <p:cNvSpPr/>
            <p:nvPr/>
          </p:nvSpPr>
          <p:spPr bwMode="auto">
            <a:xfrm>
              <a:off x="2759" y="1532"/>
              <a:ext cx="1290" cy="215"/>
            </a:xfrm>
            <a:custGeom>
              <a:gdLst>
                <a:gd name="T0" fmla="*/ 0 w 546"/>
                <a:gd name="T1" fmla="*/ 213 h 91"/>
                <a:gd name="T2" fmla="*/ 180 w 546"/>
                <a:gd name="T3" fmla="*/ 194 h 91"/>
                <a:gd name="T4" fmla="*/ 425 w 546"/>
                <a:gd name="T5" fmla="*/ 168 h 91"/>
                <a:gd name="T6" fmla="*/ 751 w 546"/>
                <a:gd name="T7" fmla="*/ 111 h 91"/>
                <a:gd name="T8" fmla="*/ 1016 w 546"/>
                <a:gd name="T9" fmla="*/ 64 h 91"/>
                <a:gd name="T10" fmla="*/ 1195 w 546"/>
                <a:gd name="T11" fmla="*/ 28 h 91"/>
                <a:gd name="T12" fmla="*/ 1290 w 54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46" h="91">
                  <a:moveTo>
                    <a:pt x="0" y="90"/>
                  </a:moveTo>
                  <a:cubicBezTo>
                    <a:pt x="12" y="91"/>
                    <a:pt x="64" y="82"/>
                    <a:pt x="76" y="82"/>
                  </a:cubicBezTo>
                  <a:cubicBezTo>
                    <a:pt x="88" y="82"/>
                    <a:pt x="161" y="74"/>
                    <a:pt x="180" y="71"/>
                  </a:cubicBezTo>
                  <a:cubicBezTo>
                    <a:pt x="199" y="68"/>
                    <a:pt x="296" y="52"/>
                    <a:pt x="318" y="47"/>
                  </a:cubicBezTo>
                  <a:cubicBezTo>
                    <a:pt x="340" y="42"/>
                    <a:pt x="411" y="33"/>
                    <a:pt x="430" y="27"/>
                  </a:cubicBezTo>
                  <a:cubicBezTo>
                    <a:pt x="449" y="21"/>
                    <a:pt x="498" y="13"/>
                    <a:pt x="506" y="12"/>
                  </a:cubicBezTo>
                  <a:cubicBezTo>
                    <a:pt x="514" y="11"/>
                    <a:pt x="546" y="0"/>
                    <a:pt x="546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5" name="chenying0907 51"/>
            <p:cNvSpPr/>
            <p:nvPr/>
          </p:nvSpPr>
          <p:spPr bwMode="auto">
            <a:xfrm>
              <a:off x="4027" y="1444"/>
              <a:ext cx="135" cy="163"/>
            </a:xfrm>
            <a:custGeom>
              <a:gdLst>
                <a:gd name="T0" fmla="*/ 83 w 57"/>
                <a:gd name="T1" fmla="*/ 5 h 69"/>
                <a:gd name="T2" fmla="*/ 135 w 57"/>
                <a:gd name="T3" fmla="*/ 76 h 69"/>
                <a:gd name="T4" fmla="*/ 66 w 57"/>
                <a:gd name="T5" fmla="*/ 154 h 69"/>
                <a:gd name="T6" fmla="*/ 21 w 57"/>
                <a:gd name="T7" fmla="*/ 50 h 69"/>
                <a:gd name="T8" fmla="*/ 83 w 57"/>
                <a:gd name="T9" fmla="*/ 5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9">
                  <a:moveTo>
                    <a:pt x="35" y="2"/>
                  </a:moveTo>
                  <a:cubicBezTo>
                    <a:pt x="47" y="5"/>
                    <a:pt x="57" y="19"/>
                    <a:pt x="57" y="32"/>
                  </a:cubicBezTo>
                  <a:cubicBezTo>
                    <a:pt x="57" y="45"/>
                    <a:pt x="42" y="69"/>
                    <a:pt x="28" y="65"/>
                  </a:cubicBezTo>
                  <a:cubicBezTo>
                    <a:pt x="14" y="61"/>
                    <a:pt x="0" y="39"/>
                    <a:pt x="9" y="21"/>
                  </a:cubicBezTo>
                  <a:cubicBezTo>
                    <a:pt x="18" y="3"/>
                    <a:pt x="29" y="0"/>
                    <a:pt x="35" y="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6" name="chenying0907 52"/>
            <p:cNvSpPr/>
            <p:nvPr/>
          </p:nvSpPr>
          <p:spPr bwMode="auto">
            <a:xfrm>
              <a:off x="2629" y="1673"/>
              <a:ext cx="133" cy="187"/>
            </a:xfrm>
            <a:custGeom>
              <a:gdLst>
                <a:gd name="T0" fmla="*/ 50 w 56"/>
                <a:gd name="T1" fmla="*/ 7 h 79"/>
                <a:gd name="T2" fmla="*/ 114 w 56"/>
                <a:gd name="T3" fmla="*/ 47 h 79"/>
                <a:gd name="T4" fmla="*/ 121 w 56"/>
                <a:gd name="T5" fmla="*/ 123 h 79"/>
                <a:gd name="T6" fmla="*/ 50 w 56"/>
                <a:gd name="T7" fmla="*/ 156 h 79"/>
                <a:gd name="T8" fmla="*/ 5 w 56"/>
                <a:gd name="T9" fmla="*/ 57 h 79"/>
                <a:gd name="T10" fmla="*/ 50 w 56"/>
                <a:gd name="T11" fmla="*/ 7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79">
                  <a:moveTo>
                    <a:pt x="21" y="3"/>
                  </a:moveTo>
                  <a:cubicBezTo>
                    <a:pt x="30" y="5"/>
                    <a:pt x="42" y="9"/>
                    <a:pt x="48" y="20"/>
                  </a:cubicBezTo>
                  <a:cubicBezTo>
                    <a:pt x="55" y="30"/>
                    <a:pt x="56" y="42"/>
                    <a:pt x="51" y="52"/>
                  </a:cubicBezTo>
                  <a:cubicBezTo>
                    <a:pt x="46" y="61"/>
                    <a:pt x="36" y="79"/>
                    <a:pt x="21" y="66"/>
                  </a:cubicBezTo>
                  <a:cubicBezTo>
                    <a:pt x="6" y="52"/>
                    <a:pt x="0" y="32"/>
                    <a:pt x="2" y="24"/>
                  </a:cubicBezTo>
                  <a:cubicBezTo>
                    <a:pt x="4" y="17"/>
                    <a:pt x="11" y="0"/>
                    <a:pt x="21" y="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7" name="chenying0907 53"/>
            <p:cNvSpPr/>
            <p:nvPr/>
          </p:nvSpPr>
          <p:spPr bwMode="auto">
            <a:xfrm>
              <a:off x="2780" y="1593"/>
              <a:ext cx="166" cy="293"/>
            </a:xfrm>
            <a:custGeom>
              <a:gdLst>
                <a:gd name="T0" fmla="*/ 166 w 70"/>
                <a:gd name="T1" fmla="*/ 132 h 124"/>
                <a:gd name="T2" fmla="*/ 102 w 70"/>
                <a:gd name="T3" fmla="*/ 45 h 124"/>
                <a:gd name="T4" fmla="*/ 17 w 70"/>
                <a:gd name="T5" fmla="*/ 24 h 124"/>
                <a:gd name="T6" fmla="*/ 43 w 70"/>
                <a:gd name="T7" fmla="*/ 95 h 124"/>
                <a:gd name="T8" fmla="*/ 100 w 70"/>
                <a:gd name="T9" fmla="*/ 139 h 124"/>
                <a:gd name="T10" fmla="*/ 50 w 70"/>
                <a:gd name="T11" fmla="*/ 208 h 124"/>
                <a:gd name="T12" fmla="*/ 52 w 70"/>
                <a:gd name="T13" fmla="*/ 284 h 124"/>
                <a:gd name="T14" fmla="*/ 119 w 70"/>
                <a:gd name="T15" fmla="*/ 236 h 124"/>
                <a:gd name="T16" fmla="*/ 166 w 70"/>
                <a:gd name="T17" fmla="*/ 132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24">
                  <a:moveTo>
                    <a:pt x="70" y="56"/>
                  </a:moveTo>
                  <a:cubicBezTo>
                    <a:pt x="70" y="56"/>
                    <a:pt x="55" y="27"/>
                    <a:pt x="43" y="19"/>
                  </a:cubicBezTo>
                  <a:cubicBezTo>
                    <a:pt x="31" y="12"/>
                    <a:pt x="14" y="0"/>
                    <a:pt x="7" y="10"/>
                  </a:cubicBezTo>
                  <a:cubicBezTo>
                    <a:pt x="0" y="20"/>
                    <a:pt x="8" y="33"/>
                    <a:pt x="18" y="40"/>
                  </a:cubicBezTo>
                  <a:cubicBezTo>
                    <a:pt x="27" y="46"/>
                    <a:pt x="38" y="53"/>
                    <a:pt x="42" y="59"/>
                  </a:cubicBezTo>
                  <a:cubicBezTo>
                    <a:pt x="42" y="59"/>
                    <a:pt x="24" y="76"/>
                    <a:pt x="21" y="88"/>
                  </a:cubicBezTo>
                  <a:cubicBezTo>
                    <a:pt x="18" y="100"/>
                    <a:pt x="14" y="116"/>
                    <a:pt x="22" y="120"/>
                  </a:cubicBezTo>
                  <a:cubicBezTo>
                    <a:pt x="30" y="124"/>
                    <a:pt x="43" y="111"/>
                    <a:pt x="50" y="100"/>
                  </a:cubicBezTo>
                  <a:cubicBezTo>
                    <a:pt x="56" y="90"/>
                    <a:pt x="68" y="62"/>
                    <a:pt x="70" y="5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8" name="chenying0907 54"/>
            <p:cNvSpPr/>
            <p:nvPr/>
          </p:nvSpPr>
          <p:spPr bwMode="auto">
            <a:xfrm>
              <a:off x="2981" y="1808"/>
              <a:ext cx="118" cy="149"/>
            </a:xfrm>
            <a:custGeom>
              <a:gdLst>
                <a:gd name="T0" fmla="*/ 99 w 50"/>
                <a:gd name="T1" fmla="*/ 43 h 63"/>
                <a:gd name="T2" fmla="*/ 9 w 50"/>
                <a:gd name="T3" fmla="*/ 43 h 63"/>
                <a:gd name="T4" fmla="*/ 42 w 50"/>
                <a:gd name="T5" fmla="*/ 130 h 63"/>
                <a:gd name="T6" fmla="*/ 99 w 50"/>
                <a:gd name="T7" fmla="*/ 130 h 63"/>
                <a:gd name="T8" fmla="*/ 99 w 50"/>
                <a:gd name="T9" fmla="*/ 43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62">
                  <a:moveTo>
                    <a:pt x="42" y="18"/>
                  </a:moveTo>
                  <a:cubicBezTo>
                    <a:pt x="36" y="12"/>
                    <a:pt x="8" y="0"/>
                    <a:pt x="4" y="18"/>
                  </a:cubicBezTo>
                  <a:cubicBezTo>
                    <a:pt x="0" y="36"/>
                    <a:pt x="9" y="51"/>
                    <a:pt x="18" y="55"/>
                  </a:cubicBezTo>
                  <a:cubicBezTo>
                    <a:pt x="28" y="58"/>
                    <a:pt x="34" y="63"/>
                    <a:pt x="42" y="55"/>
                  </a:cubicBezTo>
                  <a:cubicBezTo>
                    <a:pt x="50" y="47"/>
                    <a:pt x="48" y="24"/>
                    <a:pt x="42" y="1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9" name="chenying0907 55"/>
            <p:cNvSpPr/>
            <p:nvPr/>
          </p:nvSpPr>
          <p:spPr bwMode="auto">
            <a:xfrm>
              <a:off x="2955" y="1458"/>
              <a:ext cx="95" cy="107"/>
            </a:xfrm>
            <a:custGeom>
              <a:gdLst>
                <a:gd name="T0" fmla="*/ 95 w 40"/>
                <a:gd name="T1" fmla="*/ 59 h 45"/>
                <a:gd name="T2" fmla="*/ 55 w 40"/>
                <a:gd name="T3" fmla="*/ 0 h 45"/>
                <a:gd name="T4" fmla="*/ 12 w 40"/>
                <a:gd name="T5" fmla="*/ 67 h 45"/>
                <a:gd name="T6" fmla="*/ 95 w 40"/>
                <a:gd name="T7" fmla="*/ 59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45">
                  <a:moveTo>
                    <a:pt x="40" y="25"/>
                  </a:moveTo>
                  <a:cubicBezTo>
                    <a:pt x="40" y="25"/>
                    <a:pt x="36" y="0"/>
                    <a:pt x="23" y="0"/>
                  </a:cubicBezTo>
                  <a:cubicBezTo>
                    <a:pt x="10" y="0"/>
                    <a:pt x="0" y="10"/>
                    <a:pt x="5" y="28"/>
                  </a:cubicBezTo>
                  <a:cubicBezTo>
                    <a:pt x="10" y="45"/>
                    <a:pt x="32" y="43"/>
                    <a:pt x="40" y="25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0" name="chenying0907 56"/>
            <p:cNvSpPr/>
            <p:nvPr/>
          </p:nvSpPr>
          <p:spPr bwMode="auto">
            <a:xfrm>
              <a:off x="2899" y="1102"/>
              <a:ext cx="219" cy="307"/>
            </a:xfrm>
            <a:custGeom>
              <a:gdLst>
                <a:gd name="T0" fmla="*/ 181 w 93"/>
                <a:gd name="T1" fmla="*/ 227 h 130"/>
                <a:gd name="T2" fmla="*/ 47 w 93"/>
                <a:gd name="T3" fmla="*/ 272 h 130"/>
                <a:gd name="T4" fmla="*/ 115 w 93"/>
                <a:gd name="T5" fmla="*/ 158 h 130"/>
                <a:gd name="T6" fmla="*/ 139 w 93"/>
                <a:gd name="T7" fmla="*/ 59 h 130"/>
                <a:gd name="T8" fmla="*/ 181 w 93"/>
                <a:gd name="T9" fmla="*/ 14 h 130"/>
                <a:gd name="T10" fmla="*/ 219 w 93"/>
                <a:gd name="T11" fmla="*/ 156 h 130"/>
                <a:gd name="T12" fmla="*/ 181 w 93"/>
                <a:gd name="T13" fmla="*/ 227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130">
                  <a:moveTo>
                    <a:pt x="77" y="96"/>
                  </a:moveTo>
                  <a:cubicBezTo>
                    <a:pt x="77" y="96"/>
                    <a:pt x="41" y="130"/>
                    <a:pt x="20" y="115"/>
                  </a:cubicBezTo>
                  <a:cubicBezTo>
                    <a:pt x="0" y="100"/>
                    <a:pt x="21" y="68"/>
                    <a:pt x="49" y="67"/>
                  </a:cubicBezTo>
                  <a:cubicBezTo>
                    <a:pt x="49" y="67"/>
                    <a:pt x="53" y="36"/>
                    <a:pt x="59" y="25"/>
                  </a:cubicBezTo>
                  <a:cubicBezTo>
                    <a:pt x="65" y="14"/>
                    <a:pt x="66" y="0"/>
                    <a:pt x="77" y="6"/>
                  </a:cubicBezTo>
                  <a:cubicBezTo>
                    <a:pt x="88" y="13"/>
                    <a:pt x="93" y="52"/>
                    <a:pt x="93" y="66"/>
                  </a:cubicBezTo>
                  <a:cubicBezTo>
                    <a:pt x="93" y="81"/>
                    <a:pt x="83" y="91"/>
                    <a:pt x="77" y="9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1" name="chenying0907 57"/>
            <p:cNvSpPr/>
            <p:nvPr/>
          </p:nvSpPr>
          <p:spPr bwMode="auto">
            <a:xfrm>
              <a:off x="3262" y="1189"/>
              <a:ext cx="128" cy="130"/>
            </a:xfrm>
            <a:custGeom>
              <a:gdLst>
                <a:gd name="T0" fmla="*/ 90 w 54"/>
                <a:gd name="T1" fmla="*/ 116 h 55"/>
                <a:gd name="T2" fmla="*/ 7 w 54"/>
                <a:gd name="T3" fmla="*/ 71 h 55"/>
                <a:gd name="T4" fmla="*/ 62 w 54"/>
                <a:gd name="T5" fmla="*/ 5 h 55"/>
                <a:gd name="T6" fmla="*/ 128 w 54"/>
                <a:gd name="T7" fmla="*/ 61 h 55"/>
                <a:gd name="T8" fmla="*/ 90 w 54"/>
                <a:gd name="T9" fmla="*/ 116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5">
                  <a:moveTo>
                    <a:pt x="38" y="49"/>
                  </a:moveTo>
                  <a:cubicBezTo>
                    <a:pt x="30" y="53"/>
                    <a:pt x="6" y="55"/>
                    <a:pt x="3" y="30"/>
                  </a:cubicBezTo>
                  <a:cubicBezTo>
                    <a:pt x="0" y="5"/>
                    <a:pt x="12" y="0"/>
                    <a:pt x="26" y="2"/>
                  </a:cubicBezTo>
                  <a:cubicBezTo>
                    <a:pt x="39" y="4"/>
                    <a:pt x="54" y="15"/>
                    <a:pt x="54" y="26"/>
                  </a:cubicBezTo>
                  <a:cubicBezTo>
                    <a:pt x="53" y="37"/>
                    <a:pt x="50" y="44"/>
                    <a:pt x="38" y="49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2" name="chenying0907 58"/>
            <p:cNvSpPr/>
            <p:nvPr/>
          </p:nvSpPr>
          <p:spPr bwMode="auto">
            <a:xfrm>
              <a:off x="3352" y="1305"/>
              <a:ext cx="28" cy="153"/>
            </a:xfrm>
            <a:custGeom>
              <a:gdLst>
                <a:gd name="T0" fmla="*/ 0 w 12"/>
                <a:gd name="T1" fmla="*/ 0 h 65"/>
                <a:gd name="T2" fmla="*/ 23 w 12"/>
                <a:gd name="T3" fmla="*/ 153 h 65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2" h="65">
                  <a:moveTo>
                    <a:pt x="0" y="0"/>
                  </a:moveTo>
                  <a:cubicBezTo>
                    <a:pt x="0" y="0"/>
                    <a:pt x="12" y="52"/>
                    <a:pt x="10" y="65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3" name="chenying0907 59"/>
            <p:cNvSpPr/>
            <p:nvPr/>
          </p:nvSpPr>
          <p:spPr bwMode="auto">
            <a:xfrm>
              <a:off x="3609" y="1335"/>
              <a:ext cx="126" cy="121"/>
            </a:xfrm>
            <a:custGeom>
              <a:gdLst>
                <a:gd name="T0" fmla="*/ 62 w 53"/>
                <a:gd name="T1" fmla="*/ 114 h 51"/>
                <a:gd name="T2" fmla="*/ 19 w 53"/>
                <a:gd name="T3" fmla="*/ 21 h 51"/>
                <a:gd name="T4" fmla="*/ 93 w 53"/>
                <a:gd name="T5" fmla="*/ 7 h 51"/>
                <a:gd name="T6" fmla="*/ 119 w 53"/>
                <a:gd name="T7" fmla="*/ 81 h 51"/>
                <a:gd name="T8" fmla="*/ 62 w 53"/>
                <a:gd name="T9" fmla="*/ 114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51">
                  <a:moveTo>
                    <a:pt x="26" y="48"/>
                  </a:moveTo>
                  <a:cubicBezTo>
                    <a:pt x="15" y="45"/>
                    <a:pt x="0" y="15"/>
                    <a:pt x="8" y="9"/>
                  </a:cubicBezTo>
                  <a:cubicBezTo>
                    <a:pt x="17" y="3"/>
                    <a:pt x="27" y="0"/>
                    <a:pt x="39" y="3"/>
                  </a:cubicBezTo>
                  <a:cubicBezTo>
                    <a:pt x="50" y="5"/>
                    <a:pt x="53" y="22"/>
                    <a:pt x="50" y="34"/>
                  </a:cubicBezTo>
                  <a:cubicBezTo>
                    <a:pt x="47" y="46"/>
                    <a:pt x="38" y="51"/>
                    <a:pt x="26" y="4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4" name="chenying0907 60"/>
            <p:cNvSpPr/>
            <p:nvPr/>
          </p:nvSpPr>
          <p:spPr bwMode="auto">
            <a:xfrm>
              <a:off x="3822" y="1402"/>
              <a:ext cx="198" cy="319"/>
            </a:xfrm>
            <a:custGeom>
              <a:gdLst>
                <a:gd name="T0" fmla="*/ 26 w 84"/>
                <a:gd name="T1" fmla="*/ 165 h 135"/>
                <a:gd name="T2" fmla="*/ 19 w 84"/>
                <a:gd name="T3" fmla="*/ 57 h 135"/>
                <a:gd name="T4" fmla="*/ 97 w 84"/>
                <a:gd name="T5" fmla="*/ 24 h 135"/>
                <a:gd name="T6" fmla="*/ 75 w 84"/>
                <a:gd name="T7" fmla="*/ 158 h 135"/>
                <a:gd name="T8" fmla="*/ 174 w 84"/>
                <a:gd name="T9" fmla="*/ 227 h 135"/>
                <a:gd name="T10" fmla="*/ 160 w 84"/>
                <a:gd name="T11" fmla="*/ 314 h 135"/>
                <a:gd name="T12" fmla="*/ 64 w 84"/>
                <a:gd name="T13" fmla="*/ 267 h 135"/>
                <a:gd name="T14" fmla="*/ 26 w 84"/>
                <a:gd name="T15" fmla="*/ 165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4" h="135">
                  <a:moveTo>
                    <a:pt x="11" y="70"/>
                  </a:moveTo>
                  <a:cubicBezTo>
                    <a:pt x="11" y="70"/>
                    <a:pt x="0" y="38"/>
                    <a:pt x="8" y="24"/>
                  </a:cubicBezTo>
                  <a:cubicBezTo>
                    <a:pt x="17" y="10"/>
                    <a:pt x="29" y="0"/>
                    <a:pt x="41" y="10"/>
                  </a:cubicBezTo>
                  <a:cubicBezTo>
                    <a:pt x="53" y="20"/>
                    <a:pt x="53" y="49"/>
                    <a:pt x="32" y="67"/>
                  </a:cubicBezTo>
                  <a:cubicBezTo>
                    <a:pt x="32" y="67"/>
                    <a:pt x="64" y="75"/>
                    <a:pt x="74" y="96"/>
                  </a:cubicBezTo>
                  <a:cubicBezTo>
                    <a:pt x="84" y="116"/>
                    <a:pt x="79" y="132"/>
                    <a:pt x="68" y="133"/>
                  </a:cubicBezTo>
                  <a:cubicBezTo>
                    <a:pt x="57" y="135"/>
                    <a:pt x="34" y="131"/>
                    <a:pt x="27" y="113"/>
                  </a:cubicBezTo>
                  <a:cubicBezTo>
                    <a:pt x="19" y="95"/>
                    <a:pt x="11" y="70"/>
                    <a:pt x="11" y="7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5" name="Line 61"/>
            <p:cNvSpPr>
              <a:spLocks noChangeShapeType="1"/>
            </p:cNvSpPr>
            <p:nvPr/>
          </p:nvSpPr>
          <p:spPr bwMode="auto">
            <a:xfrm flipH="1">
              <a:off x="3574" y="1442"/>
              <a:ext cx="85" cy="10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6" name="chenying0907 62"/>
            <p:cNvSpPr/>
            <p:nvPr/>
          </p:nvSpPr>
          <p:spPr bwMode="auto">
            <a:xfrm>
              <a:off x="3607" y="1730"/>
              <a:ext cx="123" cy="40"/>
            </a:xfrm>
            <a:custGeom>
              <a:gdLst>
                <a:gd name="T0" fmla="*/ 0 w 52"/>
                <a:gd name="T1" fmla="*/ 0 h 17"/>
                <a:gd name="T2" fmla="*/ 123 w 52"/>
                <a:gd name="T3" fmla="*/ 40 h 17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2" h="17">
                  <a:moveTo>
                    <a:pt x="0" y="0"/>
                  </a:moveTo>
                  <a:cubicBezTo>
                    <a:pt x="0" y="0"/>
                    <a:pt x="44" y="4"/>
                    <a:pt x="52" y="1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7" name="chenying0907 63"/>
            <p:cNvSpPr/>
            <p:nvPr/>
          </p:nvSpPr>
          <p:spPr bwMode="auto">
            <a:xfrm>
              <a:off x="3692" y="1740"/>
              <a:ext cx="120" cy="146"/>
            </a:xfrm>
            <a:custGeom>
              <a:gdLst>
                <a:gd name="T0" fmla="*/ 120 w 51"/>
                <a:gd name="T1" fmla="*/ 75 h 62"/>
                <a:gd name="T2" fmla="*/ 38 w 51"/>
                <a:gd name="T3" fmla="*/ 118 h 62"/>
                <a:gd name="T4" fmla="*/ 61 w 51"/>
                <a:gd name="T5" fmla="*/ 2 h 62"/>
                <a:gd name="T6" fmla="*/ 120 w 51"/>
                <a:gd name="T7" fmla="*/ 75 h 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62">
                  <a:moveTo>
                    <a:pt x="51" y="32"/>
                  </a:moveTo>
                  <a:cubicBezTo>
                    <a:pt x="51" y="41"/>
                    <a:pt x="32" y="62"/>
                    <a:pt x="16" y="50"/>
                  </a:cubicBezTo>
                  <a:cubicBezTo>
                    <a:pt x="0" y="38"/>
                    <a:pt x="8" y="0"/>
                    <a:pt x="26" y="1"/>
                  </a:cubicBezTo>
                  <a:cubicBezTo>
                    <a:pt x="44" y="3"/>
                    <a:pt x="51" y="12"/>
                    <a:pt x="51" y="3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8" name="chenying0907 64"/>
            <p:cNvSpPr/>
            <p:nvPr/>
          </p:nvSpPr>
          <p:spPr bwMode="auto">
            <a:xfrm>
              <a:off x="3685" y="1912"/>
              <a:ext cx="234" cy="234"/>
            </a:xfrm>
            <a:custGeom>
              <a:gdLst>
                <a:gd name="T0" fmla="*/ 97 w 99"/>
                <a:gd name="T1" fmla="*/ 147 h 99"/>
                <a:gd name="T2" fmla="*/ 128 w 99"/>
                <a:gd name="T3" fmla="*/ 26 h 99"/>
                <a:gd name="T4" fmla="*/ 208 w 99"/>
                <a:gd name="T5" fmla="*/ 35 h 99"/>
                <a:gd name="T6" fmla="*/ 208 w 99"/>
                <a:gd name="T7" fmla="*/ 116 h 99"/>
                <a:gd name="T8" fmla="*/ 24 w 99"/>
                <a:gd name="T9" fmla="*/ 130 h 99"/>
                <a:gd name="T10" fmla="*/ 24 w 99"/>
                <a:gd name="T11" fmla="*/ 220 h 99"/>
                <a:gd name="T12" fmla="*/ 92 w 99"/>
                <a:gd name="T13" fmla="*/ 203 h 99"/>
                <a:gd name="T14" fmla="*/ 97 w 99"/>
                <a:gd name="T15" fmla="*/ 147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9" h="99">
                  <a:moveTo>
                    <a:pt x="41" y="62"/>
                  </a:moveTo>
                  <a:cubicBezTo>
                    <a:pt x="41" y="62"/>
                    <a:pt x="37" y="15"/>
                    <a:pt x="54" y="11"/>
                  </a:cubicBezTo>
                  <a:cubicBezTo>
                    <a:pt x="71" y="7"/>
                    <a:pt x="80" y="0"/>
                    <a:pt x="88" y="15"/>
                  </a:cubicBezTo>
                  <a:cubicBezTo>
                    <a:pt x="96" y="31"/>
                    <a:pt x="99" y="44"/>
                    <a:pt x="88" y="49"/>
                  </a:cubicBezTo>
                  <a:cubicBezTo>
                    <a:pt x="77" y="53"/>
                    <a:pt x="18" y="44"/>
                    <a:pt x="10" y="55"/>
                  </a:cubicBezTo>
                  <a:cubicBezTo>
                    <a:pt x="3" y="67"/>
                    <a:pt x="0" y="86"/>
                    <a:pt x="10" y="93"/>
                  </a:cubicBezTo>
                  <a:cubicBezTo>
                    <a:pt x="21" y="99"/>
                    <a:pt x="31" y="95"/>
                    <a:pt x="39" y="86"/>
                  </a:cubicBezTo>
                  <a:cubicBezTo>
                    <a:pt x="47" y="77"/>
                    <a:pt x="41" y="62"/>
                    <a:pt x="41" y="6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9" name="Line 65"/>
            <p:cNvSpPr>
              <a:spLocks noChangeShapeType="1"/>
            </p:cNvSpPr>
            <p:nvPr/>
          </p:nvSpPr>
          <p:spPr bwMode="auto">
            <a:xfrm>
              <a:off x="3050" y="1513"/>
              <a:ext cx="167" cy="5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0" name="chenying0907 66"/>
            <p:cNvSpPr/>
            <p:nvPr/>
          </p:nvSpPr>
          <p:spPr bwMode="auto">
            <a:xfrm>
              <a:off x="3376" y="1997"/>
              <a:ext cx="132" cy="125"/>
            </a:xfrm>
            <a:custGeom>
              <a:gdLst>
                <a:gd name="T0" fmla="*/ 14 w 56"/>
                <a:gd name="T1" fmla="*/ 78 h 53"/>
                <a:gd name="T2" fmla="*/ 75 w 56"/>
                <a:gd name="T3" fmla="*/ 118 h 53"/>
                <a:gd name="T4" fmla="*/ 125 w 56"/>
                <a:gd name="T5" fmla="*/ 78 h 53"/>
                <a:gd name="T6" fmla="*/ 28 w 56"/>
                <a:gd name="T7" fmla="*/ 35 h 53"/>
                <a:gd name="T8" fmla="*/ 14 w 56"/>
                <a:gd name="T9" fmla="*/ 78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2">
                  <a:moveTo>
                    <a:pt x="6" y="33"/>
                  </a:moveTo>
                  <a:cubicBezTo>
                    <a:pt x="10" y="44"/>
                    <a:pt x="18" y="53"/>
                    <a:pt x="32" y="50"/>
                  </a:cubicBezTo>
                  <a:cubicBezTo>
                    <a:pt x="47" y="47"/>
                    <a:pt x="56" y="45"/>
                    <a:pt x="53" y="33"/>
                  </a:cubicBezTo>
                  <a:cubicBezTo>
                    <a:pt x="50" y="21"/>
                    <a:pt x="24" y="0"/>
                    <a:pt x="12" y="15"/>
                  </a:cubicBezTo>
                  <a:cubicBezTo>
                    <a:pt x="0" y="29"/>
                    <a:pt x="6" y="33"/>
                    <a:pt x="6" y="3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1" name="chenying0907 67"/>
            <p:cNvSpPr/>
            <p:nvPr/>
          </p:nvSpPr>
          <p:spPr bwMode="auto">
            <a:xfrm>
              <a:off x="3019" y="2006"/>
              <a:ext cx="290" cy="272"/>
            </a:xfrm>
            <a:custGeom>
              <a:gdLst>
                <a:gd name="T0" fmla="*/ 151 w 123"/>
                <a:gd name="T1" fmla="*/ 118 h 115"/>
                <a:gd name="T2" fmla="*/ 198 w 123"/>
                <a:gd name="T3" fmla="*/ 251 h 115"/>
                <a:gd name="T4" fmla="*/ 283 w 123"/>
                <a:gd name="T5" fmla="*/ 211 h 115"/>
                <a:gd name="T6" fmla="*/ 182 w 123"/>
                <a:gd name="T7" fmla="*/ 92 h 115"/>
                <a:gd name="T8" fmla="*/ 75 w 123"/>
                <a:gd name="T9" fmla="*/ 132 h 115"/>
                <a:gd name="T10" fmla="*/ 31 w 123"/>
                <a:gd name="T11" fmla="*/ 50 h 115"/>
                <a:gd name="T12" fmla="*/ 113 w 123"/>
                <a:gd name="T13" fmla="*/ 14 h 115"/>
                <a:gd name="T14" fmla="*/ 151 w 123"/>
                <a:gd name="T15" fmla="*/ 118 h 1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3" h="115">
                  <a:moveTo>
                    <a:pt x="64" y="50"/>
                  </a:moveTo>
                  <a:cubicBezTo>
                    <a:pt x="64" y="50"/>
                    <a:pt x="57" y="97"/>
                    <a:pt x="84" y="106"/>
                  </a:cubicBezTo>
                  <a:cubicBezTo>
                    <a:pt x="111" y="115"/>
                    <a:pt x="123" y="107"/>
                    <a:pt x="120" y="89"/>
                  </a:cubicBezTo>
                  <a:cubicBezTo>
                    <a:pt x="117" y="70"/>
                    <a:pt x="84" y="40"/>
                    <a:pt x="77" y="39"/>
                  </a:cubicBezTo>
                  <a:cubicBezTo>
                    <a:pt x="70" y="37"/>
                    <a:pt x="46" y="63"/>
                    <a:pt x="32" y="56"/>
                  </a:cubicBezTo>
                  <a:cubicBezTo>
                    <a:pt x="17" y="49"/>
                    <a:pt x="0" y="31"/>
                    <a:pt x="13" y="21"/>
                  </a:cubicBezTo>
                  <a:cubicBezTo>
                    <a:pt x="25" y="11"/>
                    <a:pt x="38" y="0"/>
                    <a:pt x="48" y="6"/>
                  </a:cubicBezTo>
                  <a:cubicBezTo>
                    <a:pt x="59" y="11"/>
                    <a:pt x="64" y="31"/>
                    <a:pt x="64" y="5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2" name="chenying0907 68"/>
            <p:cNvSpPr/>
            <p:nvPr/>
          </p:nvSpPr>
          <p:spPr bwMode="auto">
            <a:xfrm>
              <a:off x="2955" y="2257"/>
              <a:ext cx="180" cy="144"/>
            </a:xfrm>
            <a:custGeom>
              <a:gdLst>
                <a:gd name="T0" fmla="*/ 52 w 76"/>
                <a:gd name="T1" fmla="*/ 26 h 61"/>
                <a:gd name="T2" fmla="*/ 26 w 76"/>
                <a:gd name="T3" fmla="*/ 116 h 61"/>
                <a:gd name="T4" fmla="*/ 123 w 76"/>
                <a:gd name="T5" fmla="*/ 127 h 61"/>
                <a:gd name="T6" fmla="*/ 178 w 76"/>
                <a:gd name="T7" fmla="*/ 83 h 61"/>
                <a:gd name="T8" fmla="*/ 97 w 76"/>
                <a:gd name="T9" fmla="*/ 9 h 61"/>
                <a:gd name="T10" fmla="*/ 52 w 76"/>
                <a:gd name="T11" fmla="*/ 26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6" h="61">
                  <a:moveTo>
                    <a:pt x="22" y="11"/>
                  </a:moveTo>
                  <a:cubicBezTo>
                    <a:pt x="12" y="21"/>
                    <a:pt x="0" y="38"/>
                    <a:pt x="11" y="49"/>
                  </a:cubicBezTo>
                  <a:cubicBezTo>
                    <a:pt x="22" y="61"/>
                    <a:pt x="36" y="61"/>
                    <a:pt x="52" y="54"/>
                  </a:cubicBezTo>
                  <a:cubicBezTo>
                    <a:pt x="67" y="47"/>
                    <a:pt x="75" y="48"/>
                    <a:pt x="75" y="35"/>
                  </a:cubicBezTo>
                  <a:cubicBezTo>
                    <a:pt x="76" y="21"/>
                    <a:pt x="57" y="0"/>
                    <a:pt x="41" y="4"/>
                  </a:cubicBezTo>
                  <a:cubicBezTo>
                    <a:pt x="25" y="8"/>
                    <a:pt x="26" y="5"/>
                    <a:pt x="22" y="11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3" name="chenying0907 69"/>
            <p:cNvSpPr/>
            <p:nvPr/>
          </p:nvSpPr>
          <p:spPr bwMode="auto">
            <a:xfrm>
              <a:off x="3149" y="1397"/>
              <a:ext cx="550" cy="645"/>
            </a:xfrm>
            <a:custGeom>
              <a:gdLst>
                <a:gd name="T0" fmla="*/ 293 w 233"/>
                <a:gd name="T1" fmla="*/ 645 h 273"/>
                <a:gd name="T2" fmla="*/ 281 w 233"/>
                <a:gd name="T3" fmla="*/ 491 h 273"/>
                <a:gd name="T4" fmla="*/ 366 w 233"/>
                <a:gd name="T5" fmla="*/ 385 h 273"/>
                <a:gd name="T6" fmla="*/ 425 w 233"/>
                <a:gd name="T7" fmla="*/ 234 h 273"/>
                <a:gd name="T8" fmla="*/ 434 w 233"/>
                <a:gd name="T9" fmla="*/ 135 h 273"/>
                <a:gd name="T10" fmla="*/ 276 w 233"/>
                <a:gd name="T11" fmla="*/ 146 h 273"/>
                <a:gd name="T12" fmla="*/ 307 w 233"/>
                <a:gd name="T13" fmla="*/ 73 h 273"/>
                <a:gd name="T14" fmla="*/ 135 w 233"/>
                <a:gd name="T15" fmla="*/ 142 h 273"/>
                <a:gd name="T16" fmla="*/ 68 w 233"/>
                <a:gd name="T17" fmla="*/ 298 h 2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3" h="273">
                  <a:moveTo>
                    <a:pt x="124" y="273"/>
                  </a:moveTo>
                  <a:cubicBezTo>
                    <a:pt x="119" y="208"/>
                    <a:pt x="119" y="208"/>
                    <a:pt x="119" y="208"/>
                  </a:cubicBezTo>
                  <a:cubicBezTo>
                    <a:pt x="157" y="207"/>
                    <a:pt x="155" y="163"/>
                    <a:pt x="155" y="163"/>
                  </a:cubicBezTo>
                  <a:cubicBezTo>
                    <a:pt x="233" y="173"/>
                    <a:pt x="180" y="99"/>
                    <a:pt x="180" y="99"/>
                  </a:cubicBezTo>
                  <a:cubicBezTo>
                    <a:pt x="180" y="99"/>
                    <a:pt x="208" y="88"/>
                    <a:pt x="184" y="57"/>
                  </a:cubicBezTo>
                  <a:cubicBezTo>
                    <a:pt x="160" y="26"/>
                    <a:pt x="117" y="62"/>
                    <a:pt x="117" y="62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81" y="0"/>
                    <a:pt x="57" y="60"/>
                    <a:pt x="57" y="60"/>
                  </a:cubicBezTo>
                  <a:cubicBezTo>
                    <a:pt x="0" y="66"/>
                    <a:pt x="29" y="126"/>
                    <a:pt x="29" y="126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4" name="chenying0907 70"/>
            <p:cNvSpPr/>
            <p:nvPr/>
          </p:nvSpPr>
          <p:spPr bwMode="auto">
            <a:xfrm>
              <a:off x="3092" y="1789"/>
              <a:ext cx="338" cy="114"/>
            </a:xfrm>
            <a:custGeom>
              <a:gdLst>
                <a:gd name="T0" fmla="*/ 338 w 143"/>
                <a:gd name="T1" fmla="*/ 100 h 48"/>
                <a:gd name="T2" fmla="*/ 248 w 143"/>
                <a:gd name="T3" fmla="*/ 0 h 48"/>
                <a:gd name="T4" fmla="*/ 118 w 143"/>
                <a:gd name="T5" fmla="*/ 17 h 48"/>
                <a:gd name="T6" fmla="*/ 0 w 143"/>
                <a:gd name="T7" fmla="*/ 88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" h="48">
                  <a:moveTo>
                    <a:pt x="143" y="42"/>
                  </a:moveTo>
                  <a:cubicBezTo>
                    <a:pt x="143" y="42"/>
                    <a:pt x="108" y="48"/>
                    <a:pt x="105" y="0"/>
                  </a:cubicBezTo>
                  <a:cubicBezTo>
                    <a:pt x="105" y="0"/>
                    <a:pt x="74" y="36"/>
                    <a:pt x="50" y="7"/>
                  </a:cubicBezTo>
                  <a:cubicBezTo>
                    <a:pt x="0" y="37"/>
                    <a:pt x="0" y="37"/>
                    <a:pt x="0" y="3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5" name="chenying0907 71"/>
            <p:cNvSpPr/>
            <p:nvPr/>
          </p:nvSpPr>
          <p:spPr bwMode="auto">
            <a:xfrm>
              <a:off x="3170" y="1704"/>
              <a:ext cx="47" cy="102"/>
            </a:xfrm>
            <a:custGeom>
              <a:gdLst>
                <a:gd name="T0" fmla="*/ 40 w 20"/>
                <a:gd name="T1" fmla="*/ 102 h 43"/>
                <a:gd name="T2" fmla="*/ 47 w 20"/>
                <a:gd name="T3" fmla="*/ 0 h 43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0" h="43">
                  <a:moveTo>
                    <a:pt x="17" y="43"/>
                  </a:moveTo>
                  <a:cubicBezTo>
                    <a:pt x="17" y="43"/>
                    <a:pt x="0" y="17"/>
                    <a:pt x="20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73" name="chenying0907 110"/>
          <p:cNvSpPr/>
          <p:nvPr/>
        </p:nvSpPr>
        <p:spPr bwMode="auto">
          <a:xfrm rot="404576">
            <a:off x="1433513" y="4414838"/>
            <a:ext cx="455612" cy="449262"/>
          </a:xfrm>
          <a:custGeom>
            <a:gdLst>
              <a:gd name="T0" fmla="*/ 165677 w 132"/>
              <a:gd name="T1" fmla="*/ 0 h 130"/>
              <a:gd name="T2" fmla="*/ 51774 w 132"/>
              <a:gd name="T3" fmla="*/ 120955 h 130"/>
              <a:gd name="T4" fmla="*/ 17258 w 132"/>
              <a:gd name="T5" fmla="*/ 266101 h 130"/>
              <a:gd name="T6" fmla="*/ 10355 w 132"/>
              <a:gd name="T7" fmla="*/ 400880 h 130"/>
              <a:gd name="T8" fmla="*/ 27613 w 132"/>
              <a:gd name="T9" fmla="*/ 400880 h 130"/>
              <a:gd name="T10" fmla="*/ 124258 w 132"/>
              <a:gd name="T11" fmla="*/ 400880 h 130"/>
              <a:gd name="T12" fmla="*/ 272677 w 132"/>
              <a:gd name="T13" fmla="*/ 418159 h 130"/>
              <a:gd name="T14" fmla="*/ 396935 w 132"/>
              <a:gd name="T15" fmla="*/ 279925 h 130"/>
              <a:gd name="T16" fmla="*/ 455612 w 132"/>
              <a:gd name="T17" fmla="*/ 234999 h 1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32" h="130">
                <a:moveTo>
                  <a:pt x="48" y="0"/>
                </a:moveTo>
                <a:cubicBezTo>
                  <a:pt x="48" y="0"/>
                  <a:pt x="22" y="25"/>
                  <a:pt x="15" y="35"/>
                </a:cubicBezTo>
                <a:cubicBezTo>
                  <a:pt x="8" y="46"/>
                  <a:pt x="1" y="63"/>
                  <a:pt x="5" y="77"/>
                </a:cubicBezTo>
                <a:cubicBezTo>
                  <a:pt x="9" y="90"/>
                  <a:pt x="7" y="113"/>
                  <a:pt x="3" y="116"/>
                </a:cubicBezTo>
                <a:cubicBezTo>
                  <a:pt x="0" y="118"/>
                  <a:pt x="3" y="119"/>
                  <a:pt x="8" y="116"/>
                </a:cubicBezTo>
                <a:cubicBezTo>
                  <a:pt x="13" y="112"/>
                  <a:pt x="30" y="114"/>
                  <a:pt x="36" y="116"/>
                </a:cubicBezTo>
                <a:cubicBezTo>
                  <a:pt x="41" y="118"/>
                  <a:pt x="66" y="130"/>
                  <a:pt x="79" y="121"/>
                </a:cubicBezTo>
                <a:cubicBezTo>
                  <a:pt x="93" y="112"/>
                  <a:pt x="111" y="87"/>
                  <a:pt x="115" y="81"/>
                </a:cubicBezTo>
                <a:cubicBezTo>
                  <a:pt x="120" y="76"/>
                  <a:pt x="130" y="68"/>
                  <a:pt x="132" y="68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4" name="chenying0907 111"/>
          <p:cNvSpPr/>
          <p:nvPr/>
        </p:nvSpPr>
        <p:spPr bwMode="auto">
          <a:xfrm rot="404576">
            <a:off x="1557338" y="4300538"/>
            <a:ext cx="428625" cy="390525"/>
          </a:xfrm>
          <a:custGeom>
            <a:gdLst>
              <a:gd name="T0" fmla="*/ 279989 w 124"/>
              <a:gd name="T1" fmla="*/ 314494 h 113"/>
              <a:gd name="T2" fmla="*/ 376775 w 124"/>
              <a:gd name="T3" fmla="*/ 355965 h 113"/>
              <a:gd name="T4" fmla="*/ 425168 w 124"/>
              <a:gd name="T5" fmla="*/ 241918 h 113"/>
              <a:gd name="T6" fmla="*/ 359492 w 124"/>
              <a:gd name="T7" fmla="*/ 120959 h 113"/>
              <a:gd name="T8" fmla="*/ 214313 w 124"/>
              <a:gd name="T9" fmla="*/ 44928 h 113"/>
              <a:gd name="T10" fmla="*/ 124440 w 124"/>
              <a:gd name="T11" fmla="*/ 3456 h 113"/>
              <a:gd name="T12" fmla="*/ 27653 w 124"/>
              <a:gd name="T13" fmla="*/ 62208 h 113"/>
              <a:gd name="T14" fmla="*/ 27653 w 124"/>
              <a:gd name="T15" fmla="*/ 114047 h 113"/>
              <a:gd name="T16" fmla="*/ 117526 w 124"/>
              <a:gd name="T17" fmla="*/ 148607 h 113"/>
              <a:gd name="T18" fmla="*/ 193573 w 124"/>
              <a:gd name="T19" fmla="*/ 217726 h 113"/>
              <a:gd name="T20" fmla="*/ 252336 w 124"/>
              <a:gd name="T21" fmla="*/ 286846 h 113"/>
              <a:gd name="T22" fmla="*/ 279989 w 124"/>
              <a:gd name="T23" fmla="*/ 314494 h 11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24" h="113">
                <a:moveTo>
                  <a:pt x="81" y="91"/>
                </a:moveTo>
                <a:cubicBezTo>
                  <a:pt x="85" y="95"/>
                  <a:pt x="97" y="113"/>
                  <a:pt x="109" y="103"/>
                </a:cubicBezTo>
                <a:cubicBezTo>
                  <a:pt x="121" y="92"/>
                  <a:pt x="124" y="82"/>
                  <a:pt x="123" y="70"/>
                </a:cubicBezTo>
                <a:cubicBezTo>
                  <a:pt x="121" y="58"/>
                  <a:pt x="115" y="46"/>
                  <a:pt x="104" y="35"/>
                </a:cubicBezTo>
                <a:cubicBezTo>
                  <a:pt x="93" y="23"/>
                  <a:pt x="68" y="17"/>
                  <a:pt x="62" y="13"/>
                </a:cubicBezTo>
                <a:cubicBezTo>
                  <a:pt x="56" y="9"/>
                  <a:pt x="47" y="0"/>
                  <a:pt x="36" y="1"/>
                </a:cubicBezTo>
                <a:cubicBezTo>
                  <a:pt x="24" y="3"/>
                  <a:pt x="12" y="13"/>
                  <a:pt x="8" y="18"/>
                </a:cubicBezTo>
                <a:cubicBezTo>
                  <a:pt x="5" y="23"/>
                  <a:pt x="0" y="28"/>
                  <a:pt x="8" y="33"/>
                </a:cubicBezTo>
                <a:cubicBezTo>
                  <a:pt x="17" y="37"/>
                  <a:pt x="27" y="37"/>
                  <a:pt x="34" y="43"/>
                </a:cubicBezTo>
                <a:cubicBezTo>
                  <a:pt x="41" y="49"/>
                  <a:pt x="50" y="55"/>
                  <a:pt x="56" y="63"/>
                </a:cubicBezTo>
                <a:cubicBezTo>
                  <a:pt x="62" y="71"/>
                  <a:pt x="69" y="78"/>
                  <a:pt x="73" y="83"/>
                </a:cubicBezTo>
                <a:cubicBezTo>
                  <a:pt x="78" y="87"/>
                  <a:pt x="79" y="88"/>
                  <a:pt x="81" y="91"/>
                </a:cubicBezTo>
                <a:close/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5" name="chenying0907 112"/>
          <p:cNvSpPr/>
          <p:nvPr/>
        </p:nvSpPr>
        <p:spPr bwMode="auto">
          <a:xfrm rot="404576">
            <a:off x="1668463" y="4308475"/>
            <a:ext cx="179387" cy="130175"/>
          </a:xfrm>
          <a:custGeom>
            <a:gdLst>
              <a:gd name="T0" fmla="*/ 3450 w 52"/>
              <a:gd name="T1" fmla="*/ 0 h 38"/>
              <a:gd name="T2" fmla="*/ 10349 w 52"/>
              <a:gd name="T3" fmla="*/ 130175 h 38"/>
              <a:gd name="T4" fmla="*/ 179387 w 52"/>
              <a:gd name="T5" fmla="*/ 58236 h 38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2" h="38">
                <a:moveTo>
                  <a:pt x="1" y="0"/>
                </a:moveTo>
                <a:cubicBezTo>
                  <a:pt x="0" y="0"/>
                  <a:pt x="3" y="38"/>
                  <a:pt x="3" y="38"/>
                </a:cubicBezTo>
                <a:cubicBezTo>
                  <a:pt x="52" y="17"/>
                  <a:pt x="52" y="17"/>
                  <a:pt x="52" y="17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6" name="Line 113"/>
          <p:cNvSpPr>
            <a:spLocks noChangeShapeType="1"/>
          </p:cNvSpPr>
          <p:nvPr/>
        </p:nvSpPr>
        <p:spPr bwMode="auto">
          <a:xfrm rot="404576">
            <a:off x="1736725" y="4310063"/>
            <a:ext cx="34925" cy="219075"/>
          </a:xfrm>
          <a:prstGeom prst="line">
            <a:avLst/>
          </a:prstGeom>
          <a:noFill/>
          <a:ln w="30163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7" name="Line 114"/>
          <p:cNvSpPr>
            <a:spLocks noChangeShapeType="1"/>
          </p:cNvSpPr>
          <p:nvPr/>
        </p:nvSpPr>
        <p:spPr bwMode="auto">
          <a:xfrm rot="404576">
            <a:off x="1833563" y="4376738"/>
            <a:ext cx="15875" cy="252412"/>
          </a:xfrm>
          <a:prstGeom prst="line">
            <a:avLst/>
          </a:prstGeom>
          <a:noFill/>
          <a:ln w="30163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8" name="Line 115"/>
          <p:cNvSpPr>
            <a:spLocks noChangeShapeType="1"/>
          </p:cNvSpPr>
          <p:nvPr/>
        </p:nvSpPr>
        <p:spPr bwMode="auto">
          <a:xfrm rot="404576" flipV="1">
            <a:off x="1624013" y="4335463"/>
            <a:ext cx="152400" cy="65087"/>
          </a:xfrm>
          <a:prstGeom prst="line">
            <a:avLst/>
          </a:prstGeom>
          <a:noFill/>
          <a:ln w="30163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9" name="Line 116"/>
          <p:cNvSpPr>
            <a:spLocks noChangeShapeType="1"/>
          </p:cNvSpPr>
          <p:nvPr/>
        </p:nvSpPr>
        <p:spPr bwMode="auto">
          <a:xfrm rot="404576" flipV="1">
            <a:off x="1747838" y="4433888"/>
            <a:ext cx="179387" cy="76200"/>
          </a:xfrm>
          <a:prstGeom prst="line">
            <a:avLst/>
          </a:prstGeom>
          <a:noFill/>
          <a:ln w="30163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Line 117"/>
          <p:cNvSpPr>
            <a:spLocks noChangeShapeType="1"/>
          </p:cNvSpPr>
          <p:nvPr/>
        </p:nvSpPr>
        <p:spPr bwMode="auto">
          <a:xfrm rot="404576" flipV="1">
            <a:off x="1782763" y="4505325"/>
            <a:ext cx="182562" cy="65088"/>
          </a:xfrm>
          <a:prstGeom prst="line">
            <a:avLst/>
          </a:prstGeom>
          <a:noFill/>
          <a:ln w="30163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1" name="Line 118"/>
          <p:cNvSpPr>
            <a:spLocks noChangeShapeType="1"/>
          </p:cNvSpPr>
          <p:nvPr/>
        </p:nvSpPr>
        <p:spPr bwMode="auto">
          <a:xfrm rot="404576" flipV="1">
            <a:off x="1828800" y="4554538"/>
            <a:ext cx="144463" cy="76200"/>
          </a:xfrm>
          <a:prstGeom prst="line">
            <a:avLst/>
          </a:prstGeom>
          <a:noFill/>
          <a:ln w="30163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2" name="Line 119"/>
          <p:cNvSpPr>
            <a:spLocks noChangeShapeType="1"/>
          </p:cNvSpPr>
          <p:nvPr/>
        </p:nvSpPr>
        <p:spPr bwMode="auto">
          <a:xfrm rot="404576" flipH="1">
            <a:off x="1897063" y="4457700"/>
            <a:ext cx="33337" cy="223838"/>
          </a:xfrm>
          <a:prstGeom prst="line">
            <a:avLst/>
          </a:prstGeom>
          <a:noFill/>
          <a:ln w="30163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3" name="chenying0907 120"/>
          <p:cNvSpPr/>
          <p:nvPr/>
        </p:nvSpPr>
        <p:spPr bwMode="auto">
          <a:xfrm rot="404576">
            <a:off x="1884363" y="4251325"/>
            <a:ext cx="158750" cy="152400"/>
          </a:xfrm>
          <a:custGeom>
            <a:gdLst>
              <a:gd name="T0" fmla="*/ 0 w 46"/>
              <a:gd name="T1" fmla="*/ 152400 h 44"/>
              <a:gd name="T2" fmla="*/ 27609 w 46"/>
              <a:gd name="T3" fmla="*/ 72736 h 44"/>
              <a:gd name="T4" fmla="*/ 131141 w 46"/>
              <a:gd name="T5" fmla="*/ 31173 h 44"/>
              <a:gd name="T6" fmla="*/ 89728 w 46"/>
              <a:gd name="T7" fmla="*/ 103909 h 44"/>
              <a:gd name="T8" fmla="*/ 0 w 46"/>
              <a:gd name="T9" fmla="*/ 152400 h 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" h="44">
                <a:moveTo>
                  <a:pt x="0" y="44"/>
                </a:moveTo>
                <a:cubicBezTo>
                  <a:pt x="0" y="44"/>
                  <a:pt x="0" y="30"/>
                  <a:pt x="8" y="21"/>
                </a:cubicBezTo>
                <a:cubicBezTo>
                  <a:pt x="16" y="12"/>
                  <a:pt x="30" y="0"/>
                  <a:pt x="38" y="9"/>
                </a:cubicBezTo>
                <a:cubicBezTo>
                  <a:pt x="46" y="18"/>
                  <a:pt x="32" y="26"/>
                  <a:pt x="26" y="30"/>
                </a:cubicBezTo>
                <a:cubicBezTo>
                  <a:pt x="20" y="34"/>
                  <a:pt x="8" y="43"/>
                  <a:pt x="0" y="44"/>
                </a:cubicBezTo>
                <a:close/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09" name="chenying0907 121"/>
          <p:cNvSpPr/>
          <p:nvPr/>
        </p:nvSpPr>
        <p:spPr bwMode="auto">
          <a:xfrm rot="404576">
            <a:off x="2057400" y="3743325"/>
            <a:ext cx="1008063" cy="620713"/>
          </a:xfrm>
          <a:custGeom>
            <a:gdLst>
              <a:gd name="T0" fmla="*/ 976993 w 292"/>
              <a:gd name="T1" fmla="*/ 344841 h 180"/>
              <a:gd name="T2" fmla="*/ 852711 w 292"/>
              <a:gd name="T3" fmla="*/ 220698 h 180"/>
              <a:gd name="T4" fmla="*/ 655931 w 292"/>
              <a:gd name="T5" fmla="*/ 189662 h 180"/>
              <a:gd name="T6" fmla="*/ 628313 w 292"/>
              <a:gd name="T7" fmla="*/ 27587 h 180"/>
              <a:gd name="T8" fmla="*/ 521293 w 292"/>
              <a:gd name="T9" fmla="*/ 124143 h 180"/>
              <a:gd name="T10" fmla="*/ 493675 w 292"/>
              <a:gd name="T11" fmla="*/ 293114 h 180"/>
              <a:gd name="T12" fmla="*/ 407368 w 292"/>
              <a:gd name="T13" fmla="*/ 279321 h 180"/>
              <a:gd name="T14" fmla="*/ 362488 w 292"/>
              <a:gd name="T15" fmla="*/ 158627 h 180"/>
              <a:gd name="T16" fmla="*/ 248563 w 292"/>
              <a:gd name="T17" fmla="*/ 296563 h 180"/>
              <a:gd name="T18" fmla="*/ 0 w 292"/>
              <a:gd name="T19" fmla="*/ 620713 h 18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92" h="180">
                <a:moveTo>
                  <a:pt x="283" y="100"/>
                </a:moveTo>
                <a:cubicBezTo>
                  <a:pt x="292" y="87"/>
                  <a:pt x="281" y="62"/>
                  <a:pt x="247" y="64"/>
                </a:cubicBezTo>
                <a:cubicBezTo>
                  <a:pt x="214" y="66"/>
                  <a:pt x="197" y="75"/>
                  <a:pt x="190" y="55"/>
                </a:cubicBezTo>
                <a:cubicBezTo>
                  <a:pt x="183" y="35"/>
                  <a:pt x="192" y="16"/>
                  <a:pt x="182" y="8"/>
                </a:cubicBezTo>
                <a:cubicBezTo>
                  <a:pt x="173" y="0"/>
                  <a:pt x="154" y="4"/>
                  <a:pt x="151" y="36"/>
                </a:cubicBezTo>
                <a:cubicBezTo>
                  <a:pt x="148" y="68"/>
                  <a:pt x="147" y="79"/>
                  <a:pt x="143" y="85"/>
                </a:cubicBezTo>
                <a:cubicBezTo>
                  <a:pt x="139" y="91"/>
                  <a:pt x="120" y="100"/>
                  <a:pt x="118" y="81"/>
                </a:cubicBezTo>
                <a:cubicBezTo>
                  <a:pt x="116" y="62"/>
                  <a:pt x="116" y="47"/>
                  <a:pt x="105" y="46"/>
                </a:cubicBezTo>
                <a:cubicBezTo>
                  <a:pt x="94" y="45"/>
                  <a:pt x="78" y="72"/>
                  <a:pt x="72" y="86"/>
                </a:cubicBezTo>
                <a:cubicBezTo>
                  <a:pt x="66" y="99"/>
                  <a:pt x="45" y="151"/>
                  <a:pt x="0" y="180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10" name="chenying0907 122"/>
          <p:cNvSpPr/>
          <p:nvPr/>
        </p:nvSpPr>
        <p:spPr bwMode="auto">
          <a:xfrm rot="404576">
            <a:off x="2030413" y="4084638"/>
            <a:ext cx="977900" cy="401637"/>
          </a:xfrm>
          <a:custGeom>
            <a:gdLst>
              <a:gd name="T0" fmla="*/ 0 w 283"/>
              <a:gd name="T1" fmla="*/ 276991 h 116"/>
              <a:gd name="T2" fmla="*/ 210784 w 283"/>
              <a:gd name="T3" fmla="*/ 207743 h 116"/>
              <a:gd name="T4" fmla="*/ 463034 w 283"/>
              <a:gd name="T5" fmla="*/ 356626 h 116"/>
              <a:gd name="T6" fmla="*/ 601253 w 283"/>
              <a:gd name="T7" fmla="*/ 370476 h 116"/>
              <a:gd name="T8" fmla="*/ 552876 w 283"/>
              <a:gd name="T9" fmla="*/ 242367 h 116"/>
              <a:gd name="T10" fmla="*/ 490678 w 283"/>
              <a:gd name="T11" fmla="*/ 117721 h 116"/>
              <a:gd name="T12" fmla="*/ 611619 w 283"/>
              <a:gd name="T13" fmla="*/ 197356 h 116"/>
              <a:gd name="T14" fmla="*/ 780938 w 283"/>
              <a:gd name="T15" fmla="*/ 290841 h 116"/>
              <a:gd name="T16" fmla="*/ 742928 w 283"/>
              <a:gd name="T17" fmla="*/ 159270 h 116"/>
              <a:gd name="T18" fmla="*/ 784393 w 283"/>
              <a:gd name="T19" fmla="*/ 41549 h 116"/>
              <a:gd name="T20" fmla="*/ 977900 w 283"/>
              <a:gd name="T21" fmla="*/ 0 h 11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83" h="115">
                <a:moveTo>
                  <a:pt x="0" y="80"/>
                </a:moveTo>
                <a:cubicBezTo>
                  <a:pt x="0" y="80"/>
                  <a:pt x="37" y="54"/>
                  <a:pt x="61" y="60"/>
                </a:cubicBezTo>
                <a:cubicBezTo>
                  <a:pt x="85" y="66"/>
                  <a:pt x="117" y="93"/>
                  <a:pt x="134" y="103"/>
                </a:cubicBezTo>
                <a:cubicBezTo>
                  <a:pt x="150" y="112"/>
                  <a:pt x="167" y="116"/>
                  <a:pt x="174" y="107"/>
                </a:cubicBezTo>
                <a:cubicBezTo>
                  <a:pt x="182" y="99"/>
                  <a:pt x="169" y="79"/>
                  <a:pt x="160" y="70"/>
                </a:cubicBezTo>
                <a:cubicBezTo>
                  <a:pt x="152" y="61"/>
                  <a:pt x="133" y="44"/>
                  <a:pt x="142" y="34"/>
                </a:cubicBezTo>
                <a:cubicBezTo>
                  <a:pt x="151" y="25"/>
                  <a:pt x="167" y="47"/>
                  <a:pt x="177" y="57"/>
                </a:cubicBezTo>
                <a:cubicBezTo>
                  <a:pt x="186" y="66"/>
                  <a:pt x="211" y="97"/>
                  <a:pt x="226" y="84"/>
                </a:cubicBezTo>
                <a:cubicBezTo>
                  <a:pt x="241" y="70"/>
                  <a:pt x="221" y="52"/>
                  <a:pt x="215" y="46"/>
                </a:cubicBezTo>
                <a:cubicBezTo>
                  <a:pt x="208" y="40"/>
                  <a:pt x="196" y="13"/>
                  <a:pt x="227" y="12"/>
                </a:cubicBezTo>
                <a:cubicBezTo>
                  <a:pt x="258" y="12"/>
                  <a:pt x="275" y="13"/>
                  <a:pt x="283" y="0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11" name="chenying0907 123"/>
          <p:cNvSpPr/>
          <p:nvPr/>
        </p:nvSpPr>
        <p:spPr bwMode="auto">
          <a:xfrm rot="404576">
            <a:off x="2041525" y="4010025"/>
            <a:ext cx="869950" cy="344488"/>
          </a:xfrm>
          <a:custGeom>
            <a:gdLst>
              <a:gd name="T0" fmla="*/ 0 w 252"/>
              <a:gd name="T1" fmla="*/ 344488 h 100"/>
              <a:gd name="T2" fmla="*/ 431523 w 252"/>
              <a:gd name="T3" fmla="*/ 117126 h 100"/>
              <a:gd name="T4" fmla="*/ 869950 w 252"/>
              <a:gd name="T5" fmla="*/ 0 h 100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51" h="100">
                <a:moveTo>
                  <a:pt x="0" y="100"/>
                </a:moveTo>
                <a:cubicBezTo>
                  <a:pt x="0" y="100"/>
                  <a:pt x="50" y="56"/>
                  <a:pt x="125" y="34"/>
                </a:cubicBezTo>
                <a:cubicBezTo>
                  <a:pt x="201" y="11"/>
                  <a:pt x="252" y="0"/>
                  <a:pt x="252" y="0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12" name="Line 124"/>
          <p:cNvSpPr>
            <a:spLocks noChangeShapeType="1"/>
          </p:cNvSpPr>
          <p:nvPr/>
        </p:nvSpPr>
        <p:spPr bwMode="auto">
          <a:xfrm rot="404576" flipH="1">
            <a:off x="2616200" y="3930650"/>
            <a:ext cx="30163" cy="179388"/>
          </a:xfrm>
          <a:prstGeom prst="line">
            <a:avLst/>
          </a:prstGeom>
          <a:noFill/>
          <a:ln w="30163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13" name="Line 125"/>
          <p:cNvSpPr>
            <a:spLocks noChangeShapeType="1"/>
          </p:cNvSpPr>
          <p:nvPr/>
        </p:nvSpPr>
        <p:spPr bwMode="auto">
          <a:xfrm rot="404576" flipH="1" flipV="1">
            <a:off x="2609850" y="4111625"/>
            <a:ext cx="114300" cy="153988"/>
          </a:xfrm>
          <a:prstGeom prst="line">
            <a:avLst/>
          </a:prstGeom>
          <a:noFill/>
          <a:ln w="30163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14" name="Line 126"/>
          <p:cNvSpPr>
            <a:spLocks noChangeShapeType="1"/>
          </p:cNvSpPr>
          <p:nvPr/>
        </p:nvSpPr>
        <p:spPr bwMode="auto">
          <a:xfrm rot="404576" flipH="1">
            <a:off x="2286000" y="4005263"/>
            <a:ext cx="100013" cy="182562"/>
          </a:xfrm>
          <a:prstGeom prst="line">
            <a:avLst/>
          </a:prstGeom>
          <a:noFill/>
          <a:ln w="30163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15" name="Line 127"/>
          <p:cNvSpPr>
            <a:spLocks noChangeShapeType="1"/>
          </p:cNvSpPr>
          <p:nvPr/>
        </p:nvSpPr>
        <p:spPr bwMode="auto">
          <a:xfrm rot="404576" flipH="1" flipV="1">
            <a:off x="2319338" y="4176713"/>
            <a:ext cx="185737" cy="171450"/>
          </a:xfrm>
          <a:prstGeom prst="line">
            <a:avLst/>
          </a:prstGeom>
          <a:noFill/>
          <a:ln w="30163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16" name="chenying0907 128"/>
          <p:cNvSpPr/>
          <p:nvPr/>
        </p:nvSpPr>
        <p:spPr bwMode="auto">
          <a:xfrm rot="404576">
            <a:off x="1770063" y="3213100"/>
            <a:ext cx="473075" cy="1060450"/>
          </a:xfrm>
          <a:custGeom>
            <a:gdLst>
              <a:gd name="T0" fmla="*/ 473075 w 137"/>
              <a:gd name="T1" fmla="*/ 17271 h 307"/>
              <a:gd name="T2" fmla="*/ 310779 w 137"/>
              <a:gd name="T3" fmla="*/ 138169 h 307"/>
              <a:gd name="T4" fmla="*/ 348763 w 137"/>
              <a:gd name="T5" fmla="*/ 341969 h 307"/>
              <a:gd name="T6" fmla="*/ 214092 w 137"/>
              <a:gd name="T7" fmla="*/ 317790 h 307"/>
              <a:gd name="T8" fmla="*/ 110499 w 137"/>
              <a:gd name="T9" fmla="*/ 397237 h 307"/>
              <a:gd name="T10" fmla="*/ 252076 w 137"/>
              <a:gd name="T11" fmla="*/ 500864 h 307"/>
              <a:gd name="T12" fmla="*/ 279701 w 137"/>
              <a:gd name="T13" fmla="*/ 580311 h 307"/>
              <a:gd name="T14" fmla="*/ 124312 w 137"/>
              <a:gd name="T15" fmla="*/ 507772 h 307"/>
              <a:gd name="T16" fmla="*/ 86328 w 137"/>
              <a:gd name="T17" fmla="*/ 642488 h 307"/>
              <a:gd name="T18" fmla="*/ 252076 w 137"/>
              <a:gd name="T19" fmla="*/ 797928 h 307"/>
              <a:gd name="T20" fmla="*/ 293514 w 137"/>
              <a:gd name="T21" fmla="*/ 1060450 h 30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37" h="307">
                <a:moveTo>
                  <a:pt x="137" y="5"/>
                </a:moveTo>
                <a:cubicBezTo>
                  <a:pt x="125" y="0"/>
                  <a:pt x="93" y="5"/>
                  <a:pt x="90" y="40"/>
                </a:cubicBezTo>
                <a:cubicBezTo>
                  <a:pt x="87" y="71"/>
                  <a:pt x="109" y="80"/>
                  <a:pt x="101" y="99"/>
                </a:cubicBezTo>
                <a:cubicBezTo>
                  <a:pt x="96" y="114"/>
                  <a:pt x="77" y="98"/>
                  <a:pt x="62" y="92"/>
                </a:cubicBezTo>
                <a:cubicBezTo>
                  <a:pt x="50" y="87"/>
                  <a:pt x="30" y="93"/>
                  <a:pt x="32" y="115"/>
                </a:cubicBezTo>
                <a:cubicBezTo>
                  <a:pt x="34" y="128"/>
                  <a:pt x="60" y="134"/>
                  <a:pt x="73" y="145"/>
                </a:cubicBezTo>
                <a:cubicBezTo>
                  <a:pt x="86" y="157"/>
                  <a:pt x="85" y="164"/>
                  <a:pt x="81" y="168"/>
                </a:cubicBezTo>
                <a:cubicBezTo>
                  <a:pt x="77" y="172"/>
                  <a:pt x="46" y="150"/>
                  <a:pt x="36" y="147"/>
                </a:cubicBezTo>
                <a:cubicBezTo>
                  <a:pt x="21" y="143"/>
                  <a:pt x="0" y="169"/>
                  <a:pt x="25" y="186"/>
                </a:cubicBezTo>
                <a:cubicBezTo>
                  <a:pt x="50" y="203"/>
                  <a:pt x="60" y="208"/>
                  <a:pt x="73" y="231"/>
                </a:cubicBezTo>
                <a:cubicBezTo>
                  <a:pt x="87" y="254"/>
                  <a:pt x="90" y="294"/>
                  <a:pt x="85" y="307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17" name="chenying0907 129"/>
          <p:cNvSpPr/>
          <p:nvPr/>
        </p:nvSpPr>
        <p:spPr bwMode="auto">
          <a:xfrm rot="404576">
            <a:off x="2060575" y="3260725"/>
            <a:ext cx="406400" cy="1042988"/>
          </a:xfrm>
          <a:custGeom>
            <a:gdLst>
              <a:gd name="T0" fmla="*/ 0 w 118"/>
              <a:gd name="T1" fmla="*/ 1042988 h 302"/>
              <a:gd name="T2" fmla="*/ 192868 w 118"/>
              <a:gd name="T3" fmla="*/ 818504 h 302"/>
              <a:gd name="T4" fmla="*/ 303078 w 118"/>
              <a:gd name="T5" fmla="*/ 625102 h 302"/>
              <a:gd name="T6" fmla="*/ 161871 w 118"/>
              <a:gd name="T7" fmla="*/ 583659 h 302"/>
              <a:gd name="T8" fmla="*/ 261749 w 118"/>
              <a:gd name="T9" fmla="*/ 469690 h 302"/>
              <a:gd name="T10" fmla="*/ 406400 w 118"/>
              <a:gd name="T11" fmla="*/ 390257 h 302"/>
              <a:gd name="T12" fmla="*/ 234197 w 118"/>
              <a:gd name="T13" fmla="*/ 307371 h 302"/>
              <a:gd name="T14" fmla="*/ 251417 w 118"/>
              <a:gd name="T15" fmla="*/ 100154 h 302"/>
              <a:gd name="T16" fmla="*/ 179092 w 118"/>
              <a:gd name="T17" fmla="*/ 0 h 30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8" h="302">
                <a:moveTo>
                  <a:pt x="0" y="302"/>
                </a:moveTo>
                <a:cubicBezTo>
                  <a:pt x="0" y="302"/>
                  <a:pt x="31" y="254"/>
                  <a:pt x="56" y="237"/>
                </a:cubicBezTo>
                <a:cubicBezTo>
                  <a:pt x="81" y="221"/>
                  <a:pt x="103" y="192"/>
                  <a:pt x="88" y="181"/>
                </a:cubicBezTo>
                <a:cubicBezTo>
                  <a:pt x="73" y="169"/>
                  <a:pt x="51" y="183"/>
                  <a:pt x="47" y="169"/>
                </a:cubicBezTo>
                <a:cubicBezTo>
                  <a:pt x="42" y="155"/>
                  <a:pt x="56" y="144"/>
                  <a:pt x="76" y="136"/>
                </a:cubicBezTo>
                <a:cubicBezTo>
                  <a:pt x="97" y="128"/>
                  <a:pt x="118" y="126"/>
                  <a:pt x="118" y="113"/>
                </a:cubicBezTo>
                <a:cubicBezTo>
                  <a:pt x="118" y="94"/>
                  <a:pt x="76" y="103"/>
                  <a:pt x="68" y="89"/>
                </a:cubicBezTo>
                <a:cubicBezTo>
                  <a:pt x="60" y="75"/>
                  <a:pt x="73" y="48"/>
                  <a:pt x="73" y="29"/>
                </a:cubicBezTo>
                <a:cubicBezTo>
                  <a:pt x="73" y="14"/>
                  <a:pt x="60" y="4"/>
                  <a:pt x="52" y="0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18" name="chenying0907 130"/>
          <p:cNvSpPr/>
          <p:nvPr/>
        </p:nvSpPr>
        <p:spPr bwMode="auto">
          <a:xfrm rot="404576">
            <a:off x="2054225" y="3371850"/>
            <a:ext cx="136525" cy="915988"/>
          </a:xfrm>
          <a:custGeom>
            <a:gdLst>
              <a:gd name="T0" fmla="*/ 0 w 40"/>
              <a:gd name="T1" fmla="*/ 915988 h 265"/>
              <a:gd name="T2" fmla="*/ 92154 w 40"/>
              <a:gd name="T3" fmla="*/ 497744 h 265"/>
              <a:gd name="T4" fmla="*/ 122873 w 40"/>
              <a:gd name="T5" fmla="*/ 162458 h 265"/>
              <a:gd name="T6" fmla="*/ 136525 w 40"/>
              <a:gd name="T7" fmla="*/ 0 h 265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0" h="265">
                <a:moveTo>
                  <a:pt x="0" y="265"/>
                </a:moveTo>
                <a:cubicBezTo>
                  <a:pt x="0" y="265"/>
                  <a:pt x="26" y="167"/>
                  <a:pt x="27" y="144"/>
                </a:cubicBezTo>
                <a:cubicBezTo>
                  <a:pt x="28" y="120"/>
                  <a:pt x="36" y="68"/>
                  <a:pt x="36" y="47"/>
                </a:cubicBezTo>
                <a:cubicBezTo>
                  <a:pt x="36" y="26"/>
                  <a:pt x="40" y="0"/>
                  <a:pt x="40" y="0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19" name="chenying0907 131"/>
          <p:cNvSpPr/>
          <p:nvPr/>
        </p:nvSpPr>
        <p:spPr bwMode="auto">
          <a:xfrm rot="404576">
            <a:off x="2179638" y="3641725"/>
            <a:ext cx="161925" cy="80963"/>
          </a:xfrm>
          <a:custGeom>
            <a:gdLst>
              <a:gd name="T0" fmla="*/ 161925 w 47"/>
              <a:gd name="T1" fmla="*/ 0 h 23"/>
              <a:gd name="T2" fmla="*/ 0 w 47"/>
              <a:gd name="T3" fmla="*/ 80963 h 23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47" h="23">
                <a:moveTo>
                  <a:pt x="47" y="0"/>
                </a:moveTo>
                <a:cubicBezTo>
                  <a:pt x="47" y="0"/>
                  <a:pt x="14" y="9"/>
                  <a:pt x="0" y="23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20" name="chenying0907 132"/>
          <p:cNvSpPr/>
          <p:nvPr/>
        </p:nvSpPr>
        <p:spPr bwMode="auto">
          <a:xfrm rot="404576">
            <a:off x="1997075" y="3621088"/>
            <a:ext cx="179388" cy="134937"/>
          </a:xfrm>
          <a:custGeom>
            <a:gdLst>
              <a:gd name="T0" fmla="*/ 0 w 52"/>
              <a:gd name="T1" fmla="*/ 0 h 39"/>
              <a:gd name="T2" fmla="*/ 179388 w 52"/>
              <a:gd name="T3" fmla="*/ 134937 h 39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2" h="39">
                <a:moveTo>
                  <a:pt x="0" y="0"/>
                </a:moveTo>
                <a:cubicBezTo>
                  <a:pt x="0" y="0"/>
                  <a:pt x="46" y="9"/>
                  <a:pt x="52" y="39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21" name="chenying0907 133"/>
          <p:cNvSpPr/>
          <p:nvPr/>
        </p:nvSpPr>
        <p:spPr bwMode="auto">
          <a:xfrm rot="404576">
            <a:off x="2106613" y="3929063"/>
            <a:ext cx="134937" cy="88900"/>
          </a:xfrm>
          <a:custGeom>
            <a:gdLst>
              <a:gd name="T0" fmla="*/ 134937 w 39"/>
              <a:gd name="T1" fmla="*/ 0 h 26"/>
              <a:gd name="T2" fmla="*/ 0 w 39"/>
              <a:gd name="T3" fmla="*/ 88900 h 26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9" h="26">
                <a:moveTo>
                  <a:pt x="39" y="0"/>
                </a:moveTo>
                <a:cubicBezTo>
                  <a:pt x="39" y="0"/>
                  <a:pt x="4" y="12"/>
                  <a:pt x="0" y="26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422" name="chenying0907 134"/>
          <p:cNvSpPr/>
          <p:nvPr/>
        </p:nvSpPr>
        <p:spPr bwMode="auto">
          <a:xfrm rot="404576">
            <a:off x="1931988" y="3859213"/>
            <a:ext cx="179387" cy="117475"/>
          </a:xfrm>
          <a:custGeom>
            <a:gdLst>
              <a:gd name="T0" fmla="*/ 0 w 52"/>
              <a:gd name="T1" fmla="*/ 0 h 34"/>
              <a:gd name="T2" fmla="*/ 179387 w 52"/>
              <a:gd name="T3" fmla="*/ 117475 h 34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2" h="34">
                <a:moveTo>
                  <a:pt x="0" y="0"/>
                </a:moveTo>
                <a:cubicBezTo>
                  <a:pt x="0" y="0"/>
                  <a:pt x="45" y="25"/>
                  <a:pt x="52" y="34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15" dur="5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3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6000" fill="hold"/>
                                        <p:tgtEl>
                                          <p:spTgt spid="12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6000" fill="hold"/>
                                        <p:tgtEl>
                                          <p:spTgt spid="12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21" dur="5000" fill="hold"/>
                                        <p:tgtEl>
                                          <p:spTgt spid="123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2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2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"/>
                                        <p:tgtEl>
                                          <p:spTgt spid="12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"/>
                                        <p:tgtEl>
                                          <p:spTgt spid="12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"/>
                                        <p:tgtEl>
                                          <p:spTgt spid="1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200"/>
                                        <p:tgtEl>
                                          <p:spTgt spid="12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300"/>
                                        <p:tgtEl>
                                          <p:spTgt spid="12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12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300"/>
                                        <p:tgtEl>
                                          <p:spTgt spid="12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"/>
                                        <p:tgtEl>
                                          <p:spTgt spid="12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300"/>
                                        <p:tgtEl>
                                          <p:spTgt spid="12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12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300"/>
                                        <p:tgtEl>
                                          <p:spTgt spid="12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300"/>
                                        <p:tgtEl>
                                          <p:spTgt spid="12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300"/>
                                        <p:tgtEl>
                                          <p:spTgt spid="12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300"/>
                                        <p:tgtEl>
                                          <p:spTgt spid="12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330" grpId="0" animBg="1"/>
      <p:bldP spid="12409" grpId="0" animBg="1"/>
      <p:bldP spid="12410" grpId="0" animBg="1"/>
      <p:bldP spid="12411" grpId="0" animBg="1"/>
      <p:bldP spid="12412" grpId="0" animBg="1"/>
      <p:bldP spid="12413" grpId="0" animBg="1"/>
      <p:bldP spid="12414" grpId="0" animBg="1"/>
      <p:bldP spid="12415" grpId="0" animBg="1"/>
      <p:bldP spid="12416" grpId="0" animBg="1"/>
      <p:bldP spid="12417" grpId="0" animBg="1"/>
      <p:bldP spid="12418" grpId="0" animBg="1"/>
      <p:bldP spid="12419" grpId="0" animBg="1"/>
      <p:bldP spid="12420" grpId="0" animBg="1"/>
      <p:bldP spid="12421" grpId="0" animBg="1"/>
      <p:bldP spid="124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187450" y="2570163"/>
            <a:ext cx="26987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Christmas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And 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New Year wishes #6</a:t>
            </a:r>
          </a:p>
        </p:txBody>
      </p:sp>
      <p:grpSp>
        <p:nvGrpSpPr>
          <p:cNvPr id="14339" name="Group 3"/>
          <p:cNvGrpSpPr/>
          <p:nvPr/>
        </p:nvGrpSpPr>
        <p:grpSpPr>
          <a:xfrm>
            <a:off x="-252413" y="1557338"/>
            <a:ext cx="1011238" cy="1012825"/>
            <a:chOff x="2131" y="2118"/>
            <a:chExt cx="749" cy="770"/>
          </a:xfrm>
        </p:grpSpPr>
        <p:sp>
          <p:nvSpPr>
            <p:cNvPr id="12363" name="chenying0907 4"/>
            <p:cNvSpPr/>
            <p:nvPr/>
          </p:nvSpPr>
          <p:spPr bwMode="auto">
            <a:xfrm>
              <a:off x="2419" y="2413"/>
              <a:ext cx="161" cy="166"/>
            </a:xfrm>
            <a:custGeom>
              <a:gdLst>
                <a:gd name="T0" fmla="*/ 24 w 68"/>
                <a:gd name="T1" fmla="*/ 138 h 70"/>
                <a:gd name="T2" fmla="*/ 118 w 68"/>
                <a:gd name="T3" fmla="*/ 147 h 70"/>
                <a:gd name="T4" fmla="*/ 152 w 68"/>
                <a:gd name="T5" fmla="*/ 55 h 70"/>
                <a:gd name="T6" fmla="*/ 54 w 68"/>
                <a:gd name="T7" fmla="*/ 19 h 70"/>
                <a:gd name="T8" fmla="*/ 24 w 68"/>
                <a:gd name="T9" fmla="*/ 138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70">
                  <a:moveTo>
                    <a:pt x="10" y="58"/>
                  </a:moveTo>
                  <a:cubicBezTo>
                    <a:pt x="17" y="69"/>
                    <a:pt x="36" y="70"/>
                    <a:pt x="50" y="62"/>
                  </a:cubicBezTo>
                  <a:cubicBezTo>
                    <a:pt x="63" y="54"/>
                    <a:pt x="68" y="32"/>
                    <a:pt x="64" y="23"/>
                  </a:cubicBezTo>
                  <a:cubicBezTo>
                    <a:pt x="60" y="15"/>
                    <a:pt x="39" y="0"/>
                    <a:pt x="23" y="8"/>
                  </a:cubicBezTo>
                  <a:cubicBezTo>
                    <a:pt x="7" y="16"/>
                    <a:pt x="0" y="42"/>
                    <a:pt x="10" y="58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4" name="chenying0907 5"/>
            <p:cNvSpPr/>
            <p:nvPr/>
          </p:nvSpPr>
          <p:spPr bwMode="auto">
            <a:xfrm>
              <a:off x="2544" y="2118"/>
              <a:ext cx="81" cy="80"/>
            </a:xfrm>
            <a:custGeom>
              <a:gdLst>
                <a:gd name="T0" fmla="*/ 60 w 34"/>
                <a:gd name="T1" fmla="*/ 78 h 34"/>
                <a:gd name="T2" fmla="*/ 24 w 34"/>
                <a:gd name="T3" fmla="*/ 9 h 34"/>
                <a:gd name="T4" fmla="*/ 60 w 34"/>
                <a:gd name="T5" fmla="*/ 33 h 34"/>
                <a:gd name="T6" fmla="*/ 60 w 34"/>
                <a:gd name="T7" fmla="*/ 78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" h="34">
                  <a:moveTo>
                    <a:pt x="25" y="33"/>
                  </a:moveTo>
                  <a:cubicBezTo>
                    <a:pt x="25" y="33"/>
                    <a:pt x="0" y="16"/>
                    <a:pt x="10" y="4"/>
                  </a:cubicBezTo>
                  <a:cubicBezTo>
                    <a:pt x="13" y="0"/>
                    <a:pt x="20" y="8"/>
                    <a:pt x="25" y="14"/>
                  </a:cubicBezTo>
                  <a:cubicBezTo>
                    <a:pt x="30" y="21"/>
                    <a:pt x="34" y="34"/>
                    <a:pt x="25" y="33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5" name="chenying0907 6"/>
            <p:cNvSpPr/>
            <p:nvPr/>
          </p:nvSpPr>
          <p:spPr bwMode="auto">
            <a:xfrm>
              <a:off x="2537" y="2144"/>
              <a:ext cx="161" cy="113"/>
            </a:xfrm>
            <a:custGeom>
              <a:gdLst>
                <a:gd name="T0" fmla="*/ 69 w 68"/>
                <a:gd name="T1" fmla="*/ 57 h 48"/>
                <a:gd name="T2" fmla="*/ 118 w 68"/>
                <a:gd name="T3" fmla="*/ 87 h 48"/>
                <a:gd name="T4" fmla="*/ 62 w 68"/>
                <a:gd name="T5" fmla="*/ 75 h 48"/>
                <a:gd name="T6" fmla="*/ 14 w 68"/>
                <a:gd name="T7" fmla="*/ 52 h 48"/>
                <a:gd name="T8" fmla="*/ 69 w 68"/>
                <a:gd name="T9" fmla="*/ 57 h 48"/>
                <a:gd name="T10" fmla="*/ 137 w 68"/>
                <a:gd name="T11" fmla="*/ 24 h 48"/>
                <a:gd name="T12" fmla="*/ 69 w 68"/>
                <a:gd name="T13" fmla="*/ 57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8" h="48">
                  <a:moveTo>
                    <a:pt x="29" y="24"/>
                  </a:moveTo>
                  <a:cubicBezTo>
                    <a:pt x="29" y="24"/>
                    <a:pt x="52" y="25"/>
                    <a:pt x="50" y="37"/>
                  </a:cubicBezTo>
                  <a:cubicBezTo>
                    <a:pt x="49" y="48"/>
                    <a:pt x="34" y="46"/>
                    <a:pt x="26" y="32"/>
                  </a:cubicBezTo>
                  <a:cubicBezTo>
                    <a:pt x="19" y="37"/>
                    <a:pt x="0" y="33"/>
                    <a:pt x="6" y="22"/>
                  </a:cubicBezTo>
                  <a:cubicBezTo>
                    <a:pt x="11" y="10"/>
                    <a:pt x="29" y="24"/>
                    <a:pt x="29" y="24"/>
                  </a:cubicBezTo>
                  <a:cubicBezTo>
                    <a:pt x="29" y="24"/>
                    <a:pt x="49" y="0"/>
                    <a:pt x="58" y="10"/>
                  </a:cubicBezTo>
                  <a:cubicBezTo>
                    <a:pt x="68" y="20"/>
                    <a:pt x="47" y="34"/>
                    <a:pt x="29" y="2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6" name="chenying0907 7"/>
            <p:cNvSpPr/>
            <p:nvPr/>
          </p:nvSpPr>
          <p:spPr bwMode="auto">
            <a:xfrm>
              <a:off x="2518" y="2208"/>
              <a:ext cx="123" cy="78"/>
            </a:xfrm>
            <a:custGeom>
              <a:gdLst>
                <a:gd name="T0" fmla="*/ 80 w 52"/>
                <a:gd name="T1" fmla="*/ 12 h 33"/>
                <a:gd name="T2" fmla="*/ 5 w 52"/>
                <a:gd name="T3" fmla="*/ 26 h 33"/>
                <a:gd name="T4" fmla="*/ 71 w 52"/>
                <a:gd name="T5" fmla="*/ 40 h 33"/>
                <a:gd name="T6" fmla="*/ 97 w 52"/>
                <a:gd name="T7" fmla="*/ 73 h 33"/>
                <a:gd name="T8" fmla="*/ 121 w 52"/>
                <a:gd name="T9" fmla="*/ 52 h 33"/>
                <a:gd name="T10" fmla="*/ 80 w 52"/>
                <a:gd name="T11" fmla="*/ 12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33">
                  <a:moveTo>
                    <a:pt x="34" y="5"/>
                  </a:moveTo>
                  <a:cubicBezTo>
                    <a:pt x="34" y="5"/>
                    <a:pt x="4" y="0"/>
                    <a:pt x="2" y="11"/>
                  </a:cubicBezTo>
                  <a:cubicBezTo>
                    <a:pt x="0" y="22"/>
                    <a:pt x="24" y="27"/>
                    <a:pt x="30" y="17"/>
                  </a:cubicBezTo>
                  <a:cubicBezTo>
                    <a:pt x="30" y="17"/>
                    <a:pt x="33" y="30"/>
                    <a:pt x="41" y="31"/>
                  </a:cubicBezTo>
                  <a:cubicBezTo>
                    <a:pt x="49" y="33"/>
                    <a:pt x="52" y="27"/>
                    <a:pt x="51" y="22"/>
                  </a:cubicBezTo>
                  <a:cubicBezTo>
                    <a:pt x="49" y="18"/>
                    <a:pt x="42" y="11"/>
                    <a:pt x="34" y="5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7" name="chenying0907 8"/>
            <p:cNvSpPr/>
            <p:nvPr/>
          </p:nvSpPr>
          <p:spPr bwMode="auto">
            <a:xfrm>
              <a:off x="2396" y="2751"/>
              <a:ext cx="99" cy="66"/>
            </a:xfrm>
            <a:custGeom>
              <a:gdLst>
                <a:gd name="T0" fmla="*/ 40 w 42"/>
                <a:gd name="T1" fmla="*/ 0 h 28"/>
                <a:gd name="T2" fmla="*/ 2 w 42"/>
                <a:gd name="T3" fmla="*/ 19 h 28"/>
                <a:gd name="T4" fmla="*/ 33 w 42"/>
                <a:gd name="T5" fmla="*/ 26 h 28"/>
                <a:gd name="T6" fmla="*/ 75 w 42"/>
                <a:gd name="T7" fmla="*/ 66 h 28"/>
                <a:gd name="T8" fmla="*/ 40 w 42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28">
                  <a:moveTo>
                    <a:pt x="17" y="0"/>
                  </a:moveTo>
                  <a:cubicBezTo>
                    <a:pt x="17" y="0"/>
                    <a:pt x="0" y="0"/>
                    <a:pt x="1" y="8"/>
                  </a:cubicBezTo>
                  <a:cubicBezTo>
                    <a:pt x="3" y="15"/>
                    <a:pt x="12" y="12"/>
                    <a:pt x="14" y="11"/>
                  </a:cubicBezTo>
                  <a:cubicBezTo>
                    <a:pt x="14" y="11"/>
                    <a:pt x="22" y="28"/>
                    <a:pt x="32" y="28"/>
                  </a:cubicBezTo>
                  <a:cubicBezTo>
                    <a:pt x="42" y="28"/>
                    <a:pt x="41" y="11"/>
                    <a:pt x="17" y="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8" name="chenying0907 9"/>
            <p:cNvSpPr/>
            <p:nvPr/>
          </p:nvSpPr>
          <p:spPr bwMode="auto">
            <a:xfrm>
              <a:off x="2367" y="2768"/>
              <a:ext cx="128" cy="87"/>
            </a:xfrm>
            <a:custGeom>
              <a:gdLst>
                <a:gd name="T0" fmla="*/ 62 w 54"/>
                <a:gd name="T1" fmla="*/ 9 h 37"/>
                <a:gd name="T2" fmla="*/ 2 w 54"/>
                <a:gd name="T3" fmla="*/ 31 h 37"/>
                <a:gd name="T4" fmla="*/ 55 w 54"/>
                <a:gd name="T5" fmla="*/ 33 h 37"/>
                <a:gd name="T6" fmla="*/ 95 w 54"/>
                <a:gd name="T7" fmla="*/ 78 h 37"/>
                <a:gd name="T8" fmla="*/ 62 w 54"/>
                <a:gd name="T9" fmla="*/ 9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37">
                  <a:moveTo>
                    <a:pt x="26" y="4"/>
                  </a:moveTo>
                  <a:cubicBezTo>
                    <a:pt x="26" y="4"/>
                    <a:pt x="2" y="0"/>
                    <a:pt x="1" y="13"/>
                  </a:cubicBezTo>
                  <a:cubicBezTo>
                    <a:pt x="0" y="26"/>
                    <a:pt x="20" y="16"/>
                    <a:pt x="23" y="14"/>
                  </a:cubicBezTo>
                  <a:cubicBezTo>
                    <a:pt x="23" y="14"/>
                    <a:pt x="26" y="37"/>
                    <a:pt x="40" y="33"/>
                  </a:cubicBezTo>
                  <a:cubicBezTo>
                    <a:pt x="54" y="29"/>
                    <a:pt x="33" y="4"/>
                    <a:pt x="26" y="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9" name="chenying0907 10"/>
            <p:cNvSpPr/>
            <p:nvPr/>
          </p:nvSpPr>
          <p:spPr bwMode="auto">
            <a:xfrm>
              <a:off x="2348" y="2179"/>
              <a:ext cx="267" cy="697"/>
            </a:xfrm>
            <a:custGeom>
              <a:gdLst>
                <a:gd name="T0" fmla="*/ 73 w 113"/>
                <a:gd name="T1" fmla="*/ 621 h 295"/>
                <a:gd name="T2" fmla="*/ 12 w 113"/>
                <a:gd name="T3" fmla="*/ 657 h 295"/>
                <a:gd name="T4" fmla="*/ 64 w 113"/>
                <a:gd name="T5" fmla="*/ 650 h 295"/>
                <a:gd name="T6" fmla="*/ 196 w 113"/>
                <a:gd name="T7" fmla="*/ 206 h 295"/>
                <a:gd name="T8" fmla="*/ 267 w 113"/>
                <a:gd name="T9" fmla="*/ 0 h 2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" h="295">
                  <a:moveTo>
                    <a:pt x="31" y="263"/>
                  </a:moveTo>
                  <a:cubicBezTo>
                    <a:pt x="31" y="263"/>
                    <a:pt x="0" y="262"/>
                    <a:pt x="5" y="278"/>
                  </a:cubicBezTo>
                  <a:cubicBezTo>
                    <a:pt x="10" y="295"/>
                    <a:pt x="27" y="275"/>
                    <a:pt x="27" y="275"/>
                  </a:cubicBezTo>
                  <a:cubicBezTo>
                    <a:pt x="27" y="275"/>
                    <a:pt x="72" y="127"/>
                    <a:pt x="83" y="87"/>
                  </a:cubicBezTo>
                  <a:cubicBezTo>
                    <a:pt x="94" y="46"/>
                    <a:pt x="113" y="0"/>
                    <a:pt x="113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0" name="chenying0907 11"/>
            <p:cNvSpPr/>
            <p:nvPr/>
          </p:nvSpPr>
          <p:spPr bwMode="auto">
            <a:xfrm>
              <a:off x="2400" y="2803"/>
              <a:ext cx="50" cy="78"/>
            </a:xfrm>
            <a:custGeom>
              <a:gdLst>
                <a:gd name="T0" fmla="*/ 12 w 21"/>
                <a:gd name="T1" fmla="*/ 26 h 33"/>
                <a:gd name="T2" fmla="*/ 24 w 21"/>
                <a:gd name="T3" fmla="*/ 73 h 33"/>
                <a:gd name="T4" fmla="*/ 21 w 21"/>
                <a:gd name="T5" fmla="*/ 0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33">
                  <a:moveTo>
                    <a:pt x="5" y="11"/>
                  </a:moveTo>
                  <a:cubicBezTo>
                    <a:pt x="5" y="11"/>
                    <a:pt x="0" y="28"/>
                    <a:pt x="10" y="31"/>
                  </a:cubicBezTo>
                  <a:cubicBezTo>
                    <a:pt x="21" y="33"/>
                    <a:pt x="19" y="2"/>
                    <a:pt x="9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1" name="chenying0907 12"/>
            <p:cNvSpPr/>
            <p:nvPr/>
          </p:nvSpPr>
          <p:spPr bwMode="auto">
            <a:xfrm>
              <a:off x="2778" y="2297"/>
              <a:ext cx="50" cy="90"/>
            </a:xfrm>
            <a:custGeom>
              <a:gdLst>
                <a:gd name="T0" fmla="*/ 10 w 21"/>
                <a:gd name="T1" fmla="*/ 71 h 38"/>
                <a:gd name="T2" fmla="*/ 38 w 21"/>
                <a:gd name="T3" fmla="*/ 0 h 38"/>
                <a:gd name="T4" fmla="*/ 43 w 21"/>
                <a:gd name="T5" fmla="*/ 43 h 38"/>
                <a:gd name="T6" fmla="*/ 10 w 21"/>
                <a:gd name="T7" fmla="*/ 71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" h="38">
                  <a:moveTo>
                    <a:pt x="4" y="30"/>
                  </a:moveTo>
                  <a:cubicBezTo>
                    <a:pt x="4" y="30"/>
                    <a:pt x="0" y="0"/>
                    <a:pt x="16" y="0"/>
                  </a:cubicBezTo>
                  <a:cubicBezTo>
                    <a:pt x="21" y="0"/>
                    <a:pt x="19" y="10"/>
                    <a:pt x="18" y="18"/>
                  </a:cubicBezTo>
                  <a:cubicBezTo>
                    <a:pt x="16" y="26"/>
                    <a:pt x="10" y="38"/>
                    <a:pt x="4" y="3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2" name="chenying0907 13"/>
            <p:cNvSpPr/>
            <p:nvPr/>
          </p:nvSpPr>
          <p:spPr bwMode="auto">
            <a:xfrm>
              <a:off x="2726" y="2321"/>
              <a:ext cx="133" cy="125"/>
            </a:xfrm>
            <a:custGeom>
              <a:gdLst>
                <a:gd name="T0" fmla="*/ 62 w 56"/>
                <a:gd name="T1" fmla="*/ 54 h 53"/>
                <a:gd name="T2" fmla="*/ 71 w 56"/>
                <a:gd name="T3" fmla="*/ 111 h 53"/>
                <a:gd name="T4" fmla="*/ 43 w 56"/>
                <a:gd name="T5" fmla="*/ 61 h 53"/>
                <a:gd name="T6" fmla="*/ 26 w 56"/>
                <a:gd name="T7" fmla="*/ 9 h 53"/>
                <a:gd name="T8" fmla="*/ 62 w 56"/>
                <a:gd name="T9" fmla="*/ 54 h 53"/>
                <a:gd name="T10" fmla="*/ 131 w 56"/>
                <a:gd name="T11" fmla="*/ 85 h 53"/>
                <a:gd name="T12" fmla="*/ 62 w 56"/>
                <a:gd name="T13" fmla="*/ 54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52">
                  <a:moveTo>
                    <a:pt x="26" y="23"/>
                  </a:moveTo>
                  <a:cubicBezTo>
                    <a:pt x="26" y="23"/>
                    <a:pt x="40" y="41"/>
                    <a:pt x="30" y="47"/>
                  </a:cubicBezTo>
                  <a:cubicBezTo>
                    <a:pt x="21" y="53"/>
                    <a:pt x="13" y="41"/>
                    <a:pt x="18" y="26"/>
                  </a:cubicBezTo>
                  <a:cubicBezTo>
                    <a:pt x="10" y="24"/>
                    <a:pt x="0" y="7"/>
                    <a:pt x="11" y="4"/>
                  </a:cubicBezTo>
                  <a:cubicBezTo>
                    <a:pt x="23" y="0"/>
                    <a:pt x="26" y="23"/>
                    <a:pt x="26" y="23"/>
                  </a:cubicBezTo>
                  <a:cubicBezTo>
                    <a:pt x="26" y="23"/>
                    <a:pt x="56" y="22"/>
                    <a:pt x="55" y="36"/>
                  </a:cubicBezTo>
                  <a:cubicBezTo>
                    <a:pt x="54" y="49"/>
                    <a:pt x="30" y="43"/>
                    <a:pt x="26" y="23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3" name="chenying0907 14"/>
            <p:cNvSpPr/>
            <p:nvPr/>
          </p:nvSpPr>
          <p:spPr bwMode="auto">
            <a:xfrm>
              <a:off x="2684" y="2321"/>
              <a:ext cx="87" cy="130"/>
            </a:xfrm>
            <a:custGeom>
              <a:gdLst>
                <a:gd name="T0" fmla="*/ 85 w 37"/>
                <a:gd name="T1" fmla="*/ 61 h 55"/>
                <a:gd name="T2" fmla="*/ 24 w 37"/>
                <a:gd name="T3" fmla="*/ 14 h 55"/>
                <a:gd name="T4" fmla="*/ 56 w 37"/>
                <a:gd name="T5" fmla="*/ 73 h 55"/>
                <a:gd name="T6" fmla="*/ 49 w 37"/>
                <a:gd name="T7" fmla="*/ 113 h 55"/>
                <a:gd name="T8" fmla="*/ 80 w 37"/>
                <a:gd name="T9" fmla="*/ 118 h 55"/>
                <a:gd name="T10" fmla="*/ 85 w 37"/>
                <a:gd name="T11" fmla="*/ 61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55">
                  <a:moveTo>
                    <a:pt x="36" y="26"/>
                  </a:moveTo>
                  <a:cubicBezTo>
                    <a:pt x="36" y="26"/>
                    <a:pt x="19" y="0"/>
                    <a:pt x="10" y="6"/>
                  </a:cubicBezTo>
                  <a:cubicBezTo>
                    <a:pt x="0" y="11"/>
                    <a:pt x="13" y="33"/>
                    <a:pt x="24" y="31"/>
                  </a:cubicBezTo>
                  <a:cubicBezTo>
                    <a:pt x="24" y="31"/>
                    <a:pt x="17" y="41"/>
                    <a:pt x="21" y="48"/>
                  </a:cubicBezTo>
                  <a:cubicBezTo>
                    <a:pt x="24" y="55"/>
                    <a:pt x="32" y="54"/>
                    <a:pt x="34" y="50"/>
                  </a:cubicBezTo>
                  <a:cubicBezTo>
                    <a:pt x="36" y="46"/>
                    <a:pt x="37" y="36"/>
                    <a:pt x="36" y="26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4" name="chenying0907 15"/>
            <p:cNvSpPr/>
            <p:nvPr/>
          </p:nvSpPr>
          <p:spPr bwMode="auto">
            <a:xfrm>
              <a:off x="2216" y="2586"/>
              <a:ext cx="66" cy="118"/>
            </a:xfrm>
            <a:custGeom>
              <a:gdLst>
                <a:gd name="T0" fmla="*/ 50 w 28"/>
                <a:gd name="T1" fmla="*/ 31 h 50"/>
                <a:gd name="T2" fmla="*/ 12 w 28"/>
                <a:gd name="T3" fmla="*/ 14 h 50"/>
                <a:gd name="T4" fmla="*/ 26 w 28"/>
                <a:gd name="T5" fmla="*/ 42 h 50"/>
                <a:gd name="T6" fmla="*/ 24 w 28"/>
                <a:gd name="T7" fmla="*/ 101 h 50"/>
                <a:gd name="T8" fmla="*/ 50 w 28"/>
                <a:gd name="T9" fmla="*/ 3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50">
                  <a:moveTo>
                    <a:pt x="21" y="13"/>
                  </a:moveTo>
                  <a:cubicBezTo>
                    <a:pt x="21" y="13"/>
                    <a:pt x="10" y="0"/>
                    <a:pt x="5" y="6"/>
                  </a:cubicBezTo>
                  <a:cubicBezTo>
                    <a:pt x="0" y="13"/>
                    <a:pt x="8" y="17"/>
                    <a:pt x="11" y="18"/>
                  </a:cubicBezTo>
                  <a:cubicBezTo>
                    <a:pt x="11" y="18"/>
                    <a:pt x="4" y="35"/>
                    <a:pt x="10" y="43"/>
                  </a:cubicBezTo>
                  <a:cubicBezTo>
                    <a:pt x="17" y="50"/>
                    <a:pt x="28" y="38"/>
                    <a:pt x="21" y="13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5" name="chenying0907 16"/>
            <p:cNvSpPr/>
            <p:nvPr/>
          </p:nvSpPr>
          <p:spPr bwMode="auto">
            <a:xfrm>
              <a:off x="2162" y="2581"/>
              <a:ext cx="90" cy="137"/>
            </a:xfrm>
            <a:custGeom>
              <a:gdLst>
                <a:gd name="T0" fmla="*/ 81 w 38"/>
                <a:gd name="T1" fmla="*/ 47 h 58"/>
                <a:gd name="T2" fmla="*/ 24 w 38"/>
                <a:gd name="T3" fmla="*/ 19 h 58"/>
                <a:gd name="T4" fmla="*/ 57 w 38"/>
                <a:gd name="T5" fmla="*/ 59 h 58"/>
                <a:gd name="T6" fmla="*/ 52 w 38"/>
                <a:gd name="T7" fmla="*/ 118 h 58"/>
                <a:gd name="T8" fmla="*/ 81 w 38"/>
                <a:gd name="T9" fmla="*/ 47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57">
                  <a:moveTo>
                    <a:pt x="34" y="20"/>
                  </a:moveTo>
                  <a:cubicBezTo>
                    <a:pt x="34" y="20"/>
                    <a:pt x="21" y="0"/>
                    <a:pt x="10" y="8"/>
                  </a:cubicBezTo>
                  <a:cubicBezTo>
                    <a:pt x="0" y="15"/>
                    <a:pt x="21" y="24"/>
                    <a:pt x="24" y="25"/>
                  </a:cubicBezTo>
                  <a:cubicBezTo>
                    <a:pt x="24" y="25"/>
                    <a:pt x="10" y="42"/>
                    <a:pt x="22" y="50"/>
                  </a:cubicBezTo>
                  <a:cubicBezTo>
                    <a:pt x="35" y="58"/>
                    <a:pt x="38" y="25"/>
                    <a:pt x="34" y="2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6" name="chenying0907 17"/>
            <p:cNvSpPr/>
            <p:nvPr/>
          </p:nvSpPr>
          <p:spPr bwMode="auto">
            <a:xfrm>
              <a:off x="2131" y="2368"/>
              <a:ext cx="678" cy="286"/>
            </a:xfrm>
            <a:custGeom>
              <a:gdLst>
                <a:gd name="T0" fmla="*/ 90 w 287"/>
                <a:gd name="T1" fmla="*/ 269 h 121"/>
                <a:gd name="T2" fmla="*/ 21 w 287"/>
                <a:gd name="T3" fmla="*/ 248 h 121"/>
                <a:gd name="T4" fmla="*/ 61 w 287"/>
                <a:gd name="T5" fmla="*/ 284 h 121"/>
                <a:gd name="T6" fmla="*/ 477 w 287"/>
                <a:gd name="T7" fmla="*/ 83 h 121"/>
                <a:gd name="T8" fmla="*/ 678 w 287"/>
                <a:gd name="T9" fmla="*/ 0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20">
                  <a:moveTo>
                    <a:pt x="38" y="114"/>
                  </a:moveTo>
                  <a:cubicBezTo>
                    <a:pt x="38" y="114"/>
                    <a:pt x="18" y="90"/>
                    <a:pt x="9" y="105"/>
                  </a:cubicBezTo>
                  <a:cubicBezTo>
                    <a:pt x="0" y="121"/>
                    <a:pt x="26" y="120"/>
                    <a:pt x="26" y="120"/>
                  </a:cubicBezTo>
                  <a:cubicBezTo>
                    <a:pt x="26" y="120"/>
                    <a:pt x="165" y="54"/>
                    <a:pt x="202" y="35"/>
                  </a:cubicBezTo>
                  <a:cubicBezTo>
                    <a:pt x="240" y="16"/>
                    <a:pt x="287" y="0"/>
                    <a:pt x="287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7" name="chenying0907 18"/>
            <p:cNvSpPr/>
            <p:nvPr/>
          </p:nvSpPr>
          <p:spPr bwMode="auto">
            <a:xfrm>
              <a:off x="2155" y="2640"/>
              <a:ext cx="75" cy="76"/>
            </a:xfrm>
            <a:custGeom>
              <a:gdLst>
                <a:gd name="T0" fmla="*/ 38 w 32"/>
                <a:gd name="T1" fmla="*/ 12 h 32"/>
                <a:gd name="T2" fmla="*/ 12 w 32"/>
                <a:gd name="T3" fmla="*/ 52 h 32"/>
                <a:gd name="T4" fmla="*/ 63 w 32"/>
                <a:gd name="T5" fmla="*/ 0 h 3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" h="32">
                  <a:moveTo>
                    <a:pt x="16" y="5"/>
                  </a:moveTo>
                  <a:cubicBezTo>
                    <a:pt x="16" y="5"/>
                    <a:pt x="0" y="12"/>
                    <a:pt x="5" y="22"/>
                  </a:cubicBezTo>
                  <a:cubicBezTo>
                    <a:pt x="10" y="32"/>
                    <a:pt x="32" y="9"/>
                    <a:pt x="27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8" name="chenying0907 19"/>
            <p:cNvSpPr/>
            <p:nvPr/>
          </p:nvSpPr>
          <p:spPr bwMode="auto">
            <a:xfrm>
              <a:off x="2795" y="2574"/>
              <a:ext cx="85" cy="75"/>
            </a:xfrm>
            <a:custGeom>
              <a:gdLst>
                <a:gd name="T0" fmla="*/ 5 w 36"/>
                <a:gd name="T1" fmla="*/ 52 h 32"/>
                <a:gd name="T2" fmla="*/ 78 w 36"/>
                <a:gd name="T3" fmla="*/ 26 h 32"/>
                <a:gd name="T4" fmla="*/ 50 w 36"/>
                <a:gd name="T5" fmla="*/ 56 h 32"/>
                <a:gd name="T6" fmla="*/ 5 w 36"/>
                <a:gd name="T7" fmla="*/ 52 h 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32">
                  <a:moveTo>
                    <a:pt x="2" y="22"/>
                  </a:moveTo>
                  <a:cubicBezTo>
                    <a:pt x="2" y="22"/>
                    <a:pt x="22" y="0"/>
                    <a:pt x="33" y="11"/>
                  </a:cubicBezTo>
                  <a:cubicBezTo>
                    <a:pt x="36" y="15"/>
                    <a:pt x="28" y="20"/>
                    <a:pt x="21" y="24"/>
                  </a:cubicBezTo>
                  <a:cubicBezTo>
                    <a:pt x="14" y="29"/>
                    <a:pt x="0" y="32"/>
                    <a:pt x="2" y="22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9" name="chenying0907 20"/>
            <p:cNvSpPr/>
            <p:nvPr/>
          </p:nvSpPr>
          <p:spPr bwMode="auto">
            <a:xfrm>
              <a:off x="2733" y="2560"/>
              <a:ext cx="111" cy="163"/>
            </a:xfrm>
            <a:custGeom>
              <a:gdLst>
                <a:gd name="T0" fmla="*/ 61 w 47"/>
                <a:gd name="T1" fmla="*/ 71 h 69"/>
                <a:gd name="T2" fmla="*/ 26 w 47"/>
                <a:gd name="T3" fmla="*/ 118 h 69"/>
                <a:gd name="T4" fmla="*/ 43 w 47"/>
                <a:gd name="T5" fmla="*/ 61 h 69"/>
                <a:gd name="T6" fmla="*/ 73 w 47"/>
                <a:gd name="T7" fmla="*/ 14 h 69"/>
                <a:gd name="T8" fmla="*/ 61 w 47"/>
                <a:gd name="T9" fmla="*/ 71 h 69"/>
                <a:gd name="T10" fmla="*/ 85 w 47"/>
                <a:gd name="T11" fmla="*/ 142 h 69"/>
                <a:gd name="T12" fmla="*/ 61 w 47"/>
                <a:gd name="T13" fmla="*/ 71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69">
                  <a:moveTo>
                    <a:pt x="26" y="30"/>
                  </a:moveTo>
                  <a:cubicBezTo>
                    <a:pt x="26" y="30"/>
                    <a:pt x="22" y="53"/>
                    <a:pt x="11" y="50"/>
                  </a:cubicBezTo>
                  <a:cubicBezTo>
                    <a:pt x="0" y="46"/>
                    <a:pt x="4" y="32"/>
                    <a:pt x="18" y="26"/>
                  </a:cubicBezTo>
                  <a:cubicBezTo>
                    <a:pt x="14" y="19"/>
                    <a:pt x="20" y="0"/>
                    <a:pt x="31" y="6"/>
                  </a:cubicBezTo>
                  <a:cubicBezTo>
                    <a:pt x="41" y="13"/>
                    <a:pt x="26" y="30"/>
                    <a:pt x="26" y="30"/>
                  </a:cubicBezTo>
                  <a:cubicBezTo>
                    <a:pt x="26" y="30"/>
                    <a:pt x="47" y="52"/>
                    <a:pt x="36" y="60"/>
                  </a:cubicBezTo>
                  <a:cubicBezTo>
                    <a:pt x="25" y="69"/>
                    <a:pt x="14" y="47"/>
                    <a:pt x="26" y="3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0" name="chenying0907 21"/>
            <p:cNvSpPr/>
            <p:nvPr/>
          </p:nvSpPr>
          <p:spPr bwMode="auto">
            <a:xfrm>
              <a:off x="2707" y="2536"/>
              <a:ext cx="90" cy="123"/>
            </a:xfrm>
            <a:custGeom>
              <a:gdLst>
                <a:gd name="T0" fmla="*/ 69 w 38"/>
                <a:gd name="T1" fmla="*/ 85 h 52"/>
                <a:gd name="T2" fmla="*/ 64 w 38"/>
                <a:gd name="T3" fmla="*/ 7 h 52"/>
                <a:gd name="T4" fmla="*/ 43 w 38"/>
                <a:gd name="T5" fmla="*/ 71 h 52"/>
                <a:gd name="T6" fmla="*/ 5 w 38"/>
                <a:gd name="T7" fmla="*/ 92 h 52"/>
                <a:gd name="T8" fmla="*/ 24 w 38"/>
                <a:gd name="T9" fmla="*/ 121 h 52"/>
                <a:gd name="T10" fmla="*/ 69 w 38"/>
                <a:gd name="T11" fmla="*/ 85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52">
                  <a:moveTo>
                    <a:pt x="29" y="36"/>
                  </a:moveTo>
                  <a:cubicBezTo>
                    <a:pt x="29" y="36"/>
                    <a:pt x="38" y="6"/>
                    <a:pt x="27" y="3"/>
                  </a:cubicBezTo>
                  <a:cubicBezTo>
                    <a:pt x="17" y="0"/>
                    <a:pt x="9" y="23"/>
                    <a:pt x="18" y="30"/>
                  </a:cubicBezTo>
                  <a:cubicBezTo>
                    <a:pt x="18" y="30"/>
                    <a:pt x="5" y="32"/>
                    <a:pt x="2" y="39"/>
                  </a:cubicBezTo>
                  <a:cubicBezTo>
                    <a:pt x="0" y="47"/>
                    <a:pt x="6" y="52"/>
                    <a:pt x="10" y="51"/>
                  </a:cubicBezTo>
                  <a:cubicBezTo>
                    <a:pt x="15" y="49"/>
                    <a:pt x="23" y="43"/>
                    <a:pt x="29" y="36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1" name="chenying0907 22"/>
            <p:cNvSpPr/>
            <p:nvPr/>
          </p:nvSpPr>
          <p:spPr bwMode="auto">
            <a:xfrm>
              <a:off x="2197" y="2359"/>
              <a:ext cx="76" cy="92"/>
            </a:xfrm>
            <a:custGeom>
              <a:gdLst>
                <a:gd name="T0" fmla="*/ 71 w 32"/>
                <a:gd name="T1" fmla="*/ 40 h 39"/>
                <a:gd name="T2" fmla="*/ 57 w 32"/>
                <a:gd name="T3" fmla="*/ 2 h 39"/>
                <a:gd name="T4" fmla="*/ 48 w 32"/>
                <a:gd name="T5" fmla="*/ 31 h 39"/>
                <a:gd name="T6" fmla="*/ 2 w 32"/>
                <a:gd name="T7" fmla="*/ 68 h 39"/>
                <a:gd name="T8" fmla="*/ 71 w 32"/>
                <a:gd name="T9" fmla="*/ 4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9">
                  <a:moveTo>
                    <a:pt x="30" y="17"/>
                  </a:moveTo>
                  <a:cubicBezTo>
                    <a:pt x="30" y="17"/>
                    <a:pt x="32" y="0"/>
                    <a:pt x="24" y="1"/>
                  </a:cubicBezTo>
                  <a:cubicBezTo>
                    <a:pt x="17" y="1"/>
                    <a:pt x="18" y="11"/>
                    <a:pt x="20" y="13"/>
                  </a:cubicBezTo>
                  <a:cubicBezTo>
                    <a:pt x="20" y="13"/>
                    <a:pt x="2" y="19"/>
                    <a:pt x="1" y="29"/>
                  </a:cubicBezTo>
                  <a:cubicBezTo>
                    <a:pt x="0" y="39"/>
                    <a:pt x="17" y="39"/>
                    <a:pt x="30" y="17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2" name="chenying0907 23"/>
            <p:cNvSpPr/>
            <p:nvPr/>
          </p:nvSpPr>
          <p:spPr bwMode="auto">
            <a:xfrm>
              <a:off x="2167" y="2321"/>
              <a:ext cx="92" cy="130"/>
            </a:xfrm>
            <a:custGeom>
              <a:gdLst>
                <a:gd name="T0" fmla="*/ 78 w 39"/>
                <a:gd name="T1" fmla="*/ 69 h 55"/>
                <a:gd name="T2" fmla="*/ 61 w 39"/>
                <a:gd name="T3" fmla="*/ 7 h 55"/>
                <a:gd name="T4" fmla="*/ 54 w 39"/>
                <a:gd name="T5" fmla="*/ 59 h 55"/>
                <a:gd name="T6" fmla="*/ 7 w 39"/>
                <a:gd name="T7" fmla="*/ 95 h 55"/>
                <a:gd name="T8" fmla="*/ 78 w 39"/>
                <a:gd name="T9" fmla="*/ 69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" h="55">
                  <a:moveTo>
                    <a:pt x="33" y="29"/>
                  </a:moveTo>
                  <a:cubicBezTo>
                    <a:pt x="33" y="29"/>
                    <a:pt x="39" y="6"/>
                    <a:pt x="26" y="3"/>
                  </a:cubicBezTo>
                  <a:cubicBezTo>
                    <a:pt x="14" y="0"/>
                    <a:pt x="21" y="22"/>
                    <a:pt x="23" y="25"/>
                  </a:cubicBezTo>
                  <a:cubicBezTo>
                    <a:pt x="23" y="25"/>
                    <a:pt x="0" y="26"/>
                    <a:pt x="3" y="40"/>
                  </a:cubicBezTo>
                  <a:cubicBezTo>
                    <a:pt x="5" y="55"/>
                    <a:pt x="32" y="36"/>
                    <a:pt x="33" y="29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3" name="chenying0907 24"/>
            <p:cNvSpPr/>
            <p:nvPr/>
          </p:nvSpPr>
          <p:spPr bwMode="auto">
            <a:xfrm>
              <a:off x="2152" y="2307"/>
              <a:ext cx="662" cy="333"/>
            </a:xfrm>
            <a:custGeom>
              <a:gdLst>
                <a:gd name="T0" fmla="*/ 69 w 280"/>
                <a:gd name="T1" fmla="*/ 73 h 141"/>
                <a:gd name="T2" fmla="*/ 40 w 280"/>
                <a:gd name="T3" fmla="*/ 7 h 141"/>
                <a:gd name="T4" fmla="*/ 40 w 280"/>
                <a:gd name="T5" fmla="*/ 61 h 141"/>
                <a:gd name="T6" fmla="*/ 468 w 280"/>
                <a:gd name="T7" fmla="*/ 241 h 141"/>
                <a:gd name="T8" fmla="*/ 662 w 280"/>
                <a:gd name="T9" fmla="*/ 333 h 1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141">
                  <a:moveTo>
                    <a:pt x="29" y="31"/>
                  </a:moveTo>
                  <a:cubicBezTo>
                    <a:pt x="29" y="31"/>
                    <a:pt x="34" y="0"/>
                    <a:pt x="17" y="3"/>
                  </a:cubicBezTo>
                  <a:cubicBezTo>
                    <a:pt x="0" y="7"/>
                    <a:pt x="17" y="26"/>
                    <a:pt x="17" y="26"/>
                  </a:cubicBezTo>
                  <a:cubicBezTo>
                    <a:pt x="17" y="26"/>
                    <a:pt x="159" y="86"/>
                    <a:pt x="198" y="102"/>
                  </a:cubicBezTo>
                  <a:cubicBezTo>
                    <a:pt x="237" y="117"/>
                    <a:pt x="280" y="141"/>
                    <a:pt x="280" y="141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4" name="chenying0907 25"/>
            <p:cNvSpPr/>
            <p:nvPr/>
          </p:nvSpPr>
          <p:spPr bwMode="auto">
            <a:xfrm>
              <a:off x="2138" y="2352"/>
              <a:ext cx="80" cy="52"/>
            </a:xfrm>
            <a:custGeom>
              <a:gdLst>
                <a:gd name="T0" fmla="*/ 54 w 34"/>
                <a:gd name="T1" fmla="*/ 17 h 22"/>
                <a:gd name="T2" fmla="*/ 9 w 34"/>
                <a:gd name="T3" fmla="*/ 24 h 22"/>
                <a:gd name="T4" fmla="*/ 80 w 34"/>
                <a:gd name="T5" fmla="*/ 28 h 2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" h="22">
                  <a:moveTo>
                    <a:pt x="23" y="7"/>
                  </a:moveTo>
                  <a:cubicBezTo>
                    <a:pt x="23" y="7"/>
                    <a:pt x="8" y="0"/>
                    <a:pt x="4" y="10"/>
                  </a:cubicBezTo>
                  <a:cubicBezTo>
                    <a:pt x="0" y="20"/>
                    <a:pt x="31" y="22"/>
                    <a:pt x="34" y="12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5" name="chenying0907 26"/>
            <p:cNvSpPr/>
            <p:nvPr/>
          </p:nvSpPr>
          <p:spPr bwMode="auto">
            <a:xfrm>
              <a:off x="2594" y="2815"/>
              <a:ext cx="90" cy="49"/>
            </a:xfrm>
            <a:custGeom>
              <a:gdLst>
                <a:gd name="T0" fmla="*/ 19 w 38"/>
                <a:gd name="T1" fmla="*/ 2 h 21"/>
                <a:gd name="T2" fmla="*/ 88 w 38"/>
                <a:gd name="T3" fmla="*/ 37 h 21"/>
                <a:gd name="T4" fmla="*/ 45 w 38"/>
                <a:gd name="T5" fmla="*/ 37 h 21"/>
                <a:gd name="T6" fmla="*/ 19 w 38"/>
                <a:gd name="T7" fmla="*/ 2 h 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21">
                  <a:moveTo>
                    <a:pt x="8" y="1"/>
                  </a:moveTo>
                  <a:cubicBezTo>
                    <a:pt x="8" y="1"/>
                    <a:pt x="38" y="0"/>
                    <a:pt x="37" y="16"/>
                  </a:cubicBezTo>
                  <a:cubicBezTo>
                    <a:pt x="36" y="21"/>
                    <a:pt x="27" y="18"/>
                    <a:pt x="19" y="16"/>
                  </a:cubicBezTo>
                  <a:cubicBezTo>
                    <a:pt x="11" y="14"/>
                    <a:pt x="0" y="6"/>
                    <a:pt x="8" y="1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6" name="chenying0907 27"/>
            <p:cNvSpPr/>
            <p:nvPr/>
          </p:nvSpPr>
          <p:spPr bwMode="auto">
            <a:xfrm>
              <a:off x="2535" y="2758"/>
              <a:ext cx="125" cy="130"/>
            </a:xfrm>
            <a:custGeom>
              <a:gdLst>
                <a:gd name="T0" fmla="*/ 71 w 53"/>
                <a:gd name="T1" fmla="*/ 57 h 55"/>
                <a:gd name="T2" fmla="*/ 14 w 53"/>
                <a:gd name="T3" fmla="*/ 61 h 55"/>
                <a:gd name="T4" fmla="*/ 66 w 53"/>
                <a:gd name="T5" fmla="*/ 38 h 55"/>
                <a:gd name="T6" fmla="*/ 120 w 53"/>
                <a:gd name="T7" fmla="*/ 28 h 55"/>
                <a:gd name="T8" fmla="*/ 71 w 53"/>
                <a:gd name="T9" fmla="*/ 57 h 55"/>
                <a:gd name="T10" fmla="*/ 35 w 53"/>
                <a:gd name="T11" fmla="*/ 123 h 55"/>
                <a:gd name="T12" fmla="*/ 71 w 53"/>
                <a:gd name="T13" fmla="*/ 57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55">
                  <a:moveTo>
                    <a:pt x="30" y="24"/>
                  </a:moveTo>
                  <a:cubicBezTo>
                    <a:pt x="30" y="24"/>
                    <a:pt x="11" y="37"/>
                    <a:pt x="6" y="26"/>
                  </a:cubicBezTo>
                  <a:cubicBezTo>
                    <a:pt x="0" y="16"/>
                    <a:pt x="13" y="9"/>
                    <a:pt x="28" y="16"/>
                  </a:cubicBezTo>
                  <a:cubicBezTo>
                    <a:pt x="31" y="8"/>
                    <a:pt x="48" y="0"/>
                    <a:pt x="51" y="12"/>
                  </a:cubicBezTo>
                  <a:cubicBezTo>
                    <a:pt x="53" y="24"/>
                    <a:pt x="30" y="24"/>
                    <a:pt x="30" y="24"/>
                  </a:cubicBezTo>
                  <a:cubicBezTo>
                    <a:pt x="30" y="24"/>
                    <a:pt x="28" y="55"/>
                    <a:pt x="15" y="52"/>
                  </a:cubicBezTo>
                  <a:cubicBezTo>
                    <a:pt x="1" y="50"/>
                    <a:pt x="10" y="27"/>
                    <a:pt x="30" y="2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7" name="chenying0907 28"/>
            <p:cNvSpPr/>
            <p:nvPr/>
          </p:nvSpPr>
          <p:spPr bwMode="auto">
            <a:xfrm>
              <a:off x="2535" y="2716"/>
              <a:ext cx="132" cy="80"/>
            </a:xfrm>
            <a:custGeom>
              <a:gdLst>
                <a:gd name="T0" fmla="*/ 66 w 56"/>
                <a:gd name="T1" fmla="*/ 80 h 34"/>
                <a:gd name="T2" fmla="*/ 120 w 56"/>
                <a:gd name="T3" fmla="*/ 24 h 34"/>
                <a:gd name="T4" fmla="*/ 57 w 56"/>
                <a:gd name="T5" fmla="*/ 49 h 34"/>
                <a:gd name="T6" fmla="*/ 17 w 56"/>
                <a:gd name="T7" fmla="*/ 38 h 34"/>
                <a:gd name="T8" fmla="*/ 9 w 56"/>
                <a:gd name="T9" fmla="*/ 71 h 34"/>
                <a:gd name="T10" fmla="*/ 66 w 56"/>
                <a:gd name="T11" fmla="*/ 8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34">
                  <a:moveTo>
                    <a:pt x="28" y="34"/>
                  </a:moveTo>
                  <a:cubicBezTo>
                    <a:pt x="28" y="34"/>
                    <a:pt x="56" y="20"/>
                    <a:pt x="51" y="10"/>
                  </a:cubicBezTo>
                  <a:cubicBezTo>
                    <a:pt x="46" y="0"/>
                    <a:pt x="23" y="10"/>
                    <a:pt x="24" y="21"/>
                  </a:cubicBezTo>
                  <a:cubicBezTo>
                    <a:pt x="24" y="21"/>
                    <a:pt x="14" y="13"/>
                    <a:pt x="7" y="16"/>
                  </a:cubicBezTo>
                  <a:cubicBezTo>
                    <a:pt x="0" y="20"/>
                    <a:pt x="1" y="27"/>
                    <a:pt x="4" y="30"/>
                  </a:cubicBezTo>
                  <a:cubicBezTo>
                    <a:pt x="8" y="32"/>
                    <a:pt x="18" y="34"/>
                    <a:pt x="28" y="3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8" name="chenying0907 29"/>
            <p:cNvSpPr/>
            <p:nvPr/>
          </p:nvSpPr>
          <p:spPr bwMode="auto">
            <a:xfrm>
              <a:off x="2334" y="2220"/>
              <a:ext cx="118" cy="61"/>
            </a:xfrm>
            <a:custGeom>
              <a:gdLst>
                <a:gd name="T0" fmla="*/ 85 w 50"/>
                <a:gd name="T1" fmla="*/ 49 h 26"/>
                <a:gd name="T2" fmla="*/ 104 w 50"/>
                <a:gd name="T3" fmla="*/ 14 h 26"/>
                <a:gd name="T4" fmla="*/ 76 w 50"/>
                <a:gd name="T5" fmla="*/ 26 h 26"/>
                <a:gd name="T6" fmla="*/ 19 w 50"/>
                <a:gd name="T7" fmla="*/ 16 h 26"/>
                <a:gd name="T8" fmla="*/ 85 w 50"/>
                <a:gd name="T9" fmla="*/ 49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26">
                  <a:moveTo>
                    <a:pt x="36" y="21"/>
                  </a:moveTo>
                  <a:cubicBezTo>
                    <a:pt x="36" y="21"/>
                    <a:pt x="50" y="11"/>
                    <a:pt x="44" y="6"/>
                  </a:cubicBezTo>
                  <a:cubicBezTo>
                    <a:pt x="39" y="0"/>
                    <a:pt x="33" y="8"/>
                    <a:pt x="32" y="11"/>
                  </a:cubicBezTo>
                  <a:cubicBezTo>
                    <a:pt x="32" y="11"/>
                    <a:pt x="16" y="2"/>
                    <a:pt x="8" y="7"/>
                  </a:cubicBezTo>
                  <a:cubicBezTo>
                    <a:pt x="0" y="13"/>
                    <a:pt x="11" y="26"/>
                    <a:pt x="36" y="21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9" name="chenying0907 30"/>
            <p:cNvSpPr/>
            <p:nvPr/>
          </p:nvSpPr>
          <p:spPr bwMode="auto">
            <a:xfrm>
              <a:off x="2322" y="2165"/>
              <a:ext cx="137" cy="88"/>
            </a:xfrm>
            <a:custGeom>
              <a:gdLst>
                <a:gd name="T0" fmla="*/ 87 w 58"/>
                <a:gd name="T1" fmla="*/ 81 h 37"/>
                <a:gd name="T2" fmla="*/ 123 w 58"/>
                <a:gd name="T3" fmla="*/ 26 h 37"/>
                <a:gd name="T4" fmla="*/ 80 w 58"/>
                <a:gd name="T5" fmla="*/ 55 h 37"/>
                <a:gd name="T6" fmla="*/ 21 w 58"/>
                <a:gd name="T7" fmla="*/ 45 h 37"/>
                <a:gd name="T8" fmla="*/ 87 w 58"/>
                <a:gd name="T9" fmla="*/ 8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37">
                  <a:moveTo>
                    <a:pt x="37" y="34"/>
                  </a:moveTo>
                  <a:cubicBezTo>
                    <a:pt x="37" y="34"/>
                    <a:pt x="58" y="22"/>
                    <a:pt x="52" y="11"/>
                  </a:cubicBezTo>
                  <a:cubicBezTo>
                    <a:pt x="45" y="0"/>
                    <a:pt x="35" y="20"/>
                    <a:pt x="34" y="23"/>
                  </a:cubicBezTo>
                  <a:cubicBezTo>
                    <a:pt x="34" y="23"/>
                    <a:pt x="17" y="8"/>
                    <a:pt x="9" y="19"/>
                  </a:cubicBezTo>
                  <a:cubicBezTo>
                    <a:pt x="0" y="31"/>
                    <a:pt x="32" y="37"/>
                    <a:pt x="37" y="3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0" name="chenying0907 31"/>
            <p:cNvSpPr/>
            <p:nvPr/>
          </p:nvSpPr>
          <p:spPr bwMode="auto">
            <a:xfrm>
              <a:off x="2391" y="2132"/>
              <a:ext cx="220" cy="704"/>
            </a:xfrm>
            <a:custGeom>
              <a:gdLst>
                <a:gd name="T0" fmla="*/ 12 w 93"/>
                <a:gd name="T1" fmla="*/ 90 h 298"/>
                <a:gd name="T2" fmla="*/ 38 w 93"/>
                <a:gd name="T3" fmla="*/ 24 h 298"/>
                <a:gd name="T4" fmla="*/ 0 w 93"/>
                <a:gd name="T5" fmla="*/ 61 h 298"/>
                <a:gd name="T6" fmla="*/ 158 w 93"/>
                <a:gd name="T7" fmla="*/ 498 h 298"/>
                <a:gd name="T8" fmla="*/ 220 w 93"/>
                <a:gd name="T9" fmla="*/ 704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298">
                  <a:moveTo>
                    <a:pt x="5" y="38"/>
                  </a:moveTo>
                  <a:cubicBezTo>
                    <a:pt x="5" y="38"/>
                    <a:pt x="30" y="20"/>
                    <a:pt x="16" y="10"/>
                  </a:cubicBezTo>
                  <a:cubicBezTo>
                    <a:pt x="2" y="0"/>
                    <a:pt x="0" y="26"/>
                    <a:pt x="0" y="26"/>
                  </a:cubicBezTo>
                  <a:cubicBezTo>
                    <a:pt x="0" y="26"/>
                    <a:pt x="52" y="171"/>
                    <a:pt x="67" y="211"/>
                  </a:cubicBezTo>
                  <a:cubicBezTo>
                    <a:pt x="82" y="250"/>
                    <a:pt x="93" y="298"/>
                    <a:pt x="93" y="298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1" name="chenying0907 32"/>
            <p:cNvSpPr/>
            <p:nvPr/>
          </p:nvSpPr>
          <p:spPr bwMode="auto">
            <a:xfrm>
              <a:off x="2332" y="2153"/>
              <a:ext cx="68" cy="78"/>
            </a:xfrm>
            <a:custGeom>
              <a:gdLst>
                <a:gd name="T0" fmla="*/ 59 w 29"/>
                <a:gd name="T1" fmla="*/ 40 h 33"/>
                <a:gd name="T2" fmla="*/ 23 w 29"/>
                <a:gd name="T3" fmla="*/ 9 h 33"/>
                <a:gd name="T4" fmla="*/ 68 w 29"/>
                <a:gd name="T5" fmla="*/ 66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33">
                  <a:moveTo>
                    <a:pt x="25" y="17"/>
                  </a:moveTo>
                  <a:cubicBezTo>
                    <a:pt x="25" y="17"/>
                    <a:pt x="20" y="0"/>
                    <a:pt x="10" y="4"/>
                  </a:cubicBezTo>
                  <a:cubicBezTo>
                    <a:pt x="0" y="8"/>
                    <a:pt x="20" y="33"/>
                    <a:pt x="29" y="28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2" name="chenying0907 33"/>
            <p:cNvSpPr/>
            <p:nvPr/>
          </p:nvSpPr>
          <p:spPr bwMode="auto">
            <a:xfrm>
              <a:off x="2549" y="2361"/>
              <a:ext cx="95" cy="85"/>
            </a:xfrm>
            <a:custGeom>
              <a:gdLst>
                <a:gd name="T0" fmla="*/ 0 w 40"/>
                <a:gd name="T1" fmla="*/ 85 h 36"/>
                <a:gd name="T2" fmla="*/ 67 w 40"/>
                <a:gd name="T3" fmla="*/ 0 h 36"/>
                <a:gd name="T4" fmla="*/ 76 w 40"/>
                <a:gd name="T5" fmla="*/ 35 h 36"/>
                <a:gd name="T6" fmla="*/ 29 w 40"/>
                <a:gd name="T7" fmla="*/ 33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36">
                  <a:moveTo>
                    <a:pt x="0" y="36"/>
                  </a:moveTo>
                  <a:cubicBezTo>
                    <a:pt x="0" y="36"/>
                    <a:pt x="16" y="0"/>
                    <a:pt x="28" y="0"/>
                  </a:cubicBezTo>
                  <a:cubicBezTo>
                    <a:pt x="40" y="1"/>
                    <a:pt x="37" y="13"/>
                    <a:pt x="32" y="15"/>
                  </a:cubicBezTo>
                  <a:cubicBezTo>
                    <a:pt x="27" y="18"/>
                    <a:pt x="16" y="18"/>
                    <a:pt x="12" y="1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3" name="chenying0907 34"/>
            <p:cNvSpPr/>
            <p:nvPr/>
          </p:nvSpPr>
          <p:spPr bwMode="auto">
            <a:xfrm>
              <a:off x="2568" y="2468"/>
              <a:ext cx="123" cy="56"/>
            </a:xfrm>
            <a:custGeom>
              <a:gdLst>
                <a:gd name="T0" fmla="*/ 0 w 52"/>
                <a:gd name="T1" fmla="*/ 28 h 24"/>
                <a:gd name="T2" fmla="*/ 106 w 52"/>
                <a:gd name="T3" fmla="*/ 21 h 24"/>
                <a:gd name="T4" fmla="*/ 85 w 52"/>
                <a:gd name="T5" fmla="*/ 51 h 24"/>
                <a:gd name="T6" fmla="*/ 57 w 52"/>
                <a:gd name="T7" fmla="*/ 16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0" y="12"/>
                  </a:moveTo>
                  <a:cubicBezTo>
                    <a:pt x="0" y="12"/>
                    <a:pt x="37" y="0"/>
                    <a:pt x="45" y="9"/>
                  </a:cubicBezTo>
                  <a:cubicBezTo>
                    <a:pt x="52" y="19"/>
                    <a:pt x="41" y="24"/>
                    <a:pt x="36" y="22"/>
                  </a:cubicBezTo>
                  <a:cubicBezTo>
                    <a:pt x="31" y="20"/>
                    <a:pt x="24" y="12"/>
                    <a:pt x="24" y="7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4" name="chenying0907 35"/>
            <p:cNvSpPr/>
            <p:nvPr/>
          </p:nvSpPr>
          <p:spPr bwMode="auto">
            <a:xfrm>
              <a:off x="2559" y="2545"/>
              <a:ext cx="78" cy="104"/>
            </a:xfrm>
            <a:custGeom>
              <a:gdLst>
                <a:gd name="T0" fmla="*/ 0 w 33"/>
                <a:gd name="T1" fmla="*/ 0 h 44"/>
                <a:gd name="T2" fmla="*/ 76 w 33"/>
                <a:gd name="T3" fmla="*/ 76 h 44"/>
                <a:gd name="T4" fmla="*/ 40 w 33"/>
                <a:gd name="T5" fmla="*/ 80 h 44"/>
                <a:gd name="T6" fmla="*/ 47 w 33"/>
                <a:gd name="T7" fmla="*/ 35 h 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4">
                  <a:moveTo>
                    <a:pt x="0" y="0"/>
                  </a:moveTo>
                  <a:cubicBezTo>
                    <a:pt x="0" y="0"/>
                    <a:pt x="33" y="20"/>
                    <a:pt x="32" y="32"/>
                  </a:cubicBezTo>
                  <a:cubicBezTo>
                    <a:pt x="30" y="44"/>
                    <a:pt x="18" y="39"/>
                    <a:pt x="17" y="34"/>
                  </a:cubicBezTo>
                  <a:cubicBezTo>
                    <a:pt x="15" y="29"/>
                    <a:pt x="16" y="18"/>
                    <a:pt x="20" y="15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5" name="chenying0907 36"/>
            <p:cNvSpPr/>
            <p:nvPr/>
          </p:nvSpPr>
          <p:spPr bwMode="auto">
            <a:xfrm>
              <a:off x="2469" y="2583"/>
              <a:ext cx="59" cy="123"/>
            </a:xfrm>
            <a:custGeom>
              <a:gdLst>
                <a:gd name="T0" fmla="*/ 38 w 25"/>
                <a:gd name="T1" fmla="*/ 0 h 52"/>
                <a:gd name="T2" fmla="*/ 35 w 25"/>
                <a:gd name="T3" fmla="*/ 106 h 52"/>
                <a:gd name="T4" fmla="*/ 7 w 25"/>
                <a:gd name="T5" fmla="*/ 83 h 52"/>
                <a:gd name="T6" fmla="*/ 47 w 25"/>
                <a:gd name="T7" fmla="*/ 59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16" y="0"/>
                  </a:moveTo>
                  <a:cubicBezTo>
                    <a:pt x="16" y="0"/>
                    <a:pt x="25" y="38"/>
                    <a:pt x="15" y="45"/>
                  </a:cubicBezTo>
                  <a:cubicBezTo>
                    <a:pt x="5" y="52"/>
                    <a:pt x="0" y="40"/>
                    <a:pt x="3" y="35"/>
                  </a:cubicBezTo>
                  <a:cubicBezTo>
                    <a:pt x="6" y="30"/>
                    <a:pt x="14" y="24"/>
                    <a:pt x="20" y="25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6" name="chenying0907 37"/>
            <p:cNvSpPr/>
            <p:nvPr/>
          </p:nvSpPr>
          <p:spPr bwMode="auto">
            <a:xfrm>
              <a:off x="2341" y="2560"/>
              <a:ext cx="100" cy="82"/>
            </a:xfrm>
            <a:custGeom>
              <a:gdLst>
                <a:gd name="T0" fmla="*/ 100 w 42"/>
                <a:gd name="T1" fmla="*/ 0 h 35"/>
                <a:gd name="T2" fmla="*/ 29 w 42"/>
                <a:gd name="T3" fmla="*/ 80 h 35"/>
                <a:gd name="T4" fmla="*/ 21 w 42"/>
                <a:gd name="T5" fmla="*/ 45 h 35"/>
                <a:gd name="T6" fmla="*/ 67 w 42"/>
                <a:gd name="T7" fmla="*/ 52 h 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35">
                  <a:moveTo>
                    <a:pt x="42" y="0"/>
                  </a:moveTo>
                  <a:cubicBezTo>
                    <a:pt x="42" y="0"/>
                    <a:pt x="24" y="35"/>
                    <a:pt x="12" y="34"/>
                  </a:cubicBezTo>
                  <a:cubicBezTo>
                    <a:pt x="0" y="33"/>
                    <a:pt x="4" y="21"/>
                    <a:pt x="9" y="19"/>
                  </a:cubicBezTo>
                  <a:cubicBezTo>
                    <a:pt x="14" y="17"/>
                    <a:pt x="25" y="18"/>
                    <a:pt x="28" y="22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7" name="chenying0907 38"/>
            <p:cNvSpPr/>
            <p:nvPr/>
          </p:nvSpPr>
          <p:spPr bwMode="auto">
            <a:xfrm>
              <a:off x="2301" y="2475"/>
              <a:ext cx="125" cy="56"/>
            </a:xfrm>
            <a:custGeom>
              <a:gdLst>
                <a:gd name="T0" fmla="*/ 125 w 53"/>
                <a:gd name="T1" fmla="*/ 33 h 24"/>
                <a:gd name="T2" fmla="*/ 19 w 53"/>
                <a:gd name="T3" fmla="*/ 35 h 24"/>
                <a:gd name="T4" fmla="*/ 40 w 53"/>
                <a:gd name="T5" fmla="*/ 5 h 24"/>
                <a:gd name="T6" fmla="*/ 66 w 53"/>
                <a:gd name="T7" fmla="*/ 44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53" y="14"/>
                  </a:moveTo>
                  <a:cubicBezTo>
                    <a:pt x="53" y="14"/>
                    <a:pt x="15" y="24"/>
                    <a:pt x="8" y="15"/>
                  </a:cubicBezTo>
                  <a:cubicBezTo>
                    <a:pt x="0" y="5"/>
                    <a:pt x="12" y="0"/>
                    <a:pt x="17" y="2"/>
                  </a:cubicBezTo>
                  <a:cubicBezTo>
                    <a:pt x="22" y="5"/>
                    <a:pt x="29" y="13"/>
                    <a:pt x="28" y="19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8" name="chenying0907 39"/>
            <p:cNvSpPr/>
            <p:nvPr/>
          </p:nvSpPr>
          <p:spPr bwMode="auto">
            <a:xfrm>
              <a:off x="2360" y="2352"/>
              <a:ext cx="78" cy="108"/>
            </a:xfrm>
            <a:custGeom>
              <a:gdLst>
                <a:gd name="T0" fmla="*/ 78 w 33"/>
                <a:gd name="T1" fmla="*/ 108 h 46"/>
                <a:gd name="T2" fmla="*/ 7 w 33"/>
                <a:gd name="T3" fmla="*/ 28 h 46"/>
                <a:gd name="T4" fmla="*/ 43 w 33"/>
                <a:gd name="T5" fmla="*/ 26 h 46"/>
                <a:gd name="T6" fmla="*/ 33 w 33"/>
                <a:gd name="T7" fmla="*/ 70 h 4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6">
                  <a:moveTo>
                    <a:pt x="33" y="46"/>
                  </a:moveTo>
                  <a:cubicBezTo>
                    <a:pt x="33" y="46"/>
                    <a:pt x="0" y="24"/>
                    <a:pt x="3" y="12"/>
                  </a:cubicBezTo>
                  <a:cubicBezTo>
                    <a:pt x="5" y="0"/>
                    <a:pt x="17" y="6"/>
                    <a:pt x="18" y="11"/>
                  </a:cubicBezTo>
                  <a:cubicBezTo>
                    <a:pt x="20" y="16"/>
                    <a:pt x="18" y="27"/>
                    <a:pt x="14" y="3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9" name="chenying0907 40"/>
            <p:cNvSpPr/>
            <p:nvPr/>
          </p:nvSpPr>
          <p:spPr bwMode="auto">
            <a:xfrm>
              <a:off x="2476" y="2305"/>
              <a:ext cx="59" cy="122"/>
            </a:xfrm>
            <a:custGeom>
              <a:gdLst>
                <a:gd name="T0" fmla="*/ 14 w 25"/>
                <a:gd name="T1" fmla="*/ 122 h 52"/>
                <a:gd name="T2" fmla="*/ 26 w 25"/>
                <a:gd name="T3" fmla="*/ 16 h 52"/>
                <a:gd name="T4" fmla="*/ 52 w 25"/>
                <a:gd name="T5" fmla="*/ 40 h 52"/>
                <a:gd name="T6" fmla="*/ 12 w 25"/>
                <a:gd name="T7" fmla="*/ 63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6" y="52"/>
                  </a:moveTo>
                  <a:cubicBezTo>
                    <a:pt x="6" y="52"/>
                    <a:pt x="0" y="13"/>
                    <a:pt x="11" y="7"/>
                  </a:cubicBezTo>
                  <a:cubicBezTo>
                    <a:pt x="21" y="0"/>
                    <a:pt x="25" y="12"/>
                    <a:pt x="22" y="17"/>
                  </a:cubicBezTo>
                  <a:cubicBezTo>
                    <a:pt x="19" y="22"/>
                    <a:pt x="10" y="28"/>
                    <a:pt x="5" y="27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434" name="chenying0907 98"/>
          <p:cNvSpPr/>
          <p:nvPr/>
        </p:nvSpPr>
        <p:spPr bwMode="auto">
          <a:xfrm rot="1504710">
            <a:off x="4613275" y="-522288"/>
            <a:ext cx="4968875" cy="6386513"/>
          </a:xfrm>
          <a:custGeom>
            <a:gdLst>
              <a:gd name="T0" fmla="*/ 235 w 1349"/>
              <a:gd name="T1" fmla="*/ 1265 h 1717"/>
              <a:gd name="T2" fmla="*/ 327 w 1349"/>
              <a:gd name="T3" fmla="*/ 1497 h 1717"/>
              <a:gd name="T4" fmla="*/ 479 w 1349"/>
              <a:gd name="T5" fmla="*/ 1669 h 1717"/>
              <a:gd name="T6" fmla="*/ 1015 w 1349"/>
              <a:gd name="T7" fmla="*/ 1489 h 1717"/>
              <a:gd name="T8" fmla="*/ 1319 w 1349"/>
              <a:gd name="T9" fmla="*/ 1389 h 1717"/>
              <a:gd name="T10" fmla="*/ 1280 w 1349"/>
              <a:gd name="T11" fmla="*/ 1249 h 1717"/>
              <a:gd name="T12" fmla="*/ 1152 w 1349"/>
              <a:gd name="T13" fmla="*/ 823 h 1717"/>
              <a:gd name="T14" fmla="*/ 1074 w 1349"/>
              <a:gd name="T15" fmla="*/ 428 h 1717"/>
              <a:gd name="T16" fmla="*/ 969 w 1349"/>
              <a:gd name="T17" fmla="*/ 119 h 1717"/>
              <a:gd name="T18" fmla="*/ 810 w 1349"/>
              <a:gd name="T19" fmla="*/ 35 h 1717"/>
              <a:gd name="T20" fmla="*/ 311 w 1349"/>
              <a:gd name="T21" fmla="*/ 195 h 1717"/>
              <a:gd name="T22" fmla="*/ 21 w 1349"/>
              <a:gd name="T23" fmla="*/ 276 h 1717"/>
              <a:gd name="T24" fmla="*/ 89 w 1349"/>
              <a:gd name="T25" fmla="*/ 590 h 1717"/>
              <a:gd name="T26" fmla="*/ 168 w 1349"/>
              <a:gd name="T27" fmla="*/ 893 h 1717"/>
              <a:gd name="T28" fmla="*/ 235 w 1349"/>
              <a:gd name="T29" fmla="*/ 1265 h 171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49" h="1716">
                <a:moveTo>
                  <a:pt x="235" y="1265"/>
                </a:moveTo>
                <a:cubicBezTo>
                  <a:pt x="264" y="1339"/>
                  <a:pt x="311" y="1399"/>
                  <a:pt x="327" y="1497"/>
                </a:cubicBezTo>
                <a:cubicBezTo>
                  <a:pt x="344" y="1595"/>
                  <a:pt x="355" y="1717"/>
                  <a:pt x="479" y="1669"/>
                </a:cubicBezTo>
                <a:cubicBezTo>
                  <a:pt x="603" y="1622"/>
                  <a:pt x="898" y="1509"/>
                  <a:pt x="1015" y="1489"/>
                </a:cubicBezTo>
                <a:cubicBezTo>
                  <a:pt x="1132" y="1470"/>
                  <a:pt x="1289" y="1441"/>
                  <a:pt x="1319" y="1389"/>
                </a:cubicBezTo>
                <a:cubicBezTo>
                  <a:pt x="1349" y="1338"/>
                  <a:pt x="1289" y="1289"/>
                  <a:pt x="1280" y="1249"/>
                </a:cubicBezTo>
                <a:cubicBezTo>
                  <a:pt x="1271" y="1209"/>
                  <a:pt x="1162" y="887"/>
                  <a:pt x="1152" y="823"/>
                </a:cubicBezTo>
                <a:cubicBezTo>
                  <a:pt x="1142" y="760"/>
                  <a:pt x="1118" y="558"/>
                  <a:pt x="1074" y="428"/>
                </a:cubicBezTo>
                <a:cubicBezTo>
                  <a:pt x="1030" y="297"/>
                  <a:pt x="991" y="196"/>
                  <a:pt x="969" y="119"/>
                </a:cubicBezTo>
                <a:cubicBezTo>
                  <a:pt x="946" y="41"/>
                  <a:pt x="929" y="0"/>
                  <a:pt x="810" y="35"/>
                </a:cubicBezTo>
                <a:cubicBezTo>
                  <a:pt x="691" y="71"/>
                  <a:pt x="426" y="173"/>
                  <a:pt x="311" y="195"/>
                </a:cubicBezTo>
                <a:cubicBezTo>
                  <a:pt x="195" y="216"/>
                  <a:pt x="43" y="191"/>
                  <a:pt x="21" y="276"/>
                </a:cubicBezTo>
                <a:cubicBezTo>
                  <a:pt x="0" y="360"/>
                  <a:pt x="71" y="528"/>
                  <a:pt x="89" y="590"/>
                </a:cubicBezTo>
                <a:cubicBezTo>
                  <a:pt x="107" y="651"/>
                  <a:pt x="158" y="818"/>
                  <a:pt x="168" y="893"/>
                </a:cubicBezTo>
                <a:cubicBezTo>
                  <a:pt x="178" y="969"/>
                  <a:pt x="210" y="1203"/>
                  <a:pt x="235" y="1265"/>
                </a:cubicBezTo>
                <a:close/>
              </a:path>
            </a:pathLst>
          </a:custGeom>
          <a:blipFill dpi="0" rotWithShape="1">
            <a:blip r:embed="rId2"/>
            <a:stretch>
              <a:fillRect b="-16646"/>
            </a:stretch>
          </a:blipFill>
          <a:ln w="25400" cap="flat">
            <a:solidFill>
              <a:schemeClr val="bg1"/>
            </a:solidFill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435" name="chenying0907 99"/>
          <p:cNvSpPr/>
          <p:nvPr/>
        </p:nvSpPr>
        <p:spPr bwMode="auto">
          <a:xfrm rot="1503959">
            <a:off x="4691063" y="-423863"/>
            <a:ext cx="5029200" cy="6384926"/>
          </a:xfrm>
          <a:custGeom>
            <a:gdLst>
              <a:gd name="T0" fmla="*/ 887724 w 1354"/>
              <a:gd name="T1" fmla="*/ 4707027 h 1720"/>
              <a:gd name="T2" fmla="*/ 1233157 w 1354"/>
              <a:gd name="T3" fmla="*/ 5568249 h 1720"/>
              <a:gd name="T4" fmla="*/ 1801449 w 1354"/>
              <a:gd name="T5" fmla="*/ 6206742 h 1720"/>
              <a:gd name="T6" fmla="*/ 3788614 w 1354"/>
              <a:gd name="T7" fmla="*/ 5527416 h 1720"/>
              <a:gd name="T8" fmla="*/ 4917770 w 1354"/>
              <a:gd name="T9" fmla="*/ 5152487 h 1720"/>
              <a:gd name="T10" fmla="*/ 4769197 w 1354"/>
              <a:gd name="T11" fmla="*/ 4632784 h 1720"/>
              <a:gd name="T12" fmla="*/ 4290049 w 1354"/>
              <a:gd name="T13" fmla="*/ 3055113 h 1720"/>
              <a:gd name="T14" fmla="*/ 3992903 w 1354"/>
              <a:gd name="T15" fmla="*/ 1588807 h 1720"/>
              <a:gd name="T16" fmla="*/ 3595469 w 1354"/>
              <a:gd name="T17" fmla="*/ 441748 h 1720"/>
              <a:gd name="T18" fmla="*/ 3004891 w 1354"/>
              <a:gd name="T19" fmla="*/ 137350 h 1720"/>
              <a:gd name="T20" fmla="*/ 1155156 w 1354"/>
              <a:gd name="T21" fmla="*/ 735009 h 1720"/>
              <a:gd name="T22" fmla="*/ 78001 w 1354"/>
              <a:gd name="T23" fmla="*/ 1039407 h 1720"/>
              <a:gd name="T24" fmla="*/ 334290 w 1354"/>
              <a:gd name="T25" fmla="*/ 2205027 h 1720"/>
              <a:gd name="T26" fmla="*/ 635150 w 1354"/>
              <a:gd name="T27" fmla="*/ 3329813 h 1720"/>
              <a:gd name="T28" fmla="*/ 887724 w 1354"/>
              <a:gd name="T29" fmla="*/ 4707027 h 172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38" name="chenying0907 102"/>
          <p:cNvSpPr/>
          <p:nvPr/>
        </p:nvSpPr>
        <p:spPr bwMode="auto">
          <a:xfrm>
            <a:off x="2151063" y="-128588"/>
            <a:ext cx="1441450" cy="420688"/>
          </a:xfrm>
          <a:custGeom>
            <a:gdLst>
              <a:gd name="T0" fmla="*/ 0 w 309"/>
              <a:gd name="T1" fmla="*/ 0 h 90"/>
              <a:gd name="T2" fmla="*/ 312547 w 309"/>
              <a:gd name="T3" fmla="*/ 200995 h 90"/>
              <a:gd name="T4" fmla="*/ 648419 w 309"/>
              <a:gd name="T5" fmla="*/ 280459 h 90"/>
              <a:gd name="T6" fmla="*/ 1021610 w 309"/>
              <a:gd name="T7" fmla="*/ 373945 h 90"/>
              <a:gd name="T8" fmla="*/ 1441450 w 309"/>
              <a:gd name="T9" fmla="*/ 420688 h 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9" h="90">
                <a:moveTo>
                  <a:pt x="0" y="0"/>
                </a:moveTo>
                <a:cubicBezTo>
                  <a:pt x="0" y="4"/>
                  <a:pt x="53" y="40"/>
                  <a:pt x="67" y="43"/>
                </a:cubicBezTo>
                <a:cubicBezTo>
                  <a:pt x="80" y="46"/>
                  <a:pt x="119" y="55"/>
                  <a:pt x="139" y="60"/>
                </a:cubicBezTo>
                <a:cubicBezTo>
                  <a:pt x="159" y="66"/>
                  <a:pt x="205" y="75"/>
                  <a:pt x="219" y="80"/>
                </a:cubicBezTo>
                <a:cubicBezTo>
                  <a:pt x="232" y="86"/>
                  <a:pt x="309" y="90"/>
                  <a:pt x="309" y="9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473" name="Group 137"/>
          <p:cNvGrpSpPr/>
          <p:nvPr/>
        </p:nvGrpSpPr>
        <p:grpSpPr>
          <a:xfrm>
            <a:off x="3592513" y="241300"/>
            <a:ext cx="288925" cy="227013"/>
            <a:chOff x="2263" y="152"/>
            <a:chExt cx="182" cy="143"/>
          </a:xfrm>
        </p:grpSpPr>
        <p:sp>
          <p:nvSpPr>
            <p:cNvPr id="12361" name="chenying0907 103"/>
            <p:cNvSpPr/>
            <p:nvPr/>
          </p:nvSpPr>
          <p:spPr bwMode="auto">
            <a:xfrm>
              <a:off x="2263" y="152"/>
              <a:ext cx="118" cy="117"/>
            </a:xfrm>
            <a:custGeom>
              <a:gdLst>
                <a:gd name="T0" fmla="*/ 106 w 40"/>
                <a:gd name="T1" fmla="*/ 82 h 40"/>
                <a:gd name="T2" fmla="*/ 80 w 40"/>
                <a:gd name="T3" fmla="*/ 6 h 40"/>
                <a:gd name="T4" fmla="*/ 9 w 40"/>
                <a:gd name="T5" fmla="*/ 32 h 40"/>
                <a:gd name="T6" fmla="*/ 30 w 40"/>
                <a:gd name="T7" fmla="*/ 105 h 40"/>
                <a:gd name="T8" fmla="*/ 106 w 40"/>
                <a:gd name="T9" fmla="*/ 82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40">
                  <a:moveTo>
                    <a:pt x="36" y="28"/>
                  </a:moveTo>
                  <a:cubicBezTo>
                    <a:pt x="38" y="19"/>
                    <a:pt x="40" y="4"/>
                    <a:pt x="27" y="2"/>
                  </a:cubicBezTo>
                  <a:cubicBezTo>
                    <a:pt x="15" y="0"/>
                    <a:pt x="6" y="5"/>
                    <a:pt x="3" y="11"/>
                  </a:cubicBezTo>
                  <a:cubicBezTo>
                    <a:pt x="0" y="17"/>
                    <a:pt x="2" y="31"/>
                    <a:pt x="10" y="36"/>
                  </a:cubicBezTo>
                  <a:cubicBezTo>
                    <a:pt x="18" y="40"/>
                    <a:pt x="34" y="39"/>
                    <a:pt x="36" y="28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2" name="chenying0907 104"/>
            <p:cNvSpPr/>
            <p:nvPr/>
          </p:nvSpPr>
          <p:spPr bwMode="auto">
            <a:xfrm>
              <a:off x="2351" y="178"/>
              <a:ext cx="94" cy="117"/>
            </a:xfrm>
            <a:custGeom>
              <a:gdLst>
                <a:gd name="T0" fmla="*/ 21 w 32"/>
                <a:gd name="T1" fmla="*/ 6 h 40"/>
                <a:gd name="T2" fmla="*/ 76 w 32"/>
                <a:gd name="T3" fmla="*/ 20 h 40"/>
                <a:gd name="T4" fmla="*/ 88 w 32"/>
                <a:gd name="T5" fmla="*/ 73 h 40"/>
                <a:gd name="T6" fmla="*/ 56 w 32"/>
                <a:gd name="T7" fmla="*/ 114 h 40"/>
                <a:gd name="T8" fmla="*/ 0 w 32"/>
                <a:gd name="T9" fmla="*/ 79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40">
                  <a:moveTo>
                    <a:pt x="7" y="2"/>
                  </a:moveTo>
                  <a:cubicBezTo>
                    <a:pt x="7" y="2"/>
                    <a:pt x="20" y="0"/>
                    <a:pt x="26" y="7"/>
                  </a:cubicBezTo>
                  <a:cubicBezTo>
                    <a:pt x="32" y="14"/>
                    <a:pt x="31" y="19"/>
                    <a:pt x="30" y="25"/>
                  </a:cubicBezTo>
                  <a:cubicBezTo>
                    <a:pt x="28" y="31"/>
                    <a:pt x="28" y="39"/>
                    <a:pt x="19" y="39"/>
                  </a:cubicBezTo>
                  <a:cubicBezTo>
                    <a:pt x="10" y="40"/>
                    <a:pt x="3" y="34"/>
                    <a:pt x="0" y="27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441" name="chenying0907 105"/>
          <p:cNvSpPr/>
          <p:nvPr/>
        </p:nvSpPr>
        <p:spPr bwMode="auto">
          <a:xfrm>
            <a:off x="3867150" y="92075"/>
            <a:ext cx="673100" cy="241300"/>
          </a:xfrm>
          <a:custGeom>
            <a:gdLst>
              <a:gd name="T0" fmla="*/ 0 w 144"/>
              <a:gd name="T1" fmla="*/ 241300 h 52"/>
              <a:gd name="T2" fmla="*/ 215018 w 144"/>
              <a:gd name="T3" fmla="*/ 97448 h 52"/>
              <a:gd name="T4" fmla="*/ 537545 w 144"/>
              <a:gd name="T5" fmla="*/ 46404 h 52"/>
              <a:gd name="T6" fmla="*/ 560917 w 144"/>
              <a:gd name="T7" fmla="*/ 194896 h 52"/>
              <a:gd name="T8" fmla="*/ 233715 w 144"/>
              <a:gd name="T9" fmla="*/ 88167 h 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4" h="52">
                <a:moveTo>
                  <a:pt x="0" y="52"/>
                </a:moveTo>
                <a:cubicBezTo>
                  <a:pt x="0" y="52"/>
                  <a:pt x="37" y="26"/>
                  <a:pt x="46" y="21"/>
                </a:cubicBezTo>
                <a:cubicBezTo>
                  <a:pt x="56" y="17"/>
                  <a:pt x="86" y="0"/>
                  <a:pt x="115" y="10"/>
                </a:cubicBezTo>
                <a:cubicBezTo>
                  <a:pt x="144" y="20"/>
                  <a:pt x="142" y="42"/>
                  <a:pt x="120" y="42"/>
                </a:cubicBezTo>
                <a:cubicBezTo>
                  <a:pt x="97" y="43"/>
                  <a:pt x="57" y="33"/>
                  <a:pt x="50" y="19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42" name="chenying0907 106"/>
          <p:cNvSpPr/>
          <p:nvPr/>
        </p:nvSpPr>
        <p:spPr bwMode="auto">
          <a:xfrm>
            <a:off x="4054475" y="-150813"/>
            <a:ext cx="219075" cy="358776"/>
          </a:xfrm>
          <a:custGeom>
            <a:gdLst>
              <a:gd name="T0" fmla="*/ 0 w 47"/>
              <a:gd name="T1" fmla="*/ 358776 h 77"/>
              <a:gd name="T2" fmla="*/ 27967 w 47"/>
              <a:gd name="T3" fmla="*/ 116486 h 77"/>
              <a:gd name="T4" fmla="*/ 130513 w 47"/>
              <a:gd name="T5" fmla="*/ 13978 h 77"/>
              <a:gd name="T6" fmla="*/ 195769 w 47"/>
              <a:gd name="T7" fmla="*/ 177058 h 77"/>
              <a:gd name="T8" fmla="*/ 79240 w 47"/>
              <a:gd name="T9" fmla="*/ 316841 h 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7" h="77">
                <a:moveTo>
                  <a:pt x="0" y="77"/>
                </a:moveTo>
                <a:cubicBezTo>
                  <a:pt x="0" y="77"/>
                  <a:pt x="1" y="39"/>
                  <a:pt x="6" y="25"/>
                </a:cubicBezTo>
                <a:cubicBezTo>
                  <a:pt x="10" y="11"/>
                  <a:pt x="19" y="0"/>
                  <a:pt x="28" y="3"/>
                </a:cubicBezTo>
                <a:cubicBezTo>
                  <a:pt x="37" y="6"/>
                  <a:pt x="47" y="20"/>
                  <a:pt x="42" y="38"/>
                </a:cubicBezTo>
                <a:cubicBezTo>
                  <a:pt x="36" y="56"/>
                  <a:pt x="24" y="65"/>
                  <a:pt x="17" y="68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43" name="chenying0907 107"/>
          <p:cNvSpPr/>
          <p:nvPr/>
        </p:nvSpPr>
        <p:spPr bwMode="auto">
          <a:xfrm>
            <a:off x="3863975" y="427038"/>
            <a:ext cx="693738" cy="279400"/>
          </a:xfrm>
          <a:custGeom>
            <a:gdLst>
              <a:gd name="T0" fmla="*/ 0 w 149"/>
              <a:gd name="T1" fmla="*/ 0 h 60"/>
              <a:gd name="T2" fmla="*/ 307293 w 149"/>
              <a:gd name="T3" fmla="*/ 228177 h 60"/>
              <a:gd name="T4" fmla="*/ 544747 w 149"/>
              <a:gd name="T5" fmla="*/ 251460 h 60"/>
              <a:gd name="T6" fmla="*/ 689082 w 149"/>
              <a:gd name="T7" fmla="*/ 135043 h 60"/>
              <a:gd name="T8" fmla="*/ 512156 w 149"/>
              <a:gd name="T9" fmla="*/ 69850 h 60"/>
              <a:gd name="T10" fmla="*/ 270046 w 149"/>
              <a:gd name="T11" fmla="*/ 200237 h 6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9" h="60">
                <a:moveTo>
                  <a:pt x="0" y="0"/>
                </a:moveTo>
                <a:cubicBezTo>
                  <a:pt x="0" y="0"/>
                  <a:pt x="52" y="40"/>
                  <a:pt x="66" y="49"/>
                </a:cubicBezTo>
                <a:cubicBezTo>
                  <a:pt x="79" y="58"/>
                  <a:pt x="100" y="60"/>
                  <a:pt x="117" y="54"/>
                </a:cubicBezTo>
                <a:cubicBezTo>
                  <a:pt x="134" y="48"/>
                  <a:pt x="147" y="40"/>
                  <a:pt x="148" y="29"/>
                </a:cubicBezTo>
                <a:cubicBezTo>
                  <a:pt x="149" y="18"/>
                  <a:pt x="122" y="11"/>
                  <a:pt x="110" y="15"/>
                </a:cubicBezTo>
                <a:cubicBezTo>
                  <a:pt x="97" y="18"/>
                  <a:pt x="58" y="43"/>
                  <a:pt x="58" y="43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44" name="chenying0907 108"/>
          <p:cNvSpPr/>
          <p:nvPr/>
        </p:nvSpPr>
        <p:spPr bwMode="auto">
          <a:xfrm rot="-276639">
            <a:off x="4152900" y="641350"/>
            <a:ext cx="180975" cy="392113"/>
          </a:xfrm>
          <a:custGeom>
            <a:gdLst>
              <a:gd name="T0" fmla="*/ 0 w 39"/>
              <a:gd name="T1" fmla="*/ 0 h 84"/>
              <a:gd name="T2" fmla="*/ 32483 w 39"/>
              <a:gd name="T3" fmla="*/ 247405 h 84"/>
              <a:gd name="T4" fmla="*/ 78887 w 39"/>
              <a:gd name="T5" fmla="*/ 373441 h 84"/>
              <a:gd name="T6" fmla="*/ 162413 w 39"/>
              <a:gd name="T7" fmla="*/ 247405 h 84"/>
              <a:gd name="T8" fmla="*/ 102088 w 39"/>
              <a:gd name="T9" fmla="*/ 51348 h 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" h="84">
                <a:moveTo>
                  <a:pt x="0" y="0"/>
                </a:moveTo>
                <a:cubicBezTo>
                  <a:pt x="0" y="0"/>
                  <a:pt x="6" y="40"/>
                  <a:pt x="7" y="53"/>
                </a:cubicBezTo>
                <a:cubicBezTo>
                  <a:pt x="8" y="67"/>
                  <a:pt x="11" y="76"/>
                  <a:pt x="17" y="80"/>
                </a:cubicBezTo>
                <a:cubicBezTo>
                  <a:pt x="23" y="84"/>
                  <a:pt x="39" y="75"/>
                  <a:pt x="35" y="53"/>
                </a:cubicBezTo>
                <a:cubicBezTo>
                  <a:pt x="31" y="31"/>
                  <a:pt x="22" y="11"/>
                  <a:pt x="22" y="11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45" name="Line 109"/>
          <p:cNvSpPr>
            <a:spLocks noChangeShapeType="1"/>
          </p:cNvSpPr>
          <p:nvPr/>
        </p:nvSpPr>
        <p:spPr bwMode="auto">
          <a:xfrm flipH="1">
            <a:off x="2393950" y="44450"/>
            <a:ext cx="0" cy="517525"/>
          </a:xfrm>
          <a:prstGeom prst="line">
            <a:avLst/>
          </a:prstGeom>
          <a:noFill/>
          <a:ln w="25400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474" name="Group 138"/>
          <p:cNvGrpSpPr/>
          <p:nvPr/>
        </p:nvGrpSpPr>
        <p:grpSpPr>
          <a:xfrm>
            <a:off x="2268538" y="482600"/>
            <a:ext cx="260350" cy="346075"/>
            <a:chOff x="1429" y="304"/>
            <a:chExt cx="164" cy="218"/>
          </a:xfrm>
        </p:grpSpPr>
        <p:sp>
          <p:nvSpPr>
            <p:cNvPr id="12359" name="chenying0907 110"/>
            <p:cNvSpPr/>
            <p:nvPr/>
          </p:nvSpPr>
          <p:spPr bwMode="auto">
            <a:xfrm>
              <a:off x="1429" y="304"/>
              <a:ext cx="109" cy="171"/>
            </a:xfrm>
            <a:custGeom>
              <a:gdLst>
                <a:gd name="T0" fmla="*/ 9 w 37"/>
                <a:gd name="T1" fmla="*/ 71 h 58"/>
                <a:gd name="T2" fmla="*/ 27 w 37"/>
                <a:gd name="T3" fmla="*/ 153 h 58"/>
                <a:gd name="T4" fmla="*/ 91 w 37"/>
                <a:gd name="T5" fmla="*/ 142 h 58"/>
                <a:gd name="T6" fmla="*/ 100 w 37"/>
                <a:gd name="T7" fmla="*/ 80 h 58"/>
                <a:gd name="T8" fmla="*/ 9 w 37"/>
                <a:gd name="T9" fmla="*/ 71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" h="57">
                  <a:moveTo>
                    <a:pt x="3" y="24"/>
                  </a:moveTo>
                  <a:cubicBezTo>
                    <a:pt x="0" y="28"/>
                    <a:pt x="1" y="48"/>
                    <a:pt x="9" y="52"/>
                  </a:cubicBezTo>
                  <a:cubicBezTo>
                    <a:pt x="17" y="56"/>
                    <a:pt x="24" y="58"/>
                    <a:pt x="31" y="48"/>
                  </a:cubicBezTo>
                  <a:cubicBezTo>
                    <a:pt x="37" y="38"/>
                    <a:pt x="36" y="32"/>
                    <a:pt x="34" y="27"/>
                  </a:cubicBezTo>
                  <a:cubicBezTo>
                    <a:pt x="32" y="22"/>
                    <a:pt x="18" y="0"/>
                    <a:pt x="3" y="24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0" name="chenying0907 111"/>
            <p:cNvSpPr/>
            <p:nvPr/>
          </p:nvSpPr>
          <p:spPr bwMode="auto">
            <a:xfrm>
              <a:off x="1488" y="331"/>
              <a:ext cx="105" cy="191"/>
            </a:xfrm>
            <a:custGeom>
              <a:gdLst>
                <a:gd name="T0" fmla="*/ 9 w 36"/>
                <a:gd name="T1" fmla="*/ 15 h 65"/>
                <a:gd name="T2" fmla="*/ 76 w 36"/>
                <a:gd name="T3" fmla="*/ 24 h 65"/>
                <a:gd name="T4" fmla="*/ 102 w 36"/>
                <a:gd name="T5" fmla="*/ 82 h 65"/>
                <a:gd name="T6" fmla="*/ 90 w 36"/>
                <a:gd name="T7" fmla="*/ 106 h 65"/>
                <a:gd name="T8" fmla="*/ 41 w 36"/>
                <a:gd name="T9" fmla="*/ 94 h 65"/>
                <a:gd name="T10" fmla="*/ 82 w 36"/>
                <a:gd name="T11" fmla="*/ 150 h 65"/>
                <a:gd name="T12" fmla="*/ 29 w 36"/>
                <a:gd name="T13" fmla="*/ 182 h 65"/>
                <a:gd name="T14" fmla="*/ 9 w 36"/>
                <a:gd name="T15" fmla="*/ 132 h 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6" h="65">
                  <a:moveTo>
                    <a:pt x="3" y="5"/>
                  </a:moveTo>
                  <a:cubicBezTo>
                    <a:pt x="3" y="5"/>
                    <a:pt x="20" y="0"/>
                    <a:pt x="26" y="8"/>
                  </a:cubicBezTo>
                  <a:cubicBezTo>
                    <a:pt x="32" y="16"/>
                    <a:pt x="35" y="28"/>
                    <a:pt x="35" y="28"/>
                  </a:cubicBezTo>
                  <a:cubicBezTo>
                    <a:pt x="35" y="28"/>
                    <a:pt x="35" y="34"/>
                    <a:pt x="31" y="36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36" y="37"/>
                    <a:pt x="28" y="51"/>
                  </a:cubicBezTo>
                  <a:cubicBezTo>
                    <a:pt x="20" y="65"/>
                    <a:pt x="16" y="64"/>
                    <a:pt x="10" y="62"/>
                  </a:cubicBezTo>
                  <a:cubicBezTo>
                    <a:pt x="5" y="60"/>
                    <a:pt x="0" y="52"/>
                    <a:pt x="3" y="45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448" name="chenying0907 112"/>
          <p:cNvSpPr/>
          <p:nvPr/>
        </p:nvSpPr>
        <p:spPr bwMode="auto">
          <a:xfrm>
            <a:off x="2524125" y="674688"/>
            <a:ext cx="271463" cy="190500"/>
          </a:xfrm>
          <a:custGeom>
            <a:gdLst>
              <a:gd name="T0" fmla="*/ 0 w 58"/>
              <a:gd name="T1" fmla="*/ 18585 h 41"/>
              <a:gd name="T2" fmla="*/ 131051 w 58"/>
              <a:gd name="T3" fmla="*/ 157976 h 41"/>
              <a:gd name="T4" fmla="*/ 224659 w 58"/>
              <a:gd name="T5" fmla="*/ 88280 h 41"/>
              <a:gd name="T6" fmla="*/ 0 w 58"/>
              <a:gd name="T7" fmla="*/ 4646 h 41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7" h="41">
                <a:moveTo>
                  <a:pt x="0" y="4"/>
                </a:moveTo>
                <a:cubicBezTo>
                  <a:pt x="0" y="4"/>
                  <a:pt x="7" y="26"/>
                  <a:pt x="28" y="34"/>
                </a:cubicBezTo>
                <a:cubicBezTo>
                  <a:pt x="49" y="41"/>
                  <a:pt x="58" y="34"/>
                  <a:pt x="48" y="19"/>
                </a:cubicBezTo>
                <a:cubicBezTo>
                  <a:pt x="38" y="4"/>
                  <a:pt x="14" y="0"/>
                  <a:pt x="0" y="1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49" name="chenying0907 113"/>
          <p:cNvSpPr/>
          <p:nvPr/>
        </p:nvSpPr>
        <p:spPr bwMode="auto">
          <a:xfrm>
            <a:off x="2133600" y="739775"/>
            <a:ext cx="255588" cy="293688"/>
          </a:xfrm>
          <a:custGeom>
            <a:gdLst>
              <a:gd name="T0" fmla="*/ 255588 w 55"/>
              <a:gd name="T1" fmla="*/ 55941 h 63"/>
              <a:gd name="T2" fmla="*/ 199823 w 55"/>
              <a:gd name="T3" fmla="*/ 228424 h 63"/>
              <a:gd name="T4" fmla="*/ 41823 w 55"/>
              <a:gd name="T5" fmla="*/ 270379 h 63"/>
              <a:gd name="T6" fmla="*/ 51118 w 55"/>
              <a:gd name="T7" fmla="*/ 116543 h 63"/>
              <a:gd name="T8" fmla="*/ 195176 w 55"/>
              <a:gd name="T9" fmla="*/ 0 h 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5" h="62">
                <a:moveTo>
                  <a:pt x="55" y="12"/>
                </a:moveTo>
                <a:cubicBezTo>
                  <a:pt x="55" y="12"/>
                  <a:pt x="55" y="38"/>
                  <a:pt x="43" y="49"/>
                </a:cubicBezTo>
                <a:cubicBezTo>
                  <a:pt x="30" y="61"/>
                  <a:pt x="16" y="63"/>
                  <a:pt x="9" y="58"/>
                </a:cubicBezTo>
                <a:cubicBezTo>
                  <a:pt x="2" y="53"/>
                  <a:pt x="0" y="37"/>
                  <a:pt x="11" y="25"/>
                </a:cubicBezTo>
                <a:cubicBezTo>
                  <a:pt x="22" y="13"/>
                  <a:pt x="31" y="5"/>
                  <a:pt x="42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50" name="chenying0907 114"/>
          <p:cNvSpPr/>
          <p:nvPr/>
        </p:nvSpPr>
        <p:spPr bwMode="auto">
          <a:xfrm>
            <a:off x="2487613" y="77788"/>
            <a:ext cx="247650" cy="265112"/>
          </a:xfrm>
          <a:custGeom>
            <a:gdLst>
              <a:gd name="T0" fmla="*/ 0 w 53"/>
              <a:gd name="T1" fmla="*/ 0 h 57"/>
              <a:gd name="T2" fmla="*/ 247650 w 53"/>
              <a:gd name="T3" fmla="*/ 265112 h 57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2" h="57">
                <a:moveTo>
                  <a:pt x="0" y="0"/>
                </a:moveTo>
                <a:cubicBezTo>
                  <a:pt x="0" y="0"/>
                  <a:pt x="45" y="43"/>
                  <a:pt x="53" y="57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51" name="chenying0907 115"/>
          <p:cNvSpPr/>
          <p:nvPr/>
        </p:nvSpPr>
        <p:spPr bwMode="auto">
          <a:xfrm>
            <a:off x="2692400" y="311150"/>
            <a:ext cx="201613" cy="185738"/>
          </a:xfrm>
          <a:custGeom>
            <a:gdLst>
              <a:gd name="T0" fmla="*/ 28132 w 43"/>
              <a:gd name="T1" fmla="*/ 116086 h 40"/>
              <a:gd name="T2" fmla="*/ 112528 w 43"/>
              <a:gd name="T3" fmla="*/ 176451 h 40"/>
              <a:gd name="T4" fmla="*/ 182858 w 43"/>
              <a:gd name="T5" fmla="*/ 134660 h 40"/>
              <a:gd name="T6" fmla="*/ 182858 w 43"/>
              <a:gd name="T7" fmla="*/ 65008 h 40"/>
              <a:gd name="T8" fmla="*/ 93773 w 43"/>
              <a:gd name="T9" fmla="*/ 9287 h 40"/>
              <a:gd name="T10" fmla="*/ 28132 w 43"/>
              <a:gd name="T11" fmla="*/ 116086 h 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3" h="40">
                <a:moveTo>
                  <a:pt x="6" y="25"/>
                </a:moveTo>
                <a:cubicBezTo>
                  <a:pt x="10" y="36"/>
                  <a:pt x="18" y="40"/>
                  <a:pt x="24" y="38"/>
                </a:cubicBezTo>
                <a:cubicBezTo>
                  <a:pt x="29" y="37"/>
                  <a:pt x="35" y="29"/>
                  <a:pt x="39" y="29"/>
                </a:cubicBezTo>
                <a:cubicBezTo>
                  <a:pt x="42" y="29"/>
                  <a:pt x="43" y="20"/>
                  <a:pt x="39" y="14"/>
                </a:cubicBezTo>
                <a:cubicBezTo>
                  <a:pt x="35" y="8"/>
                  <a:pt x="27" y="0"/>
                  <a:pt x="20" y="2"/>
                </a:cubicBezTo>
                <a:cubicBezTo>
                  <a:pt x="12" y="4"/>
                  <a:pt x="0" y="9"/>
                  <a:pt x="6" y="25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52" name="chenying0907 116"/>
          <p:cNvSpPr/>
          <p:nvPr/>
        </p:nvSpPr>
        <p:spPr bwMode="auto">
          <a:xfrm>
            <a:off x="2767013" y="431800"/>
            <a:ext cx="204787" cy="209550"/>
          </a:xfrm>
          <a:custGeom>
            <a:gdLst>
              <a:gd name="T0" fmla="*/ 18617 w 44"/>
              <a:gd name="T1" fmla="*/ 55880 h 45"/>
              <a:gd name="T2" fmla="*/ 32580 w 44"/>
              <a:gd name="T3" fmla="*/ 167640 h 45"/>
              <a:gd name="T4" fmla="*/ 139628 w 44"/>
              <a:gd name="T5" fmla="*/ 167640 h 45"/>
              <a:gd name="T6" fmla="*/ 190824 w 44"/>
              <a:gd name="T7" fmla="*/ 93133 h 45"/>
              <a:gd name="T8" fmla="*/ 107048 w 44"/>
              <a:gd name="T9" fmla="*/ 13970 h 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4" h="45">
                <a:moveTo>
                  <a:pt x="4" y="12"/>
                </a:moveTo>
                <a:cubicBezTo>
                  <a:pt x="4" y="12"/>
                  <a:pt x="0" y="27"/>
                  <a:pt x="7" y="36"/>
                </a:cubicBezTo>
                <a:cubicBezTo>
                  <a:pt x="14" y="45"/>
                  <a:pt x="24" y="43"/>
                  <a:pt x="30" y="36"/>
                </a:cubicBezTo>
                <a:cubicBezTo>
                  <a:pt x="36" y="30"/>
                  <a:pt x="44" y="25"/>
                  <a:pt x="41" y="20"/>
                </a:cubicBezTo>
                <a:cubicBezTo>
                  <a:pt x="37" y="14"/>
                  <a:pt x="34" y="0"/>
                  <a:pt x="23" y="3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53" name="chenying0907 117"/>
          <p:cNvSpPr/>
          <p:nvPr/>
        </p:nvSpPr>
        <p:spPr bwMode="auto">
          <a:xfrm>
            <a:off x="2836863" y="542925"/>
            <a:ext cx="163512" cy="153988"/>
          </a:xfrm>
          <a:custGeom>
            <a:gdLst>
              <a:gd name="T0" fmla="*/ 4672 w 35"/>
              <a:gd name="T1" fmla="*/ 83993 h 33"/>
              <a:gd name="T2" fmla="*/ 60733 w 35"/>
              <a:gd name="T3" fmla="*/ 149322 h 33"/>
              <a:gd name="T4" fmla="*/ 149497 w 35"/>
              <a:gd name="T5" fmla="*/ 97992 h 33"/>
              <a:gd name="T6" fmla="*/ 121466 w 35"/>
              <a:gd name="T7" fmla="*/ 0 h 33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5" h="33">
                <a:moveTo>
                  <a:pt x="1" y="18"/>
                </a:moveTo>
                <a:cubicBezTo>
                  <a:pt x="1" y="18"/>
                  <a:pt x="0" y="32"/>
                  <a:pt x="13" y="32"/>
                </a:cubicBezTo>
                <a:cubicBezTo>
                  <a:pt x="26" y="33"/>
                  <a:pt x="28" y="28"/>
                  <a:pt x="32" y="21"/>
                </a:cubicBezTo>
                <a:cubicBezTo>
                  <a:pt x="35" y="14"/>
                  <a:pt x="33" y="1"/>
                  <a:pt x="26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54" name="chenying0907 118"/>
          <p:cNvSpPr/>
          <p:nvPr/>
        </p:nvSpPr>
        <p:spPr bwMode="auto">
          <a:xfrm>
            <a:off x="2981325" y="468313"/>
            <a:ext cx="750888" cy="177800"/>
          </a:xfrm>
          <a:custGeom>
            <a:gdLst>
              <a:gd name="T0" fmla="*/ 0 w 161"/>
              <a:gd name="T1" fmla="*/ 93579 h 38"/>
              <a:gd name="T2" fmla="*/ 233195 w 161"/>
              <a:gd name="T3" fmla="*/ 116974 h 38"/>
              <a:gd name="T4" fmla="*/ 513029 w 161"/>
              <a:gd name="T5" fmla="*/ 149726 h 38"/>
              <a:gd name="T6" fmla="*/ 690257 w 161"/>
              <a:gd name="T7" fmla="*/ 121653 h 38"/>
              <a:gd name="T8" fmla="*/ 718241 w 161"/>
              <a:gd name="T9" fmla="*/ 9358 h 38"/>
              <a:gd name="T10" fmla="*/ 564332 w 161"/>
              <a:gd name="T11" fmla="*/ 93579 h 38"/>
              <a:gd name="T12" fmla="*/ 513029 w 161"/>
              <a:gd name="T13" fmla="*/ 149726 h 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1" h="38">
                <a:moveTo>
                  <a:pt x="0" y="20"/>
                </a:moveTo>
                <a:cubicBezTo>
                  <a:pt x="0" y="20"/>
                  <a:pt x="27" y="21"/>
                  <a:pt x="50" y="25"/>
                </a:cubicBezTo>
                <a:cubicBezTo>
                  <a:pt x="73" y="28"/>
                  <a:pt x="110" y="32"/>
                  <a:pt x="110" y="32"/>
                </a:cubicBezTo>
                <a:cubicBezTo>
                  <a:pt x="110" y="32"/>
                  <a:pt x="134" y="37"/>
                  <a:pt x="148" y="26"/>
                </a:cubicBezTo>
                <a:cubicBezTo>
                  <a:pt x="161" y="15"/>
                  <a:pt x="159" y="5"/>
                  <a:pt x="154" y="2"/>
                </a:cubicBezTo>
                <a:cubicBezTo>
                  <a:pt x="149" y="0"/>
                  <a:pt x="132" y="2"/>
                  <a:pt x="121" y="20"/>
                </a:cubicBezTo>
                <a:cubicBezTo>
                  <a:pt x="110" y="38"/>
                  <a:pt x="110" y="32"/>
                  <a:pt x="110" y="32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55" name="chenying0907 119"/>
          <p:cNvSpPr/>
          <p:nvPr/>
        </p:nvSpPr>
        <p:spPr bwMode="auto">
          <a:xfrm>
            <a:off x="3527425" y="617538"/>
            <a:ext cx="265113" cy="220662"/>
          </a:xfrm>
          <a:custGeom>
            <a:gdLst>
              <a:gd name="T0" fmla="*/ 0 w 57"/>
              <a:gd name="T1" fmla="*/ 9390 h 47"/>
              <a:gd name="T2" fmla="*/ 116278 w 57"/>
              <a:gd name="T3" fmla="*/ 173713 h 47"/>
              <a:gd name="T4" fmla="*/ 237206 w 57"/>
              <a:gd name="T5" fmla="*/ 201882 h 47"/>
              <a:gd name="T6" fmla="*/ 204649 w 57"/>
              <a:gd name="T7" fmla="*/ 75119 h 47"/>
              <a:gd name="T8" fmla="*/ 65115 w 57"/>
              <a:gd name="T9" fmla="*/ 0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" h="47">
                <a:moveTo>
                  <a:pt x="0" y="2"/>
                </a:moveTo>
                <a:cubicBezTo>
                  <a:pt x="0" y="2"/>
                  <a:pt x="14" y="31"/>
                  <a:pt x="25" y="37"/>
                </a:cubicBezTo>
                <a:cubicBezTo>
                  <a:pt x="36" y="43"/>
                  <a:pt x="46" y="47"/>
                  <a:pt x="51" y="43"/>
                </a:cubicBezTo>
                <a:cubicBezTo>
                  <a:pt x="57" y="39"/>
                  <a:pt x="54" y="21"/>
                  <a:pt x="44" y="16"/>
                </a:cubicBezTo>
                <a:cubicBezTo>
                  <a:pt x="34" y="12"/>
                  <a:pt x="14" y="0"/>
                  <a:pt x="14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56" name="chenying0907 120"/>
          <p:cNvSpPr/>
          <p:nvPr/>
        </p:nvSpPr>
        <p:spPr bwMode="auto">
          <a:xfrm>
            <a:off x="3149600" y="241300"/>
            <a:ext cx="187325" cy="638175"/>
          </a:xfrm>
          <a:custGeom>
            <a:gdLst>
              <a:gd name="T0" fmla="*/ 0 w 40"/>
              <a:gd name="T1" fmla="*/ 0 h 137"/>
              <a:gd name="T2" fmla="*/ 103029 w 40"/>
              <a:gd name="T3" fmla="*/ 293467 h 137"/>
              <a:gd name="T4" fmla="*/ 187325 w 40"/>
              <a:gd name="T5" fmla="*/ 638175 h 137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0" h="137">
                <a:moveTo>
                  <a:pt x="0" y="0"/>
                </a:moveTo>
                <a:cubicBezTo>
                  <a:pt x="0" y="0"/>
                  <a:pt x="18" y="39"/>
                  <a:pt x="22" y="63"/>
                </a:cubicBezTo>
                <a:cubicBezTo>
                  <a:pt x="26" y="88"/>
                  <a:pt x="40" y="137"/>
                  <a:pt x="40" y="137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57" name="chenying0907 121"/>
          <p:cNvSpPr/>
          <p:nvPr/>
        </p:nvSpPr>
        <p:spPr bwMode="auto">
          <a:xfrm>
            <a:off x="3284538" y="874713"/>
            <a:ext cx="158750" cy="163512"/>
          </a:xfrm>
          <a:custGeom>
            <a:gdLst>
              <a:gd name="T0" fmla="*/ 4669 w 34"/>
              <a:gd name="T1" fmla="*/ 74748 h 35"/>
              <a:gd name="T2" fmla="*/ 79375 w 34"/>
              <a:gd name="T3" fmla="*/ 158840 h 35"/>
              <a:gd name="T4" fmla="*/ 154081 w 34"/>
              <a:gd name="T5" fmla="*/ 102779 h 35"/>
              <a:gd name="T6" fmla="*/ 107390 w 34"/>
              <a:gd name="T7" fmla="*/ 23359 h 35"/>
              <a:gd name="T8" fmla="*/ 4669 w 34"/>
              <a:gd name="T9" fmla="*/ 74748 h 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4" h="35">
                <a:moveTo>
                  <a:pt x="1" y="16"/>
                </a:moveTo>
                <a:cubicBezTo>
                  <a:pt x="0" y="23"/>
                  <a:pt x="5" y="34"/>
                  <a:pt x="17" y="34"/>
                </a:cubicBezTo>
                <a:cubicBezTo>
                  <a:pt x="29" y="35"/>
                  <a:pt x="34" y="30"/>
                  <a:pt x="33" y="22"/>
                </a:cubicBezTo>
                <a:cubicBezTo>
                  <a:pt x="33" y="14"/>
                  <a:pt x="29" y="8"/>
                  <a:pt x="23" y="5"/>
                </a:cubicBezTo>
                <a:cubicBezTo>
                  <a:pt x="16" y="3"/>
                  <a:pt x="5" y="0"/>
                  <a:pt x="1" y="16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58" name="chenying0907 122"/>
          <p:cNvSpPr/>
          <p:nvPr/>
        </p:nvSpPr>
        <p:spPr bwMode="auto">
          <a:xfrm>
            <a:off x="3224213" y="1004888"/>
            <a:ext cx="163512" cy="153987"/>
          </a:xfrm>
          <a:custGeom>
            <a:gdLst>
              <a:gd name="T0" fmla="*/ 79420 w 35"/>
              <a:gd name="T1" fmla="*/ 0 h 33"/>
              <a:gd name="T2" fmla="*/ 4672 w 35"/>
              <a:gd name="T3" fmla="*/ 79327 h 33"/>
              <a:gd name="T4" fmla="*/ 79420 w 35"/>
              <a:gd name="T5" fmla="*/ 153987 h 33"/>
              <a:gd name="T6" fmla="*/ 140153 w 35"/>
              <a:gd name="T7" fmla="*/ 41996 h 33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5" h="33">
                <a:moveTo>
                  <a:pt x="17" y="0"/>
                </a:moveTo>
                <a:cubicBezTo>
                  <a:pt x="17" y="0"/>
                  <a:pt x="0" y="9"/>
                  <a:pt x="1" y="17"/>
                </a:cubicBezTo>
                <a:cubicBezTo>
                  <a:pt x="3" y="26"/>
                  <a:pt x="10" y="33"/>
                  <a:pt x="17" y="33"/>
                </a:cubicBezTo>
                <a:cubicBezTo>
                  <a:pt x="25" y="32"/>
                  <a:pt x="35" y="23"/>
                  <a:pt x="30" y="9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59" name="chenying0907 123"/>
          <p:cNvSpPr/>
          <p:nvPr/>
        </p:nvSpPr>
        <p:spPr bwMode="auto">
          <a:xfrm>
            <a:off x="3349625" y="1033463"/>
            <a:ext cx="141288" cy="173037"/>
          </a:xfrm>
          <a:custGeom>
            <a:gdLst>
              <a:gd name="T0" fmla="*/ 37677 w 30"/>
              <a:gd name="T1" fmla="*/ 0 h 37"/>
              <a:gd name="T2" fmla="*/ 141288 w 30"/>
              <a:gd name="T3" fmla="*/ 79503 h 37"/>
              <a:gd name="T4" fmla="*/ 89482 w 30"/>
              <a:gd name="T5" fmla="*/ 173037 h 37"/>
              <a:gd name="T6" fmla="*/ 0 w 30"/>
              <a:gd name="T7" fmla="*/ 98210 h 37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0" h="37">
                <a:moveTo>
                  <a:pt x="8" y="0"/>
                </a:moveTo>
                <a:cubicBezTo>
                  <a:pt x="8" y="0"/>
                  <a:pt x="30" y="5"/>
                  <a:pt x="30" y="17"/>
                </a:cubicBezTo>
                <a:cubicBezTo>
                  <a:pt x="30" y="29"/>
                  <a:pt x="25" y="37"/>
                  <a:pt x="19" y="37"/>
                </a:cubicBezTo>
                <a:cubicBezTo>
                  <a:pt x="13" y="37"/>
                  <a:pt x="0" y="37"/>
                  <a:pt x="0" y="21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60" name="chenying0907 124"/>
          <p:cNvSpPr/>
          <p:nvPr/>
        </p:nvSpPr>
        <p:spPr bwMode="auto">
          <a:xfrm>
            <a:off x="3214688" y="1136650"/>
            <a:ext cx="204787" cy="152400"/>
          </a:xfrm>
          <a:custGeom>
            <a:gdLst>
              <a:gd name="T0" fmla="*/ 37234 w 44"/>
              <a:gd name="T1" fmla="*/ 0 h 33"/>
              <a:gd name="T2" fmla="*/ 74468 w 44"/>
              <a:gd name="T3" fmla="*/ 129309 h 33"/>
              <a:gd name="T4" fmla="*/ 204787 w 44"/>
              <a:gd name="T5" fmla="*/ 78509 h 33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4" h="33">
                <a:moveTo>
                  <a:pt x="8" y="0"/>
                </a:moveTo>
                <a:cubicBezTo>
                  <a:pt x="8" y="0"/>
                  <a:pt x="0" y="23"/>
                  <a:pt x="16" y="28"/>
                </a:cubicBezTo>
                <a:cubicBezTo>
                  <a:pt x="32" y="33"/>
                  <a:pt x="41" y="22"/>
                  <a:pt x="44" y="17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61" name="chenying0907 125"/>
          <p:cNvSpPr/>
          <p:nvPr/>
        </p:nvSpPr>
        <p:spPr bwMode="auto">
          <a:xfrm>
            <a:off x="3490913" y="1144588"/>
            <a:ext cx="563562" cy="219075"/>
          </a:xfrm>
          <a:custGeom>
            <a:gdLst>
              <a:gd name="T0" fmla="*/ 0 w 121"/>
              <a:gd name="T1" fmla="*/ 0 h 47"/>
              <a:gd name="T2" fmla="*/ 237534 w 121"/>
              <a:gd name="T3" fmla="*/ 177124 h 47"/>
              <a:gd name="T4" fmla="*/ 447124 w 121"/>
              <a:gd name="T5" fmla="*/ 195769 h 47"/>
              <a:gd name="T6" fmla="*/ 554247 w 121"/>
              <a:gd name="T7" fmla="*/ 102546 h 47"/>
              <a:gd name="T8" fmla="*/ 381918 w 121"/>
              <a:gd name="T9" fmla="*/ 37289 h 47"/>
              <a:gd name="T10" fmla="*/ 195617 w 121"/>
              <a:gd name="T11" fmla="*/ 153819 h 4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47">
                <a:moveTo>
                  <a:pt x="0" y="0"/>
                </a:moveTo>
                <a:cubicBezTo>
                  <a:pt x="0" y="0"/>
                  <a:pt x="36" y="32"/>
                  <a:pt x="51" y="38"/>
                </a:cubicBezTo>
                <a:cubicBezTo>
                  <a:pt x="67" y="45"/>
                  <a:pt x="80" y="47"/>
                  <a:pt x="96" y="42"/>
                </a:cubicBezTo>
                <a:cubicBezTo>
                  <a:pt x="111" y="38"/>
                  <a:pt x="116" y="30"/>
                  <a:pt x="119" y="22"/>
                </a:cubicBezTo>
                <a:cubicBezTo>
                  <a:pt x="121" y="14"/>
                  <a:pt x="107" y="1"/>
                  <a:pt x="82" y="8"/>
                </a:cubicBezTo>
                <a:cubicBezTo>
                  <a:pt x="58" y="15"/>
                  <a:pt x="42" y="33"/>
                  <a:pt x="42" y="33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62" name="chenying0907 126"/>
          <p:cNvSpPr/>
          <p:nvPr/>
        </p:nvSpPr>
        <p:spPr bwMode="auto">
          <a:xfrm>
            <a:off x="3695700" y="1308100"/>
            <a:ext cx="130175" cy="312738"/>
          </a:xfrm>
          <a:custGeom>
            <a:gdLst>
              <a:gd name="T0" fmla="*/ 4649 w 28"/>
              <a:gd name="T1" fmla="*/ 0 h 67"/>
              <a:gd name="T2" fmla="*/ 4649 w 28"/>
              <a:gd name="T3" fmla="*/ 210048 h 67"/>
              <a:gd name="T4" fmla="*/ 79035 w 28"/>
              <a:gd name="T5" fmla="*/ 308070 h 67"/>
              <a:gd name="T6" fmla="*/ 125526 w 28"/>
              <a:gd name="T7" fmla="*/ 191377 h 67"/>
              <a:gd name="T8" fmla="*/ 79035 w 28"/>
              <a:gd name="T9" fmla="*/ 32674 h 6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67">
                <a:moveTo>
                  <a:pt x="1" y="0"/>
                </a:moveTo>
                <a:cubicBezTo>
                  <a:pt x="1" y="0"/>
                  <a:pt x="0" y="30"/>
                  <a:pt x="1" y="45"/>
                </a:cubicBezTo>
                <a:cubicBezTo>
                  <a:pt x="2" y="59"/>
                  <a:pt x="8" y="67"/>
                  <a:pt x="17" y="66"/>
                </a:cubicBezTo>
                <a:cubicBezTo>
                  <a:pt x="26" y="65"/>
                  <a:pt x="28" y="50"/>
                  <a:pt x="27" y="41"/>
                </a:cubicBezTo>
                <a:cubicBezTo>
                  <a:pt x="25" y="32"/>
                  <a:pt x="17" y="7"/>
                  <a:pt x="17" y="7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63" name="chenying0907 127"/>
          <p:cNvSpPr/>
          <p:nvPr/>
        </p:nvSpPr>
        <p:spPr bwMode="auto">
          <a:xfrm>
            <a:off x="2897188" y="1266825"/>
            <a:ext cx="401637" cy="592138"/>
          </a:xfrm>
          <a:custGeom>
            <a:gdLst>
              <a:gd name="T0" fmla="*/ 401637 w 86"/>
              <a:gd name="T1" fmla="*/ 0 h 127"/>
              <a:gd name="T2" fmla="*/ 317573 w 86"/>
              <a:gd name="T3" fmla="*/ 275088 h 127"/>
              <a:gd name="T4" fmla="*/ 228840 w 86"/>
              <a:gd name="T5" fmla="*/ 484900 h 127"/>
              <a:gd name="T6" fmla="*/ 60713 w 86"/>
              <a:gd name="T7" fmla="*/ 545513 h 127"/>
              <a:gd name="T8" fmla="*/ 121425 w 86"/>
              <a:gd name="T9" fmla="*/ 405638 h 127"/>
              <a:gd name="T10" fmla="*/ 294222 w 86"/>
              <a:gd name="T11" fmla="*/ 331038 h 1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6" h="127">
                <a:moveTo>
                  <a:pt x="86" y="0"/>
                </a:moveTo>
                <a:cubicBezTo>
                  <a:pt x="86" y="0"/>
                  <a:pt x="70" y="53"/>
                  <a:pt x="68" y="59"/>
                </a:cubicBezTo>
                <a:cubicBezTo>
                  <a:pt x="65" y="66"/>
                  <a:pt x="57" y="95"/>
                  <a:pt x="49" y="104"/>
                </a:cubicBezTo>
                <a:cubicBezTo>
                  <a:pt x="42" y="113"/>
                  <a:pt x="26" y="127"/>
                  <a:pt x="13" y="117"/>
                </a:cubicBezTo>
                <a:cubicBezTo>
                  <a:pt x="0" y="107"/>
                  <a:pt x="16" y="94"/>
                  <a:pt x="26" y="87"/>
                </a:cubicBezTo>
                <a:cubicBezTo>
                  <a:pt x="35" y="81"/>
                  <a:pt x="63" y="71"/>
                  <a:pt x="63" y="71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64" name="chenying0907 128"/>
          <p:cNvSpPr/>
          <p:nvPr/>
        </p:nvSpPr>
        <p:spPr bwMode="auto">
          <a:xfrm>
            <a:off x="3187700" y="1560513"/>
            <a:ext cx="260350" cy="195262"/>
          </a:xfrm>
          <a:custGeom>
            <a:gdLst>
              <a:gd name="T0" fmla="*/ 0 w 56"/>
              <a:gd name="T1" fmla="*/ 55789 h 42"/>
              <a:gd name="T2" fmla="*/ 144122 w 56"/>
              <a:gd name="T3" fmla="*/ 181315 h 42"/>
              <a:gd name="T4" fmla="*/ 251052 w 56"/>
              <a:gd name="T5" fmla="*/ 148771 h 42"/>
              <a:gd name="T6" fmla="*/ 144122 w 56"/>
              <a:gd name="T7" fmla="*/ 27895 h 42"/>
              <a:gd name="T8" fmla="*/ 18596 w 56"/>
              <a:gd name="T9" fmla="*/ 0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6" h="42">
                <a:moveTo>
                  <a:pt x="0" y="12"/>
                </a:moveTo>
                <a:cubicBezTo>
                  <a:pt x="0" y="12"/>
                  <a:pt x="17" y="37"/>
                  <a:pt x="31" y="39"/>
                </a:cubicBezTo>
                <a:cubicBezTo>
                  <a:pt x="45" y="42"/>
                  <a:pt x="53" y="40"/>
                  <a:pt x="54" y="32"/>
                </a:cubicBezTo>
                <a:cubicBezTo>
                  <a:pt x="56" y="25"/>
                  <a:pt x="49" y="10"/>
                  <a:pt x="31" y="6"/>
                </a:cubicBezTo>
                <a:cubicBezTo>
                  <a:pt x="13" y="2"/>
                  <a:pt x="4" y="0"/>
                  <a:pt x="4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65" name="Line 129"/>
          <p:cNvSpPr>
            <a:spLocks noChangeShapeType="1"/>
          </p:cNvSpPr>
          <p:nvPr/>
        </p:nvSpPr>
        <p:spPr bwMode="auto">
          <a:xfrm flipH="1">
            <a:off x="2836863" y="688975"/>
            <a:ext cx="33337" cy="298450"/>
          </a:xfrm>
          <a:prstGeom prst="line">
            <a:avLst/>
          </a:prstGeom>
          <a:noFill/>
          <a:ln w="25400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475" name="Group 139"/>
          <p:cNvGrpSpPr/>
          <p:nvPr/>
        </p:nvGrpSpPr>
        <p:grpSpPr>
          <a:xfrm>
            <a:off x="2641600" y="954088"/>
            <a:ext cx="274638" cy="312737"/>
            <a:chOff x="1664" y="601"/>
            <a:chExt cx="173" cy="197"/>
          </a:xfrm>
        </p:grpSpPr>
        <p:sp>
          <p:nvSpPr>
            <p:cNvPr id="12356" name="chenying0907 130"/>
            <p:cNvSpPr/>
            <p:nvPr/>
          </p:nvSpPr>
          <p:spPr bwMode="auto">
            <a:xfrm>
              <a:off x="1723" y="601"/>
              <a:ext cx="114" cy="135"/>
            </a:xfrm>
            <a:custGeom>
              <a:gdLst>
                <a:gd name="T0" fmla="*/ 20 w 39"/>
                <a:gd name="T1" fmla="*/ 26 h 46"/>
                <a:gd name="T2" fmla="*/ 20 w 39"/>
                <a:gd name="T3" fmla="*/ 103 h 46"/>
                <a:gd name="T4" fmla="*/ 85 w 39"/>
                <a:gd name="T5" fmla="*/ 114 h 46"/>
                <a:gd name="T6" fmla="*/ 114 w 39"/>
                <a:gd name="T7" fmla="*/ 59 h 46"/>
                <a:gd name="T8" fmla="*/ 41 w 39"/>
                <a:gd name="T9" fmla="*/ 12 h 46"/>
                <a:gd name="T10" fmla="*/ 20 w 39"/>
                <a:gd name="T11" fmla="*/ 26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9" h="46">
                  <a:moveTo>
                    <a:pt x="7" y="9"/>
                  </a:moveTo>
                  <a:cubicBezTo>
                    <a:pt x="2" y="15"/>
                    <a:pt x="2" y="32"/>
                    <a:pt x="7" y="35"/>
                  </a:cubicBezTo>
                  <a:cubicBezTo>
                    <a:pt x="13" y="38"/>
                    <a:pt x="23" y="46"/>
                    <a:pt x="29" y="39"/>
                  </a:cubicBezTo>
                  <a:cubicBezTo>
                    <a:pt x="35" y="32"/>
                    <a:pt x="39" y="25"/>
                    <a:pt x="39" y="20"/>
                  </a:cubicBezTo>
                  <a:cubicBezTo>
                    <a:pt x="39" y="16"/>
                    <a:pt x="28" y="0"/>
                    <a:pt x="14" y="4"/>
                  </a:cubicBezTo>
                  <a:cubicBezTo>
                    <a:pt x="0" y="8"/>
                    <a:pt x="7" y="9"/>
                    <a:pt x="7" y="9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7" name="chenying0907 131"/>
            <p:cNvSpPr/>
            <p:nvPr/>
          </p:nvSpPr>
          <p:spPr bwMode="auto">
            <a:xfrm>
              <a:off x="1664" y="633"/>
              <a:ext cx="88" cy="88"/>
            </a:xfrm>
            <a:custGeom>
              <a:gdLst>
                <a:gd name="T0" fmla="*/ 76 w 30"/>
                <a:gd name="T1" fmla="*/ 0 h 30"/>
                <a:gd name="T2" fmla="*/ 3 w 30"/>
                <a:gd name="T3" fmla="*/ 41 h 30"/>
                <a:gd name="T4" fmla="*/ 53 w 30"/>
                <a:gd name="T5" fmla="*/ 88 h 30"/>
                <a:gd name="T6" fmla="*/ 88 w 30"/>
                <a:gd name="T7" fmla="*/ 76 h 3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0" h="30">
                  <a:moveTo>
                    <a:pt x="26" y="0"/>
                  </a:moveTo>
                  <a:cubicBezTo>
                    <a:pt x="26" y="0"/>
                    <a:pt x="2" y="1"/>
                    <a:pt x="1" y="14"/>
                  </a:cubicBezTo>
                  <a:cubicBezTo>
                    <a:pt x="0" y="27"/>
                    <a:pt x="15" y="30"/>
                    <a:pt x="18" y="30"/>
                  </a:cubicBezTo>
                  <a:cubicBezTo>
                    <a:pt x="20" y="30"/>
                    <a:pt x="30" y="26"/>
                    <a:pt x="30" y="26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8" name="chenying0907 132"/>
            <p:cNvSpPr/>
            <p:nvPr/>
          </p:nvSpPr>
          <p:spPr bwMode="auto">
            <a:xfrm>
              <a:off x="1726" y="716"/>
              <a:ext cx="99" cy="82"/>
            </a:xfrm>
            <a:custGeom>
              <a:gdLst>
                <a:gd name="T0" fmla="*/ 6 w 34"/>
                <a:gd name="T1" fmla="*/ 0 h 28"/>
                <a:gd name="T2" fmla="*/ 50 w 34"/>
                <a:gd name="T3" fmla="*/ 70 h 28"/>
                <a:gd name="T4" fmla="*/ 90 w 34"/>
                <a:gd name="T5" fmla="*/ 0 h 28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" h="28">
                  <a:moveTo>
                    <a:pt x="2" y="0"/>
                  </a:moveTo>
                  <a:cubicBezTo>
                    <a:pt x="0" y="2"/>
                    <a:pt x="3" y="28"/>
                    <a:pt x="17" y="24"/>
                  </a:cubicBezTo>
                  <a:cubicBezTo>
                    <a:pt x="30" y="20"/>
                    <a:pt x="34" y="9"/>
                    <a:pt x="31" y="0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469" name="chenying0907 133"/>
          <p:cNvSpPr/>
          <p:nvPr/>
        </p:nvSpPr>
        <p:spPr bwMode="auto">
          <a:xfrm>
            <a:off x="2889250" y="1112838"/>
            <a:ext cx="325438" cy="144462"/>
          </a:xfrm>
          <a:custGeom>
            <a:gdLst>
              <a:gd name="T0" fmla="*/ 0 w 70"/>
              <a:gd name="T1" fmla="*/ 0 h 31"/>
              <a:gd name="T2" fmla="*/ 102281 w 70"/>
              <a:gd name="T3" fmla="*/ 121162 h 31"/>
              <a:gd name="T4" fmla="*/ 288245 w 70"/>
              <a:gd name="T5" fmla="*/ 121162 h 31"/>
              <a:gd name="T6" fmla="*/ 278947 w 70"/>
              <a:gd name="T7" fmla="*/ 23300 h 31"/>
              <a:gd name="T8" fmla="*/ 69737 w 70"/>
              <a:gd name="T9" fmla="*/ 102521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0" h="31">
                <a:moveTo>
                  <a:pt x="0" y="0"/>
                </a:moveTo>
                <a:cubicBezTo>
                  <a:pt x="0" y="0"/>
                  <a:pt x="8" y="22"/>
                  <a:pt x="22" y="26"/>
                </a:cubicBezTo>
                <a:cubicBezTo>
                  <a:pt x="37" y="31"/>
                  <a:pt x="53" y="30"/>
                  <a:pt x="62" y="26"/>
                </a:cubicBezTo>
                <a:cubicBezTo>
                  <a:pt x="70" y="23"/>
                  <a:pt x="70" y="8"/>
                  <a:pt x="60" y="5"/>
                </a:cubicBezTo>
                <a:cubicBezTo>
                  <a:pt x="49" y="2"/>
                  <a:pt x="25" y="13"/>
                  <a:pt x="15" y="22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70" name="chenying0907 134"/>
          <p:cNvSpPr/>
          <p:nvPr/>
        </p:nvSpPr>
        <p:spPr bwMode="auto">
          <a:xfrm>
            <a:off x="2884488" y="1223963"/>
            <a:ext cx="139700" cy="257175"/>
          </a:xfrm>
          <a:custGeom>
            <a:gdLst>
              <a:gd name="T0" fmla="*/ 88477 w 30"/>
              <a:gd name="T1" fmla="*/ 0 h 55"/>
              <a:gd name="T2" fmla="*/ 23283 w 30"/>
              <a:gd name="T3" fmla="*/ 149629 h 55"/>
              <a:gd name="T4" fmla="*/ 69850 w 30"/>
              <a:gd name="T5" fmla="*/ 238471 h 55"/>
              <a:gd name="T6" fmla="*/ 116417 w 30"/>
              <a:gd name="T7" fmla="*/ 14028 h 55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0" h="55">
                <a:moveTo>
                  <a:pt x="19" y="0"/>
                </a:moveTo>
                <a:cubicBezTo>
                  <a:pt x="17" y="3"/>
                  <a:pt x="9" y="27"/>
                  <a:pt x="5" y="32"/>
                </a:cubicBezTo>
                <a:cubicBezTo>
                  <a:pt x="0" y="37"/>
                  <a:pt x="0" y="55"/>
                  <a:pt x="15" y="51"/>
                </a:cubicBezTo>
                <a:cubicBezTo>
                  <a:pt x="30" y="47"/>
                  <a:pt x="27" y="13"/>
                  <a:pt x="25" y="3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71" name="chenying0907 135"/>
          <p:cNvSpPr/>
          <p:nvPr/>
        </p:nvSpPr>
        <p:spPr bwMode="auto">
          <a:xfrm>
            <a:off x="2165350" y="1214438"/>
            <a:ext cx="592138" cy="411162"/>
          </a:xfrm>
          <a:custGeom>
            <a:gdLst>
              <a:gd name="T0" fmla="*/ 592138 w 127"/>
              <a:gd name="T1" fmla="*/ 0 h 88"/>
              <a:gd name="T2" fmla="*/ 419625 w 127"/>
              <a:gd name="T3" fmla="*/ 345750 h 88"/>
              <a:gd name="T4" fmla="*/ 303063 w 127"/>
              <a:gd name="T5" fmla="*/ 401817 h 88"/>
              <a:gd name="T6" fmla="*/ 55950 w 127"/>
              <a:gd name="T7" fmla="*/ 345750 h 88"/>
              <a:gd name="T8" fmla="*/ 121225 w 127"/>
              <a:gd name="T9" fmla="*/ 252304 h 88"/>
              <a:gd name="T10" fmla="*/ 312388 w 127"/>
              <a:gd name="T11" fmla="*/ 303699 h 88"/>
              <a:gd name="T12" fmla="*/ 414963 w 127"/>
              <a:gd name="T13" fmla="*/ 331733 h 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7" h="88">
                <a:moveTo>
                  <a:pt x="127" y="0"/>
                </a:moveTo>
                <a:cubicBezTo>
                  <a:pt x="127" y="0"/>
                  <a:pt x="99" y="69"/>
                  <a:pt x="90" y="74"/>
                </a:cubicBezTo>
                <a:cubicBezTo>
                  <a:pt x="90" y="74"/>
                  <a:pt x="81" y="84"/>
                  <a:pt x="65" y="86"/>
                </a:cubicBezTo>
                <a:cubicBezTo>
                  <a:pt x="48" y="88"/>
                  <a:pt x="24" y="84"/>
                  <a:pt x="12" y="74"/>
                </a:cubicBezTo>
                <a:cubicBezTo>
                  <a:pt x="0" y="65"/>
                  <a:pt x="10" y="50"/>
                  <a:pt x="26" y="54"/>
                </a:cubicBezTo>
                <a:cubicBezTo>
                  <a:pt x="43" y="57"/>
                  <a:pt x="60" y="62"/>
                  <a:pt x="67" y="65"/>
                </a:cubicBezTo>
                <a:cubicBezTo>
                  <a:pt x="74" y="68"/>
                  <a:pt x="89" y="71"/>
                  <a:pt x="89" y="71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72" name="chenying0907 136"/>
          <p:cNvSpPr/>
          <p:nvPr/>
        </p:nvSpPr>
        <p:spPr bwMode="auto">
          <a:xfrm>
            <a:off x="2547938" y="1555750"/>
            <a:ext cx="266700" cy="354013"/>
          </a:xfrm>
          <a:custGeom>
            <a:gdLst>
              <a:gd name="T0" fmla="*/ 0 w 57"/>
              <a:gd name="T1" fmla="*/ 32606 h 76"/>
              <a:gd name="T2" fmla="*/ 116974 w 57"/>
              <a:gd name="T3" fmla="*/ 270168 h 76"/>
              <a:gd name="T4" fmla="*/ 233947 w 57"/>
              <a:gd name="T5" fmla="*/ 335381 h 76"/>
              <a:gd name="T6" fmla="*/ 196516 w 57"/>
              <a:gd name="T7" fmla="*/ 158374 h 76"/>
              <a:gd name="T8" fmla="*/ 42111 w 57"/>
              <a:gd name="T9" fmla="*/ 0 h 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" h="76">
                <a:moveTo>
                  <a:pt x="0" y="7"/>
                </a:moveTo>
                <a:cubicBezTo>
                  <a:pt x="0" y="7"/>
                  <a:pt x="14" y="46"/>
                  <a:pt x="25" y="58"/>
                </a:cubicBezTo>
                <a:cubicBezTo>
                  <a:pt x="36" y="71"/>
                  <a:pt x="42" y="76"/>
                  <a:pt x="50" y="72"/>
                </a:cubicBezTo>
                <a:cubicBezTo>
                  <a:pt x="57" y="68"/>
                  <a:pt x="53" y="48"/>
                  <a:pt x="42" y="34"/>
                </a:cubicBezTo>
                <a:cubicBezTo>
                  <a:pt x="32" y="21"/>
                  <a:pt x="9" y="0"/>
                  <a:pt x="9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79" name="Group 43"/>
          <p:cNvGrpSpPr/>
          <p:nvPr/>
        </p:nvGrpSpPr>
        <p:grpSpPr>
          <a:xfrm>
            <a:off x="3132138" y="5380038"/>
            <a:ext cx="1079500" cy="949325"/>
            <a:chOff x="2629" y="832"/>
            <a:chExt cx="1533" cy="1569"/>
          </a:xfrm>
        </p:grpSpPr>
        <p:sp>
          <p:nvSpPr>
            <p:cNvPr id="12328" name="chenying0907 44"/>
            <p:cNvSpPr/>
            <p:nvPr/>
          </p:nvSpPr>
          <p:spPr bwMode="auto">
            <a:xfrm>
              <a:off x="2813" y="1061"/>
              <a:ext cx="213" cy="199"/>
            </a:xfrm>
            <a:custGeom>
              <a:gdLst>
                <a:gd name="T0" fmla="*/ 144 w 90"/>
                <a:gd name="T1" fmla="*/ 135 h 84"/>
                <a:gd name="T2" fmla="*/ 40 w 90"/>
                <a:gd name="T3" fmla="*/ 114 h 84"/>
                <a:gd name="T4" fmla="*/ 99 w 90"/>
                <a:gd name="T5" fmla="*/ 0 h 84"/>
                <a:gd name="T6" fmla="*/ 144 w 90"/>
                <a:gd name="T7" fmla="*/ 135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61" y="57"/>
                  </a:moveTo>
                  <a:cubicBezTo>
                    <a:pt x="61" y="57"/>
                    <a:pt x="33" y="84"/>
                    <a:pt x="17" y="48"/>
                  </a:cubicBezTo>
                  <a:cubicBezTo>
                    <a:pt x="0" y="12"/>
                    <a:pt x="33" y="0"/>
                    <a:pt x="42" y="0"/>
                  </a:cubicBezTo>
                  <a:cubicBezTo>
                    <a:pt x="51" y="0"/>
                    <a:pt x="90" y="12"/>
                    <a:pt x="61" y="57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9" name="chenying0907 45"/>
            <p:cNvSpPr/>
            <p:nvPr/>
          </p:nvSpPr>
          <p:spPr bwMode="auto">
            <a:xfrm>
              <a:off x="3815" y="2125"/>
              <a:ext cx="212" cy="198"/>
            </a:xfrm>
            <a:custGeom>
              <a:gdLst>
                <a:gd name="T0" fmla="*/ 139 w 90"/>
                <a:gd name="T1" fmla="*/ 137 h 84"/>
                <a:gd name="T2" fmla="*/ 35 w 90"/>
                <a:gd name="T3" fmla="*/ 111 h 84"/>
                <a:gd name="T4" fmla="*/ 99 w 90"/>
                <a:gd name="T5" fmla="*/ 0 h 84"/>
                <a:gd name="T6" fmla="*/ 139 w 90"/>
                <a:gd name="T7" fmla="*/ 137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59" y="58"/>
                  </a:moveTo>
                  <a:cubicBezTo>
                    <a:pt x="59" y="58"/>
                    <a:pt x="30" y="84"/>
                    <a:pt x="15" y="47"/>
                  </a:cubicBezTo>
                  <a:cubicBezTo>
                    <a:pt x="0" y="10"/>
                    <a:pt x="33" y="0"/>
                    <a:pt x="42" y="0"/>
                  </a:cubicBezTo>
                  <a:cubicBezTo>
                    <a:pt x="51" y="0"/>
                    <a:pt x="90" y="14"/>
                    <a:pt x="59" y="5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0" name="chenying0907 46"/>
            <p:cNvSpPr/>
            <p:nvPr/>
          </p:nvSpPr>
          <p:spPr bwMode="auto">
            <a:xfrm>
              <a:off x="2960" y="1206"/>
              <a:ext cx="907" cy="947"/>
            </a:xfrm>
            <a:custGeom>
              <a:gdLst>
                <a:gd name="T0" fmla="*/ 0 w 384"/>
                <a:gd name="T1" fmla="*/ 0 h 401"/>
                <a:gd name="T2" fmla="*/ 437 w 384"/>
                <a:gd name="T3" fmla="*/ 453 h 401"/>
                <a:gd name="T4" fmla="*/ 742 w 384"/>
                <a:gd name="T5" fmla="*/ 763 h 401"/>
                <a:gd name="T6" fmla="*/ 907 w 384"/>
                <a:gd name="T7" fmla="*/ 947 h 4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4" h="401">
                  <a:moveTo>
                    <a:pt x="0" y="0"/>
                  </a:moveTo>
                  <a:cubicBezTo>
                    <a:pt x="0" y="0"/>
                    <a:pt x="165" y="168"/>
                    <a:pt x="185" y="192"/>
                  </a:cubicBezTo>
                  <a:cubicBezTo>
                    <a:pt x="205" y="215"/>
                    <a:pt x="296" y="303"/>
                    <a:pt x="314" y="323"/>
                  </a:cubicBezTo>
                  <a:cubicBezTo>
                    <a:pt x="332" y="343"/>
                    <a:pt x="384" y="401"/>
                    <a:pt x="384" y="401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1" name="chenying0907 47"/>
            <p:cNvSpPr/>
            <p:nvPr/>
          </p:nvSpPr>
          <p:spPr bwMode="auto">
            <a:xfrm>
              <a:off x="3095" y="979"/>
              <a:ext cx="564" cy="1299"/>
            </a:xfrm>
            <a:custGeom>
              <a:gdLst>
                <a:gd name="T0" fmla="*/ 564 w 239"/>
                <a:gd name="T1" fmla="*/ 0 h 550"/>
                <a:gd name="T2" fmla="*/ 281 w 239"/>
                <a:gd name="T3" fmla="*/ 678 h 550"/>
                <a:gd name="T4" fmla="*/ 109 w 239"/>
                <a:gd name="T5" fmla="*/ 1075 h 550"/>
                <a:gd name="T6" fmla="*/ 0 w 239"/>
                <a:gd name="T7" fmla="*/ 1299 h 5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9" h="550">
                  <a:moveTo>
                    <a:pt x="239" y="0"/>
                  </a:moveTo>
                  <a:cubicBezTo>
                    <a:pt x="239" y="0"/>
                    <a:pt x="133" y="259"/>
                    <a:pt x="119" y="287"/>
                  </a:cubicBezTo>
                  <a:cubicBezTo>
                    <a:pt x="105" y="314"/>
                    <a:pt x="58" y="431"/>
                    <a:pt x="46" y="455"/>
                  </a:cubicBezTo>
                  <a:cubicBezTo>
                    <a:pt x="34" y="480"/>
                    <a:pt x="0" y="550"/>
                    <a:pt x="0" y="55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2" name="chenying0907 48"/>
            <p:cNvSpPr/>
            <p:nvPr/>
          </p:nvSpPr>
          <p:spPr bwMode="auto">
            <a:xfrm>
              <a:off x="3546" y="832"/>
              <a:ext cx="207" cy="187"/>
            </a:xfrm>
            <a:custGeom>
              <a:gdLst>
                <a:gd name="T0" fmla="*/ 106 w 88"/>
                <a:gd name="T1" fmla="*/ 161 h 79"/>
                <a:gd name="T2" fmla="*/ 7 w 88"/>
                <a:gd name="T3" fmla="*/ 92 h 79"/>
                <a:gd name="T4" fmla="*/ 113 w 88"/>
                <a:gd name="T5" fmla="*/ 12 h 79"/>
                <a:gd name="T6" fmla="*/ 181 w 88"/>
                <a:gd name="T7" fmla="*/ 118 h 79"/>
                <a:gd name="T8" fmla="*/ 106 w 88"/>
                <a:gd name="T9" fmla="*/ 161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79">
                  <a:moveTo>
                    <a:pt x="45" y="68"/>
                  </a:moveTo>
                  <a:cubicBezTo>
                    <a:pt x="45" y="68"/>
                    <a:pt x="6" y="67"/>
                    <a:pt x="3" y="39"/>
                  </a:cubicBezTo>
                  <a:cubicBezTo>
                    <a:pt x="0" y="11"/>
                    <a:pt x="26" y="0"/>
                    <a:pt x="48" y="5"/>
                  </a:cubicBezTo>
                  <a:cubicBezTo>
                    <a:pt x="70" y="10"/>
                    <a:pt x="88" y="26"/>
                    <a:pt x="77" y="50"/>
                  </a:cubicBezTo>
                  <a:cubicBezTo>
                    <a:pt x="66" y="74"/>
                    <a:pt x="60" y="79"/>
                    <a:pt x="45" y="6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3" name="chenying0907 49"/>
            <p:cNvSpPr/>
            <p:nvPr/>
          </p:nvSpPr>
          <p:spPr bwMode="auto">
            <a:xfrm>
              <a:off x="3420" y="1024"/>
              <a:ext cx="414" cy="210"/>
            </a:xfrm>
            <a:custGeom>
              <a:gdLst>
                <a:gd name="T0" fmla="*/ 57 w 175"/>
                <a:gd name="T1" fmla="*/ 19 h 89"/>
                <a:gd name="T2" fmla="*/ 166 w 175"/>
                <a:gd name="T3" fmla="*/ 78 h 89"/>
                <a:gd name="T4" fmla="*/ 300 w 175"/>
                <a:gd name="T5" fmla="*/ 205 h 89"/>
                <a:gd name="T6" fmla="*/ 376 w 175"/>
                <a:gd name="T7" fmla="*/ 116 h 89"/>
                <a:gd name="T8" fmla="*/ 114 w 175"/>
                <a:gd name="T9" fmla="*/ 116 h 89"/>
                <a:gd name="T10" fmla="*/ 57 w 175"/>
                <a:gd name="T11" fmla="*/ 19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5" h="89">
                  <a:moveTo>
                    <a:pt x="24" y="8"/>
                  </a:moveTo>
                  <a:cubicBezTo>
                    <a:pt x="40" y="0"/>
                    <a:pt x="57" y="14"/>
                    <a:pt x="70" y="33"/>
                  </a:cubicBezTo>
                  <a:cubicBezTo>
                    <a:pt x="83" y="52"/>
                    <a:pt x="110" y="85"/>
                    <a:pt x="127" y="87"/>
                  </a:cubicBezTo>
                  <a:cubicBezTo>
                    <a:pt x="144" y="89"/>
                    <a:pt x="175" y="58"/>
                    <a:pt x="159" y="49"/>
                  </a:cubicBezTo>
                  <a:cubicBezTo>
                    <a:pt x="143" y="41"/>
                    <a:pt x="74" y="54"/>
                    <a:pt x="48" y="49"/>
                  </a:cubicBezTo>
                  <a:cubicBezTo>
                    <a:pt x="22" y="45"/>
                    <a:pt x="0" y="20"/>
                    <a:pt x="24" y="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4" name="chenying0907 50"/>
            <p:cNvSpPr/>
            <p:nvPr/>
          </p:nvSpPr>
          <p:spPr bwMode="auto">
            <a:xfrm>
              <a:off x="2759" y="1532"/>
              <a:ext cx="1290" cy="215"/>
            </a:xfrm>
            <a:custGeom>
              <a:gdLst>
                <a:gd name="T0" fmla="*/ 0 w 546"/>
                <a:gd name="T1" fmla="*/ 213 h 91"/>
                <a:gd name="T2" fmla="*/ 180 w 546"/>
                <a:gd name="T3" fmla="*/ 194 h 91"/>
                <a:gd name="T4" fmla="*/ 425 w 546"/>
                <a:gd name="T5" fmla="*/ 168 h 91"/>
                <a:gd name="T6" fmla="*/ 751 w 546"/>
                <a:gd name="T7" fmla="*/ 111 h 91"/>
                <a:gd name="T8" fmla="*/ 1016 w 546"/>
                <a:gd name="T9" fmla="*/ 64 h 91"/>
                <a:gd name="T10" fmla="*/ 1195 w 546"/>
                <a:gd name="T11" fmla="*/ 28 h 91"/>
                <a:gd name="T12" fmla="*/ 1290 w 54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46" h="91">
                  <a:moveTo>
                    <a:pt x="0" y="90"/>
                  </a:moveTo>
                  <a:cubicBezTo>
                    <a:pt x="12" y="91"/>
                    <a:pt x="64" y="82"/>
                    <a:pt x="76" y="82"/>
                  </a:cubicBezTo>
                  <a:cubicBezTo>
                    <a:pt x="88" y="82"/>
                    <a:pt x="161" y="74"/>
                    <a:pt x="180" y="71"/>
                  </a:cubicBezTo>
                  <a:cubicBezTo>
                    <a:pt x="199" y="68"/>
                    <a:pt x="296" y="52"/>
                    <a:pt x="318" y="47"/>
                  </a:cubicBezTo>
                  <a:cubicBezTo>
                    <a:pt x="340" y="42"/>
                    <a:pt x="411" y="33"/>
                    <a:pt x="430" y="27"/>
                  </a:cubicBezTo>
                  <a:cubicBezTo>
                    <a:pt x="449" y="21"/>
                    <a:pt x="498" y="13"/>
                    <a:pt x="506" y="12"/>
                  </a:cubicBezTo>
                  <a:cubicBezTo>
                    <a:pt x="514" y="11"/>
                    <a:pt x="546" y="0"/>
                    <a:pt x="546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5" name="chenying0907 51"/>
            <p:cNvSpPr/>
            <p:nvPr/>
          </p:nvSpPr>
          <p:spPr bwMode="auto">
            <a:xfrm>
              <a:off x="4027" y="1444"/>
              <a:ext cx="135" cy="163"/>
            </a:xfrm>
            <a:custGeom>
              <a:gdLst>
                <a:gd name="T0" fmla="*/ 83 w 57"/>
                <a:gd name="T1" fmla="*/ 5 h 69"/>
                <a:gd name="T2" fmla="*/ 135 w 57"/>
                <a:gd name="T3" fmla="*/ 76 h 69"/>
                <a:gd name="T4" fmla="*/ 66 w 57"/>
                <a:gd name="T5" fmla="*/ 154 h 69"/>
                <a:gd name="T6" fmla="*/ 21 w 57"/>
                <a:gd name="T7" fmla="*/ 50 h 69"/>
                <a:gd name="T8" fmla="*/ 83 w 57"/>
                <a:gd name="T9" fmla="*/ 5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9">
                  <a:moveTo>
                    <a:pt x="35" y="2"/>
                  </a:moveTo>
                  <a:cubicBezTo>
                    <a:pt x="47" y="5"/>
                    <a:pt x="57" y="19"/>
                    <a:pt x="57" y="32"/>
                  </a:cubicBezTo>
                  <a:cubicBezTo>
                    <a:pt x="57" y="45"/>
                    <a:pt x="42" y="69"/>
                    <a:pt x="28" y="65"/>
                  </a:cubicBezTo>
                  <a:cubicBezTo>
                    <a:pt x="14" y="61"/>
                    <a:pt x="0" y="39"/>
                    <a:pt x="9" y="21"/>
                  </a:cubicBezTo>
                  <a:cubicBezTo>
                    <a:pt x="18" y="3"/>
                    <a:pt x="29" y="0"/>
                    <a:pt x="35" y="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6" name="chenying0907 52"/>
            <p:cNvSpPr/>
            <p:nvPr/>
          </p:nvSpPr>
          <p:spPr bwMode="auto">
            <a:xfrm>
              <a:off x="2629" y="1673"/>
              <a:ext cx="133" cy="187"/>
            </a:xfrm>
            <a:custGeom>
              <a:gdLst>
                <a:gd name="T0" fmla="*/ 50 w 56"/>
                <a:gd name="T1" fmla="*/ 7 h 79"/>
                <a:gd name="T2" fmla="*/ 114 w 56"/>
                <a:gd name="T3" fmla="*/ 47 h 79"/>
                <a:gd name="T4" fmla="*/ 121 w 56"/>
                <a:gd name="T5" fmla="*/ 123 h 79"/>
                <a:gd name="T6" fmla="*/ 50 w 56"/>
                <a:gd name="T7" fmla="*/ 156 h 79"/>
                <a:gd name="T8" fmla="*/ 5 w 56"/>
                <a:gd name="T9" fmla="*/ 57 h 79"/>
                <a:gd name="T10" fmla="*/ 50 w 56"/>
                <a:gd name="T11" fmla="*/ 7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79">
                  <a:moveTo>
                    <a:pt x="21" y="3"/>
                  </a:moveTo>
                  <a:cubicBezTo>
                    <a:pt x="30" y="5"/>
                    <a:pt x="42" y="9"/>
                    <a:pt x="48" y="20"/>
                  </a:cubicBezTo>
                  <a:cubicBezTo>
                    <a:pt x="55" y="30"/>
                    <a:pt x="56" y="42"/>
                    <a:pt x="51" y="52"/>
                  </a:cubicBezTo>
                  <a:cubicBezTo>
                    <a:pt x="46" y="61"/>
                    <a:pt x="36" y="79"/>
                    <a:pt x="21" y="66"/>
                  </a:cubicBezTo>
                  <a:cubicBezTo>
                    <a:pt x="6" y="52"/>
                    <a:pt x="0" y="32"/>
                    <a:pt x="2" y="24"/>
                  </a:cubicBezTo>
                  <a:cubicBezTo>
                    <a:pt x="4" y="17"/>
                    <a:pt x="11" y="0"/>
                    <a:pt x="21" y="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7" name="chenying0907 53"/>
            <p:cNvSpPr/>
            <p:nvPr/>
          </p:nvSpPr>
          <p:spPr bwMode="auto">
            <a:xfrm>
              <a:off x="2780" y="1593"/>
              <a:ext cx="166" cy="293"/>
            </a:xfrm>
            <a:custGeom>
              <a:gdLst>
                <a:gd name="T0" fmla="*/ 166 w 70"/>
                <a:gd name="T1" fmla="*/ 132 h 124"/>
                <a:gd name="T2" fmla="*/ 102 w 70"/>
                <a:gd name="T3" fmla="*/ 45 h 124"/>
                <a:gd name="T4" fmla="*/ 17 w 70"/>
                <a:gd name="T5" fmla="*/ 24 h 124"/>
                <a:gd name="T6" fmla="*/ 43 w 70"/>
                <a:gd name="T7" fmla="*/ 95 h 124"/>
                <a:gd name="T8" fmla="*/ 100 w 70"/>
                <a:gd name="T9" fmla="*/ 139 h 124"/>
                <a:gd name="T10" fmla="*/ 50 w 70"/>
                <a:gd name="T11" fmla="*/ 208 h 124"/>
                <a:gd name="T12" fmla="*/ 52 w 70"/>
                <a:gd name="T13" fmla="*/ 284 h 124"/>
                <a:gd name="T14" fmla="*/ 119 w 70"/>
                <a:gd name="T15" fmla="*/ 236 h 124"/>
                <a:gd name="T16" fmla="*/ 166 w 70"/>
                <a:gd name="T17" fmla="*/ 132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24">
                  <a:moveTo>
                    <a:pt x="70" y="56"/>
                  </a:moveTo>
                  <a:cubicBezTo>
                    <a:pt x="70" y="56"/>
                    <a:pt x="55" y="27"/>
                    <a:pt x="43" y="19"/>
                  </a:cubicBezTo>
                  <a:cubicBezTo>
                    <a:pt x="31" y="12"/>
                    <a:pt x="14" y="0"/>
                    <a:pt x="7" y="10"/>
                  </a:cubicBezTo>
                  <a:cubicBezTo>
                    <a:pt x="0" y="20"/>
                    <a:pt x="8" y="33"/>
                    <a:pt x="18" y="40"/>
                  </a:cubicBezTo>
                  <a:cubicBezTo>
                    <a:pt x="27" y="46"/>
                    <a:pt x="38" y="53"/>
                    <a:pt x="42" y="59"/>
                  </a:cubicBezTo>
                  <a:cubicBezTo>
                    <a:pt x="42" y="59"/>
                    <a:pt x="24" y="76"/>
                    <a:pt x="21" y="88"/>
                  </a:cubicBezTo>
                  <a:cubicBezTo>
                    <a:pt x="18" y="100"/>
                    <a:pt x="14" y="116"/>
                    <a:pt x="22" y="120"/>
                  </a:cubicBezTo>
                  <a:cubicBezTo>
                    <a:pt x="30" y="124"/>
                    <a:pt x="43" y="111"/>
                    <a:pt x="50" y="100"/>
                  </a:cubicBezTo>
                  <a:cubicBezTo>
                    <a:pt x="56" y="90"/>
                    <a:pt x="68" y="62"/>
                    <a:pt x="70" y="5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8" name="chenying0907 54"/>
            <p:cNvSpPr/>
            <p:nvPr/>
          </p:nvSpPr>
          <p:spPr bwMode="auto">
            <a:xfrm>
              <a:off x="2981" y="1808"/>
              <a:ext cx="118" cy="149"/>
            </a:xfrm>
            <a:custGeom>
              <a:gdLst>
                <a:gd name="T0" fmla="*/ 99 w 50"/>
                <a:gd name="T1" fmla="*/ 43 h 63"/>
                <a:gd name="T2" fmla="*/ 9 w 50"/>
                <a:gd name="T3" fmla="*/ 43 h 63"/>
                <a:gd name="T4" fmla="*/ 42 w 50"/>
                <a:gd name="T5" fmla="*/ 130 h 63"/>
                <a:gd name="T6" fmla="*/ 99 w 50"/>
                <a:gd name="T7" fmla="*/ 130 h 63"/>
                <a:gd name="T8" fmla="*/ 99 w 50"/>
                <a:gd name="T9" fmla="*/ 43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62">
                  <a:moveTo>
                    <a:pt x="42" y="18"/>
                  </a:moveTo>
                  <a:cubicBezTo>
                    <a:pt x="36" y="12"/>
                    <a:pt x="8" y="0"/>
                    <a:pt x="4" y="18"/>
                  </a:cubicBezTo>
                  <a:cubicBezTo>
                    <a:pt x="0" y="36"/>
                    <a:pt x="9" y="51"/>
                    <a:pt x="18" y="55"/>
                  </a:cubicBezTo>
                  <a:cubicBezTo>
                    <a:pt x="28" y="58"/>
                    <a:pt x="34" y="63"/>
                    <a:pt x="42" y="55"/>
                  </a:cubicBezTo>
                  <a:cubicBezTo>
                    <a:pt x="50" y="47"/>
                    <a:pt x="48" y="24"/>
                    <a:pt x="42" y="1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9" name="chenying0907 55"/>
            <p:cNvSpPr/>
            <p:nvPr/>
          </p:nvSpPr>
          <p:spPr bwMode="auto">
            <a:xfrm>
              <a:off x="2955" y="1458"/>
              <a:ext cx="95" cy="107"/>
            </a:xfrm>
            <a:custGeom>
              <a:gdLst>
                <a:gd name="T0" fmla="*/ 95 w 40"/>
                <a:gd name="T1" fmla="*/ 59 h 45"/>
                <a:gd name="T2" fmla="*/ 55 w 40"/>
                <a:gd name="T3" fmla="*/ 0 h 45"/>
                <a:gd name="T4" fmla="*/ 12 w 40"/>
                <a:gd name="T5" fmla="*/ 67 h 45"/>
                <a:gd name="T6" fmla="*/ 95 w 40"/>
                <a:gd name="T7" fmla="*/ 59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45">
                  <a:moveTo>
                    <a:pt x="40" y="25"/>
                  </a:moveTo>
                  <a:cubicBezTo>
                    <a:pt x="40" y="25"/>
                    <a:pt x="36" y="0"/>
                    <a:pt x="23" y="0"/>
                  </a:cubicBezTo>
                  <a:cubicBezTo>
                    <a:pt x="10" y="0"/>
                    <a:pt x="0" y="10"/>
                    <a:pt x="5" y="28"/>
                  </a:cubicBezTo>
                  <a:cubicBezTo>
                    <a:pt x="10" y="45"/>
                    <a:pt x="32" y="43"/>
                    <a:pt x="40" y="25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0" name="chenying0907 56"/>
            <p:cNvSpPr/>
            <p:nvPr/>
          </p:nvSpPr>
          <p:spPr bwMode="auto">
            <a:xfrm>
              <a:off x="2899" y="1102"/>
              <a:ext cx="219" cy="307"/>
            </a:xfrm>
            <a:custGeom>
              <a:gdLst>
                <a:gd name="T0" fmla="*/ 181 w 93"/>
                <a:gd name="T1" fmla="*/ 227 h 130"/>
                <a:gd name="T2" fmla="*/ 47 w 93"/>
                <a:gd name="T3" fmla="*/ 272 h 130"/>
                <a:gd name="T4" fmla="*/ 115 w 93"/>
                <a:gd name="T5" fmla="*/ 158 h 130"/>
                <a:gd name="T6" fmla="*/ 139 w 93"/>
                <a:gd name="T7" fmla="*/ 59 h 130"/>
                <a:gd name="T8" fmla="*/ 181 w 93"/>
                <a:gd name="T9" fmla="*/ 14 h 130"/>
                <a:gd name="T10" fmla="*/ 219 w 93"/>
                <a:gd name="T11" fmla="*/ 156 h 130"/>
                <a:gd name="T12" fmla="*/ 181 w 93"/>
                <a:gd name="T13" fmla="*/ 227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130">
                  <a:moveTo>
                    <a:pt x="77" y="96"/>
                  </a:moveTo>
                  <a:cubicBezTo>
                    <a:pt x="77" y="96"/>
                    <a:pt x="41" y="130"/>
                    <a:pt x="20" y="115"/>
                  </a:cubicBezTo>
                  <a:cubicBezTo>
                    <a:pt x="0" y="100"/>
                    <a:pt x="21" y="68"/>
                    <a:pt x="49" y="67"/>
                  </a:cubicBezTo>
                  <a:cubicBezTo>
                    <a:pt x="49" y="67"/>
                    <a:pt x="53" y="36"/>
                    <a:pt x="59" y="25"/>
                  </a:cubicBezTo>
                  <a:cubicBezTo>
                    <a:pt x="65" y="14"/>
                    <a:pt x="66" y="0"/>
                    <a:pt x="77" y="6"/>
                  </a:cubicBezTo>
                  <a:cubicBezTo>
                    <a:pt x="88" y="13"/>
                    <a:pt x="93" y="52"/>
                    <a:pt x="93" y="66"/>
                  </a:cubicBezTo>
                  <a:cubicBezTo>
                    <a:pt x="93" y="81"/>
                    <a:pt x="83" y="91"/>
                    <a:pt x="77" y="9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1" name="chenying0907 57"/>
            <p:cNvSpPr/>
            <p:nvPr/>
          </p:nvSpPr>
          <p:spPr bwMode="auto">
            <a:xfrm>
              <a:off x="3262" y="1189"/>
              <a:ext cx="128" cy="130"/>
            </a:xfrm>
            <a:custGeom>
              <a:gdLst>
                <a:gd name="T0" fmla="*/ 90 w 54"/>
                <a:gd name="T1" fmla="*/ 116 h 55"/>
                <a:gd name="T2" fmla="*/ 7 w 54"/>
                <a:gd name="T3" fmla="*/ 71 h 55"/>
                <a:gd name="T4" fmla="*/ 62 w 54"/>
                <a:gd name="T5" fmla="*/ 5 h 55"/>
                <a:gd name="T6" fmla="*/ 128 w 54"/>
                <a:gd name="T7" fmla="*/ 61 h 55"/>
                <a:gd name="T8" fmla="*/ 90 w 54"/>
                <a:gd name="T9" fmla="*/ 116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5">
                  <a:moveTo>
                    <a:pt x="38" y="49"/>
                  </a:moveTo>
                  <a:cubicBezTo>
                    <a:pt x="30" y="53"/>
                    <a:pt x="6" y="55"/>
                    <a:pt x="3" y="30"/>
                  </a:cubicBezTo>
                  <a:cubicBezTo>
                    <a:pt x="0" y="5"/>
                    <a:pt x="12" y="0"/>
                    <a:pt x="26" y="2"/>
                  </a:cubicBezTo>
                  <a:cubicBezTo>
                    <a:pt x="39" y="4"/>
                    <a:pt x="54" y="15"/>
                    <a:pt x="54" y="26"/>
                  </a:cubicBezTo>
                  <a:cubicBezTo>
                    <a:pt x="53" y="37"/>
                    <a:pt x="50" y="44"/>
                    <a:pt x="38" y="49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2" name="chenying0907 58"/>
            <p:cNvSpPr/>
            <p:nvPr/>
          </p:nvSpPr>
          <p:spPr bwMode="auto">
            <a:xfrm>
              <a:off x="3352" y="1305"/>
              <a:ext cx="28" cy="153"/>
            </a:xfrm>
            <a:custGeom>
              <a:gdLst>
                <a:gd name="T0" fmla="*/ 0 w 12"/>
                <a:gd name="T1" fmla="*/ 0 h 65"/>
                <a:gd name="T2" fmla="*/ 23 w 12"/>
                <a:gd name="T3" fmla="*/ 153 h 65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2" h="65">
                  <a:moveTo>
                    <a:pt x="0" y="0"/>
                  </a:moveTo>
                  <a:cubicBezTo>
                    <a:pt x="0" y="0"/>
                    <a:pt x="12" y="52"/>
                    <a:pt x="10" y="65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3" name="chenying0907 59"/>
            <p:cNvSpPr/>
            <p:nvPr/>
          </p:nvSpPr>
          <p:spPr bwMode="auto">
            <a:xfrm>
              <a:off x="3609" y="1335"/>
              <a:ext cx="126" cy="121"/>
            </a:xfrm>
            <a:custGeom>
              <a:gdLst>
                <a:gd name="T0" fmla="*/ 62 w 53"/>
                <a:gd name="T1" fmla="*/ 114 h 51"/>
                <a:gd name="T2" fmla="*/ 19 w 53"/>
                <a:gd name="T3" fmla="*/ 21 h 51"/>
                <a:gd name="T4" fmla="*/ 93 w 53"/>
                <a:gd name="T5" fmla="*/ 7 h 51"/>
                <a:gd name="T6" fmla="*/ 119 w 53"/>
                <a:gd name="T7" fmla="*/ 81 h 51"/>
                <a:gd name="T8" fmla="*/ 62 w 53"/>
                <a:gd name="T9" fmla="*/ 114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51">
                  <a:moveTo>
                    <a:pt x="26" y="48"/>
                  </a:moveTo>
                  <a:cubicBezTo>
                    <a:pt x="15" y="45"/>
                    <a:pt x="0" y="15"/>
                    <a:pt x="8" y="9"/>
                  </a:cubicBezTo>
                  <a:cubicBezTo>
                    <a:pt x="17" y="3"/>
                    <a:pt x="27" y="0"/>
                    <a:pt x="39" y="3"/>
                  </a:cubicBezTo>
                  <a:cubicBezTo>
                    <a:pt x="50" y="5"/>
                    <a:pt x="53" y="22"/>
                    <a:pt x="50" y="34"/>
                  </a:cubicBezTo>
                  <a:cubicBezTo>
                    <a:pt x="47" y="46"/>
                    <a:pt x="38" y="51"/>
                    <a:pt x="26" y="4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4" name="chenying0907 60"/>
            <p:cNvSpPr/>
            <p:nvPr/>
          </p:nvSpPr>
          <p:spPr bwMode="auto">
            <a:xfrm>
              <a:off x="3822" y="1402"/>
              <a:ext cx="198" cy="319"/>
            </a:xfrm>
            <a:custGeom>
              <a:gdLst>
                <a:gd name="T0" fmla="*/ 26 w 84"/>
                <a:gd name="T1" fmla="*/ 165 h 135"/>
                <a:gd name="T2" fmla="*/ 19 w 84"/>
                <a:gd name="T3" fmla="*/ 57 h 135"/>
                <a:gd name="T4" fmla="*/ 97 w 84"/>
                <a:gd name="T5" fmla="*/ 24 h 135"/>
                <a:gd name="T6" fmla="*/ 75 w 84"/>
                <a:gd name="T7" fmla="*/ 158 h 135"/>
                <a:gd name="T8" fmla="*/ 174 w 84"/>
                <a:gd name="T9" fmla="*/ 227 h 135"/>
                <a:gd name="T10" fmla="*/ 160 w 84"/>
                <a:gd name="T11" fmla="*/ 314 h 135"/>
                <a:gd name="T12" fmla="*/ 64 w 84"/>
                <a:gd name="T13" fmla="*/ 267 h 135"/>
                <a:gd name="T14" fmla="*/ 26 w 84"/>
                <a:gd name="T15" fmla="*/ 165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4" h="135">
                  <a:moveTo>
                    <a:pt x="11" y="70"/>
                  </a:moveTo>
                  <a:cubicBezTo>
                    <a:pt x="11" y="70"/>
                    <a:pt x="0" y="38"/>
                    <a:pt x="8" y="24"/>
                  </a:cubicBezTo>
                  <a:cubicBezTo>
                    <a:pt x="17" y="10"/>
                    <a:pt x="29" y="0"/>
                    <a:pt x="41" y="10"/>
                  </a:cubicBezTo>
                  <a:cubicBezTo>
                    <a:pt x="53" y="20"/>
                    <a:pt x="53" y="49"/>
                    <a:pt x="32" y="67"/>
                  </a:cubicBezTo>
                  <a:cubicBezTo>
                    <a:pt x="32" y="67"/>
                    <a:pt x="64" y="75"/>
                    <a:pt x="74" y="96"/>
                  </a:cubicBezTo>
                  <a:cubicBezTo>
                    <a:pt x="84" y="116"/>
                    <a:pt x="79" y="132"/>
                    <a:pt x="68" y="133"/>
                  </a:cubicBezTo>
                  <a:cubicBezTo>
                    <a:pt x="57" y="135"/>
                    <a:pt x="34" y="131"/>
                    <a:pt x="27" y="113"/>
                  </a:cubicBezTo>
                  <a:cubicBezTo>
                    <a:pt x="19" y="95"/>
                    <a:pt x="11" y="70"/>
                    <a:pt x="11" y="7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5" name="Line 61"/>
            <p:cNvSpPr>
              <a:spLocks noChangeShapeType="1"/>
            </p:cNvSpPr>
            <p:nvPr/>
          </p:nvSpPr>
          <p:spPr bwMode="auto">
            <a:xfrm flipH="1">
              <a:off x="3574" y="1442"/>
              <a:ext cx="85" cy="10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6" name="chenying0907 62"/>
            <p:cNvSpPr/>
            <p:nvPr/>
          </p:nvSpPr>
          <p:spPr bwMode="auto">
            <a:xfrm>
              <a:off x="3607" y="1730"/>
              <a:ext cx="123" cy="40"/>
            </a:xfrm>
            <a:custGeom>
              <a:gdLst>
                <a:gd name="T0" fmla="*/ 0 w 52"/>
                <a:gd name="T1" fmla="*/ 0 h 17"/>
                <a:gd name="T2" fmla="*/ 123 w 52"/>
                <a:gd name="T3" fmla="*/ 40 h 17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2" h="17">
                  <a:moveTo>
                    <a:pt x="0" y="0"/>
                  </a:moveTo>
                  <a:cubicBezTo>
                    <a:pt x="0" y="0"/>
                    <a:pt x="44" y="4"/>
                    <a:pt x="52" y="1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7" name="chenying0907 63"/>
            <p:cNvSpPr/>
            <p:nvPr/>
          </p:nvSpPr>
          <p:spPr bwMode="auto">
            <a:xfrm>
              <a:off x="3692" y="1740"/>
              <a:ext cx="120" cy="146"/>
            </a:xfrm>
            <a:custGeom>
              <a:gdLst>
                <a:gd name="T0" fmla="*/ 120 w 51"/>
                <a:gd name="T1" fmla="*/ 75 h 62"/>
                <a:gd name="T2" fmla="*/ 38 w 51"/>
                <a:gd name="T3" fmla="*/ 118 h 62"/>
                <a:gd name="T4" fmla="*/ 61 w 51"/>
                <a:gd name="T5" fmla="*/ 2 h 62"/>
                <a:gd name="T6" fmla="*/ 120 w 51"/>
                <a:gd name="T7" fmla="*/ 75 h 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62">
                  <a:moveTo>
                    <a:pt x="51" y="32"/>
                  </a:moveTo>
                  <a:cubicBezTo>
                    <a:pt x="51" y="41"/>
                    <a:pt x="32" y="62"/>
                    <a:pt x="16" y="50"/>
                  </a:cubicBezTo>
                  <a:cubicBezTo>
                    <a:pt x="0" y="38"/>
                    <a:pt x="8" y="0"/>
                    <a:pt x="26" y="1"/>
                  </a:cubicBezTo>
                  <a:cubicBezTo>
                    <a:pt x="44" y="3"/>
                    <a:pt x="51" y="12"/>
                    <a:pt x="51" y="3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8" name="chenying0907 64"/>
            <p:cNvSpPr/>
            <p:nvPr/>
          </p:nvSpPr>
          <p:spPr bwMode="auto">
            <a:xfrm>
              <a:off x="3685" y="1912"/>
              <a:ext cx="234" cy="234"/>
            </a:xfrm>
            <a:custGeom>
              <a:gdLst>
                <a:gd name="T0" fmla="*/ 97 w 99"/>
                <a:gd name="T1" fmla="*/ 147 h 99"/>
                <a:gd name="T2" fmla="*/ 128 w 99"/>
                <a:gd name="T3" fmla="*/ 26 h 99"/>
                <a:gd name="T4" fmla="*/ 208 w 99"/>
                <a:gd name="T5" fmla="*/ 35 h 99"/>
                <a:gd name="T6" fmla="*/ 208 w 99"/>
                <a:gd name="T7" fmla="*/ 116 h 99"/>
                <a:gd name="T8" fmla="*/ 24 w 99"/>
                <a:gd name="T9" fmla="*/ 130 h 99"/>
                <a:gd name="T10" fmla="*/ 24 w 99"/>
                <a:gd name="T11" fmla="*/ 220 h 99"/>
                <a:gd name="T12" fmla="*/ 92 w 99"/>
                <a:gd name="T13" fmla="*/ 203 h 99"/>
                <a:gd name="T14" fmla="*/ 97 w 99"/>
                <a:gd name="T15" fmla="*/ 147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9" h="99">
                  <a:moveTo>
                    <a:pt x="41" y="62"/>
                  </a:moveTo>
                  <a:cubicBezTo>
                    <a:pt x="41" y="62"/>
                    <a:pt x="37" y="15"/>
                    <a:pt x="54" y="11"/>
                  </a:cubicBezTo>
                  <a:cubicBezTo>
                    <a:pt x="71" y="7"/>
                    <a:pt x="80" y="0"/>
                    <a:pt x="88" y="15"/>
                  </a:cubicBezTo>
                  <a:cubicBezTo>
                    <a:pt x="96" y="31"/>
                    <a:pt x="99" y="44"/>
                    <a:pt x="88" y="49"/>
                  </a:cubicBezTo>
                  <a:cubicBezTo>
                    <a:pt x="77" y="53"/>
                    <a:pt x="18" y="44"/>
                    <a:pt x="10" y="55"/>
                  </a:cubicBezTo>
                  <a:cubicBezTo>
                    <a:pt x="3" y="67"/>
                    <a:pt x="0" y="86"/>
                    <a:pt x="10" y="93"/>
                  </a:cubicBezTo>
                  <a:cubicBezTo>
                    <a:pt x="21" y="99"/>
                    <a:pt x="31" y="95"/>
                    <a:pt x="39" y="86"/>
                  </a:cubicBezTo>
                  <a:cubicBezTo>
                    <a:pt x="47" y="77"/>
                    <a:pt x="41" y="62"/>
                    <a:pt x="41" y="6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9" name="Line 65"/>
            <p:cNvSpPr>
              <a:spLocks noChangeShapeType="1"/>
            </p:cNvSpPr>
            <p:nvPr/>
          </p:nvSpPr>
          <p:spPr bwMode="auto">
            <a:xfrm>
              <a:off x="3050" y="1513"/>
              <a:ext cx="167" cy="5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0" name="chenying0907 66"/>
            <p:cNvSpPr/>
            <p:nvPr/>
          </p:nvSpPr>
          <p:spPr bwMode="auto">
            <a:xfrm>
              <a:off x="3376" y="1997"/>
              <a:ext cx="132" cy="125"/>
            </a:xfrm>
            <a:custGeom>
              <a:gdLst>
                <a:gd name="T0" fmla="*/ 14 w 56"/>
                <a:gd name="T1" fmla="*/ 78 h 53"/>
                <a:gd name="T2" fmla="*/ 75 w 56"/>
                <a:gd name="T3" fmla="*/ 118 h 53"/>
                <a:gd name="T4" fmla="*/ 125 w 56"/>
                <a:gd name="T5" fmla="*/ 78 h 53"/>
                <a:gd name="T6" fmla="*/ 28 w 56"/>
                <a:gd name="T7" fmla="*/ 35 h 53"/>
                <a:gd name="T8" fmla="*/ 14 w 56"/>
                <a:gd name="T9" fmla="*/ 78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2">
                  <a:moveTo>
                    <a:pt x="6" y="33"/>
                  </a:moveTo>
                  <a:cubicBezTo>
                    <a:pt x="10" y="44"/>
                    <a:pt x="18" y="53"/>
                    <a:pt x="32" y="50"/>
                  </a:cubicBezTo>
                  <a:cubicBezTo>
                    <a:pt x="47" y="47"/>
                    <a:pt x="56" y="45"/>
                    <a:pt x="53" y="33"/>
                  </a:cubicBezTo>
                  <a:cubicBezTo>
                    <a:pt x="50" y="21"/>
                    <a:pt x="24" y="0"/>
                    <a:pt x="12" y="15"/>
                  </a:cubicBezTo>
                  <a:cubicBezTo>
                    <a:pt x="0" y="29"/>
                    <a:pt x="6" y="33"/>
                    <a:pt x="6" y="3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1" name="chenying0907 67"/>
            <p:cNvSpPr/>
            <p:nvPr/>
          </p:nvSpPr>
          <p:spPr bwMode="auto">
            <a:xfrm>
              <a:off x="3019" y="2006"/>
              <a:ext cx="290" cy="272"/>
            </a:xfrm>
            <a:custGeom>
              <a:gdLst>
                <a:gd name="T0" fmla="*/ 151 w 123"/>
                <a:gd name="T1" fmla="*/ 118 h 115"/>
                <a:gd name="T2" fmla="*/ 198 w 123"/>
                <a:gd name="T3" fmla="*/ 251 h 115"/>
                <a:gd name="T4" fmla="*/ 283 w 123"/>
                <a:gd name="T5" fmla="*/ 211 h 115"/>
                <a:gd name="T6" fmla="*/ 182 w 123"/>
                <a:gd name="T7" fmla="*/ 92 h 115"/>
                <a:gd name="T8" fmla="*/ 75 w 123"/>
                <a:gd name="T9" fmla="*/ 132 h 115"/>
                <a:gd name="T10" fmla="*/ 31 w 123"/>
                <a:gd name="T11" fmla="*/ 50 h 115"/>
                <a:gd name="T12" fmla="*/ 113 w 123"/>
                <a:gd name="T13" fmla="*/ 14 h 115"/>
                <a:gd name="T14" fmla="*/ 151 w 123"/>
                <a:gd name="T15" fmla="*/ 118 h 1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3" h="115">
                  <a:moveTo>
                    <a:pt x="64" y="50"/>
                  </a:moveTo>
                  <a:cubicBezTo>
                    <a:pt x="64" y="50"/>
                    <a:pt x="57" y="97"/>
                    <a:pt x="84" y="106"/>
                  </a:cubicBezTo>
                  <a:cubicBezTo>
                    <a:pt x="111" y="115"/>
                    <a:pt x="123" y="107"/>
                    <a:pt x="120" y="89"/>
                  </a:cubicBezTo>
                  <a:cubicBezTo>
                    <a:pt x="117" y="70"/>
                    <a:pt x="84" y="40"/>
                    <a:pt x="77" y="39"/>
                  </a:cubicBezTo>
                  <a:cubicBezTo>
                    <a:pt x="70" y="37"/>
                    <a:pt x="46" y="63"/>
                    <a:pt x="32" y="56"/>
                  </a:cubicBezTo>
                  <a:cubicBezTo>
                    <a:pt x="17" y="49"/>
                    <a:pt x="0" y="31"/>
                    <a:pt x="13" y="21"/>
                  </a:cubicBezTo>
                  <a:cubicBezTo>
                    <a:pt x="25" y="11"/>
                    <a:pt x="38" y="0"/>
                    <a:pt x="48" y="6"/>
                  </a:cubicBezTo>
                  <a:cubicBezTo>
                    <a:pt x="59" y="11"/>
                    <a:pt x="64" y="31"/>
                    <a:pt x="64" y="5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2" name="chenying0907 68"/>
            <p:cNvSpPr/>
            <p:nvPr/>
          </p:nvSpPr>
          <p:spPr bwMode="auto">
            <a:xfrm>
              <a:off x="2955" y="2257"/>
              <a:ext cx="180" cy="144"/>
            </a:xfrm>
            <a:custGeom>
              <a:gdLst>
                <a:gd name="T0" fmla="*/ 52 w 76"/>
                <a:gd name="T1" fmla="*/ 26 h 61"/>
                <a:gd name="T2" fmla="*/ 26 w 76"/>
                <a:gd name="T3" fmla="*/ 116 h 61"/>
                <a:gd name="T4" fmla="*/ 123 w 76"/>
                <a:gd name="T5" fmla="*/ 127 h 61"/>
                <a:gd name="T6" fmla="*/ 178 w 76"/>
                <a:gd name="T7" fmla="*/ 83 h 61"/>
                <a:gd name="T8" fmla="*/ 97 w 76"/>
                <a:gd name="T9" fmla="*/ 9 h 61"/>
                <a:gd name="T10" fmla="*/ 52 w 76"/>
                <a:gd name="T11" fmla="*/ 26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6" h="61">
                  <a:moveTo>
                    <a:pt x="22" y="11"/>
                  </a:moveTo>
                  <a:cubicBezTo>
                    <a:pt x="12" y="21"/>
                    <a:pt x="0" y="38"/>
                    <a:pt x="11" y="49"/>
                  </a:cubicBezTo>
                  <a:cubicBezTo>
                    <a:pt x="22" y="61"/>
                    <a:pt x="36" y="61"/>
                    <a:pt x="52" y="54"/>
                  </a:cubicBezTo>
                  <a:cubicBezTo>
                    <a:pt x="67" y="47"/>
                    <a:pt x="75" y="48"/>
                    <a:pt x="75" y="35"/>
                  </a:cubicBezTo>
                  <a:cubicBezTo>
                    <a:pt x="76" y="21"/>
                    <a:pt x="57" y="0"/>
                    <a:pt x="41" y="4"/>
                  </a:cubicBezTo>
                  <a:cubicBezTo>
                    <a:pt x="25" y="8"/>
                    <a:pt x="26" y="5"/>
                    <a:pt x="22" y="11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3" name="chenying0907 69"/>
            <p:cNvSpPr/>
            <p:nvPr/>
          </p:nvSpPr>
          <p:spPr bwMode="auto">
            <a:xfrm>
              <a:off x="3149" y="1397"/>
              <a:ext cx="550" cy="645"/>
            </a:xfrm>
            <a:custGeom>
              <a:gdLst>
                <a:gd name="T0" fmla="*/ 293 w 233"/>
                <a:gd name="T1" fmla="*/ 645 h 273"/>
                <a:gd name="T2" fmla="*/ 281 w 233"/>
                <a:gd name="T3" fmla="*/ 491 h 273"/>
                <a:gd name="T4" fmla="*/ 366 w 233"/>
                <a:gd name="T5" fmla="*/ 385 h 273"/>
                <a:gd name="T6" fmla="*/ 425 w 233"/>
                <a:gd name="T7" fmla="*/ 234 h 273"/>
                <a:gd name="T8" fmla="*/ 434 w 233"/>
                <a:gd name="T9" fmla="*/ 135 h 273"/>
                <a:gd name="T10" fmla="*/ 276 w 233"/>
                <a:gd name="T11" fmla="*/ 146 h 273"/>
                <a:gd name="T12" fmla="*/ 307 w 233"/>
                <a:gd name="T13" fmla="*/ 73 h 273"/>
                <a:gd name="T14" fmla="*/ 135 w 233"/>
                <a:gd name="T15" fmla="*/ 142 h 273"/>
                <a:gd name="T16" fmla="*/ 68 w 233"/>
                <a:gd name="T17" fmla="*/ 298 h 2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3" h="273">
                  <a:moveTo>
                    <a:pt x="124" y="273"/>
                  </a:moveTo>
                  <a:cubicBezTo>
                    <a:pt x="119" y="208"/>
                    <a:pt x="119" y="208"/>
                    <a:pt x="119" y="208"/>
                  </a:cubicBezTo>
                  <a:cubicBezTo>
                    <a:pt x="157" y="207"/>
                    <a:pt x="155" y="163"/>
                    <a:pt x="155" y="163"/>
                  </a:cubicBezTo>
                  <a:cubicBezTo>
                    <a:pt x="233" y="173"/>
                    <a:pt x="180" y="99"/>
                    <a:pt x="180" y="99"/>
                  </a:cubicBezTo>
                  <a:cubicBezTo>
                    <a:pt x="180" y="99"/>
                    <a:pt x="208" y="88"/>
                    <a:pt x="184" y="57"/>
                  </a:cubicBezTo>
                  <a:cubicBezTo>
                    <a:pt x="160" y="26"/>
                    <a:pt x="117" y="62"/>
                    <a:pt x="117" y="62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81" y="0"/>
                    <a:pt x="57" y="60"/>
                    <a:pt x="57" y="60"/>
                  </a:cubicBezTo>
                  <a:cubicBezTo>
                    <a:pt x="0" y="66"/>
                    <a:pt x="29" y="126"/>
                    <a:pt x="29" y="126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4" name="chenying0907 70"/>
            <p:cNvSpPr/>
            <p:nvPr/>
          </p:nvSpPr>
          <p:spPr bwMode="auto">
            <a:xfrm>
              <a:off x="3092" y="1789"/>
              <a:ext cx="338" cy="114"/>
            </a:xfrm>
            <a:custGeom>
              <a:gdLst>
                <a:gd name="T0" fmla="*/ 338 w 143"/>
                <a:gd name="T1" fmla="*/ 100 h 48"/>
                <a:gd name="T2" fmla="*/ 248 w 143"/>
                <a:gd name="T3" fmla="*/ 0 h 48"/>
                <a:gd name="T4" fmla="*/ 118 w 143"/>
                <a:gd name="T5" fmla="*/ 17 h 48"/>
                <a:gd name="T6" fmla="*/ 0 w 143"/>
                <a:gd name="T7" fmla="*/ 88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" h="48">
                  <a:moveTo>
                    <a:pt x="143" y="42"/>
                  </a:moveTo>
                  <a:cubicBezTo>
                    <a:pt x="143" y="42"/>
                    <a:pt x="108" y="48"/>
                    <a:pt x="105" y="0"/>
                  </a:cubicBezTo>
                  <a:cubicBezTo>
                    <a:pt x="105" y="0"/>
                    <a:pt x="74" y="36"/>
                    <a:pt x="50" y="7"/>
                  </a:cubicBezTo>
                  <a:cubicBezTo>
                    <a:pt x="0" y="37"/>
                    <a:pt x="0" y="37"/>
                    <a:pt x="0" y="3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5" name="chenying0907 71"/>
            <p:cNvSpPr/>
            <p:nvPr/>
          </p:nvSpPr>
          <p:spPr bwMode="auto">
            <a:xfrm>
              <a:off x="3170" y="1704"/>
              <a:ext cx="47" cy="102"/>
            </a:xfrm>
            <a:custGeom>
              <a:gdLst>
                <a:gd name="T0" fmla="*/ 40 w 20"/>
                <a:gd name="T1" fmla="*/ 102 h 43"/>
                <a:gd name="T2" fmla="*/ 47 w 20"/>
                <a:gd name="T3" fmla="*/ 0 h 43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0" h="43">
                  <a:moveTo>
                    <a:pt x="17" y="43"/>
                  </a:moveTo>
                  <a:cubicBezTo>
                    <a:pt x="17" y="43"/>
                    <a:pt x="0" y="17"/>
                    <a:pt x="20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15" dur="5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3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6000" fill="hold"/>
                                        <p:tgtEl>
                                          <p:spTgt spid="14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6000" fill="hold"/>
                                        <p:tgtEl>
                                          <p:spTgt spid="14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21" dur="5000" fill="hold"/>
                                        <p:tgtEl>
                                          <p:spTgt spid="143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"/>
                                        <p:tgtEl>
                                          <p:spTgt spid="14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"/>
                                        <p:tgtEl>
                                          <p:spTgt spid="14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"/>
                                        <p:tgtEl>
                                          <p:spTgt spid="1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00"/>
                                        <p:tgtEl>
                                          <p:spTgt spid="1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14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14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4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1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1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1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14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"/>
                                        <p:tgtEl>
                                          <p:spTgt spid="14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14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14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14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200"/>
                                        <p:tgtEl>
                                          <p:spTgt spid="14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"/>
                                        <p:tgtEl>
                                          <p:spTgt spid="14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00"/>
                                        <p:tgtEl>
                                          <p:spTgt spid="14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"/>
                                        <p:tgtEl>
                                          <p:spTgt spid="14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00"/>
                                        <p:tgtEl>
                                          <p:spTgt spid="1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1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1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"/>
                                        <p:tgtEl>
                                          <p:spTgt spid="1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14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"/>
                                        <p:tgtEl>
                                          <p:spTgt spid="14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200"/>
                                        <p:tgtEl>
                                          <p:spTgt spid="14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14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00"/>
                                        <p:tgtEl>
                                          <p:spTgt spid="14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"/>
                                        <p:tgtEl>
                                          <p:spTgt spid="14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200"/>
                                        <p:tgtEl>
                                          <p:spTgt spid="14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14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435" grpId="0" animBg="1"/>
      <p:bldP spid="14438" grpId="0" animBg="1"/>
      <p:bldP spid="14441" grpId="0" animBg="1"/>
      <p:bldP spid="14442" grpId="0" animBg="1"/>
      <p:bldP spid="14443" grpId="0" animBg="1"/>
      <p:bldP spid="14444" grpId="0" animBg="1"/>
      <p:bldP spid="14445" grpId="0" animBg="1"/>
      <p:bldP spid="14448" grpId="0" animBg="1"/>
      <p:bldP spid="14449" grpId="0" animBg="1"/>
      <p:bldP spid="14450" grpId="0" animBg="1"/>
      <p:bldP spid="14451" grpId="0" animBg="1"/>
      <p:bldP spid="14452" grpId="0" animBg="1"/>
      <p:bldP spid="14453" grpId="0" animBg="1"/>
      <p:bldP spid="14454" grpId="0" animBg="1"/>
      <p:bldP spid="14455" grpId="0" animBg="1"/>
      <p:bldP spid="14456" grpId="0" animBg="1"/>
      <p:bldP spid="14457" grpId="0" animBg="1"/>
      <p:bldP spid="14458" grpId="0" animBg="1"/>
      <p:bldP spid="14459" grpId="0" animBg="1"/>
      <p:bldP spid="14460" grpId="0" animBg="1"/>
      <p:bldP spid="14461" grpId="0" animBg="1"/>
      <p:bldP spid="14462" grpId="0" animBg="1"/>
      <p:bldP spid="14463" grpId="0" animBg="1"/>
      <p:bldP spid="14464" grpId="0" animBg="1"/>
      <p:bldP spid="14465" grpId="0" animBg="1"/>
      <p:bldP spid="14469" grpId="0" animBg="1"/>
      <p:bldP spid="14470" grpId="0" animBg="1"/>
      <p:bldP spid="14471" grpId="0" animBg="1"/>
      <p:bldP spid="1447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5076825" y="2066925"/>
            <a:ext cx="26987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Christmas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And 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New Year wishes #7</a:t>
            </a:r>
          </a:p>
        </p:txBody>
      </p:sp>
      <p:grpSp>
        <p:nvGrpSpPr>
          <p:cNvPr id="17411" name="Group 3"/>
          <p:cNvGrpSpPr/>
          <p:nvPr/>
        </p:nvGrpSpPr>
        <p:grpSpPr>
          <a:xfrm>
            <a:off x="4284663" y="685800"/>
            <a:ext cx="1222375" cy="1223963"/>
            <a:chOff x="2131" y="2118"/>
            <a:chExt cx="749" cy="770"/>
          </a:xfrm>
        </p:grpSpPr>
        <p:sp>
          <p:nvSpPr>
            <p:cNvPr id="13402" name="chenying0907 4"/>
            <p:cNvSpPr/>
            <p:nvPr/>
          </p:nvSpPr>
          <p:spPr bwMode="auto">
            <a:xfrm>
              <a:off x="2419" y="2413"/>
              <a:ext cx="161" cy="166"/>
            </a:xfrm>
            <a:custGeom>
              <a:gdLst>
                <a:gd name="T0" fmla="*/ 24 w 68"/>
                <a:gd name="T1" fmla="*/ 138 h 70"/>
                <a:gd name="T2" fmla="*/ 118 w 68"/>
                <a:gd name="T3" fmla="*/ 147 h 70"/>
                <a:gd name="T4" fmla="*/ 152 w 68"/>
                <a:gd name="T5" fmla="*/ 55 h 70"/>
                <a:gd name="T6" fmla="*/ 54 w 68"/>
                <a:gd name="T7" fmla="*/ 19 h 70"/>
                <a:gd name="T8" fmla="*/ 24 w 68"/>
                <a:gd name="T9" fmla="*/ 138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70">
                  <a:moveTo>
                    <a:pt x="10" y="58"/>
                  </a:moveTo>
                  <a:cubicBezTo>
                    <a:pt x="17" y="69"/>
                    <a:pt x="36" y="70"/>
                    <a:pt x="50" y="62"/>
                  </a:cubicBezTo>
                  <a:cubicBezTo>
                    <a:pt x="63" y="54"/>
                    <a:pt x="68" y="32"/>
                    <a:pt x="64" y="23"/>
                  </a:cubicBezTo>
                  <a:cubicBezTo>
                    <a:pt x="60" y="15"/>
                    <a:pt x="39" y="0"/>
                    <a:pt x="23" y="8"/>
                  </a:cubicBezTo>
                  <a:cubicBezTo>
                    <a:pt x="7" y="16"/>
                    <a:pt x="0" y="42"/>
                    <a:pt x="10" y="58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3" name="chenying0907 5"/>
            <p:cNvSpPr/>
            <p:nvPr/>
          </p:nvSpPr>
          <p:spPr bwMode="auto">
            <a:xfrm>
              <a:off x="2544" y="2118"/>
              <a:ext cx="81" cy="80"/>
            </a:xfrm>
            <a:custGeom>
              <a:gdLst>
                <a:gd name="T0" fmla="*/ 60 w 34"/>
                <a:gd name="T1" fmla="*/ 78 h 34"/>
                <a:gd name="T2" fmla="*/ 24 w 34"/>
                <a:gd name="T3" fmla="*/ 9 h 34"/>
                <a:gd name="T4" fmla="*/ 60 w 34"/>
                <a:gd name="T5" fmla="*/ 33 h 34"/>
                <a:gd name="T6" fmla="*/ 60 w 34"/>
                <a:gd name="T7" fmla="*/ 78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" h="34">
                  <a:moveTo>
                    <a:pt x="25" y="33"/>
                  </a:moveTo>
                  <a:cubicBezTo>
                    <a:pt x="25" y="33"/>
                    <a:pt x="0" y="16"/>
                    <a:pt x="10" y="4"/>
                  </a:cubicBezTo>
                  <a:cubicBezTo>
                    <a:pt x="13" y="0"/>
                    <a:pt x="20" y="8"/>
                    <a:pt x="25" y="14"/>
                  </a:cubicBezTo>
                  <a:cubicBezTo>
                    <a:pt x="30" y="21"/>
                    <a:pt x="34" y="34"/>
                    <a:pt x="25" y="33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4" name="chenying0907 6"/>
            <p:cNvSpPr/>
            <p:nvPr/>
          </p:nvSpPr>
          <p:spPr bwMode="auto">
            <a:xfrm>
              <a:off x="2537" y="2144"/>
              <a:ext cx="161" cy="113"/>
            </a:xfrm>
            <a:custGeom>
              <a:gdLst>
                <a:gd name="T0" fmla="*/ 69 w 68"/>
                <a:gd name="T1" fmla="*/ 57 h 48"/>
                <a:gd name="T2" fmla="*/ 118 w 68"/>
                <a:gd name="T3" fmla="*/ 87 h 48"/>
                <a:gd name="T4" fmla="*/ 62 w 68"/>
                <a:gd name="T5" fmla="*/ 75 h 48"/>
                <a:gd name="T6" fmla="*/ 14 w 68"/>
                <a:gd name="T7" fmla="*/ 52 h 48"/>
                <a:gd name="T8" fmla="*/ 69 w 68"/>
                <a:gd name="T9" fmla="*/ 57 h 48"/>
                <a:gd name="T10" fmla="*/ 137 w 68"/>
                <a:gd name="T11" fmla="*/ 24 h 48"/>
                <a:gd name="T12" fmla="*/ 69 w 68"/>
                <a:gd name="T13" fmla="*/ 57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8" h="48">
                  <a:moveTo>
                    <a:pt x="29" y="24"/>
                  </a:moveTo>
                  <a:cubicBezTo>
                    <a:pt x="29" y="24"/>
                    <a:pt x="52" y="25"/>
                    <a:pt x="50" y="37"/>
                  </a:cubicBezTo>
                  <a:cubicBezTo>
                    <a:pt x="49" y="48"/>
                    <a:pt x="34" y="46"/>
                    <a:pt x="26" y="32"/>
                  </a:cubicBezTo>
                  <a:cubicBezTo>
                    <a:pt x="19" y="37"/>
                    <a:pt x="0" y="33"/>
                    <a:pt x="6" y="22"/>
                  </a:cubicBezTo>
                  <a:cubicBezTo>
                    <a:pt x="11" y="10"/>
                    <a:pt x="29" y="24"/>
                    <a:pt x="29" y="24"/>
                  </a:cubicBezTo>
                  <a:cubicBezTo>
                    <a:pt x="29" y="24"/>
                    <a:pt x="49" y="0"/>
                    <a:pt x="58" y="10"/>
                  </a:cubicBezTo>
                  <a:cubicBezTo>
                    <a:pt x="68" y="20"/>
                    <a:pt x="47" y="34"/>
                    <a:pt x="29" y="2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5" name="chenying0907 7"/>
            <p:cNvSpPr/>
            <p:nvPr/>
          </p:nvSpPr>
          <p:spPr bwMode="auto">
            <a:xfrm>
              <a:off x="2518" y="2208"/>
              <a:ext cx="123" cy="78"/>
            </a:xfrm>
            <a:custGeom>
              <a:gdLst>
                <a:gd name="T0" fmla="*/ 80 w 52"/>
                <a:gd name="T1" fmla="*/ 12 h 33"/>
                <a:gd name="T2" fmla="*/ 5 w 52"/>
                <a:gd name="T3" fmla="*/ 26 h 33"/>
                <a:gd name="T4" fmla="*/ 71 w 52"/>
                <a:gd name="T5" fmla="*/ 40 h 33"/>
                <a:gd name="T6" fmla="*/ 97 w 52"/>
                <a:gd name="T7" fmla="*/ 73 h 33"/>
                <a:gd name="T8" fmla="*/ 121 w 52"/>
                <a:gd name="T9" fmla="*/ 52 h 33"/>
                <a:gd name="T10" fmla="*/ 80 w 52"/>
                <a:gd name="T11" fmla="*/ 12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33">
                  <a:moveTo>
                    <a:pt x="34" y="5"/>
                  </a:moveTo>
                  <a:cubicBezTo>
                    <a:pt x="34" y="5"/>
                    <a:pt x="4" y="0"/>
                    <a:pt x="2" y="11"/>
                  </a:cubicBezTo>
                  <a:cubicBezTo>
                    <a:pt x="0" y="22"/>
                    <a:pt x="24" y="27"/>
                    <a:pt x="30" y="17"/>
                  </a:cubicBezTo>
                  <a:cubicBezTo>
                    <a:pt x="30" y="17"/>
                    <a:pt x="33" y="30"/>
                    <a:pt x="41" y="31"/>
                  </a:cubicBezTo>
                  <a:cubicBezTo>
                    <a:pt x="49" y="33"/>
                    <a:pt x="52" y="27"/>
                    <a:pt x="51" y="22"/>
                  </a:cubicBezTo>
                  <a:cubicBezTo>
                    <a:pt x="49" y="18"/>
                    <a:pt x="42" y="11"/>
                    <a:pt x="34" y="5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6" name="chenying0907 8"/>
            <p:cNvSpPr/>
            <p:nvPr/>
          </p:nvSpPr>
          <p:spPr bwMode="auto">
            <a:xfrm>
              <a:off x="2396" y="2751"/>
              <a:ext cx="99" cy="66"/>
            </a:xfrm>
            <a:custGeom>
              <a:gdLst>
                <a:gd name="T0" fmla="*/ 40 w 42"/>
                <a:gd name="T1" fmla="*/ 0 h 28"/>
                <a:gd name="T2" fmla="*/ 2 w 42"/>
                <a:gd name="T3" fmla="*/ 19 h 28"/>
                <a:gd name="T4" fmla="*/ 33 w 42"/>
                <a:gd name="T5" fmla="*/ 26 h 28"/>
                <a:gd name="T6" fmla="*/ 75 w 42"/>
                <a:gd name="T7" fmla="*/ 66 h 28"/>
                <a:gd name="T8" fmla="*/ 40 w 42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28">
                  <a:moveTo>
                    <a:pt x="17" y="0"/>
                  </a:moveTo>
                  <a:cubicBezTo>
                    <a:pt x="17" y="0"/>
                    <a:pt x="0" y="0"/>
                    <a:pt x="1" y="8"/>
                  </a:cubicBezTo>
                  <a:cubicBezTo>
                    <a:pt x="3" y="15"/>
                    <a:pt x="12" y="12"/>
                    <a:pt x="14" y="11"/>
                  </a:cubicBezTo>
                  <a:cubicBezTo>
                    <a:pt x="14" y="11"/>
                    <a:pt x="22" y="28"/>
                    <a:pt x="32" y="28"/>
                  </a:cubicBezTo>
                  <a:cubicBezTo>
                    <a:pt x="42" y="28"/>
                    <a:pt x="41" y="11"/>
                    <a:pt x="17" y="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7" name="chenying0907 9"/>
            <p:cNvSpPr/>
            <p:nvPr/>
          </p:nvSpPr>
          <p:spPr bwMode="auto">
            <a:xfrm>
              <a:off x="2367" y="2768"/>
              <a:ext cx="128" cy="87"/>
            </a:xfrm>
            <a:custGeom>
              <a:gdLst>
                <a:gd name="T0" fmla="*/ 62 w 54"/>
                <a:gd name="T1" fmla="*/ 9 h 37"/>
                <a:gd name="T2" fmla="*/ 2 w 54"/>
                <a:gd name="T3" fmla="*/ 31 h 37"/>
                <a:gd name="T4" fmla="*/ 55 w 54"/>
                <a:gd name="T5" fmla="*/ 33 h 37"/>
                <a:gd name="T6" fmla="*/ 95 w 54"/>
                <a:gd name="T7" fmla="*/ 78 h 37"/>
                <a:gd name="T8" fmla="*/ 62 w 54"/>
                <a:gd name="T9" fmla="*/ 9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37">
                  <a:moveTo>
                    <a:pt x="26" y="4"/>
                  </a:moveTo>
                  <a:cubicBezTo>
                    <a:pt x="26" y="4"/>
                    <a:pt x="2" y="0"/>
                    <a:pt x="1" y="13"/>
                  </a:cubicBezTo>
                  <a:cubicBezTo>
                    <a:pt x="0" y="26"/>
                    <a:pt x="20" y="16"/>
                    <a:pt x="23" y="14"/>
                  </a:cubicBezTo>
                  <a:cubicBezTo>
                    <a:pt x="23" y="14"/>
                    <a:pt x="26" y="37"/>
                    <a:pt x="40" y="33"/>
                  </a:cubicBezTo>
                  <a:cubicBezTo>
                    <a:pt x="54" y="29"/>
                    <a:pt x="33" y="4"/>
                    <a:pt x="26" y="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8" name="chenying0907 10"/>
            <p:cNvSpPr/>
            <p:nvPr/>
          </p:nvSpPr>
          <p:spPr bwMode="auto">
            <a:xfrm>
              <a:off x="2348" y="2179"/>
              <a:ext cx="267" cy="697"/>
            </a:xfrm>
            <a:custGeom>
              <a:gdLst>
                <a:gd name="T0" fmla="*/ 73 w 113"/>
                <a:gd name="T1" fmla="*/ 621 h 295"/>
                <a:gd name="T2" fmla="*/ 12 w 113"/>
                <a:gd name="T3" fmla="*/ 657 h 295"/>
                <a:gd name="T4" fmla="*/ 64 w 113"/>
                <a:gd name="T5" fmla="*/ 650 h 295"/>
                <a:gd name="T6" fmla="*/ 196 w 113"/>
                <a:gd name="T7" fmla="*/ 206 h 295"/>
                <a:gd name="T8" fmla="*/ 267 w 113"/>
                <a:gd name="T9" fmla="*/ 0 h 2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" h="295">
                  <a:moveTo>
                    <a:pt x="31" y="263"/>
                  </a:moveTo>
                  <a:cubicBezTo>
                    <a:pt x="31" y="263"/>
                    <a:pt x="0" y="262"/>
                    <a:pt x="5" y="278"/>
                  </a:cubicBezTo>
                  <a:cubicBezTo>
                    <a:pt x="10" y="295"/>
                    <a:pt x="27" y="275"/>
                    <a:pt x="27" y="275"/>
                  </a:cubicBezTo>
                  <a:cubicBezTo>
                    <a:pt x="27" y="275"/>
                    <a:pt x="72" y="127"/>
                    <a:pt x="83" y="87"/>
                  </a:cubicBezTo>
                  <a:cubicBezTo>
                    <a:pt x="94" y="46"/>
                    <a:pt x="113" y="0"/>
                    <a:pt x="113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9" name="chenying0907 11"/>
            <p:cNvSpPr/>
            <p:nvPr/>
          </p:nvSpPr>
          <p:spPr bwMode="auto">
            <a:xfrm>
              <a:off x="2400" y="2803"/>
              <a:ext cx="50" cy="78"/>
            </a:xfrm>
            <a:custGeom>
              <a:gdLst>
                <a:gd name="T0" fmla="*/ 12 w 21"/>
                <a:gd name="T1" fmla="*/ 26 h 33"/>
                <a:gd name="T2" fmla="*/ 24 w 21"/>
                <a:gd name="T3" fmla="*/ 73 h 33"/>
                <a:gd name="T4" fmla="*/ 21 w 21"/>
                <a:gd name="T5" fmla="*/ 0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33">
                  <a:moveTo>
                    <a:pt x="5" y="11"/>
                  </a:moveTo>
                  <a:cubicBezTo>
                    <a:pt x="5" y="11"/>
                    <a:pt x="0" y="28"/>
                    <a:pt x="10" y="31"/>
                  </a:cubicBezTo>
                  <a:cubicBezTo>
                    <a:pt x="21" y="33"/>
                    <a:pt x="19" y="2"/>
                    <a:pt x="9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10" name="chenying0907 12"/>
            <p:cNvSpPr/>
            <p:nvPr/>
          </p:nvSpPr>
          <p:spPr bwMode="auto">
            <a:xfrm>
              <a:off x="2778" y="2297"/>
              <a:ext cx="50" cy="90"/>
            </a:xfrm>
            <a:custGeom>
              <a:gdLst>
                <a:gd name="T0" fmla="*/ 10 w 21"/>
                <a:gd name="T1" fmla="*/ 71 h 38"/>
                <a:gd name="T2" fmla="*/ 38 w 21"/>
                <a:gd name="T3" fmla="*/ 0 h 38"/>
                <a:gd name="T4" fmla="*/ 43 w 21"/>
                <a:gd name="T5" fmla="*/ 43 h 38"/>
                <a:gd name="T6" fmla="*/ 10 w 21"/>
                <a:gd name="T7" fmla="*/ 71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" h="38">
                  <a:moveTo>
                    <a:pt x="4" y="30"/>
                  </a:moveTo>
                  <a:cubicBezTo>
                    <a:pt x="4" y="30"/>
                    <a:pt x="0" y="0"/>
                    <a:pt x="16" y="0"/>
                  </a:cubicBezTo>
                  <a:cubicBezTo>
                    <a:pt x="21" y="0"/>
                    <a:pt x="19" y="10"/>
                    <a:pt x="18" y="18"/>
                  </a:cubicBezTo>
                  <a:cubicBezTo>
                    <a:pt x="16" y="26"/>
                    <a:pt x="10" y="38"/>
                    <a:pt x="4" y="3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11" name="chenying0907 13"/>
            <p:cNvSpPr/>
            <p:nvPr/>
          </p:nvSpPr>
          <p:spPr bwMode="auto">
            <a:xfrm>
              <a:off x="2726" y="2321"/>
              <a:ext cx="133" cy="125"/>
            </a:xfrm>
            <a:custGeom>
              <a:gdLst>
                <a:gd name="T0" fmla="*/ 62 w 56"/>
                <a:gd name="T1" fmla="*/ 54 h 53"/>
                <a:gd name="T2" fmla="*/ 71 w 56"/>
                <a:gd name="T3" fmla="*/ 111 h 53"/>
                <a:gd name="T4" fmla="*/ 43 w 56"/>
                <a:gd name="T5" fmla="*/ 61 h 53"/>
                <a:gd name="T6" fmla="*/ 26 w 56"/>
                <a:gd name="T7" fmla="*/ 9 h 53"/>
                <a:gd name="T8" fmla="*/ 62 w 56"/>
                <a:gd name="T9" fmla="*/ 54 h 53"/>
                <a:gd name="T10" fmla="*/ 131 w 56"/>
                <a:gd name="T11" fmla="*/ 85 h 53"/>
                <a:gd name="T12" fmla="*/ 62 w 56"/>
                <a:gd name="T13" fmla="*/ 54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52">
                  <a:moveTo>
                    <a:pt x="26" y="23"/>
                  </a:moveTo>
                  <a:cubicBezTo>
                    <a:pt x="26" y="23"/>
                    <a:pt x="40" y="41"/>
                    <a:pt x="30" y="47"/>
                  </a:cubicBezTo>
                  <a:cubicBezTo>
                    <a:pt x="21" y="53"/>
                    <a:pt x="13" y="41"/>
                    <a:pt x="18" y="26"/>
                  </a:cubicBezTo>
                  <a:cubicBezTo>
                    <a:pt x="10" y="24"/>
                    <a:pt x="0" y="7"/>
                    <a:pt x="11" y="4"/>
                  </a:cubicBezTo>
                  <a:cubicBezTo>
                    <a:pt x="23" y="0"/>
                    <a:pt x="26" y="23"/>
                    <a:pt x="26" y="23"/>
                  </a:cubicBezTo>
                  <a:cubicBezTo>
                    <a:pt x="26" y="23"/>
                    <a:pt x="56" y="22"/>
                    <a:pt x="55" y="36"/>
                  </a:cubicBezTo>
                  <a:cubicBezTo>
                    <a:pt x="54" y="49"/>
                    <a:pt x="30" y="43"/>
                    <a:pt x="26" y="23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12" name="chenying0907 14"/>
            <p:cNvSpPr/>
            <p:nvPr/>
          </p:nvSpPr>
          <p:spPr bwMode="auto">
            <a:xfrm>
              <a:off x="2684" y="2321"/>
              <a:ext cx="87" cy="130"/>
            </a:xfrm>
            <a:custGeom>
              <a:gdLst>
                <a:gd name="T0" fmla="*/ 85 w 37"/>
                <a:gd name="T1" fmla="*/ 61 h 55"/>
                <a:gd name="T2" fmla="*/ 24 w 37"/>
                <a:gd name="T3" fmla="*/ 14 h 55"/>
                <a:gd name="T4" fmla="*/ 56 w 37"/>
                <a:gd name="T5" fmla="*/ 73 h 55"/>
                <a:gd name="T6" fmla="*/ 49 w 37"/>
                <a:gd name="T7" fmla="*/ 113 h 55"/>
                <a:gd name="T8" fmla="*/ 80 w 37"/>
                <a:gd name="T9" fmla="*/ 118 h 55"/>
                <a:gd name="T10" fmla="*/ 85 w 37"/>
                <a:gd name="T11" fmla="*/ 61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55">
                  <a:moveTo>
                    <a:pt x="36" y="26"/>
                  </a:moveTo>
                  <a:cubicBezTo>
                    <a:pt x="36" y="26"/>
                    <a:pt x="19" y="0"/>
                    <a:pt x="10" y="6"/>
                  </a:cubicBezTo>
                  <a:cubicBezTo>
                    <a:pt x="0" y="11"/>
                    <a:pt x="13" y="33"/>
                    <a:pt x="24" y="31"/>
                  </a:cubicBezTo>
                  <a:cubicBezTo>
                    <a:pt x="24" y="31"/>
                    <a:pt x="17" y="41"/>
                    <a:pt x="21" y="48"/>
                  </a:cubicBezTo>
                  <a:cubicBezTo>
                    <a:pt x="24" y="55"/>
                    <a:pt x="32" y="54"/>
                    <a:pt x="34" y="50"/>
                  </a:cubicBezTo>
                  <a:cubicBezTo>
                    <a:pt x="36" y="46"/>
                    <a:pt x="37" y="36"/>
                    <a:pt x="36" y="26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13" name="chenying0907 15"/>
            <p:cNvSpPr/>
            <p:nvPr/>
          </p:nvSpPr>
          <p:spPr bwMode="auto">
            <a:xfrm>
              <a:off x="2216" y="2586"/>
              <a:ext cx="66" cy="118"/>
            </a:xfrm>
            <a:custGeom>
              <a:gdLst>
                <a:gd name="T0" fmla="*/ 50 w 28"/>
                <a:gd name="T1" fmla="*/ 31 h 50"/>
                <a:gd name="T2" fmla="*/ 12 w 28"/>
                <a:gd name="T3" fmla="*/ 14 h 50"/>
                <a:gd name="T4" fmla="*/ 26 w 28"/>
                <a:gd name="T5" fmla="*/ 42 h 50"/>
                <a:gd name="T6" fmla="*/ 24 w 28"/>
                <a:gd name="T7" fmla="*/ 101 h 50"/>
                <a:gd name="T8" fmla="*/ 50 w 28"/>
                <a:gd name="T9" fmla="*/ 3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50">
                  <a:moveTo>
                    <a:pt x="21" y="13"/>
                  </a:moveTo>
                  <a:cubicBezTo>
                    <a:pt x="21" y="13"/>
                    <a:pt x="10" y="0"/>
                    <a:pt x="5" y="6"/>
                  </a:cubicBezTo>
                  <a:cubicBezTo>
                    <a:pt x="0" y="13"/>
                    <a:pt x="8" y="17"/>
                    <a:pt x="11" y="18"/>
                  </a:cubicBezTo>
                  <a:cubicBezTo>
                    <a:pt x="11" y="18"/>
                    <a:pt x="4" y="35"/>
                    <a:pt x="10" y="43"/>
                  </a:cubicBezTo>
                  <a:cubicBezTo>
                    <a:pt x="17" y="50"/>
                    <a:pt x="28" y="38"/>
                    <a:pt x="21" y="13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14" name="chenying0907 16"/>
            <p:cNvSpPr/>
            <p:nvPr/>
          </p:nvSpPr>
          <p:spPr bwMode="auto">
            <a:xfrm>
              <a:off x="2162" y="2581"/>
              <a:ext cx="90" cy="137"/>
            </a:xfrm>
            <a:custGeom>
              <a:gdLst>
                <a:gd name="T0" fmla="*/ 81 w 38"/>
                <a:gd name="T1" fmla="*/ 47 h 58"/>
                <a:gd name="T2" fmla="*/ 24 w 38"/>
                <a:gd name="T3" fmla="*/ 19 h 58"/>
                <a:gd name="T4" fmla="*/ 57 w 38"/>
                <a:gd name="T5" fmla="*/ 59 h 58"/>
                <a:gd name="T6" fmla="*/ 52 w 38"/>
                <a:gd name="T7" fmla="*/ 118 h 58"/>
                <a:gd name="T8" fmla="*/ 81 w 38"/>
                <a:gd name="T9" fmla="*/ 47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57">
                  <a:moveTo>
                    <a:pt x="34" y="20"/>
                  </a:moveTo>
                  <a:cubicBezTo>
                    <a:pt x="34" y="20"/>
                    <a:pt x="21" y="0"/>
                    <a:pt x="10" y="8"/>
                  </a:cubicBezTo>
                  <a:cubicBezTo>
                    <a:pt x="0" y="15"/>
                    <a:pt x="21" y="24"/>
                    <a:pt x="24" y="25"/>
                  </a:cubicBezTo>
                  <a:cubicBezTo>
                    <a:pt x="24" y="25"/>
                    <a:pt x="10" y="42"/>
                    <a:pt x="22" y="50"/>
                  </a:cubicBezTo>
                  <a:cubicBezTo>
                    <a:pt x="35" y="58"/>
                    <a:pt x="38" y="25"/>
                    <a:pt x="34" y="2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15" name="chenying0907 17"/>
            <p:cNvSpPr/>
            <p:nvPr/>
          </p:nvSpPr>
          <p:spPr bwMode="auto">
            <a:xfrm>
              <a:off x="2131" y="2368"/>
              <a:ext cx="678" cy="286"/>
            </a:xfrm>
            <a:custGeom>
              <a:gdLst>
                <a:gd name="T0" fmla="*/ 90 w 287"/>
                <a:gd name="T1" fmla="*/ 269 h 121"/>
                <a:gd name="T2" fmla="*/ 21 w 287"/>
                <a:gd name="T3" fmla="*/ 248 h 121"/>
                <a:gd name="T4" fmla="*/ 61 w 287"/>
                <a:gd name="T5" fmla="*/ 284 h 121"/>
                <a:gd name="T6" fmla="*/ 477 w 287"/>
                <a:gd name="T7" fmla="*/ 83 h 121"/>
                <a:gd name="T8" fmla="*/ 678 w 287"/>
                <a:gd name="T9" fmla="*/ 0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20">
                  <a:moveTo>
                    <a:pt x="38" y="114"/>
                  </a:moveTo>
                  <a:cubicBezTo>
                    <a:pt x="38" y="114"/>
                    <a:pt x="18" y="90"/>
                    <a:pt x="9" y="105"/>
                  </a:cubicBezTo>
                  <a:cubicBezTo>
                    <a:pt x="0" y="121"/>
                    <a:pt x="26" y="120"/>
                    <a:pt x="26" y="120"/>
                  </a:cubicBezTo>
                  <a:cubicBezTo>
                    <a:pt x="26" y="120"/>
                    <a:pt x="165" y="54"/>
                    <a:pt x="202" y="35"/>
                  </a:cubicBezTo>
                  <a:cubicBezTo>
                    <a:pt x="240" y="16"/>
                    <a:pt x="287" y="0"/>
                    <a:pt x="287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16" name="chenying0907 18"/>
            <p:cNvSpPr/>
            <p:nvPr/>
          </p:nvSpPr>
          <p:spPr bwMode="auto">
            <a:xfrm>
              <a:off x="2155" y="2640"/>
              <a:ext cx="75" cy="76"/>
            </a:xfrm>
            <a:custGeom>
              <a:gdLst>
                <a:gd name="T0" fmla="*/ 38 w 32"/>
                <a:gd name="T1" fmla="*/ 12 h 32"/>
                <a:gd name="T2" fmla="*/ 12 w 32"/>
                <a:gd name="T3" fmla="*/ 52 h 32"/>
                <a:gd name="T4" fmla="*/ 63 w 32"/>
                <a:gd name="T5" fmla="*/ 0 h 3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" h="32">
                  <a:moveTo>
                    <a:pt x="16" y="5"/>
                  </a:moveTo>
                  <a:cubicBezTo>
                    <a:pt x="16" y="5"/>
                    <a:pt x="0" y="12"/>
                    <a:pt x="5" y="22"/>
                  </a:cubicBezTo>
                  <a:cubicBezTo>
                    <a:pt x="10" y="32"/>
                    <a:pt x="32" y="9"/>
                    <a:pt x="27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17" name="chenying0907 19"/>
            <p:cNvSpPr/>
            <p:nvPr/>
          </p:nvSpPr>
          <p:spPr bwMode="auto">
            <a:xfrm>
              <a:off x="2795" y="2574"/>
              <a:ext cx="85" cy="75"/>
            </a:xfrm>
            <a:custGeom>
              <a:gdLst>
                <a:gd name="T0" fmla="*/ 5 w 36"/>
                <a:gd name="T1" fmla="*/ 52 h 32"/>
                <a:gd name="T2" fmla="*/ 78 w 36"/>
                <a:gd name="T3" fmla="*/ 26 h 32"/>
                <a:gd name="T4" fmla="*/ 50 w 36"/>
                <a:gd name="T5" fmla="*/ 56 h 32"/>
                <a:gd name="T6" fmla="*/ 5 w 36"/>
                <a:gd name="T7" fmla="*/ 52 h 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32">
                  <a:moveTo>
                    <a:pt x="2" y="22"/>
                  </a:moveTo>
                  <a:cubicBezTo>
                    <a:pt x="2" y="22"/>
                    <a:pt x="22" y="0"/>
                    <a:pt x="33" y="11"/>
                  </a:cubicBezTo>
                  <a:cubicBezTo>
                    <a:pt x="36" y="15"/>
                    <a:pt x="28" y="20"/>
                    <a:pt x="21" y="24"/>
                  </a:cubicBezTo>
                  <a:cubicBezTo>
                    <a:pt x="14" y="29"/>
                    <a:pt x="0" y="32"/>
                    <a:pt x="2" y="22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18" name="chenying0907 20"/>
            <p:cNvSpPr/>
            <p:nvPr/>
          </p:nvSpPr>
          <p:spPr bwMode="auto">
            <a:xfrm>
              <a:off x="2733" y="2560"/>
              <a:ext cx="111" cy="163"/>
            </a:xfrm>
            <a:custGeom>
              <a:gdLst>
                <a:gd name="T0" fmla="*/ 61 w 47"/>
                <a:gd name="T1" fmla="*/ 71 h 69"/>
                <a:gd name="T2" fmla="*/ 26 w 47"/>
                <a:gd name="T3" fmla="*/ 118 h 69"/>
                <a:gd name="T4" fmla="*/ 43 w 47"/>
                <a:gd name="T5" fmla="*/ 61 h 69"/>
                <a:gd name="T6" fmla="*/ 73 w 47"/>
                <a:gd name="T7" fmla="*/ 14 h 69"/>
                <a:gd name="T8" fmla="*/ 61 w 47"/>
                <a:gd name="T9" fmla="*/ 71 h 69"/>
                <a:gd name="T10" fmla="*/ 85 w 47"/>
                <a:gd name="T11" fmla="*/ 142 h 69"/>
                <a:gd name="T12" fmla="*/ 61 w 47"/>
                <a:gd name="T13" fmla="*/ 71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69">
                  <a:moveTo>
                    <a:pt x="26" y="30"/>
                  </a:moveTo>
                  <a:cubicBezTo>
                    <a:pt x="26" y="30"/>
                    <a:pt x="22" y="53"/>
                    <a:pt x="11" y="50"/>
                  </a:cubicBezTo>
                  <a:cubicBezTo>
                    <a:pt x="0" y="46"/>
                    <a:pt x="4" y="32"/>
                    <a:pt x="18" y="26"/>
                  </a:cubicBezTo>
                  <a:cubicBezTo>
                    <a:pt x="14" y="19"/>
                    <a:pt x="20" y="0"/>
                    <a:pt x="31" y="6"/>
                  </a:cubicBezTo>
                  <a:cubicBezTo>
                    <a:pt x="41" y="13"/>
                    <a:pt x="26" y="30"/>
                    <a:pt x="26" y="30"/>
                  </a:cubicBezTo>
                  <a:cubicBezTo>
                    <a:pt x="26" y="30"/>
                    <a:pt x="47" y="52"/>
                    <a:pt x="36" y="60"/>
                  </a:cubicBezTo>
                  <a:cubicBezTo>
                    <a:pt x="25" y="69"/>
                    <a:pt x="14" y="47"/>
                    <a:pt x="26" y="3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19" name="chenying0907 21"/>
            <p:cNvSpPr/>
            <p:nvPr/>
          </p:nvSpPr>
          <p:spPr bwMode="auto">
            <a:xfrm>
              <a:off x="2707" y="2536"/>
              <a:ext cx="90" cy="123"/>
            </a:xfrm>
            <a:custGeom>
              <a:gdLst>
                <a:gd name="T0" fmla="*/ 69 w 38"/>
                <a:gd name="T1" fmla="*/ 85 h 52"/>
                <a:gd name="T2" fmla="*/ 64 w 38"/>
                <a:gd name="T3" fmla="*/ 7 h 52"/>
                <a:gd name="T4" fmla="*/ 43 w 38"/>
                <a:gd name="T5" fmla="*/ 71 h 52"/>
                <a:gd name="T6" fmla="*/ 5 w 38"/>
                <a:gd name="T7" fmla="*/ 92 h 52"/>
                <a:gd name="T8" fmla="*/ 24 w 38"/>
                <a:gd name="T9" fmla="*/ 121 h 52"/>
                <a:gd name="T10" fmla="*/ 69 w 38"/>
                <a:gd name="T11" fmla="*/ 85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52">
                  <a:moveTo>
                    <a:pt x="29" y="36"/>
                  </a:moveTo>
                  <a:cubicBezTo>
                    <a:pt x="29" y="36"/>
                    <a:pt x="38" y="6"/>
                    <a:pt x="27" y="3"/>
                  </a:cubicBezTo>
                  <a:cubicBezTo>
                    <a:pt x="17" y="0"/>
                    <a:pt x="9" y="23"/>
                    <a:pt x="18" y="30"/>
                  </a:cubicBezTo>
                  <a:cubicBezTo>
                    <a:pt x="18" y="30"/>
                    <a:pt x="5" y="32"/>
                    <a:pt x="2" y="39"/>
                  </a:cubicBezTo>
                  <a:cubicBezTo>
                    <a:pt x="0" y="47"/>
                    <a:pt x="6" y="52"/>
                    <a:pt x="10" y="51"/>
                  </a:cubicBezTo>
                  <a:cubicBezTo>
                    <a:pt x="15" y="49"/>
                    <a:pt x="23" y="43"/>
                    <a:pt x="29" y="36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20" name="chenying0907 22"/>
            <p:cNvSpPr/>
            <p:nvPr/>
          </p:nvSpPr>
          <p:spPr bwMode="auto">
            <a:xfrm>
              <a:off x="2197" y="2359"/>
              <a:ext cx="76" cy="92"/>
            </a:xfrm>
            <a:custGeom>
              <a:gdLst>
                <a:gd name="T0" fmla="*/ 71 w 32"/>
                <a:gd name="T1" fmla="*/ 40 h 39"/>
                <a:gd name="T2" fmla="*/ 57 w 32"/>
                <a:gd name="T3" fmla="*/ 2 h 39"/>
                <a:gd name="T4" fmla="*/ 48 w 32"/>
                <a:gd name="T5" fmla="*/ 31 h 39"/>
                <a:gd name="T6" fmla="*/ 2 w 32"/>
                <a:gd name="T7" fmla="*/ 68 h 39"/>
                <a:gd name="T8" fmla="*/ 71 w 32"/>
                <a:gd name="T9" fmla="*/ 4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9">
                  <a:moveTo>
                    <a:pt x="30" y="17"/>
                  </a:moveTo>
                  <a:cubicBezTo>
                    <a:pt x="30" y="17"/>
                    <a:pt x="32" y="0"/>
                    <a:pt x="24" y="1"/>
                  </a:cubicBezTo>
                  <a:cubicBezTo>
                    <a:pt x="17" y="1"/>
                    <a:pt x="18" y="11"/>
                    <a:pt x="20" y="13"/>
                  </a:cubicBezTo>
                  <a:cubicBezTo>
                    <a:pt x="20" y="13"/>
                    <a:pt x="2" y="19"/>
                    <a:pt x="1" y="29"/>
                  </a:cubicBezTo>
                  <a:cubicBezTo>
                    <a:pt x="0" y="39"/>
                    <a:pt x="17" y="39"/>
                    <a:pt x="30" y="17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21" name="chenying0907 23"/>
            <p:cNvSpPr/>
            <p:nvPr/>
          </p:nvSpPr>
          <p:spPr bwMode="auto">
            <a:xfrm>
              <a:off x="2167" y="2321"/>
              <a:ext cx="92" cy="130"/>
            </a:xfrm>
            <a:custGeom>
              <a:gdLst>
                <a:gd name="T0" fmla="*/ 78 w 39"/>
                <a:gd name="T1" fmla="*/ 69 h 55"/>
                <a:gd name="T2" fmla="*/ 61 w 39"/>
                <a:gd name="T3" fmla="*/ 7 h 55"/>
                <a:gd name="T4" fmla="*/ 54 w 39"/>
                <a:gd name="T5" fmla="*/ 59 h 55"/>
                <a:gd name="T6" fmla="*/ 7 w 39"/>
                <a:gd name="T7" fmla="*/ 95 h 55"/>
                <a:gd name="T8" fmla="*/ 78 w 39"/>
                <a:gd name="T9" fmla="*/ 69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" h="55">
                  <a:moveTo>
                    <a:pt x="33" y="29"/>
                  </a:moveTo>
                  <a:cubicBezTo>
                    <a:pt x="33" y="29"/>
                    <a:pt x="39" y="6"/>
                    <a:pt x="26" y="3"/>
                  </a:cubicBezTo>
                  <a:cubicBezTo>
                    <a:pt x="14" y="0"/>
                    <a:pt x="21" y="22"/>
                    <a:pt x="23" y="25"/>
                  </a:cubicBezTo>
                  <a:cubicBezTo>
                    <a:pt x="23" y="25"/>
                    <a:pt x="0" y="26"/>
                    <a:pt x="3" y="40"/>
                  </a:cubicBezTo>
                  <a:cubicBezTo>
                    <a:pt x="5" y="55"/>
                    <a:pt x="32" y="36"/>
                    <a:pt x="33" y="29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22" name="chenying0907 24"/>
            <p:cNvSpPr/>
            <p:nvPr/>
          </p:nvSpPr>
          <p:spPr bwMode="auto">
            <a:xfrm>
              <a:off x="2152" y="2307"/>
              <a:ext cx="662" cy="333"/>
            </a:xfrm>
            <a:custGeom>
              <a:gdLst>
                <a:gd name="T0" fmla="*/ 69 w 280"/>
                <a:gd name="T1" fmla="*/ 73 h 141"/>
                <a:gd name="T2" fmla="*/ 40 w 280"/>
                <a:gd name="T3" fmla="*/ 7 h 141"/>
                <a:gd name="T4" fmla="*/ 40 w 280"/>
                <a:gd name="T5" fmla="*/ 61 h 141"/>
                <a:gd name="T6" fmla="*/ 468 w 280"/>
                <a:gd name="T7" fmla="*/ 241 h 141"/>
                <a:gd name="T8" fmla="*/ 662 w 280"/>
                <a:gd name="T9" fmla="*/ 333 h 1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141">
                  <a:moveTo>
                    <a:pt x="29" y="31"/>
                  </a:moveTo>
                  <a:cubicBezTo>
                    <a:pt x="29" y="31"/>
                    <a:pt x="34" y="0"/>
                    <a:pt x="17" y="3"/>
                  </a:cubicBezTo>
                  <a:cubicBezTo>
                    <a:pt x="0" y="7"/>
                    <a:pt x="17" y="26"/>
                    <a:pt x="17" y="26"/>
                  </a:cubicBezTo>
                  <a:cubicBezTo>
                    <a:pt x="17" y="26"/>
                    <a:pt x="159" y="86"/>
                    <a:pt x="198" y="102"/>
                  </a:cubicBezTo>
                  <a:cubicBezTo>
                    <a:pt x="237" y="117"/>
                    <a:pt x="280" y="141"/>
                    <a:pt x="280" y="141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23" name="chenying0907 25"/>
            <p:cNvSpPr/>
            <p:nvPr/>
          </p:nvSpPr>
          <p:spPr bwMode="auto">
            <a:xfrm>
              <a:off x="2138" y="2352"/>
              <a:ext cx="80" cy="52"/>
            </a:xfrm>
            <a:custGeom>
              <a:gdLst>
                <a:gd name="T0" fmla="*/ 54 w 34"/>
                <a:gd name="T1" fmla="*/ 17 h 22"/>
                <a:gd name="T2" fmla="*/ 9 w 34"/>
                <a:gd name="T3" fmla="*/ 24 h 22"/>
                <a:gd name="T4" fmla="*/ 80 w 34"/>
                <a:gd name="T5" fmla="*/ 28 h 2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" h="22">
                  <a:moveTo>
                    <a:pt x="23" y="7"/>
                  </a:moveTo>
                  <a:cubicBezTo>
                    <a:pt x="23" y="7"/>
                    <a:pt x="8" y="0"/>
                    <a:pt x="4" y="10"/>
                  </a:cubicBezTo>
                  <a:cubicBezTo>
                    <a:pt x="0" y="20"/>
                    <a:pt x="31" y="22"/>
                    <a:pt x="34" y="12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24" name="chenying0907 26"/>
            <p:cNvSpPr/>
            <p:nvPr/>
          </p:nvSpPr>
          <p:spPr bwMode="auto">
            <a:xfrm>
              <a:off x="2594" y="2815"/>
              <a:ext cx="90" cy="49"/>
            </a:xfrm>
            <a:custGeom>
              <a:gdLst>
                <a:gd name="T0" fmla="*/ 19 w 38"/>
                <a:gd name="T1" fmla="*/ 2 h 21"/>
                <a:gd name="T2" fmla="*/ 88 w 38"/>
                <a:gd name="T3" fmla="*/ 37 h 21"/>
                <a:gd name="T4" fmla="*/ 45 w 38"/>
                <a:gd name="T5" fmla="*/ 37 h 21"/>
                <a:gd name="T6" fmla="*/ 19 w 38"/>
                <a:gd name="T7" fmla="*/ 2 h 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21">
                  <a:moveTo>
                    <a:pt x="8" y="1"/>
                  </a:moveTo>
                  <a:cubicBezTo>
                    <a:pt x="8" y="1"/>
                    <a:pt x="38" y="0"/>
                    <a:pt x="37" y="16"/>
                  </a:cubicBezTo>
                  <a:cubicBezTo>
                    <a:pt x="36" y="21"/>
                    <a:pt x="27" y="18"/>
                    <a:pt x="19" y="16"/>
                  </a:cubicBezTo>
                  <a:cubicBezTo>
                    <a:pt x="11" y="14"/>
                    <a:pt x="0" y="6"/>
                    <a:pt x="8" y="1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25" name="chenying0907 27"/>
            <p:cNvSpPr/>
            <p:nvPr/>
          </p:nvSpPr>
          <p:spPr bwMode="auto">
            <a:xfrm>
              <a:off x="2535" y="2758"/>
              <a:ext cx="125" cy="130"/>
            </a:xfrm>
            <a:custGeom>
              <a:gdLst>
                <a:gd name="T0" fmla="*/ 71 w 53"/>
                <a:gd name="T1" fmla="*/ 57 h 55"/>
                <a:gd name="T2" fmla="*/ 14 w 53"/>
                <a:gd name="T3" fmla="*/ 61 h 55"/>
                <a:gd name="T4" fmla="*/ 66 w 53"/>
                <a:gd name="T5" fmla="*/ 38 h 55"/>
                <a:gd name="T6" fmla="*/ 120 w 53"/>
                <a:gd name="T7" fmla="*/ 28 h 55"/>
                <a:gd name="T8" fmla="*/ 71 w 53"/>
                <a:gd name="T9" fmla="*/ 57 h 55"/>
                <a:gd name="T10" fmla="*/ 35 w 53"/>
                <a:gd name="T11" fmla="*/ 123 h 55"/>
                <a:gd name="T12" fmla="*/ 71 w 53"/>
                <a:gd name="T13" fmla="*/ 57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55">
                  <a:moveTo>
                    <a:pt x="30" y="24"/>
                  </a:moveTo>
                  <a:cubicBezTo>
                    <a:pt x="30" y="24"/>
                    <a:pt x="11" y="37"/>
                    <a:pt x="6" y="26"/>
                  </a:cubicBezTo>
                  <a:cubicBezTo>
                    <a:pt x="0" y="16"/>
                    <a:pt x="13" y="9"/>
                    <a:pt x="28" y="16"/>
                  </a:cubicBezTo>
                  <a:cubicBezTo>
                    <a:pt x="31" y="8"/>
                    <a:pt x="48" y="0"/>
                    <a:pt x="51" y="12"/>
                  </a:cubicBezTo>
                  <a:cubicBezTo>
                    <a:pt x="53" y="24"/>
                    <a:pt x="30" y="24"/>
                    <a:pt x="30" y="24"/>
                  </a:cubicBezTo>
                  <a:cubicBezTo>
                    <a:pt x="30" y="24"/>
                    <a:pt x="28" y="55"/>
                    <a:pt x="15" y="52"/>
                  </a:cubicBezTo>
                  <a:cubicBezTo>
                    <a:pt x="1" y="50"/>
                    <a:pt x="10" y="27"/>
                    <a:pt x="30" y="2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26" name="chenying0907 28"/>
            <p:cNvSpPr/>
            <p:nvPr/>
          </p:nvSpPr>
          <p:spPr bwMode="auto">
            <a:xfrm>
              <a:off x="2535" y="2716"/>
              <a:ext cx="132" cy="80"/>
            </a:xfrm>
            <a:custGeom>
              <a:gdLst>
                <a:gd name="T0" fmla="*/ 66 w 56"/>
                <a:gd name="T1" fmla="*/ 80 h 34"/>
                <a:gd name="T2" fmla="*/ 120 w 56"/>
                <a:gd name="T3" fmla="*/ 24 h 34"/>
                <a:gd name="T4" fmla="*/ 57 w 56"/>
                <a:gd name="T5" fmla="*/ 49 h 34"/>
                <a:gd name="T6" fmla="*/ 17 w 56"/>
                <a:gd name="T7" fmla="*/ 38 h 34"/>
                <a:gd name="T8" fmla="*/ 9 w 56"/>
                <a:gd name="T9" fmla="*/ 71 h 34"/>
                <a:gd name="T10" fmla="*/ 66 w 56"/>
                <a:gd name="T11" fmla="*/ 8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34">
                  <a:moveTo>
                    <a:pt x="28" y="34"/>
                  </a:moveTo>
                  <a:cubicBezTo>
                    <a:pt x="28" y="34"/>
                    <a:pt x="56" y="20"/>
                    <a:pt x="51" y="10"/>
                  </a:cubicBezTo>
                  <a:cubicBezTo>
                    <a:pt x="46" y="0"/>
                    <a:pt x="23" y="10"/>
                    <a:pt x="24" y="21"/>
                  </a:cubicBezTo>
                  <a:cubicBezTo>
                    <a:pt x="24" y="21"/>
                    <a:pt x="14" y="13"/>
                    <a:pt x="7" y="16"/>
                  </a:cubicBezTo>
                  <a:cubicBezTo>
                    <a:pt x="0" y="20"/>
                    <a:pt x="1" y="27"/>
                    <a:pt x="4" y="30"/>
                  </a:cubicBezTo>
                  <a:cubicBezTo>
                    <a:pt x="8" y="32"/>
                    <a:pt x="18" y="34"/>
                    <a:pt x="28" y="3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27" name="chenying0907 29"/>
            <p:cNvSpPr/>
            <p:nvPr/>
          </p:nvSpPr>
          <p:spPr bwMode="auto">
            <a:xfrm>
              <a:off x="2334" y="2220"/>
              <a:ext cx="118" cy="61"/>
            </a:xfrm>
            <a:custGeom>
              <a:gdLst>
                <a:gd name="T0" fmla="*/ 85 w 50"/>
                <a:gd name="T1" fmla="*/ 49 h 26"/>
                <a:gd name="T2" fmla="*/ 104 w 50"/>
                <a:gd name="T3" fmla="*/ 14 h 26"/>
                <a:gd name="T4" fmla="*/ 76 w 50"/>
                <a:gd name="T5" fmla="*/ 26 h 26"/>
                <a:gd name="T6" fmla="*/ 19 w 50"/>
                <a:gd name="T7" fmla="*/ 16 h 26"/>
                <a:gd name="T8" fmla="*/ 85 w 50"/>
                <a:gd name="T9" fmla="*/ 49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26">
                  <a:moveTo>
                    <a:pt x="36" y="21"/>
                  </a:moveTo>
                  <a:cubicBezTo>
                    <a:pt x="36" y="21"/>
                    <a:pt x="50" y="11"/>
                    <a:pt x="44" y="6"/>
                  </a:cubicBezTo>
                  <a:cubicBezTo>
                    <a:pt x="39" y="0"/>
                    <a:pt x="33" y="8"/>
                    <a:pt x="32" y="11"/>
                  </a:cubicBezTo>
                  <a:cubicBezTo>
                    <a:pt x="32" y="11"/>
                    <a:pt x="16" y="2"/>
                    <a:pt x="8" y="7"/>
                  </a:cubicBezTo>
                  <a:cubicBezTo>
                    <a:pt x="0" y="13"/>
                    <a:pt x="11" y="26"/>
                    <a:pt x="36" y="21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28" name="chenying0907 30"/>
            <p:cNvSpPr/>
            <p:nvPr/>
          </p:nvSpPr>
          <p:spPr bwMode="auto">
            <a:xfrm>
              <a:off x="2322" y="2165"/>
              <a:ext cx="137" cy="88"/>
            </a:xfrm>
            <a:custGeom>
              <a:gdLst>
                <a:gd name="T0" fmla="*/ 87 w 58"/>
                <a:gd name="T1" fmla="*/ 81 h 37"/>
                <a:gd name="T2" fmla="*/ 123 w 58"/>
                <a:gd name="T3" fmla="*/ 26 h 37"/>
                <a:gd name="T4" fmla="*/ 80 w 58"/>
                <a:gd name="T5" fmla="*/ 55 h 37"/>
                <a:gd name="T6" fmla="*/ 21 w 58"/>
                <a:gd name="T7" fmla="*/ 45 h 37"/>
                <a:gd name="T8" fmla="*/ 87 w 58"/>
                <a:gd name="T9" fmla="*/ 8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37">
                  <a:moveTo>
                    <a:pt x="37" y="34"/>
                  </a:moveTo>
                  <a:cubicBezTo>
                    <a:pt x="37" y="34"/>
                    <a:pt x="58" y="22"/>
                    <a:pt x="52" y="11"/>
                  </a:cubicBezTo>
                  <a:cubicBezTo>
                    <a:pt x="45" y="0"/>
                    <a:pt x="35" y="20"/>
                    <a:pt x="34" y="23"/>
                  </a:cubicBezTo>
                  <a:cubicBezTo>
                    <a:pt x="34" y="23"/>
                    <a:pt x="17" y="8"/>
                    <a:pt x="9" y="19"/>
                  </a:cubicBezTo>
                  <a:cubicBezTo>
                    <a:pt x="0" y="31"/>
                    <a:pt x="32" y="37"/>
                    <a:pt x="37" y="3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29" name="chenying0907 31"/>
            <p:cNvSpPr/>
            <p:nvPr/>
          </p:nvSpPr>
          <p:spPr bwMode="auto">
            <a:xfrm>
              <a:off x="2391" y="2132"/>
              <a:ext cx="220" cy="704"/>
            </a:xfrm>
            <a:custGeom>
              <a:gdLst>
                <a:gd name="T0" fmla="*/ 12 w 93"/>
                <a:gd name="T1" fmla="*/ 90 h 298"/>
                <a:gd name="T2" fmla="*/ 38 w 93"/>
                <a:gd name="T3" fmla="*/ 24 h 298"/>
                <a:gd name="T4" fmla="*/ 0 w 93"/>
                <a:gd name="T5" fmla="*/ 61 h 298"/>
                <a:gd name="T6" fmla="*/ 158 w 93"/>
                <a:gd name="T7" fmla="*/ 498 h 298"/>
                <a:gd name="T8" fmla="*/ 220 w 93"/>
                <a:gd name="T9" fmla="*/ 704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298">
                  <a:moveTo>
                    <a:pt x="5" y="38"/>
                  </a:moveTo>
                  <a:cubicBezTo>
                    <a:pt x="5" y="38"/>
                    <a:pt x="30" y="20"/>
                    <a:pt x="16" y="10"/>
                  </a:cubicBezTo>
                  <a:cubicBezTo>
                    <a:pt x="2" y="0"/>
                    <a:pt x="0" y="26"/>
                    <a:pt x="0" y="26"/>
                  </a:cubicBezTo>
                  <a:cubicBezTo>
                    <a:pt x="0" y="26"/>
                    <a:pt x="52" y="171"/>
                    <a:pt x="67" y="211"/>
                  </a:cubicBezTo>
                  <a:cubicBezTo>
                    <a:pt x="82" y="250"/>
                    <a:pt x="93" y="298"/>
                    <a:pt x="93" y="298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30" name="chenying0907 32"/>
            <p:cNvSpPr/>
            <p:nvPr/>
          </p:nvSpPr>
          <p:spPr bwMode="auto">
            <a:xfrm>
              <a:off x="2332" y="2153"/>
              <a:ext cx="68" cy="78"/>
            </a:xfrm>
            <a:custGeom>
              <a:gdLst>
                <a:gd name="T0" fmla="*/ 59 w 29"/>
                <a:gd name="T1" fmla="*/ 40 h 33"/>
                <a:gd name="T2" fmla="*/ 23 w 29"/>
                <a:gd name="T3" fmla="*/ 9 h 33"/>
                <a:gd name="T4" fmla="*/ 68 w 29"/>
                <a:gd name="T5" fmla="*/ 66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33">
                  <a:moveTo>
                    <a:pt x="25" y="17"/>
                  </a:moveTo>
                  <a:cubicBezTo>
                    <a:pt x="25" y="17"/>
                    <a:pt x="20" y="0"/>
                    <a:pt x="10" y="4"/>
                  </a:cubicBezTo>
                  <a:cubicBezTo>
                    <a:pt x="0" y="8"/>
                    <a:pt x="20" y="33"/>
                    <a:pt x="29" y="28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31" name="chenying0907 33"/>
            <p:cNvSpPr/>
            <p:nvPr/>
          </p:nvSpPr>
          <p:spPr bwMode="auto">
            <a:xfrm>
              <a:off x="2549" y="2361"/>
              <a:ext cx="95" cy="85"/>
            </a:xfrm>
            <a:custGeom>
              <a:gdLst>
                <a:gd name="T0" fmla="*/ 0 w 40"/>
                <a:gd name="T1" fmla="*/ 85 h 36"/>
                <a:gd name="T2" fmla="*/ 67 w 40"/>
                <a:gd name="T3" fmla="*/ 0 h 36"/>
                <a:gd name="T4" fmla="*/ 76 w 40"/>
                <a:gd name="T5" fmla="*/ 35 h 36"/>
                <a:gd name="T6" fmla="*/ 29 w 40"/>
                <a:gd name="T7" fmla="*/ 33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36">
                  <a:moveTo>
                    <a:pt x="0" y="36"/>
                  </a:moveTo>
                  <a:cubicBezTo>
                    <a:pt x="0" y="36"/>
                    <a:pt x="16" y="0"/>
                    <a:pt x="28" y="0"/>
                  </a:cubicBezTo>
                  <a:cubicBezTo>
                    <a:pt x="40" y="1"/>
                    <a:pt x="37" y="13"/>
                    <a:pt x="32" y="15"/>
                  </a:cubicBezTo>
                  <a:cubicBezTo>
                    <a:pt x="27" y="18"/>
                    <a:pt x="16" y="18"/>
                    <a:pt x="12" y="1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32" name="chenying0907 34"/>
            <p:cNvSpPr/>
            <p:nvPr/>
          </p:nvSpPr>
          <p:spPr bwMode="auto">
            <a:xfrm>
              <a:off x="2568" y="2468"/>
              <a:ext cx="123" cy="56"/>
            </a:xfrm>
            <a:custGeom>
              <a:gdLst>
                <a:gd name="T0" fmla="*/ 0 w 52"/>
                <a:gd name="T1" fmla="*/ 28 h 24"/>
                <a:gd name="T2" fmla="*/ 106 w 52"/>
                <a:gd name="T3" fmla="*/ 21 h 24"/>
                <a:gd name="T4" fmla="*/ 85 w 52"/>
                <a:gd name="T5" fmla="*/ 51 h 24"/>
                <a:gd name="T6" fmla="*/ 57 w 52"/>
                <a:gd name="T7" fmla="*/ 16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0" y="12"/>
                  </a:moveTo>
                  <a:cubicBezTo>
                    <a:pt x="0" y="12"/>
                    <a:pt x="37" y="0"/>
                    <a:pt x="45" y="9"/>
                  </a:cubicBezTo>
                  <a:cubicBezTo>
                    <a:pt x="52" y="19"/>
                    <a:pt x="41" y="24"/>
                    <a:pt x="36" y="22"/>
                  </a:cubicBezTo>
                  <a:cubicBezTo>
                    <a:pt x="31" y="20"/>
                    <a:pt x="24" y="12"/>
                    <a:pt x="24" y="7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33" name="chenying0907 35"/>
            <p:cNvSpPr/>
            <p:nvPr/>
          </p:nvSpPr>
          <p:spPr bwMode="auto">
            <a:xfrm>
              <a:off x="2559" y="2545"/>
              <a:ext cx="78" cy="104"/>
            </a:xfrm>
            <a:custGeom>
              <a:gdLst>
                <a:gd name="T0" fmla="*/ 0 w 33"/>
                <a:gd name="T1" fmla="*/ 0 h 44"/>
                <a:gd name="T2" fmla="*/ 76 w 33"/>
                <a:gd name="T3" fmla="*/ 76 h 44"/>
                <a:gd name="T4" fmla="*/ 40 w 33"/>
                <a:gd name="T5" fmla="*/ 80 h 44"/>
                <a:gd name="T6" fmla="*/ 47 w 33"/>
                <a:gd name="T7" fmla="*/ 35 h 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4">
                  <a:moveTo>
                    <a:pt x="0" y="0"/>
                  </a:moveTo>
                  <a:cubicBezTo>
                    <a:pt x="0" y="0"/>
                    <a:pt x="33" y="20"/>
                    <a:pt x="32" y="32"/>
                  </a:cubicBezTo>
                  <a:cubicBezTo>
                    <a:pt x="30" y="44"/>
                    <a:pt x="18" y="39"/>
                    <a:pt x="17" y="34"/>
                  </a:cubicBezTo>
                  <a:cubicBezTo>
                    <a:pt x="15" y="29"/>
                    <a:pt x="16" y="18"/>
                    <a:pt x="20" y="15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34" name="chenying0907 36"/>
            <p:cNvSpPr/>
            <p:nvPr/>
          </p:nvSpPr>
          <p:spPr bwMode="auto">
            <a:xfrm>
              <a:off x="2469" y="2583"/>
              <a:ext cx="59" cy="123"/>
            </a:xfrm>
            <a:custGeom>
              <a:gdLst>
                <a:gd name="T0" fmla="*/ 38 w 25"/>
                <a:gd name="T1" fmla="*/ 0 h 52"/>
                <a:gd name="T2" fmla="*/ 35 w 25"/>
                <a:gd name="T3" fmla="*/ 106 h 52"/>
                <a:gd name="T4" fmla="*/ 7 w 25"/>
                <a:gd name="T5" fmla="*/ 83 h 52"/>
                <a:gd name="T6" fmla="*/ 47 w 25"/>
                <a:gd name="T7" fmla="*/ 59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16" y="0"/>
                  </a:moveTo>
                  <a:cubicBezTo>
                    <a:pt x="16" y="0"/>
                    <a:pt x="25" y="38"/>
                    <a:pt x="15" y="45"/>
                  </a:cubicBezTo>
                  <a:cubicBezTo>
                    <a:pt x="5" y="52"/>
                    <a:pt x="0" y="40"/>
                    <a:pt x="3" y="35"/>
                  </a:cubicBezTo>
                  <a:cubicBezTo>
                    <a:pt x="6" y="30"/>
                    <a:pt x="14" y="24"/>
                    <a:pt x="20" y="25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35" name="chenying0907 37"/>
            <p:cNvSpPr/>
            <p:nvPr/>
          </p:nvSpPr>
          <p:spPr bwMode="auto">
            <a:xfrm>
              <a:off x="2341" y="2560"/>
              <a:ext cx="100" cy="82"/>
            </a:xfrm>
            <a:custGeom>
              <a:gdLst>
                <a:gd name="T0" fmla="*/ 100 w 42"/>
                <a:gd name="T1" fmla="*/ 0 h 35"/>
                <a:gd name="T2" fmla="*/ 29 w 42"/>
                <a:gd name="T3" fmla="*/ 80 h 35"/>
                <a:gd name="T4" fmla="*/ 21 w 42"/>
                <a:gd name="T5" fmla="*/ 45 h 35"/>
                <a:gd name="T6" fmla="*/ 67 w 42"/>
                <a:gd name="T7" fmla="*/ 52 h 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35">
                  <a:moveTo>
                    <a:pt x="42" y="0"/>
                  </a:moveTo>
                  <a:cubicBezTo>
                    <a:pt x="42" y="0"/>
                    <a:pt x="24" y="35"/>
                    <a:pt x="12" y="34"/>
                  </a:cubicBezTo>
                  <a:cubicBezTo>
                    <a:pt x="0" y="33"/>
                    <a:pt x="4" y="21"/>
                    <a:pt x="9" y="19"/>
                  </a:cubicBezTo>
                  <a:cubicBezTo>
                    <a:pt x="14" y="17"/>
                    <a:pt x="25" y="18"/>
                    <a:pt x="28" y="22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36" name="chenying0907 38"/>
            <p:cNvSpPr/>
            <p:nvPr/>
          </p:nvSpPr>
          <p:spPr bwMode="auto">
            <a:xfrm>
              <a:off x="2301" y="2475"/>
              <a:ext cx="125" cy="56"/>
            </a:xfrm>
            <a:custGeom>
              <a:gdLst>
                <a:gd name="T0" fmla="*/ 125 w 53"/>
                <a:gd name="T1" fmla="*/ 33 h 24"/>
                <a:gd name="T2" fmla="*/ 19 w 53"/>
                <a:gd name="T3" fmla="*/ 35 h 24"/>
                <a:gd name="T4" fmla="*/ 40 w 53"/>
                <a:gd name="T5" fmla="*/ 5 h 24"/>
                <a:gd name="T6" fmla="*/ 66 w 53"/>
                <a:gd name="T7" fmla="*/ 44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53" y="14"/>
                  </a:moveTo>
                  <a:cubicBezTo>
                    <a:pt x="53" y="14"/>
                    <a:pt x="15" y="24"/>
                    <a:pt x="8" y="15"/>
                  </a:cubicBezTo>
                  <a:cubicBezTo>
                    <a:pt x="0" y="5"/>
                    <a:pt x="12" y="0"/>
                    <a:pt x="17" y="2"/>
                  </a:cubicBezTo>
                  <a:cubicBezTo>
                    <a:pt x="22" y="5"/>
                    <a:pt x="29" y="13"/>
                    <a:pt x="28" y="19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37" name="chenying0907 39"/>
            <p:cNvSpPr/>
            <p:nvPr/>
          </p:nvSpPr>
          <p:spPr bwMode="auto">
            <a:xfrm>
              <a:off x="2360" y="2352"/>
              <a:ext cx="78" cy="108"/>
            </a:xfrm>
            <a:custGeom>
              <a:gdLst>
                <a:gd name="T0" fmla="*/ 78 w 33"/>
                <a:gd name="T1" fmla="*/ 108 h 46"/>
                <a:gd name="T2" fmla="*/ 7 w 33"/>
                <a:gd name="T3" fmla="*/ 28 h 46"/>
                <a:gd name="T4" fmla="*/ 43 w 33"/>
                <a:gd name="T5" fmla="*/ 26 h 46"/>
                <a:gd name="T6" fmla="*/ 33 w 33"/>
                <a:gd name="T7" fmla="*/ 70 h 4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6">
                  <a:moveTo>
                    <a:pt x="33" y="46"/>
                  </a:moveTo>
                  <a:cubicBezTo>
                    <a:pt x="33" y="46"/>
                    <a:pt x="0" y="24"/>
                    <a:pt x="3" y="12"/>
                  </a:cubicBezTo>
                  <a:cubicBezTo>
                    <a:pt x="5" y="0"/>
                    <a:pt x="17" y="6"/>
                    <a:pt x="18" y="11"/>
                  </a:cubicBezTo>
                  <a:cubicBezTo>
                    <a:pt x="20" y="16"/>
                    <a:pt x="18" y="27"/>
                    <a:pt x="14" y="3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38" name="chenying0907 40"/>
            <p:cNvSpPr/>
            <p:nvPr/>
          </p:nvSpPr>
          <p:spPr bwMode="auto">
            <a:xfrm>
              <a:off x="2476" y="2305"/>
              <a:ext cx="59" cy="122"/>
            </a:xfrm>
            <a:custGeom>
              <a:gdLst>
                <a:gd name="T0" fmla="*/ 14 w 25"/>
                <a:gd name="T1" fmla="*/ 122 h 52"/>
                <a:gd name="T2" fmla="*/ 26 w 25"/>
                <a:gd name="T3" fmla="*/ 16 h 52"/>
                <a:gd name="T4" fmla="*/ 52 w 25"/>
                <a:gd name="T5" fmla="*/ 40 h 52"/>
                <a:gd name="T6" fmla="*/ 12 w 25"/>
                <a:gd name="T7" fmla="*/ 63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6" y="52"/>
                  </a:moveTo>
                  <a:cubicBezTo>
                    <a:pt x="6" y="52"/>
                    <a:pt x="0" y="13"/>
                    <a:pt x="11" y="7"/>
                  </a:cubicBezTo>
                  <a:cubicBezTo>
                    <a:pt x="21" y="0"/>
                    <a:pt x="25" y="12"/>
                    <a:pt x="22" y="17"/>
                  </a:cubicBezTo>
                  <a:cubicBezTo>
                    <a:pt x="19" y="22"/>
                    <a:pt x="10" y="28"/>
                    <a:pt x="5" y="27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49" name="chenying0907 41"/>
          <p:cNvSpPr/>
          <p:nvPr/>
        </p:nvSpPr>
        <p:spPr bwMode="auto">
          <a:xfrm rot="561151">
            <a:off x="-541338" y="-623888"/>
            <a:ext cx="4968876" cy="6386513"/>
          </a:xfrm>
          <a:custGeom>
            <a:gdLst>
              <a:gd name="T0" fmla="*/ 235 w 1349"/>
              <a:gd name="T1" fmla="*/ 1265 h 1717"/>
              <a:gd name="T2" fmla="*/ 327 w 1349"/>
              <a:gd name="T3" fmla="*/ 1497 h 1717"/>
              <a:gd name="T4" fmla="*/ 479 w 1349"/>
              <a:gd name="T5" fmla="*/ 1669 h 1717"/>
              <a:gd name="T6" fmla="*/ 1015 w 1349"/>
              <a:gd name="T7" fmla="*/ 1489 h 1717"/>
              <a:gd name="T8" fmla="*/ 1319 w 1349"/>
              <a:gd name="T9" fmla="*/ 1389 h 1717"/>
              <a:gd name="T10" fmla="*/ 1280 w 1349"/>
              <a:gd name="T11" fmla="*/ 1249 h 1717"/>
              <a:gd name="T12" fmla="*/ 1152 w 1349"/>
              <a:gd name="T13" fmla="*/ 823 h 1717"/>
              <a:gd name="T14" fmla="*/ 1074 w 1349"/>
              <a:gd name="T15" fmla="*/ 428 h 1717"/>
              <a:gd name="T16" fmla="*/ 969 w 1349"/>
              <a:gd name="T17" fmla="*/ 119 h 1717"/>
              <a:gd name="T18" fmla="*/ 810 w 1349"/>
              <a:gd name="T19" fmla="*/ 35 h 1717"/>
              <a:gd name="T20" fmla="*/ 311 w 1349"/>
              <a:gd name="T21" fmla="*/ 195 h 1717"/>
              <a:gd name="T22" fmla="*/ 21 w 1349"/>
              <a:gd name="T23" fmla="*/ 276 h 1717"/>
              <a:gd name="T24" fmla="*/ 89 w 1349"/>
              <a:gd name="T25" fmla="*/ 590 h 1717"/>
              <a:gd name="T26" fmla="*/ 168 w 1349"/>
              <a:gd name="T27" fmla="*/ 893 h 1717"/>
              <a:gd name="T28" fmla="*/ 235 w 1349"/>
              <a:gd name="T29" fmla="*/ 1265 h 171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49" h="1716">
                <a:moveTo>
                  <a:pt x="235" y="1265"/>
                </a:moveTo>
                <a:cubicBezTo>
                  <a:pt x="264" y="1339"/>
                  <a:pt x="311" y="1399"/>
                  <a:pt x="327" y="1497"/>
                </a:cubicBezTo>
                <a:cubicBezTo>
                  <a:pt x="344" y="1595"/>
                  <a:pt x="355" y="1717"/>
                  <a:pt x="479" y="1669"/>
                </a:cubicBezTo>
                <a:cubicBezTo>
                  <a:pt x="603" y="1622"/>
                  <a:pt x="898" y="1509"/>
                  <a:pt x="1015" y="1489"/>
                </a:cubicBezTo>
                <a:cubicBezTo>
                  <a:pt x="1132" y="1470"/>
                  <a:pt x="1289" y="1441"/>
                  <a:pt x="1319" y="1389"/>
                </a:cubicBezTo>
                <a:cubicBezTo>
                  <a:pt x="1349" y="1338"/>
                  <a:pt x="1289" y="1289"/>
                  <a:pt x="1280" y="1249"/>
                </a:cubicBezTo>
                <a:cubicBezTo>
                  <a:pt x="1271" y="1209"/>
                  <a:pt x="1162" y="887"/>
                  <a:pt x="1152" y="823"/>
                </a:cubicBezTo>
                <a:cubicBezTo>
                  <a:pt x="1142" y="760"/>
                  <a:pt x="1118" y="558"/>
                  <a:pt x="1074" y="428"/>
                </a:cubicBezTo>
                <a:cubicBezTo>
                  <a:pt x="1030" y="297"/>
                  <a:pt x="991" y="196"/>
                  <a:pt x="969" y="119"/>
                </a:cubicBezTo>
                <a:cubicBezTo>
                  <a:pt x="946" y="41"/>
                  <a:pt x="929" y="0"/>
                  <a:pt x="810" y="35"/>
                </a:cubicBezTo>
                <a:cubicBezTo>
                  <a:pt x="691" y="71"/>
                  <a:pt x="426" y="173"/>
                  <a:pt x="311" y="195"/>
                </a:cubicBezTo>
                <a:cubicBezTo>
                  <a:pt x="195" y="216"/>
                  <a:pt x="43" y="191"/>
                  <a:pt x="21" y="276"/>
                </a:cubicBezTo>
                <a:cubicBezTo>
                  <a:pt x="0" y="360"/>
                  <a:pt x="71" y="528"/>
                  <a:pt x="89" y="590"/>
                </a:cubicBezTo>
                <a:cubicBezTo>
                  <a:pt x="107" y="651"/>
                  <a:pt x="158" y="818"/>
                  <a:pt x="168" y="893"/>
                </a:cubicBezTo>
                <a:cubicBezTo>
                  <a:pt x="178" y="969"/>
                  <a:pt x="210" y="1203"/>
                  <a:pt x="235" y="1265"/>
                </a:cubicBezTo>
                <a:close/>
              </a:path>
            </a:pathLst>
          </a:custGeom>
          <a:blipFill dpi="0" rotWithShape="1">
            <a:blip r:embed="rId2"/>
            <a:stretch>
              <a:fillRect b="-9089"/>
            </a:stretch>
          </a:blipFill>
          <a:ln w="25400" cap="flat">
            <a:solidFill>
              <a:schemeClr val="bg1"/>
            </a:solidFill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7450" name="chenying0907 42"/>
          <p:cNvSpPr/>
          <p:nvPr/>
        </p:nvSpPr>
        <p:spPr bwMode="auto">
          <a:xfrm rot="561541">
            <a:off x="-457200" y="-525463"/>
            <a:ext cx="5029200" cy="6384926"/>
          </a:xfrm>
          <a:custGeom>
            <a:gdLst>
              <a:gd name="T0" fmla="*/ 887724 w 1354"/>
              <a:gd name="T1" fmla="*/ 4707027 h 1720"/>
              <a:gd name="T2" fmla="*/ 1233157 w 1354"/>
              <a:gd name="T3" fmla="*/ 5568249 h 1720"/>
              <a:gd name="T4" fmla="*/ 1801449 w 1354"/>
              <a:gd name="T5" fmla="*/ 6206742 h 1720"/>
              <a:gd name="T6" fmla="*/ 3788614 w 1354"/>
              <a:gd name="T7" fmla="*/ 5527416 h 1720"/>
              <a:gd name="T8" fmla="*/ 4917770 w 1354"/>
              <a:gd name="T9" fmla="*/ 5152487 h 1720"/>
              <a:gd name="T10" fmla="*/ 4769197 w 1354"/>
              <a:gd name="T11" fmla="*/ 4632784 h 1720"/>
              <a:gd name="T12" fmla="*/ 4290049 w 1354"/>
              <a:gd name="T13" fmla="*/ 3055113 h 1720"/>
              <a:gd name="T14" fmla="*/ 3992903 w 1354"/>
              <a:gd name="T15" fmla="*/ 1588807 h 1720"/>
              <a:gd name="T16" fmla="*/ 3595469 w 1354"/>
              <a:gd name="T17" fmla="*/ 441748 h 1720"/>
              <a:gd name="T18" fmla="*/ 3004891 w 1354"/>
              <a:gd name="T19" fmla="*/ 137350 h 1720"/>
              <a:gd name="T20" fmla="*/ 1155156 w 1354"/>
              <a:gd name="T21" fmla="*/ 735009 h 1720"/>
              <a:gd name="T22" fmla="*/ 78001 w 1354"/>
              <a:gd name="T23" fmla="*/ 1039407 h 1720"/>
              <a:gd name="T24" fmla="*/ 334290 w 1354"/>
              <a:gd name="T25" fmla="*/ 2205027 h 1720"/>
              <a:gd name="T26" fmla="*/ 635150 w 1354"/>
              <a:gd name="T27" fmla="*/ 3329813 h 1720"/>
              <a:gd name="T28" fmla="*/ 887724 w 1354"/>
              <a:gd name="T29" fmla="*/ 4707027 h 172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489" name="Group 81"/>
          <p:cNvGrpSpPr/>
          <p:nvPr/>
        </p:nvGrpSpPr>
        <p:grpSpPr>
          <a:xfrm>
            <a:off x="5795963" y="5380038"/>
            <a:ext cx="1079500" cy="949325"/>
            <a:chOff x="2629" y="832"/>
            <a:chExt cx="1533" cy="1569"/>
          </a:xfrm>
        </p:grpSpPr>
        <p:sp>
          <p:nvSpPr>
            <p:cNvPr id="13374" name="chenying0907 82"/>
            <p:cNvSpPr/>
            <p:nvPr/>
          </p:nvSpPr>
          <p:spPr bwMode="auto">
            <a:xfrm>
              <a:off x="2813" y="1061"/>
              <a:ext cx="213" cy="199"/>
            </a:xfrm>
            <a:custGeom>
              <a:gdLst>
                <a:gd name="T0" fmla="*/ 144 w 90"/>
                <a:gd name="T1" fmla="*/ 135 h 84"/>
                <a:gd name="T2" fmla="*/ 40 w 90"/>
                <a:gd name="T3" fmla="*/ 114 h 84"/>
                <a:gd name="T4" fmla="*/ 99 w 90"/>
                <a:gd name="T5" fmla="*/ 0 h 84"/>
                <a:gd name="T6" fmla="*/ 144 w 90"/>
                <a:gd name="T7" fmla="*/ 135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61" y="57"/>
                  </a:moveTo>
                  <a:cubicBezTo>
                    <a:pt x="61" y="57"/>
                    <a:pt x="33" y="84"/>
                    <a:pt x="17" y="48"/>
                  </a:cubicBezTo>
                  <a:cubicBezTo>
                    <a:pt x="0" y="12"/>
                    <a:pt x="33" y="0"/>
                    <a:pt x="42" y="0"/>
                  </a:cubicBezTo>
                  <a:cubicBezTo>
                    <a:pt x="51" y="0"/>
                    <a:pt x="90" y="12"/>
                    <a:pt x="61" y="57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5" name="chenying0907 83"/>
            <p:cNvSpPr/>
            <p:nvPr/>
          </p:nvSpPr>
          <p:spPr bwMode="auto">
            <a:xfrm>
              <a:off x="3815" y="2125"/>
              <a:ext cx="212" cy="198"/>
            </a:xfrm>
            <a:custGeom>
              <a:gdLst>
                <a:gd name="T0" fmla="*/ 139 w 90"/>
                <a:gd name="T1" fmla="*/ 137 h 84"/>
                <a:gd name="T2" fmla="*/ 35 w 90"/>
                <a:gd name="T3" fmla="*/ 111 h 84"/>
                <a:gd name="T4" fmla="*/ 99 w 90"/>
                <a:gd name="T5" fmla="*/ 0 h 84"/>
                <a:gd name="T6" fmla="*/ 139 w 90"/>
                <a:gd name="T7" fmla="*/ 137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59" y="58"/>
                  </a:moveTo>
                  <a:cubicBezTo>
                    <a:pt x="59" y="58"/>
                    <a:pt x="30" y="84"/>
                    <a:pt x="15" y="47"/>
                  </a:cubicBezTo>
                  <a:cubicBezTo>
                    <a:pt x="0" y="10"/>
                    <a:pt x="33" y="0"/>
                    <a:pt x="42" y="0"/>
                  </a:cubicBezTo>
                  <a:cubicBezTo>
                    <a:pt x="51" y="0"/>
                    <a:pt x="90" y="14"/>
                    <a:pt x="59" y="5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6" name="chenying0907 84"/>
            <p:cNvSpPr/>
            <p:nvPr/>
          </p:nvSpPr>
          <p:spPr bwMode="auto">
            <a:xfrm>
              <a:off x="2960" y="1206"/>
              <a:ext cx="907" cy="947"/>
            </a:xfrm>
            <a:custGeom>
              <a:gdLst>
                <a:gd name="T0" fmla="*/ 0 w 384"/>
                <a:gd name="T1" fmla="*/ 0 h 401"/>
                <a:gd name="T2" fmla="*/ 437 w 384"/>
                <a:gd name="T3" fmla="*/ 453 h 401"/>
                <a:gd name="T4" fmla="*/ 742 w 384"/>
                <a:gd name="T5" fmla="*/ 763 h 401"/>
                <a:gd name="T6" fmla="*/ 907 w 384"/>
                <a:gd name="T7" fmla="*/ 947 h 4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4" h="401">
                  <a:moveTo>
                    <a:pt x="0" y="0"/>
                  </a:moveTo>
                  <a:cubicBezTo>
                    <a:pt x="0" y="0"/>
                    <a:pt x="165" y="168"/>
                    <a:pt x="185" y="192"/>
                  </a:cubicBezTo>
                  <a:cubicBezTo>
                    <a:pt x="205" y="215"/>
                    <a:pt x="296" y="303"/>
                    <a:pt x="314" y="323"/>
                  </a:cubicBezTo>
                  <a:cubicBezTo>
                    <a:pt x="332" y="343"/>
                    <a:pt x="384" y="401"/>
                    <a:pt x="384" y="401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7" name="chenying0907 85"/>
            <p:cNvSpPr/>
            <p:nvPr/>
          </p:nvSpPr>
          <p:spPr bwMode="auto">
            <a:xfrm>
              <a:off x="3095" y="979"/>
              <a:ext cx="564" cy="1299"/>
            </a:xfrm>
            <a:custGeom>
              <a:gdLst>
                <a:gd name="T0" fmla="*/ 564 w 239"/>
                <a:gd name="T1" fmla="*/ 0 h 550"/>
                <a:gd name="T2" fmla="*/ 281 w 239"/>
                <a:gd name="T3" fmla="*/ 678 h 550"/>
                <a:gd name="T4" fmla="*/ 109 w 239"/>
                <a:gd name="T5" fmla="*/ 1075 h 550"/>
                <a:gd name="T6" fmla="*/ 0 w 239"/>
                <a:gd name="T7" fmla="*/ 1299 h 5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9" h="550">
                  <a:moveTo>
                    <a:pt x="239" y="0"/>
                  </a:moveTo>
                  <a:cubicBezTo>
                    <a:pt x="239" y="0"/>
                    <a:pt x="133" y="259"/>
                    <a:pt x="119" y="287"/>
                  </a:cubicBezTo>
                  <a:cubicBezTo>
                    <a:pt x="105" y="314"/>
                    <a:pt x="58" y="431"/>
                    <a:pt x="46" y="455"/>
                  </a:cubicBezTo>
                  <a:cubicBezTo>
                    <a:pt x="34" y="480"/>
                    <a:pt x="0" y="550"/>
                    <a:pt x="0" y="55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8" name="chenying0907 86"/>
            <p:cNvSpPr/>
            <p:nvPr/>
          </p:nvSpPr>
          <p:spPr bwMode="auto">
            <a:xfrm>
              <a:off x="3546" y="832"/>
              <a:ext cx="207" cy="187"/>
            </a:xfrm>
            <a:custGeom>
              <a:gdLst>
                <a:gd name="T0" fmla="*/ 106 w 88"/>
                <a:gd name="T1" fmla="*/ 161 h 79"/>
                <a:gd name="T2" fmla="*/ 7 w 88"/>
                <a:gd name="T3" fmla="*/ 92 h 79"/>
                <a:gd name="T4" fmla="*/ 113 w 88"/>
                <a:gd name="T5" fmla="*/ 12 h 79"/>
                <a:gd name="T6" fmla="*/ 181 w 88"/>
                <a:gd name="T7" fmla="*/ 118 h 79"/>
                <a:gd name="T8" fmla="*/ 106 w 88"/>
                <a:gd name="T9" fmla="*/ 161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79">
                  <a:moveTo>
                    <a:pt x="45" y="68"/>
                  </a:moveTo>
                  <a:cubicBezTo>
                    <a:pt x="45" y="68"/>
                    <a:pt x="6" y="67"/>
                    <a:pt x="3" y="39"/>
                  </a:cubicBezTo>
                  <a:cubicBezTo>
                    <a:pt x="0" y="11"/>
                    <a:pt x="26" y="0"/>
                    <a:pt x="48" y="5"/>
                  </a:cubicBezTo>
                  <a:cubicBezTo>
                    <a:pt x="70" y="10"/>
                    <a:pt x="88" y="26"/>
                    <a:pt x="77" y="50"/>
                  </a:cubicBezTo>
                  <a:cubicBezTo>
                    <a:pt x="66" y="74"/>
                    <a:pt x="60" y="79"/>
                    <a:pt x="45" y="6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9" name="chenying0907 87"/>
            <p:cNvSpPr/>
            <p:nvPr/>
          </p:nvSpPr>
          <p:spPr bwMode="auto">
            <a:xfrm>
              <a:off x="3420" y="1024"/>
              <a:ext cx="414" cy="210"/>
            </a:xfrm>
            <a:custGeom>
              <a:gdLst>
                <a:gd name="T0" fmla="*/ 57 w 175"/>
                <a:gd name="T1" fmla="*/ 19 h 89"/>
                <a:gd name="T2" fmla="*/ 166 w 175"/>
                <a:gd name="T3" fmla="*/ 78 h 89"/>
                <a:gd name="T4" fmla="*/ 300 w 175"/>
                <a:gd name="T5" fmla="*/ 205 h 89"/>
                <a:gd name="T6" fmla="*/ 376 w 175"/>
                <a:gd name="T7" fmla="*/ 116 h 89"/>
                <a:gd name="T8" fmla="*/ 114 w 175"/>
                <a:gd name="T9" fmla="*/ 116 h 89"/>
                <a:gd name="T10" fmla="*/ 57 w 175"/>
                <a:gd name="T11" fmla="*/ 19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5" h="89">
                  <a:moveTo>
                    <a:pt x="24" y="8"/>
                  </a:moveTo>
                  <a:cubicBezTo>
                    <a:pt x="40" y="0"/>
                    <a:pt x="57" y="14"/>
                    <a:pt x="70" y="33"/>
                  </a:cubicBezTo>
                  <a:cubicBezTo>
                    <a:pt x="83" y="52"/>
                    <a:pt x="110" y="85"/>
                    <a:pt x="127" y="87"/>
                  </a:cubicBezTo>
                  <a:cubicBezTo>
                    <a:pt x="144" y="89"/>
                    <a:pt x="175" y="58"/>
                    <a:pt x="159" y="49"/>
                  </a:cubicBezTo>
                  <a:cubicBezTo>
                    <a:pt x="143" y="41"/>
                    <a:pt x="74" y="54"/>
                    <a:pt x="48" y="49"/>
                  </a:cubicBezTo>
                  <a:cubicBezTo>
                    <a:pt x="22" y="45"/>
                    <a:pt x="0" y="20"/>
                    <a:pt x="24" y="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0" name="chenying0907 88"/>
            <p:cNvSpPr/>
            <p:nvPr/>
          </p:nvSpPr>
          <p:spPr bwMode="auto">
            <a:xfrm>
              <a:off x="2759" y="1532"/>
              <a:ext cx="1290" cy="215"/>
            </a:xfrm>
            <a:custGeom>
              <a:gdLst>
                <a:gd name="T0" fmla="*/ 0 w 546"/>
                <a:gd name="T1" fmla="*/ 213 h 91"/>
                <a:gd name="T2" fmla="*/ 180 w 546"/>
                <a:gd name="T3" fmla="*/ 194 h 91"/>
                <a:gd name="T4" fmla="*/ 425 w 546"/>
                <a:gd name="T5" fmla="*/ 168 h 91"/>
                <a:gd name="T6" fmla="*/ 751 w 546"/>
                <a:gd name="T7" fmla="*/ 111 h 91"/>
                <a:gd name="T8" fmla="*/ 1016 w 546"/>
                <a:gd name="T9" fmla="*/ 64 h 91"/>
                <a:gd name="T10" fmla="*/ 1195 w 546"/>
                <a:gd name="T11" fmla="*/ 28 h 91"/>
                <a:gd name="T12" fmla="*/ 1290 w 54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46" h="91">
                  <a:moveTo>
                    <a:pt x="0" y="90"/>
                  </a:moveTo>
                  <a:cubicBezTo>
                    <a:pt x="12" y="91"/>
                    <a:pt x="64" y="82"/>
                    <a:pt x="76" y="82"/>
                  </a:cubicBezTo>
                  <a:cubicBezTo>
                    <a:pt x="88" y="82"/>
                    <a:pt x="161" y="74"/>
                    <a:pt x="180" y="71"/>
                  </a:cubicBezTo>
                  <a:cubicBezTo>
                    <a:pt x="199" y="68"/>
                    <a:pt x="296" y="52"/>
                    <a:pt x="318" y="47"/>
                  </a:cubicBezTo>
                  <a:cubicBezTo>
                    <a:pt x="340" y="42"/>
                    <a:pt x="411" y="33"/>
                    <a:pt x="430" y="27"/>
                  </a:cubicBezTo>
                  <a:cubicBezTo>
                    <a:pt x="449" y="21"/>
                    <a:pt x="498" y="13"/>
                    <a:pt x="506" y="12"/>
                  </a:cubicBezTo>
                  <a:cubicBezTo>
                    <a:pt x="514" y="11"/>
                    <a:pt x="546" y="0"/>
                    <a:pt x="546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1" name="chenying0907 89"/>
            <p:cNvSpPr/>
            <p:nvPr/>
          </p:nvSpPr>
          <p:spPr bwMode="auto">
            <a:xfrm>
              <a:off x="4027" y="1444"/>
              <a:ext cx="135" cy="163"/>
            </a:xfrm>
            <a:custGeom>
              <a:gdLst>
                <a:gd name="T0" fmla="*/ 83 w 57"/>
                <a:gd name="T1" fmla="*/ 5 h 69"/>
                <a:gd name="T2" fmla="*/ 135 w 57"/>
                <a:gd name="T3" fmla="*/ 76 h 69"/>
                <a:gd name="T4" fmla="*/ 66 w 57"/>
                <a:gd name="T5" fmla="*/ 154 h 69"/>
                <a:gd name="T6" fmla="*/ 21 w 57"/>
                <a:gd name="T7" fmla="*/ 50 h 69"/>
                <a:gd name="T8" fmla="*/ 83 w 57"/>
                <a:gd name="T9" fmla="*/ 5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9">
                  <a:moveTo>
                    <a:pt x="35" y="2"/>
                  </a:moveTo>
                  <a:cubicBezTo>
                    <a:pt x="47" y="5"/>
                    <a:pt x="57" y="19"/>
                    <a:pt x="57" y="32"/>
                  </a:cubicBezTo>
                  <a:cubicBezTo>
                    <a:pt x="57" y="45"/>
                    <a:pt x="42" y="69"/>
                    <a:pt x="28" y="65"/>
                  </a:cubicBezTo>
                  <a:cubicBezTo>
                    <a:pt x="14" y="61"/>
                    <a:pt x="0" y="39"/>
                    <a:pt x="9" y="21"/>
                  </a:cubicBezTo>
                  <a:cubicBezTo>
                    <a:pt x="18" y="3"/>
                    <a:pt x="29" y="0"/>
                    <a:pt x="35" y="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2" name="chenying0907 90"/>
            <p:cNvSpPr/>
            <p:nvPr/>
          </p:nvSpPr>
          <p:spPr bwMode="auto">
            <a:xfrm>
              <a:off x="2629" y="1673"/>
              <a:ext cx="133" cy="187"/>
            </a:xfrm>
            <a:custGeom>
              <a:gdLst>
                <a:gd name="T0" fmla="*/ 50 w 56"/>
                <a:gd name="T1" fmla="*/ 7 h 79"/>
                <a:gd name="T2" fmla="*/ 114 w 56"/>
                <a:gd name="T3" fmla="*/ 47 h 79"/>
                <a:gd name="T4" fmla="*/ 121 w 56"/>
                <a:gd name="T5" fmla="*/ 123 h 79"/>
                <a:gd name="T6" fmla="*/ 50 w 56"/>
                <a:gd name="T7" fmla="*/ 156 h 79"/>
                <a:gd name="T8" fmla="*/ 5 w 56"/>
                <a:gd name="T9" fmla="*/ 57 h 79"/>
                <a:gd name="T10" fmla="*/ 50 w 56"/>
                <a:gd name="T11" fmla="*/ 7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79">
                  <a:moveTo>
                    <a:pt x="21" y="3"/>
                  </a:moveTo>
                  <a:cubicBezTo>
                    <a:pt x="30" y="5"/>
                    <a:pt x="42" y="9"/>
                    <a:pt x="48" y="20"/>
                  </a:cubicBezTo>
                  <a:cubicBezTo>
                    <a:pt x="55" y="30"/>
                    <a:pt x="56" y="42"/>
                    <a:pt x="51" y="52"/>
                  </a:cubicBezTo>
                  <a:cubicBezTo>
                    <a:pt x="46" y="61"/>
                    <a:pt x="36" y="79"/>
                    <a:pt x="21" y="66"/>
                  </a:cubicBezTo>
                  <a:cubicBezTo>
                    <a:pt x="6" y="52"/>
                    <a:pt x="0" y="32"/>
                    <a:pt x="2" y="24"/>
                  </a:cubicBezTo>
                  <a:cubicBezTo>
                    <a:pt x="4" y="17"/>
                    <a:pt x="11" y="0"/>
                    <a:pt x="21" y="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3" name="chenying0907 91"/>
            <p:cNvSpPr/>
            <p:nvPr/>
          </p:nvSpPr>
          <p:spPr bwMode="auto">
            <a:xfrm>
              <a:off x="2780" y="1593"/>
              <a:ext cx="166" cy="293"/>
            </a:xfrm>
            <a:custGeom>
              <a:gdLst>
                <a:gd name="T0" fmla="*/ 166 w 70"/>
                <a:gd name="T1" fmla="*/ 132 h 124"/>
                <a:gd name="T2" fmla="*/ 102 w 70"/>
                <a:gd name="T3" fmla="*/ 45 h 124"/>
                <a:gd name="T4" fmla="*/ 17 w 70"/>
                <a:gd name="T5" fmla="*/ 24 h 124"/>
                <a:gd name="T6" fmla="*/ 43 w 70"/>
                <a:gd name="T7" fmla="*/ 95 h 124"/>
                <a:gd name="T8" fmla="*/ 100 w 70"/>
                <a:gd name="T9" fmla="*/ 139 h 124"/>
                <a:gd name="T10" fmla="*/ 50 w 70"/>
                <a:gd name="T11" fmla="*/ 208 h 124"/>
                <a:gd name="T12" fmla="*/ 52 w 70"/>
                <a:gd name="T13" fmla="*/ 284 h 124"/>
                <a:gd name="T14" fmla="*/ 119 w 70"/>
                <a:gd name="T15" fmla="*/ 236 h 124"/>
                <a:gd name="T16" fmla="*/ 166 w 70"/>
                <a:gd name="T17" fmla="*/ 132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24">
                  <a:moveTo>
                    <a:pt x="70" y="56"/>
                  </a:moveTo>
                  <a:cubicBezTo>
                    <a:pt x="70" y="56"/>
                    <a:pt x="55" y="27"/>
                    <a:pt x="43" y="19"/>
                  </a:cubicBezTo>
                  <a:cubicBezTo>
                    <a:pt x="31" y="12"/>
                    <a:pt x="14" y="0"/>
                    <a:pt x="7" y="10"/>
                  </a:cubicBezTo>
                  <a:cubicBezTo>
                    <a:pt x="0" y="20"/>
                    <a:pt x="8" y="33"/>
                    <a:pt x="18" y="40"/>
                  </a:cubicBezTo>
                  <a:cubicBezTo>
                    <a:pt x="27" y="46"/>
                    <a:pt x="38" y="53"/>
                    <a:pt x="42" y="59"/>
                  </a:cubicBezTo>
                  <a:cubicBezTo>
                    <a:pt x="42" y="59"/>
                    <a:pt x="24" y="76"/>
                    <a:pt x="21" y="88"/>
                  </a:cubicBezTo>
                  <a:cubicBezTo>
                    <a:pt x="18" y="100"/>
                    <a:pt x="14" y="116"/>
                    <a:pt x="22" y="120"/>
                  </a:cubicBezTo>
                  <a:cubicBezTo>
                    <a:pt x="30" y="124"/>
                    <a:pt x="43" y="111"/>
                    <a:pt x="50" y="100"/>
                  </a:cubicBezTo>
                  <a:cubicBezTo>
                    <a:pt x="56" y="90"/>
                    <a:pt x="68" y="62"/>
                    <a:pt x="70" y="5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4" name="chenying0907 92"/>
            <p:cNvSpPr/>
            <p:nvPr/>
          </p:nvSpPr>
          <p:spPr bwMode="auto">
            <a:xfrm>
              <a:off x="2981" y="1808"/>
              <a:ext cx="118" cy="149"/>
            </a:xfrm>
            <a:custGeom>
              <a:gdLst>
                <a:gd name="T0" fmla="*/ 99 w 50"/>
                <a:gd name="T1" fmla="*/ 43 h 63"/>
                <a:gd name="T2" fmla="*/ 9 w 50"/>
                <a:gd name="T3" fmla="*/ 43 h 63"/>
                <a:gd name="T4" fmla="*/ 42 w 50"/>
                <a:gd name="T5" fmla="*/ 130 h 63"/>
                <a:gd name="T6" fmla="*/ 99 w 50"/>
                <a:gd name="T7" fmla="*/ 130 h 63"/>
                <a:gd name="T8" fmla="*/ 99 w 50"/>
                <a:gd name="T9" fmla="*/ 43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62">
                  <a:moveTo>
                    <a:pt x="42" y="18"/>
                  </a:moveTo>
                  <a:cubicBezTo>
                    <a:pt x="36" y="12"/>
                    <a:pt x="8" y="0"/>
                    <a:pt x="4" y="18"/>
                  </a:cubicBezTo>
                  <a:cubicBezTo>
                    <a:pt x="0" y="36"/>
                    <a:pt x="9" y="51"/>
                    <a:pt x="18" y="55"/>
                  </a:cubicBezTo>
                  <a:cubicBezTo>
                    <a:pt x="28" y="58"/>
                    <a:pt x="34" y="63"/>
                    <a:pt x="42" y="55"/>
                  </a:cubicBezTo>
                  <a:cubicBezTo>
                    <a:pt x="50" y="47"/>
                    <a:pt x="48" y="24"/>
                    <a:pt x="42" y="1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5" name="chenying0907 93"/>
            <p:cNvSpPr/>
            <p:nvPr/>
          </p:nvSpPr>
          <p:spPr bwMode="auto">
            <a:xfrm>
              <a:off x="2955" y="1458"/>
              <a:ext cx="95" cy="107"/>
            </a:xfrm>
            <a:custGeom>
              <a:gdLst>
                <a:gd name="T0" fmla="*/ 95 w 40"/>
                <a:gd name="T1" fmla="*/ 59 h 45"/>
                <a:gd name="T2" fmla="*/ 55 w 40"/>
                <a:gd name="T3" fmla="*/ 0 h 45"/>
                <a:gd name="T4" fmla="*/ 12 w 40"/>
                <a:gd name="T5" fmla="*/ 67 h 45"/>
                <a:gd name="T6" fmla="*/ 95 w 40"/>
                <a:gd name="T7" fmla="*/ 59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45">
                  <a:moveTo>
                    <a:pt x="40" y="25"/>
                  </a:moveTo>
                  <a:cubicBezTo>
                    <a:pt x="40" y="25"/>
                    <a:pt x="36" y="0"/>
                    <a:pt x="23" y="0"/>
                  </a:cubicBezTo>
                  <a:cubicBezTo>
                    <a:pt x="10" y="0"/>
                    <a:pt x="0" y="10"/>
                    <a:pt x="5" y="28"/>
                  </a:cubicBezTo>
                  <a:cubicBezTo>
                    <a:pt x="10" y="45"/>
                    <a:pt x="32" y="43"/>
                    <a:pt x="40" y="25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6" name="chenying0907 94"/>
            <p:cNvSpPr/>
            <p:nvPr/>
          </p:nvSpPr>
          <p:spPr bwMode="auto">
            <a:xfrm>
              <a:off x="2899" y="1102"/>
              <a:ext cx="219" cy="307"/>
            </a:xfrm>
            <a:custGeom>
              <a:gdLst>
                <a:gd name="T0" fmla="*/ 181 w 93"/>
                <a:gd name="T1" fmla="*/ 227 h 130"/>
                <a:gd name="T2" fmla="*/ 47 w 93"/>
                <a:gd name="T3" fmla="*/ 272 h 130"/>
                <a:gd name="T4" fmla="*/ 115 w 93"/>
                <a:gd name="T5" fmla="*/ 158 h 130"/>
                <a:gd name="T6" fmla="*/ 139 w 93"/>
                <a:gd name="T7" fmla="*/ 59 h 130"/>
                <a:gd name="T8" fmla="*/ 181 w 93"/>
                <a:gd name="T9" fmla="*/ 14 h 130"/>
                <a:gd name="T10" fmla="*/ 219 w 93"/>
                <a:gd name="T11" fmla="*/ 156 h 130"/>
                <a:gd name="T12" fmla="*/ 181 w 93"/>
                <a:gd name="T13" fmla="*/ 227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130">
                  <a:moveTo>
                    <a:pt x="77" y="96"/>
                  </a:moveTo>
                  <a:cubicBezTo>
                    <a:pt x="77" y="96"/>
                    <a:pt x="41" y="130"/>
                    <a:pt x="20" y="115"/>
                  </a:cubicBezTo>
                  <a:cubicBezTo>
                    <a:pt x="0" y="100"/>
                    <a:pt x="21" y="68"/>
                    <a:pt x="49" y="67"/>
                  </a:cubicBezTo>
                  <a:cubicBezTo>
                    <a:pt x="49" y="67"/>
                    <a:pt x="53" y="36"/>
                    <a:pt x="59" y="25"/>
                  </a:cubicBezTo>
                  <a:cubicBezTo>
                    <a:pt x="65" y="14"/>
                    <a:pt x="66" y="0"/>
                    <a:pt x="77" y="6"/>
                  </a:cubicBezTo>
                  <a:cubicBezTo>
                    <a:pt x="88" y="13"/>
                    <a:pt x="93" y="52"/>
                    <a:pt x="93" y="66"/>
                  </a:cubicBezTo>
                  <a:cubicBezTo>
                    <a:pt x="93" y="81"/>
                    <a:pt x="83" y="91"/>
                    <a:pt x="77" y="9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7" name="chenying0907 95"/>
            <p:cNvSpPr/>
            <p:nvPr/>
          </p:nvSpPr>
          <p:spPr bwMode="auto">
            <a:xfrm>
              <a:off x="3262" y="1189"/>
              <a:ext cx="128" cy="130"/>
            </a:xfrm>
            <a:custGeom>
              <a:gdLst>
                <a:gd name="T0" fmla="*/ 90 w 54"/>
                <a:gd name="T1" fmla="*/ 116 h 55"/>
                <a:gd name="T2" fmla="*/ 7 w 54"/>
                <a:gd name="T3" fmla="*/ 71 h 55"/>
                <a:gd name="T4" fmla="*/ 62 w 54"/>
                <a:gd name="T5" fmla="*/ 5 h 55"/>
                <a:gd name="T6" fmla="*/ 128 w 54"/>
                <a:gd name="T7" fmla="*/ 61 h 55"/>
                <a:gd name="T8" fmla="*/ 90 w 54"/>
                <a:gd name="T9" fmla="*/ 116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5">
                  <a:moveTo>
                    <a:pt x="38" y="49"/>
                  </a:moveTo>
                  <a:cubicBezTo>
                    <a:pt x="30" y="53"/>
                    <a:pt x="6" y="55"/>
                    <a:pt x="3" y="30"/>
                  </a:cubicBezTo>
                  <a:cubicBezTo>
                    <a:pt x="0" y="5"/>
                    <a:pt x="12" y="0"/>
                    <a:pt x="26" y="2"/>
                  </a:cubicBezTo>
                  <a:cubicBezTo>
                    <a:pt x="39" y="4"/>
                    <a:pt x="54" y="15"/>
                    <a:pt x="54" y="26"/>
                  </a:cubicBezTo>
                  <a:cubicBezTo>
                    <a:pt x="53" y="37"/>
                    <a:pt x="50" y="44"/>
                    <a:pt x="38" y="49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8" name="chenying0907 96"/>
            <p:cNvSpPr/>
            <p:nvPr/>
          </p:nvSpPr>
          <p:spPr bwMode="auto">
            <a:xfrm>
              <a:off x="3352" y="1305"/>
              <a:ext cx="28" cy="153"/>
            </a:xfrm>
            <a:custGeom>
              <a:gdLst>
                <a:gd name="T0" fmla="*/ 0 w 12"/>
                <a:gd name="T1" fmla="*/ 0 h 65"/>
                <a:gd name="T2" fmla="*/ 23 w 12"/>
                <a:gd name="T3" fmla="*/ 153 h 65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2" h="65">
                  <a:moveTo>
                    <a:pt x="0" y="0"/>
                  </a:moveTo>
                  <a:cubicBezTo>
                    <a:pt x="0" y="0"/>
                    <a:pt x="12" y="52"/>
                    <a:pt x="10" y="65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89" name="chenying0907 97"/>
            <p:cNvSpPr/>
            <p:nvPr/>
          </p:nvSpPr>
          <p:spPr bwMode="auto">
            <a:xfrm>
              <a:off x="3609" y="1335"/>
              <a:ext cx="126" cy="121"/>
            </a:xfrm>
            <a:custGeom>
              <a:gdLst>
                <a:gd name="T0" fmla="*/ 62 w 53"/>
                <a:gd name="T1" fmla="*/ 114 h 51"/>
                <a:gd name="T2" fmla="*/ 19 w 53"/>
                <a:gd name="T3" fmla="*/ 21 h 51"/>
                <a:gd name="T4" fmla="*/ 93 w 53"/>
                <a:gd name="T5" fmla="*/ 7 h 51"/>
                <a:gd name="T6" fmla="*/ 119 w 53"/>
                <a:gd name="T7" fmla="*/ 81 h 51"/>
                <a:gd name="T8" fmla="*/ 62 w 53"/>
                <a:gd name="T9" fmla="*/ 114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51">
                  <a:moveTo>
                    <a:pt x="26" y="48"/>
                  </a:moveTo>
                  <a:cubicBezTo>
                    <a:pt x="15" y="45"/>
                    <a:pt x="0" y="15"/>
                    <a:pt x="8" y="9"/>
                  </a:cubicBezTo>
                  <a:cubicBezTo>
                    <a:pt x="17" y="3"/>
                    <a:pt x="27" y="0"/>
                    <a:pt x="39" y="3"/>
                  </a:cubicBezTo>
                  <a:cubicBezTo>
                    <a:pt x="50" y="5"/>
                    <a:pt x="53" y="22"/>
                    <a:pt x="50" y="34"/>
                  </a:cubicBezTo>
                  <a:cubicBezTo>
                    <a:pt x="47" y="46"/>
                    <a:pt x="38" y="51"/>
                    <a:pt x="26" y="4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0" name="chenying0907 98"/>
            <p:cNvSpPr/>
            <p:nvPr/>
          </p:nvSpPr>
          <p:spPr bwMode="auto">
            <a:xfrm>
              <a:off x="3822" y="1402"/>
              <a:ext cx="198" cy="319"/>
            </a:xfrm>
            <a:custGeom>
              <a:gdLst>
                <a:gd name="T0" fmla="*/ 26 w 84"/>
                <a:gd name="T1" fmla="*/ 165 h 135"/>
                <a:gd name="T2" fmla="*/ 19 w 84"/>
                <a:gd name="T3" fmla="*/ 57 h 135"/>
                <a:gd name="T4" fmla="*/ 97 w 84"/>
                <a:gd name="T5" fmla="*/ 24 h 135"/>
                <a:gd name="T6" fmla="*/ 75 w 84"/>
                <a:gd name="T7" fmla="*/ 158 h 135"/>
                <a:gd name="T8" fmla="*/ 174 w 84"/>
                <a:gd name="T9" fmla="*/ 227 h 135"/>
                <a:gd name="T10" fmla="*/ 160 w 84"/>
                <a:gd name="T11" fmla="*/ 314 h 135"/>
                <a:gd name="T12" fmla="*/ 64 w 84"/>
                <a:gd name="T13" fmla="*/ 267 h 135"/>
                <a:gd name="T14" fmla="*/ 26 w 84"/>
                <a:gd name="T15" fmla="*/ 165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4" h="135">
                  <a:moveTo>
                    <a:pt x="11" y="70"/>
                  </a:moveTo>
                  <a:cubicBezTo>
                    <a:pt x="11" y="70"/>
                    <a:pt x="0" y="38"/>
                    <a:pt x="8" y="24"/>
                  </a:cubicBezTo>
                  <a:cubicBezTo>
                    <a:pt x="17" y="10"/>
                    <a:pt x="29" y="0"/>
                    <a:pt x="41" y="10"/>
                  </a:cubicBezTo>
                  <a:cubicBezTo>
                    <a:pt x="53" y="20"/>
                    <a:pt x="53" y="49"/>
                    <a:pt x="32" y="67"/>
                  </a:cubicBezTo>
                  <a:cubicBezTo>
                    <a:pt x="32" y="67"/>
                    <a:pt x="64" y="75"/>
                    <a:pt x="74" y="96"/>
                  </a:cubicBezTo>
                  <a:cubicBezTo>
                    <a:pt x="84" y="116"/>
                    <a:pt x="79" y="132"/>
                    <a:pt x="68" y="133"/>
                  </a:cubicBezTo>
                  <a:cubicBezTo>
                    <a:pt x="57" y="135"/>
                    <a:pt x="34" y="131"/>
                    <a:pt x="27" y="113"/>
                  </a:cubicBezTo>
                  <a:cubicBezTo>
                    <a:pt x="19" y="95"/>
                    <a:pt x="11" y="70"/>
                    <a:pt x="11" y="7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1" name="Line 99"/>
            <p:cNvSpPr>
              <a:spLocks noChangeShapeType="1"/>
            </p:cNvSpPr>
            <p:nvPr/>
          </p:nvSpPr>
          <p:spPr bwMode="auto">
            <a:xfrm flipH="1">
              <a:off x="3574" y="1442"/>
              <a:ext cx="85" cy="10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2" name="chenying0907 100"/>
            <p:cNvSpPr/>
            <p:nvPr/>
          </p:nvSpPr>
          <p:spPr bwMode="auto">
            <a:xfrm>
              <a:off x="3607" y="1730"/>
              <a:ext cx="123" cy="40"/>
            </a:xfrm>
            <a:custGeom>
              <a:gdLst>
                <a:gd name="T0" fmla="*/ 0 w 52"/>
                <a:gd name="T1" fmla="*/ 0 h 17"/>
                <a:gd name="T2" fmla="*/ 123 w 52"/>
                <a:gd name="T3" fmla="*/ 40 h 17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2" h="17">
                  <a:moveTo>
                    <a:pt x="0" y="0"/>
                  </a:moveTo>
                  <a:cubicBezTo>
                    <a:pt x="0" y="0"/>
                    <a:pt x="44" y="4"/>
                    <a:pt x="52" y="1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3" name="chenying0907 101"/>
            <p:cNvSpPr/>
            <p:nvPr/>
          </p:nvSpPr>
          <p:spPr bwMode="auto">
            <a:xfrm>
              <a:off x="3692" y="1740"/>
              <a:ext cx="120" cy="146"/>
            </a:xfrm>
            <a:custGeom>
              <a:gdLst>
                <a:gd name="T0" fmla="*/ 120 w 51"/>
                <a:gd name="T1" fmla="*/ 75 h 62"/>
                <a:gd name="T2" fmla="*/ 38 w 51"/>
                <a:gd name="T3" fmla="*/ 118 h 62"/>
                <a:gd name="T4" fmla="*/ 61 w 51"/>
                <a:gd name="T5" fmla="*/ 2 h 62"/>
                <a:gd name="T6" fmla="*/ 120 w 51"/>
                <a:gd name="T7" fmla="*/ 75 h 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62">
                  <a:moveTo>
                    <a:pt x="51" y="32"/>
                  </a:moveTo>
                  <a:cubicBezTo>
                    <a:pt x="51" y="41"/>
                    <a:pt x="32" y="62"/>
                    <a:pt x="16" y="50"/>
                  </a:cubicBezTo>
                  <a:cubicBezTo>
                    <a:pt x="0" y="38"/>
                    <a:pt x="8" y="0"/>
                    <a:pt x="26" y="1"/>
                  </a:cubicBezTo>
                  <a:cubicBezTo>
                    <a:pt x="44" y="3"/>
                    <a:pt x="51" y="12"/>
                    <a:pt x="51" y="3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4" name="chenying0907 102"/>
            <p:cNvSpPr/>
            <p:nvPr/>
          </p:nvSpPr>
          <p:spPr bwMode="auto">
            <a:xfrm>
              <a:off x="3685" y="1912"/>
              <a:ext cx="234" cy="234"/>
            </a:xfrm>
            <a:custGeom>
              <a:gdLst>
                <a:gd name="T0" fmla="*/ 97 w 99"/>
                <a:gd name="T1" fmla="*/ 147 h 99"/>
                <a:gd name="T2" fmla="*/ 128 w 99"/>
                <a:gd name="T3" fmla="*/ 26 h 99"/>
                <a:gd name="T4" fmla="*/ 208 w 99"/>
                <a:gd name="T5" fmla="*/ 35 h 99"/>
                <a:gd name="T6" fmla="*/ 208 w 99"/>
                <a:gd name="T7" fmla="*/ 116 h 99"/>
                <a:gd name="T8" fmla="*/ 24 w 99"/>
                <a:gd name="T9" fmla="*/ 130 h 99"/>
                <a:gd name="T10" fmla="*/ 24 w 99"/>
                <a:gd name="T11" fmla="*/ 220 h 99"/>
                <a:gd name="T12" fmla="*/ 92 w 99"/>
                <a:gd name="T13" fmla="*/ 203 h 99"/>
                <a:gd name="T14" fmla="*/ 97 w 99"/>
                <a:gd name="T15" fmla="*/ 147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9" h="99">
                  <a:moveTo>
                    <a:pt x="41" y="62"/>
                  </a:moveTo>
                  <a:cubicBezTo>
                    <a:pt x="41" y="62"/>
                    <a:pt x="37" y="15"/>
                    <a:pt x="54" y="11"/>
                  </a:cubicBezTo>
                  <a:cubicBezTo>
                    <a:pt x="71" y="7"/>
                    <a:pt x="80" y="0"/>
                    <a:pt x="88" y="15"/>
                  </a:cubicBezTo>
                  <a:cubicBezTo>
                    <a:pt x="96" y="31"/>
                    <a:pt x="99" y="44"/>
                    <a:pt x="88" y="49"/>
                  </a:cubicBezTo>
                  <a:cubicBezTo>
                    <a:pt x="77" y="53"/>
                    <a:pt x="18" y="44"/>
                    <a:pt x="10" y="55"/>
                  </a:cubicBezTo>
                  <a:cubicBezTo>
                    <a:pt x="3" y="67"/>
                    <a:pt x="0" y="86"/>
                    <a:pt x="10" y="93"/>
                  </a:cubicBezTo>
                  <a:cubicBezTo>
                    <a:pt x="21" y="99"/>
                    <a:pt x="31" y="95"/>
                    <a:pt x="39" y="86"/>
                  </a:cubicBezTo>
                  <a:cubicBezTo>
                    <a:pt x="47" y="77"/>
                    <a:pt x="41" y="62"/>
                    <a:pt x="41" y="6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5" name="Line 103"/>
            <p:cNvSpPr>
              <a:spLocks noChangeShapeType="1"/>
            </p:cNvSpPr>
            <p:nvPr/>
          </p:nvSpPr>
          <p:spPr bwMode="auto">
            <a:xfrm>
              <a:off x="3050" y="1513"/>
              <a:ext cx="167" cy="5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6" name="chenying0907 104"/>
            <p:cNvSpPr/>
            <p:nvPr/>
          </p:nvSpPr>
          <p:spPr bwMode="auto">
            <a:xfrm>
              <a:off x="3376" y="1997"/>
              <a:ext cx="132" cy="125"/>
            </a:xfrm>
            <a:custGeom>
              <a:gdLst>
                <a:gd name="T0" fmla="*/ 14 w 56"/>
                <a:gd name="T1" fmla="*/ 78 h 53"/>
                <a:gd name="T2" fmla="*/ 75 w 56"/>
                <a:gd name="T3" fmla="*/ 118 h 53"/>
                <a:gd name="T4" fmla="*/ 125 w 56"/>
                <a:gd name="T5" fmla="*/ 78 h 53"/>
                <a:gd name="T6" fmla="*/ 28 w 56"/>
                <a:gd name="T7" fmla="*/ 35 h 53"/>
                <a:gd name="T8" fmla="*/ 14 w 56"/>
                <a:gd name="T9" fmla="*/ 78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2">
                  <a:moveTo>
                    <a:pt x="6" y="33"/>
                  </a:moveTo>
                  <a:cubicBezTo>
                    <a:pt x="10" y="44"/>
                    <a:pt x="18" y="53"/>
                    <a:pt x="32" y="50"/>
                  </a:cubicBezTo>
                  <a:cubicBezTo>
                    <a:pt x="47" y="47"/>
                    <a:pt x="56" y="45"/>
                    <a:pt x="53" y="33"/>
                  </a:cubicBezTo>
                  <a:cubicBezTo>
                    <a:pt x="50" y="21"/>
                    <a:pt x="24" y="0"/>
                    <a:pt x="12" y="15"/>
                  </a:cubicBezTo>
                  <a:cubicBezTo>
                    <a:pt x="0" y="29"/>
                    <a:pt x="6" y="33"/>
                    <a:pt x="6" y="3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7" name="chenying0907 105"/>
            <p:cNvSpPr/>
            <p:nvPr/>
          </p:nvSpPr>
          <p:spPr bwMode="auto">
            <a:xfrm>
              <a:off x="3019" y="2006"/>
              <a:ext cx="290" cy="272"/>
            </a:xfrm>
            <a:custGeom>
              <a:gdLst>
                <a:gd name="T0" fmla="*/ 151 w 123"/>
                <a:gd name="T1" fmla="*/ 118 h 115"/>
                <a:gd name="T2" fmla="*/ 198 w 123"/>
                <a:gd name="T3" fmla="*/ 251 h 115"/>
                <a:gd name="T4" fmla="*/ 283 w 123"/>
                <a:gd name="T5" fmla="*/ 211 h 115"/>
                <a:gd name="T6" fmla="*/ 182 w 123"/>
                <a:gd name="T7" fmla="*/ 92 h 115"/>
                <a:gd name="T8" fmla="*/ 75 w 123"/>
                <a:gd name="T9" fmla="*/ 132 h 115"/>
                <a:gd name="T10" fmla="*/ 31 w 123"/>
                <a:gd name="T11" fmla="*/ 50 h 115"/>
                <a:gd name="T12" fmla="*/ 113 w 123"/>
                <a:gd name="T13" fmla="*/ 14 h 115"/>
                <a:gd name="T14" fmla="*/ 151 w 123"/>
                <a:gd name="T15" fmla="*/ 118 h 1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3" h="115">
                  <a:moveTo>
                    <a:pt x="64" y="50"/>
                  </a:moveTo>
                  <a:cubicBezTo>
                    <a:pt x="64" y="50"/>
                    <a:pt x="57" y="97"/>
                    <a:pt x="84" y="106"/>
                  </a:cubicBezTo>
                  <a:cubicBezTo>
                    <a:pt x="111" y="115"/>
                    <a:pt x="123" y="107"/>
                    <a:pt x="120" y="89"/>
                  </a:cubicBezTo>
                  <a:cubicBezTo>
                    <a:pt x="117" y="70"/>
                    <a:pt x="84" y="40"/>
                    <a:pt x="77" y="39"/>
                  </a:cubicBezTo>
                  <a:cubicBezTo>
                    <a:pt x="70" y="37"/>
                    <a:pt x="46" y="63"/>
                    <a:pt x="32" y="56"/>
                  </a:cubicBezTo>
                  <a:cubicBezTo>
                    <a:pt x="17" y="49"/>
                    <a:pt x="0" y="31"/>
                    <a:pt x="13" y="21"/>
                  </a:cubicBezTo>
                  <a:cubicBezTo>
                    <a:pt x="25" y="11"/>
                    <a:pt x="38" y="0"/>
                    <a:pt x="48" y="6"/>
                  </a:cubicBezTo>
                  <a:cubicBezTo>
                    <a:pt x="59" y="11"/>
                    <a:pt x="64" y="31"/>
                    <a:pt x="64" y="5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8" name="chenying0907 106"/>
            <p:cNvSpPr/>
            <p:nvPr/>
          </p:nvSpPr>
          <p:spPr bwMode="auto">
            <a:xfrm>
              <a:off x="2955" y="2257"/>
              <a:ext cx="180" cy="144"/>
            </a:xfrm>
            <a:custGeom>
              <a:gdLst>
                <a:gd name="T0" fmla="*/ 52 w 76"/>
                <a:gd name="T1" fmla="*/ 26 h 61"/>
                <a:gd name="T2" fmla="*/ 26 w 76"/>
                <a:gd name="T3" fmla="*/ 116 h 61"/>
                <a:gd name="T4" fmla="*/ 123 w 76"/>
                <a:gd name="T5" fmla="*/ 127 h 61"/>
                <a:gd name="T6" fmla="*/ 178 w 76"/>
                <a:gd name="T7" fmla="*/ 83 h 61"/>
                <a:gd name="T8" fmla="*/ 97 w 76"/>
                <a:gd name="T9" fmla="*/ 9 h 61"/>
                <a:gd name="T10" fmla="*/ 52 w 76"/>
                <a:gd name="T11" fmla="*/ 26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6" h="61">
                  <a:moveTo>
                    <a:pt x="22" y="11"/>
                  </a:moveTo>
                  <a:cubicBezTo>
                    <a:pt x="12" y="21"/>
                    <a:pt x="0" y="38"/>
                    <a:pt x="11" y="49"/>
                  </a:cubicBezTo>
                  <a:cubicBezTo>
                    <a:pt x="22" y="61"/>
                    <a:pt x="36" y="61"/>
                    <a:pt x="52" y="54"/>
                  </a:cubicBezTo>
                  <a:cubicBezTo>
                    <a:pt x="67" y="47"/>
                    <a:pt x="75" y="48"/>
                    <a:pt x="75" y="35"/>
                  </a:cubicBezTo>
                  <a:cubicBezTo>
                    <a:pt x="76" y="21"/>
                    <a:pt x="57" y="0"/>
                    <a:pt x="41" y="4"/>
                  </a:cubicBezTo>
                  <a:cubicBezTo>
                    <a:pt x="25" y="8"/>
                    <a:pt x="26" y="5"/>
                    <a:pt x="22" y="11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9" name="chenying0907 107"/>
            <p:cNvSpPr/>
            <p:nvPr/>
          </p:nvSpPr>
          <p:spPr bwMode="auto">
            <a:xfrm>
              <a:off x="3149" y="1397"/>
              <a:ext cx="550" cy="645"/>
            </a:xfrm>
            <a:custGeom>
              <a:gdLst>
                <a:gd name="T0" fmla="*/ 293 w 233"/>
                <a:gd name="T1" fmla="*/ 645 h 273"/>
                <a:gd name="T2" fmla="*/ 281 w 233"/>
                <a:gd name="T3" fmla="*/ 491 h 273"/>
                <a:gd name="T4" fmla="*/ 366 w 233"/>
                <a:gd name="T5" fmla="*/ 385 h 273"/>
                <a:gd name="T6" fmla="*/ 425 w 233"/>
                <a:gd name="T7" fmla="*/ 234 h 273"/>
                <a:gd name="T8" fmla="*/ 434 w 233"/>
                <a:gd name="T9" fmla="*/ 135 h 273"/>
                <a:gd name="T10" fmla="*/ 276 w 233"/>
                <a:gd name="T11" fmla="*/ 146 h 273"/>
                <a:gd name="T12" fmla="*/ 307 w 233"/>
                <a:gd name="T13" fmla="*/ 73 h 273"/>
                <a:gd name="T14" fmla="*/ 135 w 233"/>
                <a:gd name="T15" fmla="*/ 142 h 273"/>
                <a:gd name="T16" fmla="*/ 68 w 233"/>
                <a:gd name="T17" fmla="*/ 298 h 2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3" h="273">
                  <a:moveTo>
                    <a:pt x="124" y="273"/>
                  </a:moveTo>
                  <a:cubicBezTo>
                    <a:pt x="119" y="208"/>
                    <a:pt x="119" y="208"/>
                    <a:pt x="119" y="208"/>
                  </a:cubicBezTo>
                  <a:cubicBezTo>
                    <a:pt x="157" y="207"/>
                    <a:pt x="155" y="163"/>
                    <a:pt x="155" y="163"/>
                  </a:cubicBezTo>
                  <a:cubicBezTo>
                    <a:pt x="233" y="173"/>
                    <a:pt x="180" y="99"/>
                    <a:pt x="180" y="99"/>
                  </a:cubicBezTo>
                  <a:cubicBezTo>
                    <a:pt x="180" y="99"/>
                    <a:pt x="208" y="88"/>
                    <a:pt x="184" y="57"/>
                  </a:cubicBezTo>
                  <a:cubicBezTo>
                    <a:pt x="160" y="26"/>
                    <a:pt x="117" y="62"/>
                    <a:pt x="117" y="62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81" y="0"/>
                    <a:pt x="57" y="60"/>
                    <a:pt x="57" y="60"/>
                  </a:cubicBezTo>
                  <a:cubicBezTo>
                    <a:pt x="0" y="66"/>
                    <a:pt x="29" y="126"/>
                    <a:pt x="29" y="126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0" name="chenying0907 108"/>
            <p:cNvSpPr/>
            <p:nvPr/>
          </p:nvSpPr>
          <p:spPr bwMode="auto">
            <a:xfrm>
              <a:off x="3092" y="1789"/>
              <a:ext cx="338" cy="114"/>
            </a:xfrm>
            <a:custGeom>
              <a:gdLst>
                <a:gd name="T0" fmla="*/ 338 w 143"/>
                <a:gd name="T1" fmla="*/ 100 h 48"/>
                <a:gd name="T2" fmla="*/ 248 w 143"/>
                <a:gd name="T3" fmla="*/ 0 h 48"/>
                <a:gd name="T4" fmla="*/ 118 w 143"/>
                <a:gd name="T5" fmla="*/ 17 h 48"/>
                <a:gd name="T6" fmla="*/ 0 w 143"/>
                <a:gd name="T7" fmla="*/ 88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" h="48">
                  <a:moveTo>
                    <a:pt x="143" y="42"/>
                  </a:moveTo>
                  <a:cubicBezTo>
                    <a:pt x="143" y="42"/>
                    <a:pt x="108" y="48"/>
                    <a:pt x="105" y="0"/>
                  </a:cubicBezTo>
                  <a:cubicBezTo>
                    <a:pt x="105" y="0"/>
                    <a:pt x="74" y="36"/>
                    <a:pt x="50" y="7"/>
                  </a:cubicBezTo>
                  <a:cubicBezTo>
                    <a:pt x="0" y="37"/>
                    <a:pt x="0" y="37"/>
                    <a:pt x="0" y="3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01" name="chenying0907 109"/>
            <p:cNvSpPr/>
            <p:nvPr/>
          </p:nvSpPr>
          <p:spPr bwMode="auto">
            <a:xfrm>
              <a:off x="3170" y="1704"/>
              <a:ext cx="47" cy="102"/>
            </a:xfrm>
            <a:custGeom>
              <a:gdLst>
                <a:gd name="T0" fmla="*/ 40 w 20"/>
                <a:gd name="T1" fmla="*/ 102 h 43"/>
                <a:gd name="T2" fmla="*/ 47 w 20"/>
                <a:gd name="T3" fmla="*/ 0 h 43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0" h="43">
                  <a:moveTo>
                    <a:pt x="17" y="43"/>
                  </a:moveTo>
                  <a:cubicBezTo>
                    <a:pt x="17" y="43"/>
                    <a:pt x="0" y="17"/>
                    <a:pt x="20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521" name="chenying0907 113"/>
          <p:cNvSpPr/>
          <p:nvPr/>
        </p:nvSpPr>
        <p:spPr bwMode="auto">
          <a:xfrm>
            <a:off x="8077200" y="3754438"/>
            <a:ext cx="176213" cy="201612"/>
          </a:xfrm>
          <a:custGeom>
            <a:gdLst>
              <a:gd name="T0" fmla="*/ 146219 w 47"/>
              <a:gd name="T1" fmla="*/ 186678 h 54"/>
              <a:gd name="T2" fmla="*/ 41241 w 47"/>
              <a:gd name="T3" fmla="*/ 115740 h 54"/>
              <a:gd name="T4" fmla="*/ 14997 w 47"/>
              <a:gd name="T5" fmla="*/ 11201 h 54"/>
              <a:gd name="T6" fmla="*/ 131222 w 47"/>
              <a:gd name="T7" fmla="*/ 59737 h 54"/>
              <a:gd name="T8" fmla="*/ 146219 w 47"/>
              <a:gd name="T9" fmla="*/ 186678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7" h="54">
                <a:moveTo>
                  <a:pt x="39" y="50"/>
                </a:moveTo>
                <a:cubicBezTo>
                  <a:pt x="33" y="54"/>
                  <a:pt x="22" y="44"/>
                  <a:pt x="11" y="31"/>
                </a:cubicBezTo>
                <a:cubicBezTo>
                  <a:pt x="1" y="17"/>
                  <a:pt x="0" y="7"/>
                  <a:pt x="4" y="3"/>
                </a:cubicBezTo>
                <a:cubicBezTo>
                  <a:pt x="8" y="0"/>
                  <a:pt x="29" y="5"/>
                  <a:pt x="35" y="16"/>
                </a:cubicBezTo>
                <a:cubicBezTo>
                  <a:pt x="41" y="27"/>
                  <a:pt x="47" y="45"/>
                  <a:pt x="39" y="50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22" name="chenying0907 114"/>
          <p:cNvSpPr/>
          <p:nvPr/>
        </p:nvSpPr>
        <p:spPr bwMode="auto">
          <a:xfrm>
            <a:off x="7799388" y="3689350"/>
            <a:ext cx="255587" cy="217488"/>
          </a:xfrm>
          <a:custGeom>
            <a:gdLst>
              <a:gd name="T0" fmla="*/ 236794 w 68"/>
              <a:gd name="T1" fmla="*/ 206239 h 58"/>
              <a:gd name="T2" fmla="*/ 142828 w 68"/>
              <a:gd name="T3" fmla="*/ 176240 h 58"/>
              <a:gd name="T4" fmla="*/ 7517 w 68"/>
              <a:gd name="T5" fmla="*/ 71246 h 58"/>
              <a:gd name="T6" fmla="*/ 41345 w 68"/>
              <a:gd name="T7" fmla="*/ 3750 h 58"/>
              <a:gd name="T8" fmla="*/ 142828 w 68"/>
              <a:gd name="T9" fmla="*/ 71246 h 58"/>
              <a:gd name="T10" fmla="*/ 236794 w 68"/>
              <a:gd name="T11" fmla="*/ 206239 h 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8" h="57">
                <a:moveTo>
                  <a:pt x="63" y="55"/>
                </a:moveTo>
                <a:cubicBezTo>
                  <a:pt x="61" y="58"/>
                  <a:pt x="49" y="52"/>
                  <a:pt x="38" y="47"/>
                </a:cubicBezTo>
                <a:cubicBezTo>
                  <a:pt x="28" y="42"/>
                  <a:pt x="4" y="26"/>
                  <a:pt x="2" y="19"/>
                </a:cubicBezTo>
                <a:cubicBezTo>
                  <a:pt x="0" y="12"/>
                  <a:pt x="0" y="1"/>
                  <a:pt x="11" y="1"/>
                </a:cubicBezTo>
                <a:cubicBezTo>
                  <a:pt x="21" y="0"/>
                  <a:pt x="33" y="13"/>
                  <a:pt x="38" y="19"/>
                </a:cubicBezTo>
                <a:cubicBezTo>
                  <a:pt x="43" y="25"/>
                  <a:pt x="68" y="42"/>
                  <a:pt x="63" y="55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23" name="chenying0907 115"/>
          <p:cNvSpPr/>
          <p:nvPr/>
        </p:nvSpPr>
        <p:spPr bwMode="auto">
          <a:xfrm>
            <a:off x="7964488" y="3925888"/>
            <a:ext cx="150812" cy="211137"/>
          </a:xfrm>
          <a:custGeom>
            <a:gdLst>
              <a:gd name="T0" fmla="*/ 11311 w 40"/>
              <a:gd name="T1" fmla="*/ 18852 h 56"/>
              <a:gd name="T2" fmla="*/ 26392 w 40"/>
              <a:gd name="T3" fmla="*/ 124420 h 56"/>
              <a:gd name="T4" fmla="*/ 105568 w 40"/>
              <a:gd name="T5" fmla="*/ 207367 h 56"/>
              <a:gd name="T6" fmla="*/ 150812 w 40"/>
              <a:gd name="T7" fmla="*/ 150812 h 56"/>
              <a:gd name="T8" fmla="*/ 90487 w 40"/>
              <a:gd name="T9" fmla="*/ 37703 h 56"/>
              <a:gd name="T10" fmla="*/ 11311 w 40"/>
              <a:gd name="T11" fmla="*/ 18852 h 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0" h="56">
                <a:moveTo>
                  <a:pt x="3" y="5"/>
                </a:moveTo>
                <a:cubicBezTo>
                  <a:pt x="0" y="8"/>
                  <a:pt x="3" y="25"/>
                  <a:pt x="7" y="33"/>
                </a:cubicBezTo>
                <a:cubicBezTo>
                  <a:pt x="10" y="42"/>
                  <a:pt x="23" y="56"/>
                  <a:pt x="28" y="55"/>
                </a:cubicBezTo>
                <a:cubicBezTo>
                  <a:pt x="33" y="54"/>
                  <a:pt x="40" y="47"/>
                  <a:pt x="40" y="40"/>
                </a:cubicBezTo>
                <a:cubicBezTo>
                  <a:pt x="40" y="32"/>
                  <a:pt x="29" y="12"/>
                  <a:pt x="24" y="10"/>
                </a:cubicBezTo>
                <a:cubicBezTo>
                  <a:pt x="20" y="7"/>
                  <a:pt x="8" y="0"/>
                  <a:pt x="3" y="5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24" name="chenying0907 116"/>
          <p:cNvSpPr/>
          <p:nvPr/>
        </p:nvSpPr>
        <p:spPr bwMode="auto">
          <a:xfrm>
            <a:off x="8201025" y="3937000"/>
            <a:ext cx="146050" cy="239713"/>
          </a:xfrm>
          <a:custGeom>
            <a:gdLst>
              <a:gd name="T0" fmla="*/ 44938 w 39"/>
              <a:gd name="T1" fmla="*/ 202258 h 64"/>
              <a:gd name="T2" fmla="*/ 123581 w 39"/>
              <a:gd name="T3" fmla="*/ 232222 h 64"/>
              <a:gd name="T4" fmla="*/ 138560 w 39"/>
              <a:gd name="T5" fmla="*/ 134839 h 64"/>
              <a:gd name="T6" fmla="*/ 67408 w 39"/>
              <a:gd name="T7" fmla="*/ 18728 h 64"/>
              <a:gd name="T8" fmla="*/ 3745 w 39"/>
              <a:gd name="T9" fmla="*/ 59928 h 64"/>
              <a:gd name="T10" fmla="*/ 44938 w 39"/>
              <a:gd name="T11" fmla="*/ 202258 h 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" h="64">
                <a:moveTo>
                  <a:pt x="12" y="54"/>
                </a:moveTo>
                <a:cubicBezTo>
                  <a:pt x="17" y="60"/>
                  <a:pt x="28" y="64"/>
                  <a:pt x="33" y="62"/>
                </a:cubicBezTo>
                <a:cubicBezTo>
                  <a:pt x="38" y="59"/>
                  <a:pt x="39" y="44"/>
                  <a:pt x="37" y="36"/>
                </a:cubicBezTo>
                <a:cubicBezTo>
                  <a:pt x="34" y="27"/>
                  <a:pt x="22" y="6"/>
                  <a:pt x="18" y="5"/>
                </a:cubicBezTo>
                <a:cubicBezTo>
                  <a:pt x="14" y="4"/>
                  <a:pt x="1" y="0"/>
                  <a:pt x="1" y="16"/>
                </a:cubicBezTo>
                <a:cubicBezTo>
                  <a:pt x="0" y="33"/>
                  <a:pt x="7" y="46"/>
                  <a:pt x="12" y="54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25" name="chenying0907 117"/>
          <p:cNvSpPr/>
          <p:nvPr/>
        </p:nvSpPr>
        <p:spPr bwMode="auto">
          <a:xfrm>
            <a:off x="8302625" y="4200525"/>
            <a:ext cx="88900" cy="265113"/>
          </a:xfrm>
          <a:custGeom>
            <a:gdLst>
              <a:gd name="T0" fmla="*/ 55563 w 24"/>
              <a:gd name="T1" fmla="*/ 3734 h 71"/>
              <a:gd name="T2" fmla="*/ 88900 w 24"/>
              <a:gd name="T3" fmla="*/ 115754 h 71"/>
              <a:gd name="T4" fmla="*/ 66675 w 24"/>
              <a:gd name="T5" fmla="*/ 242709 h 71"/>
              <a:gd name="T6" fmla="*/ 18521 w 24"/>
              <a:gd name="T7" fmla="*/ 261379 h 71"/>
              <a:gd name="T8" fmla="*/ 7408 w 24"/>
              <a:gd name="T9" fmla="*/ 126956 h 71"/>
              <a:gd name="T10" fmla="*/ 55563 w 24"/>
              <a:gd name="T11" fmla="*/ 3734 h 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4" h="71">
                <a:moveTo>
                  <a:pt x="15" y="1"/>
                </a:moveTo>
                <a:cubicBezTo>
                  <a:pt x="20" y="1"/>
                  <a:pt x="24" y="19"/>
                  <a:pt x="24" y="31"/>
                </a:cubicBezTo>
                <a:cubicBezTo>
                  <a:pt x="23" y="43"/>
                  <a:pt x="22" y="59"/>
                  <a:pt x="18" y="65"/>
                </a:cubicBezTo>
                <a:cubicBezTo>
                  <a:pt x="13" y="70"/>
                  <a:pt x="8" y="71"/>
                  <a:pt x="5" y="70"/>
                </a:cubicBezTo>
                <a:cubicBezTo>
                  <a:pt x="2" y="68"/>
                  <a:pt x="0" y="46"/>
                  <a:pt x="2" y="34"/>
                </a:cubicBezTo>
                <a:cubicBezTo>
                  <a:pt x="3" y="23"/>
                  <a:pt x="6" y="0"/>
                  <a:pt x="15" y="1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26" name="chenying0907 118"/>
          <p:cNvSpPr/>
          <p:nvPr/>
        </p:nvSpPr>
        <p:spPr bwMode="auto">
          <a:xfrm>
            <a:off x="8110538" y="4192588"/>
            <a:ext cx="123825" cy="187325"/>
          </a:xfrm>
          <a:custGeom>
            <a:gdLst>
              <a:gd name="T0" fmla="*/ 18761 w 33"/>
              <a:gd name="T1" fmla="*/ 11240 h 50"/>
              <a:gd name="T2" fmla="*/ 18761 w 33"/>
              <a:gd name="T3" fmla="*/ 116142 h 50"/>
              <a:gd name="T4" fmla="*/ 71293 w 33"/>
              <a:gd name="T5" fmla="*/ 187325 h 50"/>
              <a:gd name="T6" fmla="*/ 120073 w 33"/>
              <a:gd name="T7" fmla="*/ 131128 h 50"/>
              <a:gd name="T8" fmla="*/ 93807 w 33"/>
              <a:gd name="T9" fmla="*/ 44958 h 50"/>
              <a:gd name="T10" fmla="*/ 18761 w 33"/>
              <a:gd name="T11" fmla="*/ 11240 h 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3" h="50">
                <a:moveTo>
                  <a:pt x="5" y="3"/>
                </a:moveTo>
                <a:cubicBezTo>
                  <a:pt x="0" y="4"/>
                  <a:pt x="3" y="22"/>
                  <a:pt x="5" y="31"/>
                </a:cubicBezTo>
                <a:cubicBezTo>
                  <a:pt x="7" y="39"/>
                  <a:pt x="13" y="50"/>
                  <a:pt x="19" y="50"/>
                </a:cubicBezTo>
                <a:cubicBezTo>
                  <a:pt x="25" y="50"/>
                  <a:pt x="31" y="45"/>
                  <a:pt x="32" y="35"/>
                </a:cubicBezTo>
                <a:cubicBezTo>
                  <a:pt x="33" y="24"/>
                  <a:pt x="29" y="17"/>
                  <a:pt x="25" y="12"/>
                </a:cubicBezTo>
                <a:cubicBezTo>
                  <a:pt x="20" y="8"/>
                  <a:pt x="16" y="0"/>
                  <a:pt x="5" y="3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27" name="chenying0907 119"/>
          <p:cNvSpPr/>
          <p:nvPr/>
        </p:nvSpPr>
        <p:spPr bwMode="auto">
          <a:xfrm>
            <a:off x="8151813" y="4424363"/>
            <a:ext cx="120650" cy="239712"/>
          </a:xfrm>
          <a:custGeom>
            <a:gdLst>
              <a:gd name="T0" fmla="*/ 90488 w 32"/>
              <a:gd name="T1" fmla="*/ 11237 h 64"/>
              <a:gd name="T2" fmla="*/ 113109 w 32"/>
              <a:gd name="T3" fmla="*/ 134838 h 64"/>
              <a:gd name="T4" fmla="*/ 45244 w 32"/>
              <a:gd name="T5" fmla="*/ 235967 h 64"/>
              <a:gd name="T6" fmla="*/ 7541 w 32"/>
              <a:gd name="T7" fmla="*/ 112365 h 64"/>
              <a:gd name="T8" fmla="*/ 90488 w 32"/>
              <a:gd name="T9" fmla="*/ 11237 h 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2" h="64">
                <a:moveTo>
                  <a:pt x="24" y="3"/>
                </a:moveTo>
                <a:cubicBezTo>
                  <a:pt x="30" y="4"/>
                  <a:pt x="32" y="25"/>
                  <a:pt x="30" y="36"/>
                </a:cubicBezTo>
                <a:cubicBezTo>
                  <a:pt x="27" y="48"/>
                  <a:pt x="16" y="64"/>
                  <a:pt x="12" y="63"/>
                </a:cubicBezTo>
                <a:cubicBezTo>
                  <a:pt x="8" y="63"/>
                  <a:pt x="0" y="48"/>
                  <a:pt x="2" y="30"/>
                </a:cubicBezTo>
                <a:cubicBezTo>
                  <a:pt x="4" y="13"/>
                  <a:pt x="13" y="0"/>
                  <a:pt x="24" y="3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28" name="chenying0907 120"/>
          <p:cNvSpPr/>
          <p:nvPr/>
        </p:nvSpPr>
        <p:spPr bwMode="auto">
          <a:xfrm>
            <a:off x="7916863" y="4533900"/>
            <a:ext cx="190500" cy="277813"/>
          </a:xfrm>
          <a:custGeom>
            <a:gdLst>
              <a:gd name="T0" fmla="*/ 168088 w 51"/>
              <a:gd name="T1" fmla="*/ 15017 h 74"/>
              <a:gd name="T2" fmla="*/ 156882 w 51"/>
              <a:gd name="T3" fmla="*/ 168940 h 74"/>
              <a:gd name="T4" fmla="*/ 29882 w 51"/>
              <a:gd name="T5" fmla="*/ 259042 h 74"/>
              <a:gd name="T6" fmla="*/ 41088 w 51"/>
              <a:gd name="T7" fmla="*/ 138907 h 74"/>
              <a:gd name="T8" fmla="*/ 168088 w 51"/>
              <a:gd name="T9" fmla="*/ 15017 h 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1" h="74">
                <a:moveTo>
                  <a:pt x="45" y="4"/>
                </a:moveTo>
                <a:cubicBezTo>
                  <a:pt x="51" y="7"/>
                  <a:pt x="49" y="35"/>
                  <a:pt x="42" y="45"/>
                </a:cubicBezTo>
                <a:cubicBezTo>
                  <a:pt x="34" y="55"/>
                  <a:pt x="15" y="74"/>
                  <a:pt x="8" y="69"/>
                </a:cubicBezTo>
                <a:cubicBezTo>
                  <a:pt x="0" y="63"/>
                  <a:pt x="5" y="45"/>
                  <a:pt x="11" y="37"/>
                </a:cubicBezTo>
                <a:cubicBezTo>
                  <a:pt x="16" y="28"/>
                  <a:pt x="38" y="0"/>
                  <a:pt x="45" y="4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29" name="chenying0907 121"/>
          <p:cNvSpPr/>
          <p:nvPr/>
        </p:nvSpPr>
        <p:spPr bwMode="auto">
          <a:xfrm>
            <a:off x="7747000" y="4608513"/>
            <a:ext cx="146050" cy="285750"/>
          </a:xfrm>
          <a:custGeom>
            <a:gdLst>
              <a:gd name="T0" fmla="*/ 131071 w 39"/>
              <a:gd name="T1" fmla="*/ 22559 h 76"/>
              <a:gd name="T2" fmla="*/ 131071 w 39"/>
              <a:gd name="T3" fmla="*/ 218072 h 76"/>
              <a:gd name="T4" fmla="*/ 29959 w 39"/>
              <a:gd name="T5" fmla="*/ 266951 h 76"/>
              <a:gd name="T6" fmla="*/ 44938 w 39"/>
              <a:gd name="T7" fmla="*/ 127836 h 76"/>
              <a:gd name="T8" fmla="*/ 131071 w 39"/>
              <a:gd name="T9" fmla="*/ 22559 h 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" h="76">
                <a:moveTo>
                  <a:pt x="35" y="6"/>
                </a:moveTo>
                <a:cubicBezTo>
                  <a:pt x="39" y="9"/>
                  <a:pt x="39" y="50"/>
                  <a:pt x="35" y="58"/>
                </a:cubicBezTo>
                <a:cubicBezTo>
                  <a:pt x="31" y="65"/>
                  <a:pt x="16" y="76"/>
                  <a:pt x="8" y="71"/>
                </a:cubicBezTo>
                <a:cubicBezTo>
                  <a:pt x="0" y="65"/>
                  <a:pt x="7" y="42"/>
                  <a:pt x="12" y="34"/>
                </a:cubicBezTo>
                <a:cubicBezTo>
                  <a:pt x="16" y="25"/>
                  <a:pt x="28" y="0"/>
                  <a:pt x="35" y="6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30" name="chenying0907 122"/>
          <p:cNvSpPr/>
          <p:nvPr/>
        </p:nvSpPr>
        <p:spPr bwMode="auto">
          <a:xfrm>
            <a:off x="7570788" y="4687888"/>
            <a:ext cx="150812" cy="206375"/>
          </a:xfrm>
          <a:custGeom>
            <a:gdLst>
              <a:gd name="T0" fmla="*/ 131961 w 40"/>
              <a:gd name="T1" fmla="*/ 18761 h 55"/>
              <a:gd name="T2" fmla="*/ 113109 w 40"/>
              <a:gd name="T3" fmla="*/ 153843 h 55"/>
              <a:gd name="T4" fmla="*/ 18852 w 40"/>
              <a:gd name="T5" fmla="*/ 191366 h 55"/>
              <a:gd name="T6" fmla="*/ 41473 w 40"/>
              <a:gd name="T7" fmla="*/ 90055 h 55"/>
              <a:gd name="T8" fmla="*/ 131961 w 40"/>
              <a:gd name="T9" fmla="*/ 18761 h 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" h="55">
                <a:moveTo>
                  <a:pt x="35" y="5"/>
                </a:moveTo>
                <a:cubicBezTo>
                  <a:pt x="38" y="8"/>
                  <a:pt x="40" y="29"/>
                  <a:pt x="30" y="41"/>
                </a:cubicBezTo>
                <a:cubicBezTo>
                  <a:pt x="20" y="52"/>
                  <a:pt x="10" y="55"/>
                  <a:pt x="5" y="51"/>
                </a:cubicBezTo>
                <a:cubicBezTo>
                  <a:pt x="0" y="47"/>
                  <a:pt x="3" y="35"/>
                  <a:pt x="11" y="24"/>
                </a:cubicBezTo>
                <a:cubicBezTo>
                  <a:pt x="19" y="13"/>
                  <a:pt x="32" y="0"/>
                  <a:pt x="35" y="5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31" name="chenying0907 123"/>
          <p:cNvSpPr/>
          <p:nvPr/>
        </p:nvSpPr>
        <p:spPr bwMode="auto">
          <a:xfrm>
            <a:off x="7548563" y="4338638"/>
            <a:ext cx="192087" cy="280987"/>
          </a:xfrm>
          <a:custGeom>
            <a:gdLst>
              <a:gd name="T0" fmla="*/ 71562 w 51"/>
              <a:gd name="T1" fmla="*/ 168592 h 75"/>
              <a:gd name="T2" fmla="*/ 120525 w 51"/>
              <a:gd name="T3" fmla="*/ 277241 h 75"/>
              <a:gd name="T4" fmla="*/ 192087 w 51"/>
              <a:gd name="T5" fmla="*/ 179832 h 75"/>
              <a:gd name="T6" fmla="*/ 131824 w 51"/>
              <a:gd name="T7" fmla="*/ 41211 h 75"/>
              <a:gd name="T8" fmla="*/ 26365 w 51"/>
              <a:gd name="T9" fmla="*/ 41211 h 75"/>
              <a:gd name="T10" fmla="*/ 71562 w 51"/>
              <a:gd name="T11" fmla="*/ 168592 h 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" h="75">
                <a:moveTo>
                  <a:pt x="19" y="45"/>
                </a:moveTo>
                <a:cubicBezTo>
                  <a:pt x="21" y="54"/>
                  <a:pt x="24" y="72"/>
                  <a:pt x="32" y="74"/>
                </a:cubicBezTo>
                <a:cubicBezTo>
                  <a:pt x="39" y="75"/>
                  <a:pt x="50" y="67"/>
                  <a:pt x="51" y="48"/>
                </a:cubicBezTo>
                <a:cubicBezTo>
                  <a:pt x="51" y="28"/>
                  <a:pt x="41" y="17"/>
                  <a:pt x="35" y="11"/>
                </a:cubicBezTo>
                <a:cubicBezTo>
                  <a:pt x="28" y="6"/>
                  <a:pt x="14" y="0"/>
                  <a:pt x="7" y="11"/>
                </a:cubicBezTo>
                <a:cubicBezTo>
                  <a:pt x="0" y="23"/>
                  <a:pt x="17" y="38"/>
                  <a:pt x="19" y="45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32" name="chenying0907 124"/>
          <p:cNvSpPr/>
          <p:nvPr/>
        </p:nvSpPr>
        <p:spPr bwMode="auto">
          <a:xfrm>
            <a:off x="7762875" y="4305300"/>
            <a:ext cx="149225" cy="261938"/>
          </a:xfrm>
          <a:custGeom>
            <a:gdLst>
              <a:gd name="T0" fmla="*/ 14923 w 40"/>
              <a:gd name="T1" fmla="*/ 29936 h 70"/>
              <a:gd name="T2" fmla="*/ 41037 w 40"/>
              <a:gd name="T3" fmla="*/ 127227 h 70"/>
              <a:gd name="T4" fmla="*/ 63421 w 40"/>
              <a:gd name="T5" fmla="*/ 228260 h 70"/>
              <a:gd name="T6" fmla="*/ 108188 w 40"/>
              <a:gd name="T7" fmla="*/ 250712 h 70"/>
              <a:gd name="T8" fmla="*/ 141764 w 40"/>
              <a:gd name="T9" fmla="*/ 142195 h 70"/>
              <a:gd name="T10" fmla="*/ 82074 w 40"/>
              <a:gd name="T11" fmla="*/ 29936 h 70"/>
              <a:gd name="T12" fmla="*/ 14923 w 40"/>
              <a:gd name="T13" fmla="*/ 29936 h 7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0" h="70">
                <a:moveTo>
                  <a:pt x="4" y="8"/>
                </a:moveTo>
                <a:cubicBezTo>
                  <a:pt x="0" y="14"/>
                  <a:pt x="6" y="29"/>
                  <a:pt x="11" y="34"/>
                </a:cubicBezTo>
                <a:cubicBezTo>
                  <a:pt x="15" y="40"/>
                  <a:pt x="17" y="56"/>
                  <a:pt x="17" y="61"/>
                </a:cubicBezTo>
                <a:cubicBezTo>
                  <a:pt x="18" y="66"/>
                  <a:pt x="24" y="70"/>
                  <a:pt x="29" y="67"/>
                </a:cubicBezTo>
                <a:cubicBezTo>
                  <a:pt x="34" y="65"/>
                  <a:pt x="40" y="51"/>
                  <a:pt x="38" y="38"/>
                </a:cubicBezTo>
                <a:cubicBezTo>
                  <a:pt x="36" y="25"/>
                  <a:pt x="28" y="11"/>
                  <a:pt x="22" y="8"/>
                </a:cubicBezTo>
                <a:cubicBezTo>
                  <a:pt x="17" y="4"/>
                  <a:pt x="9" y="0"/>
                  <a:pt x="4" y="8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33" name="chenying0907 125"/>
          <p:cNvSpPr/>
          <p:nvPr/>
        </p:nvSpPr>
        <p:spPr bwMode="auto">
          <a:xfrm>
            <a:off x="7908925" y="4225925"/>
            <a:ext cx="171450" cy="239713"/>
          </a:xfrm>
          <a:custGeom>
            <a:gdLst>
              <a:gd name="T0" fmla="*/ 22363 w 46"/>
              <a:gd name="T1" fmla="*/ 18728 h 64"/>
              <a:gd name="T2" fmla="*/ 63362 w 46"/>
              <a:gd name="T3" fmla="*/ 108620 h 64"/>
              <a:gd name="T4" fmla="*/ 100634 w 46"/>
              <a:gd name="T5" fmla="*/ 206003 h 64"/>
              <a:gd name="T6" fmla="*/ 130451 w 46"/>
              <a:gd name="T7" fmla="*/ 235967 h 64"/>
              <a:gd name="T8" fmla="*/ 163996 w 46"/>
              <a:gd name="T9" fmla="*/ 134839 h 64"/>
              <a:gd name="T10" fmla="*/ 93179 w 46"/>
              <a:gd name="T11" fmla="*/ 18728 h 64"/>
              <a:gd name="T12" fmla="*/ 22363 w 46"/>
              <a:gd name="T13" fmla="*/ 18728 h 6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6" h="64">
                <a:moveTo>
                  <a:pt x="6" y="5"/>
                </a:moveTo>
                <a:cubicBezTo>
                  <a:pt x="0" y="10"/>
                  <a:pt x="11" y="23"/>
                  <a:pt x="17" y="29"/>
                </a:cubicBezTo>
                <a:cubicBezTo>
                  <a:pt x="23" y="34"/>
                  <a:pt x="27" y="51"/>
                  <a:pt x="27" y="55"/>
                </a:cubicBezTo>
                <a:cubicBezTo>
                  <a:pt x="26" y="59"/>
                  <a:pt x="30" y="62"/>
                  <a:pt x="35" y="63"/>
                </a:cubicBezTo>
                <a:cubicBezTo>
                  <a:pt x="39" y="64"/>
                  <a:pt x="46" y="58"/>
                  <a:pt x="44" y="36"/>
                </a:cubicBezTo>
                <a:cubicBezTo>
                  <a:pt x="42" y="15"/>
                  <a:pt x="32" y="8"/>
                  <a:pt x="25" y="5"/>
                </a:cubicBezTo>
                <a:cubicBezTo>
                  <a:pt x="17" y="1"/>
                  <a:pt x="11" y="0"/>
                  <a:pt x="6" y="5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34" name="chenying0907 126"/>
          <p:cNvSpPr/>
          <p:nvPr/>
        </p:nvSpPr>
        <p:spPr bwMode="auto">
          <a:xfrm>
            <a:off x="7766050" y="3989388"/>
            <a:ext cx="176213" cy="195262"/>
          </a:xfrm>
          <a:custGeom>
            <a:gdLst>
              <a:gd name="T0" fmla="*/ 7498 w 47"/>
              <a:gd name="T1" fmla="*/ 15020 h 52"/>
              <a:gd name="T2" fmla="*/ 48740 w 47"/>
              <a:gd name="T3" fmla="*/ 150202 h 52"/>
              <a:gd name="T4" fmla="*/ 146219 w 47"/>
              <a:gd name="T5" fmla="*/ 187752 h 52"/>
              <a:gd name="T6" fmla="*/ 146219 w 47"/>
              <a:gd name="T7" fmla="*/ 71346 h 52"/>
              <a:gd name="T8" fmla="*/ 48740 w 47"/>
              <a:gd name="T9" fmla="*/ 3755 h 52"/>
              <a:gd name="T10" fmla="*/ 7498 w 47"/>
              <a:gd name="T11" fmla="*/ 15020 h 5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7" h="52">
                <a:moveTo>
                  <a:pt x="2" y="4"/>
                </a:moveTo>
                <a:cubicBezTo>
                  <a:pt x="0" y="8"/>
                  <a:pt x="2" y="31"/>
                  <a:pt x="13" y="40"/>
                </a:cubicBezTo>
                <a:cubicBezTo>
                  <a:pt x="24" y="50"/>
                  <a:pt x="31" y="52"/>
                  <a:pt x="39" y="50"/>
                </a:cubicBezTo>
                <a:cubicBezTo>
                  <a:pt x="47" y="48"/>
                  <a:pt x="44" y="24"/>
                  <a:pt x="39" y="19"/>
                </a:cubicBezTo>
                <a:cubicBezTo>
                  <a:pt x="34" y="14"/>
                  <a:pt x="27" y="2"/>
                  <a:pt x="13" y="1"/>
                </a:cubicBezTo>
                <a:cubicBezTo>
                  <a:pt x="7" y="1"/>
                  <a:pt x="4" y="0"/>
                  <a:pt x="2" y="4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35" name="chenying0907 127"/>
          <p:cNvSpPr/>
          <p:nvPr/>
        </p:nvSpPr>
        <p:spPr bwMode="auto">
          <a:xfrm>
            <a:off x="7597775" y="4024313"/>
            <a:ext cx="190500" cy="250825"/>
          </a:xfrm>
          <a:custGeom>
            <a:gdLst>
              <a:gd name="T0" fmla="*/ 7471 w 51"/>
              <a:gd name="T1" fmla="*/ 22462 h 67"/>
              <a:gd name="T2" fmla="*/ 41088 w 51"/>
              <a:gd name="T3" fmla="*/ 108566 h 67"/>
              <a:gd name="T4" fmla="*/ 100853 w 51"/>
              <a:gd name="T5" fmla="*/ 213388 h 67"/>
              <a:gd name="T6" fmla="*/ 145676 w 51"/>
              <a:gd name="T7" fmla="*/ 247081 h 67"/>
              <a:gd name="T8" fmla="*/ 171824 w 51"/>
              <a:gd name="T9" fmla="*/ 134772 h 67"/>
              <a:gd name="T10" fmla="*/ 67235 w 51"/>
              <a:gd name="T11" fmla="*/ 22462 h 67"/>
              <a:gd name="T12" fmla="*/ 7471 w 51"/>
              <a:gd name="T13" fmla="*/ 22462 h 6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1" h="67">
                <a:moveTo>
                  <a:pt x="2" y="6"/>
                </a:moveTo>
                <a:cubicBezTo>
                  <a:pt x="0" y="10"/>
                  <a:pt x="4" y="21"/>
                  <a:pt x="11" y="29"/>
                </a:cubicBezTo>
                <a:cubicBezTo>
                  <a:pt x="18" y="37"/>
                  <a:pt x="26" y="51"/>
                  <a:pt x="27" y="57"/>
                </a:cubicBezTo>
                <a:cubicBezTo>
                  <a:pt x="27" y="64"/>
                  <a:pt x="34" y="67"/>
                  <a:pt x="39" y="66"/>
                </a:cubicBezTo>
                <a:cubicBezTo>
                  <a:pt x="44" y="65"/>
                  <a:pt x="51" y="56"/>
                  <a:pt x="46" y="36"/>
                </a:cubicBezTo>
                <a:cubicBezTo>
                  <a:pt x="41" y="17"/>
                  <a:pt x="24" y="8"/>
                  <a:pt x="18" y="6"/>
                </a:cubicBezTo>
                <a:cubicBezTo>
                  <a:pt x="13" y="4"/>
                  <a:pt x="5" y="0"/>
                  <a:pt x="2" y="6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36" name="chenying0907 128"/>
          <p:cNvSpPr/>
          <p:nvPr/>
        </p:nvSpPr>
        <p:spPr bwMode="auto">
          <a:xfrm>
            <a:off x="7567613" y="3787775"/>
            <a:ext cx="209550" cy="131763"/>
          </a:xfrm>
          <a:custGeom>
            <a:gdLst>
              <a:gd name="T0" fmla="*/ 202066 w 56"/>
              <a:gd name="T1" fmla="*/ 112940 h 35"/>
              <a:gd name="T2" fmla="*/ 101033 w 56"/>
              <a:gd name="T3" fmla="*/ 112940 h 35"/>
              <a:gd name="T4" fmla="*/ 11226 w 56"/>
              <a:gd name="T5" fmla="*/ 60235 h 35"/>
              <a:gd name="T6" fmla="*/ 44904 w 56"/>
              <a:gd name="T7" fmla="*/ 0 h 35"/>
              <a:gd name="T8" fmla="*/ 138453 w 56"/>
              <a:gd name="T9" fmla="*/ 37647 h 35"/>
              <a:gd name="T10" fmla="*/ 202066 w 56"/>
              <a:gd name="T11" fmla="*/ 112940 h 3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6" h="35">
                <a:moveTo>
                  <a:pt x="54" y="30"/>
                </a:moveTo>
                <a:cubicBezTo>
                  <a:pt x="53" y="35"/>
                  <a:pt x="35" y="33"/>
                  <a:pt x="27" y="30"/>
                </a:cubicBezTo>
                <a:cubicBezTo>
                  <a:pt x="18" y="28"/>
                  <a:pt x="5" y="21"/>
                  <a:pt x="3" y="16"/>
                </a:cubicBezTo>
                <a:cubicBezTo>
                  <a:pt x="0" y="10"/>
                  <a:pt x="4" y="1"/>
                  <a:pt x="12" y="0"/>
                </a:cubicBezTo>
                <a:cubicBezTo>
                  <a:pt x="19" y="0"/>
                  <a:pt x="33" y="6"/>
                  <a:pt x="37" y="10"/>
                </a:cubicBezTo>
                <a:cubicBezTo>
                  <a:pt x="40" y="13"/>
                  <a:pt x="56" y="20"/>
                  <a:pt x="54" y="30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37" name="chenying0907 129"/>
          <p:cNvSpPr/>
          <p:nvPr/>
        </p:nvSpPr>
        <p:spPr bwMode="auto">
          <a:xfrm>
            <a:off x="7361238" y="3870325"/>
            <a:ext cx="220662" cy="134938"/>
          </a:xfrm>
          <a:custGeom>
            <a:gdLst>
              <a:gd name="T0" fmla="*/ 11220 w 59"/>
              <a:gd name="T1" fmla="*/ 52476 h 36"/>
              <a:gd name="T2" fmla="*/ 63581 w 59"/>
              <a:gd name="T3" fmla="*/ 131190 h 36"/>
              <a:gd name="T4" fmla="*/ 175782 w 59"/>
              <a:gd name="T5" fmla="*/ 131190 h 36"/>
              <a:gd name="T6" fmla="*/ 220662 w 59"/>
              <a:gd name="T7" fmla="*/ 93707 h 36"/>
              <a:gd name="T8" fmla="*/ 149601 w 59"/>
              <a:gd name="T9" fmla="*/ 29986 h 36"/>
              <a:gd name="T10" fmla="*/ 11220 w 59"/>
              <a:gd name="T11" fmla="*/ 52476 h 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9" h="36">
                <a:moveTo>
                  <a:pt x="3" y="14"/>
                </a:moveTo>
                <a:cubicBezTo>
                  <a:pt x="0" y="20"/>
                  <a:pt x="6" y="35"/>
                  <a:pt x="17" y="35"/>
                </a:cubicBezTo>
                <a:cubicBezTo>
                  <a:pt x="28" y="36"/>
                  <a:pt x="42" y="36"/>
                  <a:pt x="47" y="35"/>
                </a:cubicBezTo>
                <a:cubicBezTo>
                  <a:pt x="53" y="35"/>
                  <a:pt x="59" y="32"/>
                  <a:pt x="59" y="25"/>
                </a:cubicBezTo>
                <a:cubicBezTo>
                  <a:pt x="59" y="17"/>
                  <a:pt x="49" y="11"/>
                  <a:pt x="40" y="8"/>
                </a:cubicBezTo>
                <a:cubicBezTo>
                  <a:pt x="31" y="5"/>
                  <a:pt x="9" y="0"/>
                  <a:pt x="3" y="14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38" name="chenying0907 130"/>
          <p:cNvSpPr/>
          <p:nvPr/>
        </p:nvSpPr>
        <p:spPr bwMode="auto">
          <a:xfrm>
            <a:off x="7181850" y="3983038"/>
            <a:ext cx="209550" cy="123825"/>
          </a:xfrm>
          <a:custGeom>
            <a:gdLst>
              <a:gd name="T0" fmla="*/ 209550 w 56"/>
              <a:gd name="T1" fmla="*/ 105064 h 33"/>
              <a:gd name="T2" fmla="*/ 119743 w 56"/>
              <a:gd name="T3" fmla="*/ 120073 h 33"/>
              <a:gd name="T4" fmla="*/ 3742 w 56"/>
              <a:gd name="T5" fmla="*/ 75045 h 33"/>
              <a:gd name="T6" fmla="*/ 78581 w 56"/>
              <a:gd name="T7" fmla="*/ 0 h 33"/>
              <a:gd name="T8" fmla="*/ 179614 w 56"/>
              <a:gd name="T9" fmla="*/ 41275 h 33"/>
              <a:gd name="T10" fmla="*/ 209550 w 56"/>
              <a:gd name="T11" fmla="*/ 105064 h 3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6" h="33">
                <a:moveTo>
                  <a:pt x="56" y="28"/>
                </a:moveTo>
                <a:cubicBezTo>
                  <a:pt x="56" y="33"/>
                  <a:pt x="48" y="31"/>
                  <a:pt x="32" y="32"/>
                </a:cubicBezTo>
                <a:cubicBezTo>
                  <a:pt x="17" y="32"/>
                  <a:pt x="2" y="31"/>
                  <a:pt x="1" y="20"/>
                </a:cubicBezTo>
                <a:cubicBezTo>
                  <a:pt x="0" y="10"/>
                  <a:pt x="12" y="0"/>
                  <a:pt x="21" y="0"/>
                </a:cubicBezTo>
                <a:cubicBezTo>
                  <a:pt x="29" y="0"/>
                  <a:pt x="43" y="4"/>
                  <a:pt x="48" y="11"/>
                </a:cubicBezTo>
                <a:cubicBezTo>
                  <a:pt x="53" y="18"/>
                  <a:pt x="56" y="23"/>
                  <a:pt x="56" y="28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39" name="chenying0907 131"/>
          <p:cNvSpPr/>
          <p:nvPr/>
        </p:nvSpPr>
        <p:spPr bwMode="auto">
          <a:xfrm>
            <a:off x="7410450" y="4098925"/>
            <a:ext cx="195263" cy="212725"/>
          </a:xfrm>
          <a:custGeom>
            <a:gdLst>
              <a:gd name="T0" fmla="*/ 11265 w 52"/>
              <a:gd name="T1" fmla="*/ 29856 h 57"/>
              <a:gd name="T2" fmla="*/ 56326 w 52"/>
              <a:gd name="T3" fmla="*/ 100764 h 57"/>
              <a:gd name="T4" fmla="*/ 105142 w 52"/>
              <a:gd name="T5" fmla="*/ 186601 h 57"/>
              <a:gd name="T6" fmla="*/ 165223 w 52"/>
              <a:gd name="T7" fmla="*/ 208993 h 57"/>
              <a:gd name="T8" fmla="*/ 176488 w 52"/>
              <a:gd name="T9" fmla="*/ 115693 h 57"/>
              <a:gd name="T10" fmla="*/ 90121 w 52"/>
              <a:gd name="T11" fmla="*/ 29856 h 57"/>
              <a:gd name="T12" fmla="*/ 11265 w 52"/>
              <a:gd name="T13" fmla="*/ 29856 h 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2" h="57">
                <a:moveTo>
                  <a:pt x="3" y="8"/>
                </a:moveTo>
                <a:cubicBezTo>
                  <a:pt x="0" y="13"/>
                  <a:pt x="8" y="18"/>
                  <a:pt x="15" y="27"/>
                </a:cubicBezTo>
                <a:cubicBezTo>
                  <a:pt x="23" y="36"/>
                  <a:pt x="23" y="43"/>
                  <a:pt x="28" y="50"/>
                </a:cubicBezTo>
                <a:cubicBezTo>
                  <a:pt x="32" y="57"/>
                  <a:pt x="38" y="57"/>
                  <a:pt x="44" y="56"/>
                </a:cubicBezTo>
                <a:cubicBezTo>
                  <a:pt x="50" y="55"/>
                  <a:pt x="52" y="41"/>
                  <a:pt x="47" y="31"/>
                </a:cubicBezTo>
                <a:cubicBezTo>
                  <a:pt x="43" y="21"/>
                  <a:pt x="32" y="12"/>
                  <a:pt x="24" y="8"/>
                </a:cubicBezTo>
                <a:cubicBezTo>
                  <a:pt x="15" y="4"/>
                  <a:pt x="7" y="0"/>
                  <a:pt x="3" y="8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40" name="chenying0907 132"/>
          <p:cNvSpPr/>
          <p:nvPr/>
        </p:nvSpPr>
        <p:spPr bwMode="auto">
          <a:xfrm>
            <a:off x="7088188" y="4170363"/>
            <a:ext cx="212725" cy="104775"/>
          </a:xfrm>
          <a:custGeom>
            <a:gdLst>
              <a:gd name="T0" fmla="*/ 190333 w 57"/>
              <a:gd name="T1" fmla="*/ 11226 h 28"/>
              <a:gd name="T2" fmla="*/ 104496 w 57"/>
              <a:gd name="T3" fmla="*/ 101033 h 28"/>
              <a:gd name="T4" fmla="*/ 3732 w 57"/>
              <a:gd name="T5" fmla="*/ 63613 h 28"/>
              <a:gd name="T6" fmla="*/ 104496 w 57"/>
              <a:gd name="T7" fmla="*/ 11226 h 28"/>
              <a:gd name="T8" fmla="*/ 190333 w 57"/>
              <a:gd name="T9" fmla="*/ 11226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" h="28">
                <a:moveTo>
                  <a:pt x="51" y="3"/>
                </a:moveTo>
                <a:cubicBezTo>
                  <a:pt x="52" y="8"/>
                  <a:pt x="57" y="27"/>
                  <a:pt x="28" y="27"/>
                </a:cubicBezTo>
                <a:cubicBezTo>
                  <a:pt x="0" y="28"/>
                  <a:pt x="1" y="19"/>
                  <a:pt x="1" y="17"/>
                </a:cubicBezTo>
                <a:cubicBezTo>
                  <a:pt x="1" y="15"/>
                  <a:pt x="19" y="4"/>
                  <a:pt x="28" y="3"/>
                </a:cubicBezTo>
                <a:cubicBezTo>
                  <a:pt x="38" y="2"/>
                  <a:pt x="50" y="0"/>
                  <a:pt x="51" y="3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41" name="chenying0907 133"/>
          <p:cNvSpPr/>
          <p:nvPr/>
        </p:nvSpPr>
        <p:spPr bwMode="auto">
          <a:xfrm>
            <a:off x="7292975" y="4222750"/>
            <a:ext cx="176213" cy="187325"/>
          </a:xfrm>
          <a:custGeom>
            <a:gdLst>
              <a:gd name="T0" fmla="*/ 11248 w 47"/>
              <a:gd name="T1" fmla="*/ 33719 h 50"/>
              <a:gd name="T2" fmla="*/ 56238 w 47"/>
              <a:gd name="T3" fmla="*/ 134874 h 50"/>
              <a:gd name="T4" fmla="*/ 142470 w 47"/>
              <a:gd name="T5" fmla="*/ 179832 h 50"/>
              <a:gd name="T6" fmla="*/ 168715 w 47"/>
              <a:gd name="T7" fmla="*/ 93663 h 50"/>
              <a:gd name="T8" fmla="*/ 89981 w 47"/>
              <a:gd name="T9" fmla="*/ 14986 h 50"/>
              <a:gd name="T10" fmla="*/ 11248 w 47"/>
              <a:gd name="T11" fmla="*/ 33719 h 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7" h="50">
                <a:moveTo>
                  <a:pt x="3" y="9"/>
                </a:moveTo>
                <a:cubicBezTo>
                  <a:pt x="0" y="13"/>
                  <a:pt x="4" y="27"/>
                  <a:pt x="15" y="36"/>
                </a:cubicBezTo>
                <a:cubicBezTo>
                  <a:pt x="25" y="45"/>
                  <a:pt x="32" y="50"/>
                  <a:pt x="38" y="48"/>
                </a:cubicBezTo>
                <a:cubicBezTo>
                  <a:pt x="44" y="46"/>
                  <a:pt x="47" y="34"/>
                  <a:pt x="45" y="25"/>
                </a:cubicBezTo>
                <a:cubicBezTo>
                  <a:pt x="43" y="17"/>
                  <a:pt x="31" y="7"/>
                  <a:pt x="24" y="4"/>
                </a:cubicBezTo>
                <a:cubicBezTo>
                  <a:pt x="17" y="0"/>
                  <a:pt x="7" y="1"/>
                  <a:pt x="3" y="9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42" name="chenying0907 134"/>
          <p:cNvSpPr/>
          <p:nvPr/>
        </p:nvSpPr>
        <p:spPr bwMode="auto">
          <a:xfrm>
            <a:off x="7469188" y="4440238"/>
            <a:ext cx="95250" cy="176212"/>
          </a:xfrm>
          <a:custGeom>
            <a:gdLst>
              <a:gd name="T0" fmla="*/ 38100 w 25"/>
              <a:gd name="T1" fmla="*/ 3749 h 47"/>
              <a:gd name="T2" fmla="*/ 0 w 25"/>
              <a:gd name="T3" fmla="*/ 89981 h 47"/>
              <a:gd name="T4" fmla="*/ 57150 w 25"/>
              <a:gd name="T5" fmla="*/ 176212 h 47"/>
              <a:gd name="T6" fmla="*/ 91440 w 25"/>
              <a:gd name="T7" fmla="*/ 101228 h 47"/>
              <a:gd name="T8" fmla="*/ 38100 w 25"/>
              <a:gd name="T9" fmla="*/ 3749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" h="47">
                <a:moveTo>
                  <a:pt x="10" y="1"/>
                </a:moveTo>
                <a:cubicBezTo>
                  <a:pt x="4" y="2"/>
                  <a:pt x="0" y="11"/>
                  <a:pt x="0" y="24"/>
                </a:cubicBezTo>
                <a:cubicBezTo>
                  <a:pt x="1" y="37"/>
                  <a:pt x="8" y="47"/>
                  <a:pt x="15" y="47"/>
                </a:cubicBezTo>
                <a:cubicBezTo>
                  <a:pt x="21" y="47"/>
                  <a:pt x="25" y="38"/>
                  <a:pt x="24" y="27"/>
                </a:cubicBezTo>
                <a:cubicBezTo>
                  <a:pt x="23" y="17"/>
                  <a:pt x="22" y="0"/>
                  <a:pt x="10" y="1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43" name="chenying0907 135"/>
          <p:cNvSpPr/>
          <p:nvPr/>
        </p:nvSpPr>
        <p:spPr bwMode="auto">
          <a:xfrm>
            <a:off x="7192963" y="4365625"/>
            <a:ext cx="198437" cy="182563"/>
          </a:xfrm>
          <a:custGeom>
            <a:gdLst>
              <a:gd name="T0" fmla="*/ 22465 w 53"/>
              <a:gd name="T1" fmla="*/ 48435 h 49"/>
              <a:gd name="T2" fmla="*/ 78626 w 53"/>
              <a:gd name="T3" fmla="*/ 149031 h 49"/>
              <a:gd name="T4" fmla="*/ 179717 w 53"/>
              <a:gd name="T5" fmla="*/ 163934 h 49"/>
              <a:gd name="T6" fmla="*/ 160996 w 53"/>
              <a:gd name="T7" fmla="*/ 63338 h 49"/>
              <a:gd name="T8" fmla="*/ 22465 w 53"/>
              <a:gd name="T9" fmla="*/ 48435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" h="49">
                <a:moveTo>
                  <a:pt x="6" y="13"/>
                </a:moveTo>
                <a:cubicBezTo>
                  <a:pt x="0" y="18"/>
                  <a:pt x="10" y="32"/>
                  <a:pt x="21" y="40"/>
                </a:cubicBezTo>
                <a:cubicBezTo>
                  <a:pt x="32" y="48"/>
                  <a:pt x="42" y="49"/>
                  <a:pt x="48" y="44"/>
                </a:cubicBezTo>
                <a:cubicBezTo>
                  <a:pt x="53" y="39"/>
                  <a:pt x="51" y="23"/>
                  <a:pt x="43" y="17"/>
                </a:cubicBezTo>
                <a:cubicBezTo>
                  <a:pt x="35" y="12"/>
                  <a:pt x="19" y="0"/>
                  <a:pt x="6" y="13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44" name="chenying0907 136"/>
          <p:cNvSpPr/>
          <p:nvPr/>
        </p:nvSpPr>
        <p:spPr bwMode="auto">
          <a:xfrm>
            <a:off x="6940550" y="4297363"/>
            <a:ext cx="247650" cy="134937"/>
          </a:xfrm>
          <a:custGeom>
            <a:gdLst>
              <a:gd name="T0" fmla="*/ 243898 w 66"/>
              <a:gd name="T1" fmla="*/ 41231 h 36"/>
              <a:gd name="T2" fmla="*/ 120073 w 66"/>
              <a:gd name="T3" fmla="*/ 127441 h 36"/>
              <a:gd name="T4" fmla="*/ 7505 w 66"/>
              <a:gd name="T5" fmla="*/ 93706 h 36"/>
              <a:gd name="T6" fmla="*/ 82550 w 66"/>
              <a:gd name="T7" fmla="*/ 7497 h 36"/>
              <a:gd name="T8" fmla="*/ 243898 w 66"/>
              <a:gd name="T9" fmla="*/ 41231 h 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6" h="36">
                <a:moveTo>
                  <a:pt x="65" y="11"/>
                </a:moveTo>
                <a:cubicBezTo>
                  <a:pt x="66" y="16"/>
                  <a:pt x="44" y="32"/>
                  <a:pt x="32" y="34"/>
                </a:cubicBezTo>
                <a:cubicBezTo>
                  <a:pt x="19" y="36"/>
                  <a:pt x="4" y="31"/>
                  <a:pt x="2" y="25"/>
                </a:cubicBezTo>
                <a:cubicBezTo>
                  <a:pt x="0" y="19"/>
                  <a:pt x="4" y="4"/>
                  <a:pt x="22" y="2"/>
                </a:cubicBezTo>
                <a:cubicBezTo>
                  <a:pt x="40" y="0"/>
                  <a:pt x="64" y="0"/>
                  <a:pt x="65" y="11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45" name="chenying0907 137"/>
          <p:cNvSpPr/>
          <p:nvPr/>
        </p:nvSpPr>
        <p:spPr bwMode="auto">
          <a:xfrm>
            <a:off x="6967538" y="4473575"/>
            <a:ext cx="195262" cy="115888"/>
          </a:xfrm>
          <a:custGeom>
            <a:gdLst>
              <a:gd name="T0" fmla="*/ 0 w 52"/>
              <a:gd name="T1" fmla="*/ 85981 h 31"/>
              <a:gd name="T2" fmla="*/ 97631 w 52"/>
              <a:gd name="T3" fmla="*/ 108411 h 31"/>
              <a:gd name="T4" fmla="*/ 187752 w 52"/>
              <a:gd name="T5" fmla="*/ 44860 h 31"/>
              <a:gd name="T6" fmla="*/ 153957 w 52"/>
              <a:gd name="T7" fmla="*/ 3738 h 31"/>
              <a:gd name="T8" fmla="*/ 26285 w 52"/>
              <a:gd name="T9" fmla="*/ 26168 h 31"/>
              <a:gd name="T10" fmla="*/ 0 w 52"/>
              <a:gd name="T11" fmla="*/ 85981 h 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2" h="31">
                <a:moveTo>
                  <a:pt x="0" y="23"/>
                </a:moveTo>
                <a:cubicBezTo>
                  <a:pt x="0" y="29"/>
                  <a:pt x="15" y="31"/>
                  <a:pt x="26" y="29"/>
                </a:cubicBezTo>
                <a:cubicBezTo>
                  <a:pt x="37" y="27"/>
                  <a:pt x="48" y="18"/>
                  <a:pt x="50" y="12"/>
                </a:cubicBezTo>
                <a:cubicBezTo>
                  <a:pt x="52" y="7"/>
                  <a:pt x="50" y="2"/>
                  <a:pt x="41" y="1"/>
                </a:cubicBezTo>
                <a:cubicBezTo>
                  <a:pt x="32" y="0"/>
                  <a:pt x="11" y="4"/>
                  <a:pt x="7" y="7"/>
                </a:cubicBezTo>
                <a:cubicBezTo>
                  <a:pt x="3" y="11"/>
                  <a:pt x="0" y="17"/>
                  <a:pt x="0" y="23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46" name="chenying0907 138"/>
          <p:cNvSpPr/>
          <p:nvPr/>
        </p:nvSpPr>
        <p:spPr bwMode="auto">
          <a:xfrm>
            <a:off x="6967538" y="4583113"/>
            <a:ext cx="187325" cy="107950"/>
          </a:xfrm>
          <a:custGeom>
            <a:gdLst>
              <a:gd name="T0" fmla="*/ 22479 w 50"/>
              <a:gd name="T1" fmla="*/ 93060 h 29"/>
              <a:gd name="T2" fmla="*/ 116142 w 50"/>
              <a:gd name="T3" fmla="*/ 89338 h 29"/>
              <a:gd name="T4" fmla="*/ 183579 w 50"/>
              <a:gd name="T5" fmla="*/ 37224 h 29"/>
              <a:gd name="T6" fmla="*/ 63691 w 50"/>
              <a:gd name="T7" fmla="*/ 33502 h 29"/>
              <a:gd name="T8" fmla="*/ 22479 w 50"/>
              <a:gd name="T9" fmla="*/ 93060 h 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0" h="28">
                <a:moveTo>
                  <a:pt x="6" y="25"/>
                </a:moveTo>
                <a:cubicBezTo>
                  <a:pt x="11" y="29"/>
                  <a:pt x="23" y="28"/>
                  <a:pt x="31" y="24"/>
                </a:cubicBezTo>
                <a:cubicBezTo>
                  <a:pt x="40" y="19"/>
                  <a:pt x="48" y="14"/>
                  <a:pt x="49" y="10"/>
                </a:cubicBezTo>
                <a:cubicBezTo>
                  <a:pt x="50" y="7"/>
                  <a:pt x="33" y="0"/>
                  <a:pt x="17" y="9"/>
                </a:cubicBezTo>
                <a:cubicBezTo>
                  <a:pt x="0" y="18"/>
                  <a:pt x="3" y="23"/>
                  <a:pt x="6" y="25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47" name="chenying0907 139"/>
          <p:cNvSpPr/>
          <p:nvPr/>
        </p:nvSpPr>
        <p:spPr bwMode="auto">
          <a:xfrm>
            <a:off x="7094538" y="4586288"/>
            <a:ext cx="184150" cy="201612"/>
          </a:xfrm>
          <a:custGeom>
            <a:gdLst>
              <a:gd name="T0" fmla="*/ 157843 w 49"/>
              <a:gd name="T1" fmla="*/ 7467 h 54"/>
              <a:gd name="T2" fmla="*/ 165359 w 49"/>
              <a:gd name="T3" fmla="*/ 126941 h 54"/>
              <a:gd name="T4" fmla="*/ 52614 w 49"/>
              <a:gd name="T5" fmla="*/ 194145 h 54"/>
              <a:gd name="T6" fmla="*/ 26307 w 49"/>
              <a:gd name="T7" fmla="*/ 126941 h 54"/>
              <a:gd name="T8" fmla="*/ 90196 w 49"/>
              <a:gd name="T9" fmla="*/ 48536 h 54"/>
              <a:gd name="T10" fmla="*/ 157843 w 49"/>
              <a:gd name="T11" fmla="*/ 7467 h 5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9" h="54">
                <a:moveTo>
                  <a:pt x="42" y="2"/>
                </a:moveTo>
                <a:cubicBezTo>
                  <a:pt x="47" y="3"/>
                  <a:pt x="49" y="26"/>
                  <a:pt x="44" y="34"/>
                </a:cubicBezTo>
                <a:cubicBezTo>
                  <a:pt x="39" y="42"/>
                  <a:pt x="27" y="54"/>
                  <a:pt x="14" y="52"/>
                </a:cubicBezTo>
                <a:cubicBezTo>
                  <a:pt x="0" y="49"/>
                  <a:pt x="5" y="37"/>
                  <a:pt x="7" y="34"/>
                </a:cubicBezTo>
                <a:cubicBezTo>
                  <a:pt x="9" y="30"/>
                  <a:pt x="17" y="17"/>
                  <a:pt x="24" y="13"/>
                </a:cubicBezTo>
                <a:cubicBezTo>
                  <a:pt x="31" y="8"/>
                  <a:pt x="36" y="0"/>
                  <a:pt x="42" y="2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48" name="chenying0907 140"/>
          <p:cNvSpPr/>
          <p:nvPr/>
        </p:nvSpPr>
        <p:spPr bwMode="auto">
          <a:xfrm>
            <a:off x="7297738" y="4605338"/>
            <a:ext cx="142875" cy="209550"/>
          </a:xfrm>
          <a:custGeom>
            <a:gdLst>
              <a:gd name="T0" fmla="*/ 93997 w 38"/>
              <a:gd name="T1" fmla="*/ 0 h 56"/>
              <a:gd name="T2" fmla="*/ 135355 w 38"/>
              <a:gd name="T3" fmla="*/ 112259 h 56"/>
              <a:gd name="T4" fmla="*/ 63918 w 38"/>
              <a:gd name="T5" fmla="*/ 209550 h 56"/>
              <a:gd name="T6" fmla="*/ 11280 w 38"/>
              <a:gd name="T7" fmla="*/ 112259 h 56"/>
              <a:gd name="T8" fmla="*/ 93997 w 38"/>
              <a:gd name="T9" fmla="*/ 0 h 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" h="56">
                <a:moveTo>
                  <a:pt x="25" y="0"/>
                </a:moveTo>
                <a:cubicBezTo>
                  <a:pt x="32" y="0"/>
                  <a:pt x="38" y="22"/>
                  <a:pt x="36" y="30"/>
                </a:cubicBezTo>
                <a:cubicBezTo>
                  <a:pt x="34" y="39"/>
                  <a:pt x="25" y="56"/>
                  <a:pt x="17" y="56"/>
                </a:cubicBezTo>
                <a:cubicBezTo>
                  <a:pt x="9" y="56"/>
                  <a:pt x="0" y="44"/>
                  <a:pt x="3" y="30"/>
                </a:cubicBezTo>
                <a:cubicBezTo>
                  <a:pt x="6" y="15"/>
                  <a:pt x="16" y="0"/>
                  <a:pt x="25" y="0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49" name="chenying0907 141"/>
          <p:cNvSpPr/>
          <p:nvPr/>
        </p:nvSpPr>
        <p:spPr bwMode="auto">
          <a:xfrm>
            <a:off x="7388225" y="4668838"/>
            <a:ext cx="176213" cy="217487"/>
          </a:xfrm>
          <a:custGeom>
            <a:gdLst>
              <a:gd name="T0" fmla="*/ 161216 w 47"/>
              <a:gd name="T1" fmla="*/ 18749 h 58"/>
              <a:gd name="T2" fmla="*/ 142470 w 47"/>
              <a:gd name="T3" fmla="*/ 134992 h 58"/>
              <a:gd name="T4" fmla="*/ 44991 w 47"/>
              <a:gd name="T5" fmla="*/ 194988 h 58"/>
              <a:gd name="T6" fmla="*/ 82483 w 47"/>
              <a:gd name="T7" fmla="*/ 52497 h 58"/>
              <a:gd name="T8" fmla="*/ 161216 w 47"/>
              <a:gd name="T9" fmla="*/ 18749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7" h="57">
                <a:moveTo>
                  <a:pt x="43" y="5"/>
                </a:moveTo>
                <a:cubicBezTo>
                  <a:pt x="47" y="9"/>
                  <a:pt x="43" y="27"/>
                  <a:pt x="38" y="36"/>
                </a:cubicBezTo>
                <a:cubicBezTo>
                  <a:pt x="32" y="45"/>
                  <a:pt x="25" y="58"/>
                  <a:pt x="12" y="52"/>
                </a:cubicBezTo>
                <a:cubicBezTo>
                  <a:pt x="0" y="46"/>
                  <a:pt x="12" y="19"/>
                  <a:pt x="22" y="14"/>
                </a:cubicBezTo>
                <a:cubicBezTo>
                  <a:pt x="32" y="9"/>
                  <a:pt x="38" y="0"/>
                  <a:pt x="43" y="5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350" name="Group 165"/>
          <p:cNvGrpSpPr/>
          <p:nvPr/>
        </p:nvGrpSpPr>
        <p:grpSpPr>
          <a:xfrm>
            <a:off x="8286750" y="2640013"/>
            <a:ext cx="998538" cy="1822450"/>
            <a:chOff x="5220" y="1663"/>
            <a:chExt cx="629" cy="1148"/>
          </a:xfrm>
        </p:grpSpPr>
        <p:sp>
          <p:nvSpPr>
            <p:cNvPr id="13351" name="chenying0907 142"/>
            <p:cNvSpPr/>
            <p:nvPr/>
          </p:nvSpPr>
          <p:spPr bwMode="auto">
            <a:xfrm>
              <a:off x="5286" y="2558"/>
              <a:ext cx="563" cy="156"/>
            </a:xfrm>
            <a:custGeom>
              <a:gdLst>
                <a:gd name="T0" fmla="*/ 0 w 238"/>
                <a:gd name="T1" fmla="*/ 0 h 66"/>
                <a:gd name="T2" fmla="*/ 277 w 238"/>
                <a:gd name="T3" fmla="*/ 31 h 66"/>
                <a:gd name="T4" fmla="*/ 563 w 238"/>
                <a:gd name="T5" fmla="*/ 156 h 66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38" h="66">
                  <a:moveTo>
                    <a:pt x="0" y="0"/>
                  </a:moveTo>
                  <a:cubicBezTo>
                    <a:pt x="0" y="0"/>
                    <a:pt x="81" y="3"/>
                    <a:pt x="117" y="13"/>
                  </a:cubicBezTo>
                  <a:cubicBezTo>
                    <a:pt x="153" y="23"/>
                    <a:pt x="221" y="56"/>
                    <a:pt x="238" y="66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2" name="chenying0907 143"/>
            <p:cNvSpPr/>
            <p:nvPr/>
          </p:nvSpPr>
          <p:spPr bwMode="auto">
            <a:xfrm>
              <a:off x="5275" y="1722"/>
              <a:ext cx="484" cy="820"/>
            </a:xfrm>
            <a:custGeom>
              <a:gdLst>
                <a:gd name="T0" fmla="*/ 0 w 205"/>
                <a:gd name="T1" fmla="*/ 820 h 347"/>
                <a:gd name="T2" fmla="*/ 198 w 205"/>
                <a:gd name="T3" fmla="*/ 544 h 347"/>
                <a:gd name="T4" fmla="*/ 366 w 205"/>
                <a:gd name="T5" fmla="*/ 269 h 347"/>
                <a:gd name="T6" fmla="*/ 397 w 205"/>
                <a:gd name="T7" fmla="*/ 187 h 347"/>
                <a:gd name="T8" fmla="*/ 397 w 205"/>
                <a:gd name="T9" fmla="*/ 66 h 347"/>
                <a:gd name="T10" fmla="*/ 484 w 205"/>
                <a:gd name="T11" fmla="*/ 0 h 3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5" h="347">
                  <a:moveTo>
                    <a:pt x="0" y="347"/>
                  </a:moveTo>
                  <a:cubicBezTo>
                    <a:pt x="0" y="347"/>
                    <a:pt x="44" y="310"/>
                    <a:pt x="84" y="230"/>
                  </a:cubicBezTo>
                  <a:cubicBezTo>
                    <a:pt x="123" y="150"/>
                    <a:pt x="150" y="123"/>
                    <a:pt x="155" y="114"/>
                  </a:cubicBezTo>
                  <a:cubicBezTo>
                    <a:pt x="160" y="105"/>
                    <a:pt x="168" y="79"/>
                    <a:pt x="168" y="79"/>
                  </a:cubicBezTo>
                  <a:cubicBezTo>
                    <a:pt x="168" y="79"/>
                    <a:pt x="162" y="38"/>
                    <a:pt x="168" y="28"/>
                  </a:cubicBezTo>
                  <a:cubicBezTo>
                    <a:pt x="174" y="18"/>
                    <a:pt x="185" y="1"/>
                    <a:pt x="205" y="0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3" name="chenying0907 144"/>
            <p:cNvSpPr/>
            <p:nvPr/>
          </p:nvSpPr>
          <p:spPr bwMode="auto">
            <a:xfrm>
              <a:off x="5575" y="1663"/>
              <a:ext cx="73" cy="312"/>
            </a:xfrm>
            <a:custGeom>
              <a:gdLst>
                <a:gd name="T0" fmla="*/ 28 w 31"/>
                <a:gd name="T1" fmla="*/ 0 h 132"/>
                <a:gd name="T2" fmla="*/ 19 w 31"/>
                <a:gd name="T3" fmla="*/ 168 h 132"/>
                <a:gd name="T4" fmla="*/ 73 w 31"/>
                <a:gd name="T5" fmla="*/ 312 h 13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1" h="132">
                  <a:moveTo>
                    <a:pt x="12" y="0"/>
                  </a:moveTo>
                  <a:cubicBezTo>
                    <a:pt x="12" y="0"/>
                    <a:pt x="0" y="40"/>
                    <a:pt x="8" y="71"/>
                  </a:cubicBezTo>
                  <a:cubicBezTo>
                    <a:pt x="16" y="102"/>
                    <a:pt x="31" y="132"/>
                    <a:pt x="31" y="132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4" name="chenying0907 145"/>
            <p:cNvSpPr/>
            <p:nvPr/>
          </p:nvSpPr>
          <p:spPr bwMode="auto">
            <a:xfrm>
              <a:off x="5544" y="1810"/>
              <a:ext cx="73" cy="215"/>
            </a:xfrm>
            <a:custGeom>
              <a:gdLst>
                <a:gd name="T0" fmla="*/ 0 w 31"/>
                <a:gd name="T1" fmla="*/ 0 h 91"/>
                <a:gd name="T2" fmla="*/ 16 w 31"/>
                <a:gd name="T3" fmla="*/ 137 h 91"/>
                <a:gd name="T4" fmla="*/ 73 w 31"/>
                <a:gd name="T5" fmla="*/ 215 h 91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1" h="91">
                  <a:moveTo>
                    <a:pt x="0" y="0"/>
                  </a:moveTo>
                  <a:cubicBezTo>
                    <a:pt x="0" y="0"/>
                    <a:pt x="0" y="46"/>
                    <a:pt x="7" y="58"/>
                  </a:cubicBezTo>
                  <a:cubicBezTo>
                    <a:pt x="14" y="70"/>
                    <a:pt x="31" y="91"/>
                    <a:pt x="31" y="91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5" name="chenying0907 146"/>
            <p:cNvSpPr/>
            <p:nvPr/>
          </p:nvSpPr>
          <p:spPr bwMode="auto">
            <a:xfrm>
              <a:off x="5473" y="1843"/>
              <a:ext cx="90" cy="259"/>
            </a:xfrm>
            <a:custGeom>
              <a:gdLst>
                <a:gd name="T0" fmla="*/ 24 w 38"/>
                <a:gd name="T1" fmla="*/ 0 h 110"/>
                <a:gd name="T2" fmla="*/ 24 w 38"/>
                <a:gd name="T3" fmla="*/ 144 h 110"/>
                <a:gd name="T4" fmla="*/ 90 w 38"/>
                <a:gd name="T5" fmla="*/ 259 h 110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8" h="110">
                  <a:moveTo>
                    <a:pt x="10" y="0"/>
                  </a:moveTo>
                  <a:cubicBezTo>
                    <a:pt x="10" y="0"/>
                    <a:pt x="0" y="31"/>
                    <a:pt x="10" y="61"/>
                  </a:cubicBezTo>
                  <a:cubicBezTo>
                    <a:pt x="21" y="91"/>
                    <a:pt x="38" y="110"/>
                    <a:pt x="38" y="110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6" name="chenying0907 147"/>
            <p:cNvSpPr/>
            <p:nvPr/>
          </p:nvSpPr>
          <p:spPr bwMode="auto">
            <a:xfrm>
              <a:off x="5426" y="2013"/>
              <a:ext cx="90" cy="167"/>
            </a:xfrm>
            <a:custGeom>
              <a:gdLst>
                <a:gd name="T0" fmla="*/ 0 w 38"/>
                <a:gd name="T1" fmla="*/ 0 h 71"/>
                <a:gd name="T2" fmla="*/ 28 w 38"/>
                <a:gd name="T3" fmla="*/ 111 h 71"/>
                <a:gd name="T4" fmla="*/ 90 w 38"/>
                <a:gd name="T5" fmla="*/ 167 h 71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8" h="71">
                  <a:moveTo>
                    <a:pt x="0" y="0"/>
                  </a:moveTo>
                  <a:cubicBezTo>
                    <a:pt x="0" y="0"/>
                    <a:pt x="3" y="36"/>
                    <a:pt x="12" y="47"/>
                  </a:cubicBezTo>
                  <a:cubicBezTo>
                    <a:pt x="22" y="58"/>
                    <a:pt x="38" y="71"/>
                    <a:pt x="38" y="71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7" name="chenying0907 148"/>
            <p:cNvSpPr/>
            <p:nvPr/>
          </p:nvSpPr>
          <p:spPr bwMode="auto">
            <a:xfrm>
              <a:off x="5374" y="2036"/>
              <a:ext cx="90" cy="246"/>
            </a:xfrm>
            <a:custGeom>
              <a:gdLst>
                <a:gd name="T0" fmla="*/ 0 w 38"/>
                <a:gd name="T1" fmla="*/ 0 h 104"/>
                <a:gd name="T2" fmla="*/ 38 w 38"/>
                <a:gd name="T3" fmla="*/ 156 h 104"/>
                <a:gd name="T4" fmla="*/ 90 w 38"/>
                <a:gd name="T5" fmla="*/ 246 h 104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8" h="104">
                  <a:moveTo>
                    <a:pt x="0" y="0"/>
                  </a:moveTo>
                  <a:cubicBezTo>
                    <a:pt x="0" y="0"/>
                    <a:pt x="6" y="50"/>
                    <a:pt x="16" y="66"/>
                  </a:cubicBezTo>
                  <a:cubicBezTo>
                    <a:pt x="25" y="83"/>
                    <a:pt x="38" y="104"/>
                    <a:pt x="38" y="104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8" name="chenying0907 149"/>
            <p:cNvSpPr/>
            <p:nvPr/>
          </p:nvSpPr>
          <p:spPr bwMode="auto">
            <a:xfrm>
              <a:off x="5286" y="2150"/>
              <a:ext cx="100" cy="264"/>
            </a:xfrm>
            <a:custGeom>
              <a:gdLst>
                <a:gd name="T0" fmla="*/ 0 w 42"/>
                <a:gd name="T1" fmla="*/ 0 h 112"/>
                <a:gd name="T2" fmla="*/ 24 w 42"/>
                <a:gd name="T3" fmla="*/ 132 h 112"/>
                <a:gd name="T4" fmla="*/ 100 w 42"/>
                <a:gd name="T5" fmla="*/ 264 h 11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" h="112">
                  <a:moveTo>
                    <a:pt x="0" y="0"/>
                  </a:moveTo>
                  <a:cubicBezTo>
                    <a:pt x="0" y="0"/>
                    <a:pt x="1" y="35"/>
                    <a:pt x="10" y="56"/>
                  </a:cubicBezTo>
                  <a:cubicBezTo>
                    <a:pt x="19" y="76"/>
                    <a:pt x="42" y="112"/>
                    <a:pt x="42" y="112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9" name="chenying0907 150"/>
            <p:cNvSpPr/>
            <p:nvPr/>
          </p:nvSpPr>
          <p:spPr bwMode="auto">
            <a:xfrm>
              <a:off x="5232" y="2327"/>
              <a:ext cx="121" cy="130"/>
            </a:xfrm>
            <a:custGeom>
              <a:gdLst>
                <a:gd name="T0" fmla="*/ 0 w 51"/>
                <a:gd name="T1" fmla="*/ 0 h 55"/>
                <a:gd name="T2" fmla="*/ 121 w 51"/>
                <a:gd name="T3" fmla="*/ 130 h 55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1" h="55">
                  <a:moveTo>
                    <a:pt x="0" y="0"/>
                  </a:moveTo>
                  <a:cubicBezTo>
                    <a:pt x="0" y="0"/>
                    <a:pt x="18" y="39"/>
                    <a:pt x="51" y="55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0" name="chenying0907 151"/>
            <p:cNvSpPr/>
            <p:nvPr/>
          </p:nvSpPr>
          <p:spPr bwMode="auto">
            <a:xfrm>
              <a:off x="5220" y="2400"/>
              <a:ext cx="102" cy="80"/>
            </a:xfrm>
            <a:custGeom>
              <a:gdLst>
                <a:gd name="T0" fmla="*/ 0 w 43"/>
                <a:gd name="T1" fmla="*/ 0 h 34"/>
                <a:gd name="T2" fmla="*/ 38 w 43"/>
                <a:gd name="T3" fmla="*/ 56 h 34"/>
                <a:gd name="T4" fmla="*/ 102 w 43"/>
                <a:gd name="T5" fmla="*/ 80 h 34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" h="34">
                  <a:moveTo>
                    <a:pt x="0" y="0"/>
                  </a:moveTo>
                  <a:cubicBezTo>
                    <a:pt x="0" y="0"/>
                    <a:pt x="8" y="16"/>
                    <a:pt x="16" y="24"/>
                  </a:cubicBezTo>
                  <a:cubicBezTo>
                    <a:pt x="25" y="32"/>
                    <a:pt x="43" y="34"/>
                    <a:pt x="43" y="34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1" name="chenying0907 152"/>
            <p:cNvSpPr/>
            <p:nvPr/>
          </p:nvSpPr>
          <p:spPr bwMode="auto">
            <a:xfrm>
              <a:off x="5397" y="2457"/>
              <a:ext cx="215" cy="101"/>
            </a:xfrm>
            <a:custGeom>
              <a:gdLst>
                <a:gd name="T0" fmla="*/ 215 w 91"/>
                <a:gd name="T1" fmla="*/ 0 h 43"/>
                <a:gd name="T2" fmla="*/ 80 w 91"/>
                <a:gd name="T3" fmla="*/ 23 h 43"/>
                <a:gd name="T4" fmla="*/ 0 w 91"/>
                <a:gd name="T5" fmla="*/ 101 h 4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1" h="43">
                  <a:moveTo>
                    <a:pt x="91" y="0"/>
                  </a:moveTo>
                  <a:cubicBezTo>
                    <a:pt x="91" y="0"/>
                    <a:pt x="49" y="2"/>
                    <a:pt x="34" y="10"/>
                  </a:cubicBezTo>
                  <a:cubicBezTo>
                    <a:pt x="20" y="18"/>
                    <a:pt x="0" y="43"/>
                    <a:pt x="0" y="43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2" name="chenying0907 153"/>
            <p:cNvSpPr/>
            <p:nvPr/>
          </p:nvSpPr>
          <p:spPr bwMode="auto">
            <a:xfrm>
              <a:off x="5525" y="2490"/>
              <a:ext cx="213" cy="85"/>
            </a:xfrm>
            <a:custGeom>
              <a:gdLst>
                <a:gd name="T0" fmla="*/ 0 w 90"/>
                <a:gd name="T1" fmla="*/ 85 h 36"/>
                <a:gd name="T2" fmla="*/ 71 w 90"/>
                <a:gd name="T3" fmla="*/ 26 h 36"/>
                <a:gd name="T4" fmla="*/ 213 w 90"/>
                <a:gd name="T5" fmla="*/ 9 h 36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0" h="36">
                  <a:moveTo>
                    <a:pt x="0" y="36"/>
                  </a:moveTo>
                  <a:cubicBezTo>
                    <a:pt x="0" y="36"/>
                    <a:pt x="11" y="22"/>
                    <a:pt x="30" y="11"/>
                  </a:cubicBezTo>
                  <a:cubicBezTo>
                    <a:pt x="50" y="0"/>
                    <a:pt x="90" y="4"/>
                    <a:pt x="90" y="4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3" name="chenying0907 154"/>
            <p:cNvSpPr/>
            <p:nvPr/>
          </p:nvSpPr>
          <p:spPr bwMode="auto">
            <a:xfrm>
              <a:off x="5674" y="2542"/>
              <a:ext cx="149" cy="87"/>
            </a:xfrm>
            <a:custGeom>
              <a:gdLst>
                <a:gd name="T0" fmla="*/ 149 w 63"/>
                <a:gd name="T1" fmla="*/ 0 h 37"/>
                <a:gd name="T2" fmla="*/ 45 w 63"/>
                <a:gd name="T3" fmla="*/ 33 h 37"/>
                <a:gd name="T4" fmla="*/ 0 w 63"/>
                <a:gd name="T5" fmla="*/ 87 h 37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" h="37">
                  <a:moveTo>
                    <a:pt x="63" y="0"/>
                  </a:moveTo>
                  <a:cubicBezTo>
                    <a:pt x="63" y="0"/>
                    <a:pt x="31" y="2"/>
                    <a:pt x="19" y="14"/>
                  </a:cubicBezTo>
                  <a:cubicBezTo>
                    <a:pt x="8" y="26"/>
                    <a:pt x="0" y="37"/>
                    <a:pt x="0" y="37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4" name="chenying0907 155"/>
            <p:cNvSpPr/>
            <p:nvPr/>
          </p:nvSpPr>
          <p:spPr bwMode="auto">
            <a:xfrm>
              <a:off x="5634" y="2617"/>
              <a:ext cx="113" cy="182"/>
            </a:xfrm>
            <a:custGeom>
              <a:gdLst>
                <a:gd name="T0" fmla="*/ 113 w 48"/>
                <a:gd name="T1" fmla="*/ 182 h 77"/>
                <a:gd name="T2" fmla="*/ 28 w 48"/>
                <a:gd name="T3" fmla="*/ 102 h 77"/>
                <a:gd name="T4" fmla="*/ 7 w 48"/>
                <a:gd name="T5" fmla="*/ 0 h 77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8" h="77">
                  <a:moveTo>
                    <a:pt x="48" y="77"/>
                  </a:moveTo>
                  <a:cubicBezTo>
                    <a:pt x="48" y="77"/>
                    <a:pt x="23" y="61"/>
                    <a:pt x="12" y="43"/>
                  </a:cubicBezTo>
                  <a:cubicBezTo>
                    <a:pt x="0" y="25"/>
                    <a:pt x="3" y="0"/>
                    <a:pt x="3" y="0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5" name="chenying0907 156"/>
            <p:cNvSpPr/>
            <p:nvPr/>
          </p:nvSpPr>
          <p:spPr bwMode="auto">
            <a:xfrm>
              <a:off x="5506" y="2577"/>
              <a:ext cx="116" cy="234"/>
            </a:xfrm>
            <a:custGeom>
              <a:gdLst>
                <a:gd name="T0" fmla="*/ 116 w 49"/>
                <a:gd name="T1" fmla="*/ 234 h 99"/>
                <a:gd name="T2" fmla="*/ 45 w 49"/>
                <a:gd name="T3" fmla="*/ 125 h 99"/>
                <a:gd name="T4" fmla="*/ 0 w 49"/>
                <a:gd name="T5" fmla="*/ 0 h 99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9" h="99">
                  <a:moveTo>
                    <a:pt x="49" y="99"/>
                  </a:moveTo>
                  <a:cubicBezTo>
                    <a:pt x="49" y="99"/>
                    <a:pt x="28" y="69"/>
                    <a:pt x="19" y="53"/>
                  </a:cubicBezTo>
                  <a:cubicBezTo>
                    <a:pt x="10" y="37"/>
                    <a:pt x="2" y="18"/>
                    <a:pt x="0" y="0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6" name="chenying0907 157"/>
            <p:cNvSpPr/>
            <p:nvPr/>
          </p:nvSpPr>
          <p:spPr bwMode="auto">
            <a:xfrm>
              <a:off x="5426" y="2568"/>
              <a:ext cx="90" cy="179"/>
            </a:xfrm>
            <a:custGeom>
              <a:gdLst>
                <a:gd name="T0" fmla="*/ 90 w 38"/>
                <a:gd name="T1" fmla="*/ 179 h 76"/>
                <a:gd name="T2" fmla="*/ 21 w 38"/>
                <a:gd name="T3" fmla="*/ 97 h 76"/>
                <a:gd name="T4" fmla="*/ 0 w 38"/>
                <a:gd name="T5" fmla="*/ 0 h 76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8" h="76">
                  <a:moveTo>
                    <a:pt x="38" y="76"/>
                  </a:moveTo>
                  <a:cubicBezTo>
                    <a:pt x="38" y="76"/>
                    <a:pt x="16" y="56"/>
                    <a:pt x="9" y="41"/>
                  </a:cubicBezTo>
                  <a:cubicBezTo>
                    <a:pt x="2" y="25"/>
                    <a:pt x="0" y="0"/>
                    <a:pt x="0" y="0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7" name="chenying0907 158"/>
            <p:cNvSpPr/>
            <p:nvPr/>
          </p:nvSpPr>
          <p:spPr bwMode="auto">
            <a:xfrm>
              <a:off x="5336" y="2563"/>
              <a:ext cx="118" cy="213"/>
            </a:xfrm>
            <a:custGeom>
              <a:gdLst>
                <a:gd name="T0" fmla="*/ 118 w 50"/>
                <a:gd name="T1" fmla="*/ 213 h 90"/>
                <a:gd name="T2" fmla="*/ 17 w 50"/>
                <a:gd name="T3" fmla="*/ 116 h 90"/>
                <a:gd name="T4" fmla="*/ 17 w 50"/>
                <a:gd name="T5" fmla="*/ 0 h 90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0" h="90">
                  <a:moveTo>
                    <a:pt x="50" y="90"/>
                  </a:moveTo>
                  <a:cubicBezTo>
                    <a:pt x="50" y="90"/>
                    <a:pt x="14" y="73"/>
                    <a:pt x="7" y="49"/>
                  </a:cubicBezTo>
                  <a:cubicBezTo>
                    <a:pt x="0" y="25"/>
                    <a:pt x="7" y="0"/>
                    <a:pt x="7" y="0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8" name="chenying0907 159"/>
            <p:cNvSpPr/>
            <p:nvPr/>
          </p:nvSpPr>
          <p:spPr bwMode="auto">
            <a:xfrm>
              <a:off x="5426" y="2360"/>
              <a:ext cx="255" cy="26"/>
            </a:xfrm>
            <a:custGeom>
              <a:gdLst>
                <a:gd name="T0" fmla="*/ 255 w 108"/>
                <a:gd name="T1" fmla="*/ 0 h 11"/>
                <a:gd name="T2" fmla="*/ 130 w 108"/>
                <a:gd name="T3" fmla="*/ 26 h 11"/>
                <a:gd name="T4" fmla="*/ 0 w 108"/>
                <a:gd name="T5" fmla="*/ 0 h 11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8" h="11">
                  <a:moveTo>
                    <a:pt x="108" y="0"/>
                  </a:moveTo>
                  <a:cubicBezTo>
                    <a:pt x="108" y="0"/>
                    <a:pt x="82" y="11"/>
                    <a:pt x="55" y="11"/>
                  </a:cubicBezTo>
                  <a:cubicBezTo>
                    <a:pt x="28" y="11"/>
                    <a:pt x="0" y="0"/>
                    <a:pt x="0" y="0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9" name="chenying0907 160"/>
            <p:cNvSpPr/>
            <p:nvPr/>
          </p:nvSpPr>
          <p:spPr bwMode="auto">
            <a:xfrm>
              <a:off x="5473" y="2265"/>
              <a:ext cx="241" cy="26"/>
            </a:xfrm>
            <a:custGeom>
              <a:gdLst>
                <a:gd name="T0" fmla="*/ 241 w 102"/>
                <a:gd name="T1" fmla="*/ 17 h 11"/>
                <a:gd name="T2" fmla="*/ 123 w 102"/>
                <a:gd name="T3" fmla="*/ 26 h 11"/>
                <a:gd name="T4" fmla="*/ 0 w 102"/>
                <a:gd name="T5" fmla="*/ 0 h 11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2" h="11">
                  <a:moveTo>
                    <a:pt x="102" y="7"/>
                  </a:moveTo>
                  <a:cubicBezTo>
                    <a:pt x="102" y="7"/>
                    <a:pt x="68" y="11"/>
                    <a:pt x="52" y="11"/>
                  </a:cubicBezTo>
                  <a:cubicBezTo>
                    <a:pt x="36" y="11"/>
                    <a:pt x="0" y="0"/>
                    <a:pt x="0" y="0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0" name="chenying0907 161"/>
            <p:cNvSpPr/>
            <p:nvPr/>
          </p:nvSpPr>
          <p:spPr bwMode="auto">
            <a:xfrm>
              <a:off x="5511" y="2180"/>
              <a:ext cx="236" cy="43"/>
            </a:xfrm>
            <a:custGeom>
              <a:gdLst>
                <a:gd name="T0" fmla="*/ 236 w 100"/>
                <a:gd name="T1" fmla="*/ 0 h 18"/>
                <a:gd name="T2" fmla="*/ 101 w 100"/>
                <a:gd name="T3" fmla="*/ 41 h 18"/>
                <a:gd name="T4" fmla="*/ 0 w 100"/>
                <a:gd name="T5" fmla="*/ 12 h 18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0" h="18">
                  <a:moveTo>
                    <a:pt x="100" y="0"/>
                  </a:moveTo>
                  <a:cubicBezTo>
                    <a:pt x="100" y="0"/>
                    <a:pt x="67" y="18"/>
                    <a:pt x="43" y="17"/>
                  </a:cubicBezTo>
                  <a:cubicBezTo>
                    <a:pt x="19" y="15"/>
                    <a:pt x="0" y="5"/>
                    <a:pt x="0" y="5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1" name="chenying0907 162"/>
            <p:cNvSpPr/>
            <p:nvPr/>
          </p:nvSpPr>
          <p:spPr bwMode="auto">
            <a:xfrm>
              <a:off x="5582" y="2074"/>
              <a:ext cx="177" cy="28"/>
            </a:xfrm>
            <a:custGeom>
              <a:gdLst>
                <a:gd name="T0" fmla="*/ 177 w 75"/>
                <a:gd name="T1" fmla="*/ 14 h 12"/>
                <a:gd name="T2" fmla="*/ 99 w 75"/>
                <a:gd name="T3" fmla="*/ 28 h 12"/>
                <a:gd name="T4" fmla="*/ 0 w 75"/>
                <a:gd name="T5" fmla="*/ 0 h 1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5" h="12">
                  <a:moveTo>
                    <a:pt x="75" y="6"/>
                  </a:moveTo>
                  <a:cubicBezTo>
                    <a:pt x="75" y="6"/>
                    <a:pt x="54" y="12"/>
                    <a:pt x="42" y="12"/>
                  </a:cubicBezTo>
                  <a:cubicBezTo>
                    <a:pt x="29" y="12"/>
                    <a:pt x="0" y="0"/>
                    <a:pt x="0" y="0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2" name="chenying0907 163"/>
            <p:cNvSpPr/>
            <p:nvPr/>
          </p:nvSpPr>
          <p:spPr bwMode="auto">
            <a:xfrm>
              <a:off x="5641" y="1973"/>
              <a:ext cx="144" cy="18"/>
            </a:xfrm>
            <a:custGeom>
              <a:gdLst>
                <a:gd name="T0" fmla="*/ 144 w 61"/>
                <a:gd name="T1" fmla="*/ 0 h 8"/>
                <a:gd name="T2" fmla="*/ 0 w 61"/>
                <a:gd name="T3" fmla="*/ 18 h 8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1" h="8">
                  <a:moveTo>
                    <a:pt x="61" y="0"/>
                  </a:moveTo>
                  <a:cubicBezTo>
                    <a:pt x="61" y="0"/>
                    <a:pt x="11" y="8"/>
                    <a:pt x="0" y="8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3" name="chenying0907 164"/>
            <p:cNvSpPr/>
            <p:nvPr/>
          </p:nvSpPr>
          <p:spPr bwMode="auto">
            <a:xfrm>
              <a:off x="5681" y="1866"/>
              <a:ext cx="142" cy="24"/>
            </a:xfrm>
            <a:custGeom>
              <a:gdLst>
                <a:gd name="T0" fmla="*/ 142 w 60"/>
                <a:gd name="T1" fmla="*/ 0 h 10"/>
                <a:gd name="T2" fmla="*/ 0 w 60"/>
                <a:gd name="T3" fmla="*/ 24 h 10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0" h="10">
                  <a:moveTo>
                    <a:pt x="60" y="0"/>
                  </a:moveTo>
                  <a:cubicBezTo>
                    <a:pt x="60" y="0"/>
                    <a:pt x="8" y="9"/>
                    <a:pt x="0" y="10"/>
                  </a:cubicBezTo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15" dur="5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9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6000" fill="hold"/>
                                        <p:tgtEl>
                                          <p:spTgt spid="17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6000" fill="hold"/>
                                        <p:tgtEl>
                                          <p:spTgt spid="17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21" dur="5000" fill="hold"/>
                                        <p:tgtEl>
                                          <p:spTgt spid="174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7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7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7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1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1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1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1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17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17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17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"/>
                                        <p:tgtEl>
                                          <p:spTgt spid="17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17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17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17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17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"/>
                                        <p:tgtEl>
                                          <p:spTgt spid="17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17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"/>
                                        <p:tgtEl>
                                          <p:spTgt spid="17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17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17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17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"/>
                                        <p:tgtEl>
                                          <p:spTgt spid="17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17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"/>
                                        <p:tgtEl>
                                          <p:spTgt spid="17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"/>
                                        <p:tgtEl>
                                          <p:spTgt spid="17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17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17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"/>
                                        <p:tgtEl>
                                          <p:spTgt spid="17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50" grpId="0" animBg="1"/>
      <p:bldP spid="17521" grpId="0" animBg="1"/>
      <p:bldP spid="17522" grpId="0" animBg="1"/>
      <p:bldP spid="17523" grpId="0" animBg="1"/>
      <p:bldP spid="17524" grpId="0" animBg="1"/>
      <p:bldP spid="17525" grpId="0" animBg="1"/>
      <p:bldP spid="17526" grpId="0" animBg="1"/>
      <p:bldP spid="17527" grpId="0" animBg="1"/>
      <p:bldP spid="17528" grpId="0" animBg="1"/>
      <p:bldP spid="17529" grpId="0" animBg="1"/>
      <p:bldP spid="17530" grpId="0" animBg="1"/>
      <p:bldP spid="17531" grpId="0" animBg="1"/>
      <p:bldP spid="17532" grpId="0" animBg="1"/>
      <p:bldP spid="17533" grpId="0" animBg="1"/>
      <p:bldP spid="17534" grpId="0" animBg="1"/>
      <p:bldP spid="17535" grpId="0" animBg="1"/>
      <p:bldP spid="17536" grpId="0" animBg="1"/>
      <p:bldP spid="17537" grpId="0" animBg="1"/>
      <p:bldP spid="17538" grpId="0" animBg="1"/>
      <p:bldP spid="17539" grpId="0" animBg="1"/>
      <p:bldP spid="17540" grpId="0" animBg="1"/>
      <p:bldP spid="17541" grpId="0" animBg="1"/>
      <p:bldP spid="17542" grpId="0" animBg="1"/>
      <p:bldP spid="17543" grpId="0" animBg="1"/>
      <p:bldP spid="17544" grpId="0" animBg="1"/>
      <p:bldP spid="17545" grpId="0" animBg="1"/>
      <p:bldP spid="17546" grpId="0" animBg="1"/>
      <p:bldP spid="17547" grpId="0" animBg="1"/>
      <p:bldP spid="17548" grpId="0" animBg="1"/>
      <p:bldP spid="1754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116013" y="1563688"/>
            <a:ext cx="26987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Christmas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And 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New Year wishes #8</a:t>
            </a:r>
          </a:p>
        </p:txBody>
      </p:sp>
      <p:sp>
        <p:nvSpPr>
          <p:cNvPr id="21630" name="chenying0907 126"/>
          <p:cNvSpPr/>
          <p:nvPr/>
        </p:nvSpPr>
        <p:spPr bwMode="auto">
          <a:xfrm rot="-131516">
            <a:off x="4356100" y="981075"/>
            <a:ext cx="5418138" cy="4160838"/>
          </a:xfrm>
          <a:custGeom>
            <a:gdLst>
              <a:gd name="T0" fmla="*/ 2131 w 3413"/>
              <a:gd name="T1" fmla="*/ 2417 h 2621"/>
              <a:gd name="T2" fmla="*/ 2638 w 3413"/>
              <a:gd name="T3" fmla="*/ 2468 h 2621"/>
              <a:gd name="T4" fmla="*/ 3091 w 3413"/>
              <a:gd name="T5" fmla="*/ 2355 h 2621"/>
              <a:gd name="T6" fmla="*/ 3251 w 3413"/>
              <a:gd name="T7" fmla="*/ 1227 h 2621"/>
              <a:gd name="T8" fmla="*/ 3347 w 3413"/>
              <a:gd name="T9" fmla="*/ 589 h 2621"/>
              <a:gd name="T10" fmla="*/ 3055 w 3413"/>
              <a:gd name="T11" fmla="*/ 530 h 2621"/>
              <a:gd name="T12" fmla="*/ 2164 w 3413"/>
              <a:gd name="T13" fmla="*/ 363 h 2621"/>
              <a:gd name="T14" fmla="*/ 1373 w 3413"/>
              <a:gd name="T15" fmla="*/ 137 h 2621"/>
              <a:gd name="T16" fmla="*/ 713 w 3413"/>
              <a:gd name="T17" fmla="*/ 40 h 2621"/>
              <a:gd name="T18" fmla="*/ 417 w 3413"/>
              <a:gd name="T19" fmla="*/ 247 h 2621"/>
              <a:gd name="T20" fmla="*/ 252 w 3413"/>
              <a:gd name="T21" fmla="*/ 1288 h 2621"/>
              <a:gd name="T22" fmla="*/ 135 w 3413"/>
              <a:gd name="T23" fmla="*/ 1884 h 2621"/>
              <a:gd name="T24" fmla="*/ 769 w 3413"/>
              <a:gd name="T25" fmla="*/ 2054 h 2621"/>
              <a:gd name="T26" fmla="*/ 1394 w 3413"/>
              <a:gd name="T27" fmla="*/ 2192 h 2621"/>
              <a:gd name="T28" fmla="*/ 2131 w 3413"/>
              <a:gd name="T29" fmla="*/ 2417 h 262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412" h="2621">
                <a:moveTo>
                  <a:pt x="2131" y="2417"/>
                </a:moveTo>
                <a:cubicBezTo>
                  <a:pt x="2292" y="2434"/>
                  <a:pt x="2444" y="2406"/>
                  <a:pt x="2638" y="2468"/>
                </a:cubicBezTo>
                <a:cubicBezTo>
                  <a:pt x="2832" y="2529"/>
                  <a:pt x="3065" y="2621"/>
                  <a:pt x="3091" y="2355"/>
                </a:cubicBezTo>
                <a:cubicBezTo>
                  <a:pt x="3118" y="2088"/>
                  <a:pt x="3182" y="1454"/>
                  <a:pt x="3251" y="1227"/>
                </a:cubicBezTo>
                <a:cubicBezTo>
                  <a:pt x="3322" y="999"/>
                  <a:pt x="3413" y="693"/>
                  <a:pt x="3347" y="589"/>
                </a:cubicBezTo>
                <a:cubicBezTo>
                  <a:pt x="3281" y="488"/>
                  <a:pt x="3136" y="551"/>
                  <a:pt x="3055" y="530"/>
                </a:cubicBezTo>
                <a:cubicBezTo>
                  <a:pt x="2976" y="509"/>
                  <a:pt x="2290" y="405"/>
                  <a:pt x="2164" y="363"/>
                </a:cubicBezTo>
                <a:cubicBezTo>
                  <a:pt x="2038" y="323"/>
                  <a:pt x="1650" y="178"/>
                  <a:pt x="1373" y="137"/>
                </a:cubicBezTo>
                <a:cubicBezTo>
                  <a:pt x="1093" y="95"/>
                  <a:pt x="874" y="71"/>
                  <a:pt x="713" y="40"/>
                </a:cubicBezTo>
                <a:cubicBezTo>
                  <a:pt x="553" y="7"/>
                  <a:pt x="460" y="0"/>
                  <a:pt x="417" y="247"/>
                </a:cubicBezTo>
                <a:cubicBezTo>
                  <a:pt x="374" y="492"/>
                  <a:pt x="318" y="1062"/>
                  <a:pt x="252" y="1288"/>
                </a:cubicBezTo>
                <a:cubicBezTo>
                  <a:pt x="186" y="1516"/>
                  <a:pt x="0" y="1766"/>
                  <a:pt x="135" y="1884"/>
                </a:cubicBezTo>
                <a:cubicBezTo>
                  <a:pt x="270" y="2000"/>
                  <a:pt x="640" y="2028"/>
                  <a:pt x="769" y="2054"/>
                </a:cubicBezTo>
                <a:cubicBezTo>
                  <a:pt x="896" y="2079"/>
                  <a:pt x="1246" y="2141"/>
                  <a:pt x="1394" y="2192"/>
                </a:cubicBezTo>
                <a:cubicBezTo>
                  <a:pt x="1541" y="2245"/>
                  <a:pt x="1995" y="2404"/>
                  <a:pt x="2131" y="2417"/>
                </a:cubicBezTo>
              </a:path>
            </a:pathLst>
          </a:custGeom>
          <a:blipFill dpi="0" rotWithShape="1">
            <a:blip r:embed="rId2"/>
            <a:stretch>
              <a:fillRect r="-15136"/>
            </a:stretch>
          </a:blipFill>
          <a:ln w="25400" cap="rnd">
            <a:solidFill>
              <a:srgbClr val="FFFFFF"/>
            </a:solidFill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1631" name="chenying0907 127"/>
          <p:cNvSpPr/>
          <p:nvPr/>
        </p:nvSpPr>
        <p:spPr bwMode="auto">
          <a:xfrm rot="-3899209">
            <a:off x="4934744" y="21431"/>
            <a:ext cx="4321175" cy="5580063"/>
          </a:xfrm>
          <a:custGeom>
            <a:gdLst>
              <a:gd name="T0" fmla="*/ 762748 w 1354"/>
              <a:gd name="T1" fmla="*/ 4113674 h 1720"/>
              <a:gd name="T2" fmla="*/ 1059550 w 1354"/>
              <a:gd name="T3" fmla="*/ 4866334 h 1720"/>
              <a:gd name="T4" fmla="*/ 1547836 w 1354"/>
              <a:gd name="T5" fmla="*/ 5424340 h 1720"/>
              <a:gd name="T6" fmla="*/ 3255243 w 1354"/>
              <a:gd name="T7" fmla="*/ 4830648 h 1720"/>
              <a:gd name="T8" fmla="*/ 4225433 w 1354"/>
              <a:gd name="T9" fmla="*/ 4502981 h 1720"/>
              <a:gd name="T10" fmla="*/ 4097776 w 1354"/>
              <a:gd name="T11" fmla="*/ 4048790 h 1720"/>
              <a:gd name="T12" fmla="*/ 3686084 w 1354"/>
              <a:gd name="T13" fmla="*/ 2669995 h 1720"/>
              <a:gd name="T14" fmla="*/ 3430770 w 1354"/>
              <a:gd name="T15" fmla="*/ 1388527 h 1720"/>
              <a:gd name="T16" fmla="*/ 3089289 w 1354"/>
              <a:gd name="T17" fmla="*/ 386062 h 1720"/>
              <a:gd name="T18" fmla="*/ 2581854 w 1354"/>
              <a:gd name="T19" fmla="*/ 120036 h 1720"/>
              <a:gd name="T20" fmla="*/ 992530 w 1354"/>
              <a:gd name="T21" fmla="*/ 642356 h 1720"/>
              <a:gd name="T22" fmla="*/ 67020 w 1354"/>
              <a:gd name="T23" fmla="*/ 908382 h 1720"/>
              <a:gd name="T24" fmla="*/ 287227 w 1354"/>
              <a:gd name="T25" fmla="*/ 1927068 h 1720"/>
              <a:gd name="T26" fmla="*/ 545732 w 1354"/>
              <a:gd name="T27" fmla="*/ 2910068 h 1720"/>
              <a:gd name="T28" fmla="*/ 762748 w 1354"/>
              <a:gd name="T29" fmla="*/ 4113674 h 172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507" name="Group 3"/>
          <p:cNvGrpSpPr/>
          <p:nvPr/>
        </p:nvGrpSpPr>
        <p:grpSpPr>
          <a:xfrm>
            <a:off x="7235825" y="554038"/>
            <a:ext cx="1222375" cy="1223962"/>
            <a:chOff x="2131" y="2118"/>
            <a:chExt cx="749" cy="770"/>
          </a:xfrm>
        </p:grpSpPr>
        <p:sp>
          <p:nvSpPr>
            <p:cNvPr id="14434" name="chenying0907 4"/>
            <p:cNvSpPr/>
            <p:nvPr/>
          </p:nvSpPr>
          <p:spPr bwMode="auto">
            <a:xfrm>
              <a:off x="2419" y="2413"/>
              <a:ext cx="161" cy="166"/>
            </a:xfrm>
            <a:custGeom>
              <a:gdLst>
                <a:gd name="T0" fmla="*/ 24 w 68"/>
                <a:gd name="T1" fmla="*/ 138 h 70"/>
                <a:gd name="T2" fmla="*/ 118 w 68"/>
                <a:gd name="T3" fmla="*/ 147 h 70"/>
                <a:gd name="T4" fmla="*/ 152 w 68"/>
                <a:gd name="T5" fmla="*/ 55 h 70"/>
                <a:gd name="T6" fmla="*/ 54 w 68"/>
                <a:gd name="T7" fmla="*/ 19 h 70"/>
                <a:gd name="T8" fmla="*/ 24 w 68"/>
                <a:gd name="T9" fmla="*/ 138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70">
                  <a:moveTo>
                    <a:pt x="10" y="58"/>
                  </a:moveTo>
                  <a:cubicBezTo>
                    <a:pt x="17" y="69"/>
                    <a:pt x="36" y="70"/>
                    <a:pt x="50" y="62"/>
                  </a:cubicBezTo>
                  <a:cubicBezTo>
                    <a:pt x="63" y="54"/>
                    <a:pt x="68" y="32"/>
                    <a:pt x="64" y="23"/>
                  </a:cubicBezTo>
                  <a:cubicBezTo>
                    <a:pt x="60" y="15"/>
                    <a:pt x="39" y="0"/>
                    <a:pt x="23" y="8"/>
                  </a:cubicBezTo>
                  <a:cubicBezTo>
                    <a:pt x="7" y="16"/>
                    <a:pt x="0" y="42"/>
                    <a:pt x="10" y="58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5" name="chenying0907 5"/>
            <p:cNvSpPr/>
            <p:nvPr/>
          </p:nvSpPr>
          <p:spPr bwMode="auto">
            <a:xfrm>
              <a:off x="2544" y="2118"/>
              <a:ext cx="81" cy="80"/>
            </a:xfrm>
            <a:custGeom>
              <a:gdLst>
                <a:gd name="T0" fmla="*/ 60 w 34"/>
                <a:gd name="T1" fmla="*/ 78 h 34"/>
                <a:gd name="T2" fmla="*/ 24 w 34"/>
                <a:gd name="T3" fmla="*/ 9 h 34"/>
                <a:gd name="T4" fmla="*/ 60 w 34"/>
                <a:gd name="T5" fmla="*/ 33 h 34"/>
                <a:gd name="T6" fmla="*/ 60 w 34"/>
                <a:gd name="T7" fmla="*/ 78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" h="34">
                  <a:moveTo>
                    <a:pt x="25" y="33"/>
                  </a:moveTo>
                  <a:cubicBezTo>
                    <a:pt x="25" y="33"/>
                    <a:pt x="0" y="16"/>
                    <a:pt x="10" y="4"/>
                  </a:cubicBezTo>
                  <a:cubicBezTo>
                    <a:pt x="13" y="0"/>
                    <a:pt x="20" y="8"/>
                    <a:pt x="25" y="14"/>
                  </a:cubicBezTo>
                  <a:cubicBezTo>
                    <a:pt x="30" y="21"/>
                    <a:pt x="34" y="34"/>
                    <a:pt x="25" y="33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6" name="chenying0907 6"/>
            <p:cNvSpPr/>
            <p:nvPr/>
          </p:nvSpPr>
          <p:spPr bwMode="auto">
            <a:xfrm>
              <a:off x="2537" y="2144"/>
              <a:ext cx="161" cy="113"/>
            </a:xfrm>
            <a:custGeom>
              <a:gdLst>
                <a:gd name="T0" fmla="*/ 69 w 68"/>
                <a:gd name="T1" fmla="*/ 57 h 48"/>
                <a:gd name="T2" fmla="*/ 118 w 68"/>
                <a:gd name="T3" fmla="*/ 87 h 48"/>
                <a:gd name="T4" fmla="*/ 62 w 68"/>
                <a:gd name="T5" fmla="*/ 75 h 48"/>
                <a:gd name="T6" fmla="*/ 14 w 68"/>
                <a:gd name="T7" fmla="*/ 52 h 48"/>
                <a:gd name="T8" fmla="*/ 69 w 68"/>
                <a:gd name="T9" fmla="*/ 57 h 48"/>
                <a:gd name="T10" fmla="*/ 137 w 68"/>
                <a:gd name="T11" fmla="*/ 24 h 48"/>
                <a:gd name="T12" fmla="*/ 69 w 68"/>
                <a:gd name="T13" fmla="*/ 57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8" h="48">
                  <a:moveTo>
                    <a:pt x="29" y="24"/>
                  </a:moveTo>
                  <a:cubicBezTo>
                    <a:pt x="29" y="24"/>
                    <a:pt x="52" y="25"/>
                    <a:pt x="50" y="37"/>
                  </a:cubicBezTo>
                  <a:cubicBezTo>
                    <a:pt x="49" y="48"/>
                    <a:pt x="34" y="46"/>
                    <a:pt x="26" y="32"/>
                  </a:cubicBezTo>
                  <a:cubicBezTo>
                    <a:pt x="19" y="37"/>
                    <a:pt x="0" y="33"/>
                    <a:pt x="6" y="22"/>
                  </a:cubicBezTo>
                  <a:cubicBezTo>
                    <a:pt x="11" y="10"/>
                    <a:pt x="29" y="24"/>
                    <a:pt x="29" y="24"/>
                  </a:cubicBezTo>
                  <a:cubicBezTo>
                    <a:pt x="29" y="24"/>
                    <a:pt x="49" y="0"/>
                    <a:pt x="58" y="10"/>
                  </a:cubicBezTo>
                  <a:cubicBezTo>
                    <a:pt x="68" y="20"/>
                    <a:pt x="47" y="34"/>
                    <a:pt x="29" y="2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7" name="chenying0907 7"/>
            <p:cNvSpPr/>
            <p:nvPr/>
          </p:nvSpPr>
          <p:spPr bwMode="auto">
            <a:xfrm>
              <a:off x="2518" y="2208"/>
              <a:ext cx="123" cy="78"/>
            </a:xfrm>
            <a:custGeom>
              <a:gdLst>
                <a:gd name="T0" fmla="*/ 80 w 52"/>
                <a:gd name="T1" fmla="*/ 12 h 33"/>
                <a:gd name="T2" fmla="*/ 5 w 52"/>
                <a:gd name="T3" fmla="*/ 26 h 33"/>
                <a:gd name="T4" fmla="*/ 71 w 52"/>
                <a:gd name="T5" fmla="*/ 40 h 33"/>
                <a:gd name="T6" fmla="*/ 97 w 52"/>
                <a:gd name="T7" fmla="*/ 73 h 33"/>
                <a:gd name="T8" fmla="*/ 121 w 52"/>
                <a:gd name="T9" fmla="*/ 52 h 33"/>
                <a:gd name="T10" fmla="*/ 80 w 52"/>
                <a:gd name="T11" fmla="*/ 12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33">
                  <a:moveTo>
                    <a:pt x="34" y="5"/>
                  </a:moveTo>
                  <a:cubicBezTo>
                    <a:pt x="34" y="5"/>
                    <a:pt x="4" y="0"/>
                    <a:pt x="2" y="11"/>
                  </a:cubicBezTo>
                  <a:cubicBezTo>
                    <a:pt x="0" y="22"/>
                    <a:pt x="24" y="27"/>
                    <a:pt x="30" y="17"/>
                  </a:cubicBezTo>
                  <a:cubicBezTo>
                    <a:pt x="30" y="17"/>
                    <a:pt x="33" y="30"/>
                    <a:pt x="41" y="31"/>
                  </a:cubicBezTo>
                  <a:cubicBezTo>
                    <a:pt x="49" y="33"/>
                    <a:pt x="52" y="27"/>
                    <a:pt x="51" y="22"/>
                  </a:cubicBezTo>
                  <a:cubicBezTo>
                    <a:pt x="49" y="18"/>
                    <a:pt x="42" y="11"/>
                    <a:pt x="34" y="5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8" name="chenying0907 8"/>
            <p:cNvSpPr/>
            <p:nvPr/>
          </p:nvSpPr>
          <p:spPr bwMode="auto">
            <a:xfrm>
              <a:off x="2396" y="2751"/>
              <a:ext cx="99" cy="66"/>
            </a:xfrm>
            <a:custGeom>
              <a:gdLst>
                <a:gd name="T0" fmla="*/ 40 w 42"/>
                <a:gd name="T1" fmla="*/ 0 h 28"/>
                <a:gd name="T2" fmla="*/ 2 w 42"/>
                <a:gd name="T3" fmla="*/ 19 h 28"/>
                <a:gd name="T4" fmla="*/ 33 w 42"/>
                <a:gd name="T5" fmla="*/ 26 h 28"/>
                <a:gd name="T6" fmla="*/ 75 w 42"/>
                <a:gd name="T7" fmla="*/ 66 h 28"/>
                <a:gd name="T8" fmla="*/ 40 w 42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28">
                  <a:moveTo>
                    <a:pt x="17" y="0"/>
                  </a:moveTo>
                  <a:cubicBezTo>
                    <a:pt x="17" y="0"/>
                    <a:pt x="0" y="0"/>
                    <a:pt x="1" y="8"/>
                  </a:cubicBezTo>
                  <a:cubicBezTo>
                    <a:pt x="3" y="15"/>
                    <a:pt x="12" y="12"/>
                    <a:pt x="14" y="11"/>
                  </a:cubicBezTo>
                  <a:cubicBezTo>
                    <a:pt x="14" y="11"/>
                    <a:pt x="22" y="28"/>
                    <a:pt x="32" y="28"/>
                  </a:cubicBezTo>
                  <a:cubicBezTo>
                    <a:pt x="42" y="28"/>
                    <a:pt x="41" y="11"/>
                    <a:pt x="17" y="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9" name="chenying0907 9"/>
            <p:cNvSpPr/>
            <p:nvPr/>
          </p:nvSpPr>
          <p:spPr bwMode="auto">
            <a:xfrm>
              <a:off x="2367" y="2768"/>
              <a:ext cx="128" cy="87"/>
            </a:xfrm>
            <a:custGeom>
              <a:gdLst>
                <a:gd name="T0" fmla="*/ 62 w 54"/>
                <a:gd name="T1" fmla="*/ 9 h 37"/>
                <a:gd name="T2" fmla="*/ 2 w 54"/>
                <a:gd name="T3" fmla="*/ 31 h 37"/>
                <a:gd name="T4" fmla="*/ 55 w 54"/>
                <a:gd name="T5" fmla="*/ 33 h 37"/>
                <a:gd name="T6" fmla="*/ 95 w 54"/>
                <a:gd name="T7" fmla="*/ 78 h 37"/>
                <a:gd name="T8" fmla="*/ 62 w 54"/>
                <a:gd name="T9" fmla="*/ 9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37">
                  <a:moveTo>
                    <a:pt x="26" y="4"/>
                  </a:moveTo>
                  <a:cubicBezTo>
                    <a:pt x="26" y="4"/>
                    <a:pt x="2" y="0"/>
                    <a:pt x="1" y="13"/>
                  </a:cubicBezTo>
                  <a:cubicBezTo>
                    <a:pt x="0" y="26"/>
                    <a:pt x="20" y="16"/>
                    <a:pt x="23" y="14"/>
                  </a:cubicBezTo>
                  <a:cubicBezTo>
                    <a:pt x="23" y="14"/>
                    <a:pt x="26" y="37"/>
                    <a:pt x="40" y="33"/>
                  </a:cubicBezTo>
                  <a:cubicBezTo>
                    <a:pt x="54" y="29"/>
                    <a:pt x="33" y="4"/>
                    <a:pt x="26" y="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0" name="chenying0907 10"/>
            <p:cNvSpPr/>
            <p:nvPr/>
          </p:nvSpPr>
          <p:spPr bwMode="auto">
            <a:xfrm>
              <a:off x="2348" y="2179"/>
              <a:ext cx="267" cy="697"/>
            </a:xfrm>
            <a:custGeom>
              <a:gdLst>
                <a:gd name="T0" fmla="*/ 73 w 113"/>
                <a:gd name="T1" fmla="*/ 621 h 295"/>
                <a:gd name="T2" fmla="*/ 12 w 113"/>
                <a:gd name="T3" fmla="*/ 657 h 295"/>
                <a:gd name="T4" fmla="*/ 64 w 113"/>
                <a:gd name="T5" fmla="*/ 650 h 295"/>
                <a:gd name="T6" fmla="*/ 196 w 113"/>
                <a:gd name="T7" fmla="*/ 206 h 295"/>
                <a:gd name="T8" fmla="*/ 267 w 113"/>
                <a:gd name="T9" fmla="*/ 0 h 2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" h="295">
                  <a:moveTo>
                    <a:pt x="31" y="263"/>
                  </a:moveTo>
                  <a:cubicBezTo>
                    <a:pt x="31" y="263"/>
                    <a:pt x="0" y="262"/>
                    <a:pt x="5" y="278"/>
                  </a:cubicBezTo>
                  <a:cubicBezTo>
                    <a:pt x="10" y="295"/>
                    <a:pt x="27" y="275"/>
                    <a:pt x="27" y="275"/>
                  </a:cubicBezTo>
                  <a:cubicBezTo>
                    <a:pt x="27" y="275"/>
                    <a:pt x="72" y="127"/>
                    <a:pt x="83" y="87"/>
                  </a:cubicBezTo>
                  <a:cubicBezTo>
                    <a:pt x="94" y="46"/>
                    <a:pt x="113" y="0"/>
                    <a:pt x="113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1" name="chenying0907 11"/>
            <p:cNvSpPr/>
            <p:nvPr/>
          </p:nvSpPr>
          <p:spPr bwMode="auto">
            <a:xfrm>
              <a:off x="2400" y="2803"/>
              <a:ext cx="50" cy="78"/>
            </a:xfrm>
            <a:custGeom>
              <a:gdLst>
                <a:gd name="T0" fmla="*/ 12 w 21"/>
                <a:gd name="T1" fmla="*/ 26 h 33"/>
                <a:gd name="T2" fmla="*/ 24 w 21"/>
                <a:gd name="T3" fmla="*/ 73 h 33"/>
                <a:gd name="T4" fmla="*/ 21 w 21"/>
                <a:gd name="T5" fmla="*/ 0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33">
                  <a:moveTo>
                    <a:pt x="5" y="11"/>
                  </a:moveTo>
                  <a:cubicBezTo>
                    <a:pt x="5" y="11"/>
                    <a:pt x="0" y="28"/>
                    <a:pt x="10" y="31"/>
                  </a:cubicBezTo>
                  <a:cubicBezTo>
                    <a:pt x="21" y="33"/>
                    <a:pt x="19" y="2"/>
                    <a:pt x="9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2" name="chenying0907 12"/>
            <p:cNvSpPr/>
            <p:nvPr/>
          </p:nvSpPr>
          <p:spPr bwMode="auto">
            <a:xfrm>
              <a:off x="2778" y="2297"/>
              <a:ext cx="50" cy="90"/>
            </a:xfrm>
            <a:custGeom>
              <a:gdLst>
                <a:gd name="T0" fmla="*/ 10 w 21"/>
                <a:gd name="T1" fmla="*/ 71 h 38"/>
                <a:gd name="T2" fmla="*/ 38 w 21"/>
                <a:gd name="T3" fmla="*/ 0 h 38"/>
                <a:gd name="T4" fmla="*/ 43 w 21"/>
                <a:gd name="T5" fmla="*/ 43 h 38"/>
                <a:gd name="T6" fmla="*/ 10 w 21"/>
                <a:gd name="T7" fmla="*/ 71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" h="38">
                  <a:moveTo>
                    <a:pt x="4" y="30"/>
                  </a:moveTo>
                  <a:cubicBezTo>
                    <a:pt x="4" y="30"/>
                    <a:pt x="0" y="0"/>
                    <a:pt x="16" y="0"/>
                  </a:cubicBezTo>
                  <a:cubicBezTo>
                    <a:pt x="21" y="0"/>
                    <a:pt x="19" y="10"/>
                    <a:pt x="18" y="18"/>
                  </a:cubicBezTo>
                  <a:cubicBezTo>
                    <a:pt x="16" y="26"/>
                    <a:pt x="10" y="38"/>
                    <a:pt x="4" y="3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3" name="chenying0907 13"/>
            <p:cNvSpPr/>
            <p:nvPr/>
          </p:nvSpPr>
          <p:spPr bwMode="auto">
            <a:xfrm>
              <a:off x="2726" y="2321"/>
              <a:ext cx="133" cy="125"/>
            </a:xfrm>
            <a:custGeom>
              <a:gdLst>
                <a:gd name="T0" fmla="*/ 62 w 56"/>
                <a:gd name="T1" fmla="*/ 54 h 53"/>
                <a:gd name="T2" fmla="*/ 71 w 56"/>
                <a:gd name="T3" fmla="*/ 111 h 53"/>
                <a:gd name="T4" fmla="*/ 43 w 56"/>
                <a:gd name="T5" fmla="*/ 61 h 53"/>
                <a:gd name="T6" fmla="*/ 26 w 56"/>
                <a:gd name="T7" fmla="*/ 9 h 53"/>
                <a:gd name="T8" fmla="*/ 62 w 56"/>
                <a:gd name="T9" fmla="*/ 54 h 53"/>
                <a:gd name="T10" fmla="*/ 131 w 56"/>
                <a:gd name="T11" fmla="*/ 85 h 53"/>
                <a:gd name="T12" fmla="*/ 62 w 56"/>
                <a:gd name="T13" fmla="*/ 54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52">
                  <a:moveTo>
                    <a:pt x="26" y="23"/>
                  </a:moveTo>
                  <a:cubicBezTo>
                    <a:pt x="26" y="23"/>
                    <a:pt x="40" y="41"/>
                    <a:pt x="30" y="47"/>
                  </a:cubicBezTo>
                  <a:cubicBezTo>
                    <a:pt x="21" y="53"/>
                    <a:pt x="13" y="41"/>
                    <a:pt x="18" y="26"/>
                  </a:cubicBezTo>
                  <a:cubicBezTo>
                    <a:pt x="10" y="24"/>
                    <a:pt x="0" y="7"/>
                    <a:pt x="11" y="4"/>
                  </a:cubicBezTo>
                  <a:cubicBezTo>
                    <a:pt x="23" y="0"/>
                    <a:pt x="26" y="23"/>
                    <a:pt x="26" y="23"/>
                  </a:cubicBezTo>
                  <a:cubicBezTo>
                    <a:pt x="26" y="23"/>
                    <a:pt x="56" y="22"/>
                    <a:pt x="55" y="36"/>
                  </a:cubicBezTo>
                  <a:cubicBezTo>
                    <a:pt x="54" y="49"/>
                    <a:pt x="30" y="43"/>
                    <a:pt x="26" y="23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4" name="chenying0907 14"/>
            <p:cNvSpPr/>
            <p:nvPr/>
          </p:nvSpPr>
          <p:spPr bwMode="auto">
            <a:xfrm>
              <a:off x="2684" y="2321"/>
              <a:ext cx="87" cy="130"/>
            </a:xfrm>
            <a:custGeom>
              <a:gdLst>
                <a:gd name="T0" fmla="*/ 85 w 37"/>
                <a:gd name="T1" fmla="*/ 61 h 55"/>
                <a:gd name="T2" fmla="*/ 24 w 37"/>
                <a:gd name="T3" fmla="*/ 14 h 55"/>
                <a:gd name="T4" fmla="*/ 56 w 37"/>
                <a:gd name="T5" fmla="*/ 73 h 55"/>
                <a:gd name="T6" fmla="*/ 49 w 37"/>
                <a:gd name="T7" fmla="*/ 113 h 55"/>
                <a:gd name="T8" fmla="*/ 80 w 37"/>
                <a:gd name="T9" fmla="*/ 118 h 55"/>
                <a:gd name="T10" fmla="*/ 85 w 37"/>
                <a:gd name="T11" fmla="*/ 61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55">
                  <a:moveTo>
                    <a:pt x="36" y="26"/>
                  </a:moveTo>
                  <a:cubicBezTo>
                    <a:pt x="36" y="26"/>
                    <a:pt x="19" y="0"/>
                    <a:pt x="10" y="6"/>
                  </a:cubicBezTo>
                  <a:cubicBezTo>
                    <a:pt x="0" y="11"/>
                    <a:pt x="13" y="33"/>
                    <a:pt x="24" y="31"/>
                  </a:cubicBezTo>
                  <a:cubicBezTo>
                    <a:pt x="24" y="31"/>
                    <a:pt x="17" y="41"/>
                    <a:pt x="21" y="48"/>
                  </a:cubicBezTo>
                  <a:cubicBezTo>
                    <a:pt x="24" y="55"/>
                    <a:pt x="32" y="54"/>
                    <a:pt x="34" y="50"/>
                  </a:cubicBezTo>
                  <a:cubicBezTo>
                    <a:pt x="36" y="46"/>
                    <a:pt x="37" y="36"/>
                    <a:pt x="36" y="26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5" name="chenying0907 15"/>
            <p:cNvSpPr/>
            <p:nvPr/>
          </p:nvSpPr>
          <p:spPr bwMode="auto">
            <a:xfrm>
              <a:off x="2216" y="2586"/>
              <a:ext cx="66" cy="118"/>
            </a:xfrm>
            <a:custGeom>
              <a:gdLst>
                <a:gd name="T0" fmla="*/ 50 w 28"/>
                <a:gd name="T1" fmla="*/ 31 h 50"/>
                <a:gd name="T2" fmla="*/ 12 w 28"/>
                <a:gd name="T3" fmla="*/ 14 h 50"/>
                <a:gd name="T4" fmla="*/ 26 w 28"/>
                <a:gd name="T5" fmla="*/ 42 h 50"/>
                <a:gd name="T6" fmla="*/ 24 w 28"/>
                <a:gd name="T7" fmla="*/ 101 h 50"/>
                <a:gd name="T8" fmla="*/ 50 w 28"/>
                <a:gd name="T9" fmla="*/ 3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50">
                  <a:moveTo>
                    <a:pt x="21" y="13"/>
                  </a:moveTo>
                  <a:cubicBezTo>
                    <a:pt x="21" y="13"/>
                    <a:pt x="10" y="0"/>
                    <a:pt x="5" y="6"/>
                  </a:cubicBezTo>
                  <a:cubicBezTo>
                    <a:pt x="0" y="13"/>
                    <a:pt x="8" y="17"/>
                    <a:pt x="11" y="18"/>
                  </a:cubicBezTo>
                  <a:cubicBezTo>
                    <a:pt x="11" y="18"/>
                    <a:pt x="4" y="35"/>
                    <a:pt x="10" y="43"/>
                  </a:cubicBezTo>
                  <a:cubicBezTo>
                    <a:pt x="17" y="50"/>
                    <a:pt x="28" y="38"/>
                    <a:pt x="21" y="13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6" name="chenying0907 16"/>
            <p:cNvSpPr/>
            <p:nvPr/>
          </p:nvSpPr>
          <p:spPr bwMode="auto">
            <a:xfrm>
              <a:off x="2162" y="2581"/>
              <a:ext cx="90" cy="137"/>
            </a:xfrm>
            <a:custGeom>
              <a:gdLst>
                <a:gd name="T0" fmla="*/ 81 w 38"/>
                <a:gd name="T1" fmla="*/ 47 h 58"/>
                <a:gd name="T2" fmla="*/ 24 w 38"/>
                <a:gd name="T3" fmla="*/ 19 h 58"/>
                <a:gd name="T4" fmla="*/ 57 w 38"/>
                <a:gd name="T5" fmla="*/ 59 h 58"/>
                <a:gd name="T6" fmla="*/ 52 w 38"/>
                <a:gd name="T7" fmla="*/ 118 h 58"/>
                <a:gd name="T8" fmla="*/ 81 w 38"/>
                <a:gd name="T9" fmla="*/ 47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57">
                  <a:moveTo>
                    <a:pt x="34" y="20"/>
                  </a:moveTo>
                  <a:cubicBezTo>
                    <a:pt x="34" y="20"/>
                    <a:pt x="21" y="0"/>
                    <a:pt x="10" y="8"/>
                  </a:cubicBezTo>
                  <a:cubicBezTo>
                    <a:pt x="0" y="15"/>
                    <a:pt x="21" y="24"/>
                    <a:pt x="24" y="25"/>
                  </a:cubicBezTo>
                  <a:cubicBezTo>
                    <a:pt x="24" y="25"/>
                    <a:pt x="10" y="42"/>
                    <a:pt x="22" y="50"/>
                  </a:cubicBezTo>
                  <a:cubicBezTo>
                    <a:pt x="35" y="58"/>
                    <a:pt x="38" y="25"/>
                    <a:pt x="34" y="2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7" name="chenying0907 17"/>
            <p:cNvSpPr/>
            <p:nvPr/>
          </p:nvSpPr>
          <p:spPr bwMode="auto">
            <a:xfrm>
              <a:off x="2131" y="2368"/>
              <a:ext cx="678" cy="286"/>
            </a:xfrm>
            <a:custGeom>
              <a:gdLst>
                <a:gd name="T0" fmla="*/ 90 w 287"/>
                <a:gd name="T1" fmla="*/ 269 h 121"/>
                <a:gd name="T2" fmla="*/ 21 w 287"/>
                <a:gd name="T3" fmla="*/ 248 h 121"/>
                <a:gd name="T4" fmla="*/ 61 w 287"/>
                <a:gd name="T5" fmla="*/ 284 h 121"/>
                <a:gd name="T6" fmla="*/ 477 w 287"/>
                <a:gd name="T7" fmla="*/ 83 h 121"/>
                <a:gd name="T8" fmla="*/ 678 w 287"/>
                <a:gd name="T9" fmla="*/ 0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20">
                  <a:moveTo>
                    <a:pt x="38" y="114"/>
                  </a:moveTo>
                  <a:cubicBezTo>
                    <a:pt x="38" y="114"/>
                    <a:pt x="18" y="90"/>
                    <a:pt x="9" y="105"/>
                  </a:cubicBezTo>
                  <a:cubicBezTo>
                    <a:pt x="0" y="121"/>
                    <a:pt x="26" y="120"/>
                    <a:pt x="26" y="120"/>
                  </a:cubicBezTo>
                  <a:cubicBezTo>
                    <a:pt x="26" y="120"/>
                    <a:pt x="165" y="54"/>
                    <a:pt x="202" y="35"/>
                  </a:cubicBezTo>
                  <a:cubicBezTo>
                    <a:pt x="240" y="16"/>
                    <a:pt x="287" y="0"/>
                    <a:pt x="287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8" name="chenying0907 18"/>
            <p:cNvSpPr/>
            <p:nvPr/>
          </p:nvSpPr>
          <p:spPr bwMode="auto">
            <a:xfrm>
              <a:off x="2155" y="2640"/>
              <a:ext cx="75" cy="76"/>
            </a:xfrm>
            <a:custGeom>
              <a:gdLst>
                <a:gd name="T0" fmla="*/ 38 w 32"/>
                <a:gd name="T1" fmla="*/ 12 h 32"/>
                <a:gd name="T2" fmla="*/ 12 w 32"/>
                <a:gd name="T3" fmla="*/ 52 h 32"/>
                <a:gd name="T4" fmla="*/ 63 w 32"/>
                <a:gd name="T5" fmla="*/ 0 h 3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" h="32">
                  <a:moveTo>
                    <a:pt x="16" y="5"/>
                  </a:moveTo>
                  <a:cubicBezTo>
                    <a:pt x="16" y="5"/>
                    <a:pt x="0" y="12"/>
                    <a:pt x="5" y="22"/>
                  </a:cubicBezTo>
                  <a:cubicBezTo>
                    <a:pt x="10" y="32"/>
                    <a:pt x="32" y="9"/>
                    <a:pt x="27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9" name="chenying0907 19"/>
            <p:cNvSpPr/>
            <p:nvPr/>
          </p:nvSpPr>
          <p:spPr bwMode="auto">
            <a:xfrm>
              <a:off x="2795" y="2574"/>
              <a:ext cx="85" cy="75"/>
            </a:xfrm>
            <a:custGeom>
              <a:gdLst>
                <a:gd name="T0" fmla="*/ 5 w 36"/>
                <a:gd name="T1" fmla="*/ 52 h 32"/>
                <a:gd name="T2" fmla="*/ 78 w 36"/>
                <a:gd name="T3" fmla="*/ 26 h 32"/>
                <a:gd name="T4" fmla="*/ 50 w 36"/>
                <a:gd name="T5" fmla="*/ 56 h 32"/>
                <a:gd name="T6" fmla="*/ 5 w 36"/>
                <a:gd name="T7" fmla="*/ 52 h 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32">
                  <a:moveTo>
                    <a:pt x="2" y="22"/>
                  </a:moveTo>
                  <a:cubicBezTo>
                    <a:pt x="2" y="22"/>
                    <a:pt x="22" y="0"/>
                    <a:pt x="33" y="11"/>
                  </a:cubicBezTo>
                  <a:cubicBezTo>
                    <a:pt x="36" y="15"/>
                    <a:pt x="28" y="20"/>
                    <a:pt x="21" y="24"/>
                  </a:cubicBezTo>
                  <a:cubicBezTo>
                    <a:pt x="14" y="29"/>
                    <a:pt x="0" y="32"/>
                    <a:pt x="2" y="22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0" name="chenying0907 20"/>
            <p:cNvSpPr/>
            <p:nvPr/>
          </p:nvSpPr>
          <p:spPr bwMode="auto">
            <a:xfrm>
              <a:off x="2733" y="2560"/>
              <a:ext cx="111" cy="163"/>
            </a:xfrm>
            <a:custGeom>
              <a:gdLst>
                <a:gd name="T0" fmla="*/ 61 w 47"/>
                <a:gd name="T1" fmla="*/ 71 h 69"/>
                <a:gd name="T2" fmla="*/ 26 w 47"/>
                <a:gd name="T3" fmla="*/ 118 h 69"/>
                <a:gd name="T4" fmla="*/ 43 w 47"/>
                <a:gd name="T5" fmla="*/ 61 h 69"/>
                <a:gd name="T6" fmla="*/ 73 w 47"/>
                <a:gd name="T7" fmla="*/ 14 h 69"/>
                <a:gd name="T8" fmla="*/ 61 w 47"/>
                <a:gd name="T9" fmla="*/ 71 h 69"/>
                <a:gd name="T10" fmla="*/ 85 w 47"/>
                <a:gd name="T11" fmla="*/ 142 h 69"/>
                <a:gd name="T12" fmla="*/ 61 w 47"/>
                <a:gd name="T13" fmla="*/ 71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69">
                  <a:moveTo>
                    <a:pt x="26" y="30"/>
                  </a:moveTo>
                  <a:cubicBezTo>
                    <a:pt x="26" y="30"/>
                    <a:pt x="22" y="53"/>
                    <a:pt x="11" y="50"/>
                  </a:cubicBezTo>
                  <a:cubicBezTo>
                    <a:pt x="0" y="46"/>
                    <a:pt x="4" y="32"/>
                    <a:pt x="18" y="26"/>
                  </a:cubicBezTo>
                  <a:cubicBezTo>
                    <a:pt x="14" y="19"/>
                    <a:pt x="20" y="0"/>
                    <a:pt x="31" y="6"/>
                  </a:cubicBezTo>
                  <a:cubicBezTo>
                    <a:pt x="41" y="13"/>
                    <a:pt x="26" y="30"/>
                    <a:pt x="26" y="30"/>
                  </a:cubicBezTo>
                  <a:cubicBezTo>
                    <a:pt x="26" y="30"/>
                    <a:pt x="47" y="52"/>
                    <a:pt x="36" y="60"/>
                  </a:cubicBezTo>
                  <a:cubicBezTo>
                    <a:pt x="25" y="69"/>
                    <a:pt x="14" y="47"/>
                    <a:pt x="26" y="3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1" name="chenying0907 21"/>
            <p:cNvSpPr/>
            <p:nvPr/>
          </p:nvSpPr>
          <p:spPr bwMode="auto">
            <a:xfrm>
              <a:off x="2707" y="2536"/>
              <a:ext cx="90" cy="123"/>
            </a:xfrm>
            <a:custGeom>
              <a:gdLst>
                <a:gd name="T0" fmla="*/ 69 w 38"/>
                <a:gd name="T1" fmla="*/ 85 h 52"/>
                <a:gd name="T2" fmla="*/ 64 w 38"/>
                <a:gd name="T3" fmla="*/ 7 h 52"/>
                <a:gd name="T4" fmla="*/ 43 w 38"/>
                <a:gd name="T5" fmla="*/ 71 h 52"/>
                <a:gd name="T6" fmla="*/ 5 w 38"/>
                <a:gd name="T7" fmla="*/ 92 h 52"/>
                <a:gd name="T8" fmla="*/ 24 w 38"/>
                <a:gd name="T9" fmla="*/ 121 h 52"/>
                <a:gd name="T10" fmla="*/ 69 w 38"/>
                <a:gd name="T11" fmla="*/ 85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52">
                  <a:moveTo>
                    <a:pt x="29" y="36"/>
                  </a:moveTo>
                  <a:cubicBezTo>
                    <a:pt x="29" y="36"/>
                    <a:pt x="38" y="6"/>
                    <a:pt x="27" y="3"/>
                  </a:cubicBezTo>
                  <a:cubicBezTo>
                    <a:pt x="17" y="0"/>
                    <a:pt x="9" y="23"/>
                    <a:pt x="18" y="30"/>
                  </a:cubicBezTo>
                  <a:cubicBezTo>
                    <a:pt x="18" y="30"/>
                    <a:pt x="5" y="32"/>
                    <a:pt x="2" y="39"/>
                  </a:cubicBezTo>
                  <a:cubicBezTo>
                    <a:pt x="0" y="47"/>
                    <a:pt x="6" y="52"/>
                    <a:pt x="10" y="51"/>
                  </a:cubicBezTo>
                  <a:cubicBezTo>
                    <a:pt x="15" y="49"/>
                    <a:pt x="23" y="43"/>
                    <a:pt x="29" y="36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2" name="chenying0907 22"/>
            <p:cNvSpPr/>
            <p:nvPr/>
          </p:nvSpPr>
          <p:spPr bwMode="auto">
            <a:xfrm>
              <a:off x="2197" y="2359"/>
              <a:ext cx="76" cy="92"/>
            </a:xfrm>
            <a:custGeom>
              <a:gdLst>
                <a:gd name="T0" fmla="*/ 71 w 32"/>
                <a:gd name="T1" fmla="*/ 40 h 39"/>
                <a:gd name="T2" fmla="*/ 57 w 32"/>
                <a:gd name="T3" fmla="*/ 2 h 39"/>
                <a:gd name="T4" fmla="*/ 48 w 32"/>
                <a:gd name="T5" fmla="*/ 31 h 39"/>
                <a:gd name="T6" fmla="*/ 2 w 32"/>
                <a:gd name="T7" fmla="*/ 68 h 39"/>
                <a:gd name="T8" fmla="*/ 71 w 32"/>
                <a:gd name="T9" fmla="*/ 4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9">
                  <a:moveTo>
                    <a:pt x="30" y="17"/>
                  </a:moveTo>
                  <a:cubicBezTo>
                    <a:pt x="30" y="17"/>
                    <a:pt x="32" y="0"/>
                    <a:pt x="24" y="1"/>
                  </a:cubicBezTo>
                  <a:cubicBezTo>
                    <a:pt x="17" y="1"/>
                    <a:pt x="18" y="11"/>
                    <a:pt x="20" y="13"/>
                  </a:cubicBezTo>
                  <a:cubicBezTo>
                    <a:pt x="20" y="13"/>
                    <a:pt x="2" y="19"/>
                    <a:pt x="1" y="29"/>
                  </a:cubicBezTo>
                  <a:cubicBezTo>
                    <a:pt x="0" y="39"/>
                    <a:pt x="17" y="39"/>
                    <a:pt x="30" y="17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3" name="chenying0907 23"/>
            <p:cNvSpPr/>
            <p:nvPr/>
          </p:nvSpPr>
          <p:spPr bwMode="auto">
            <a:xfrm>
              <a:off x="2167" y="2321"/>
              <a:ext cx="92" cy="130"/>
            </a:xfrm>
            <a:custGeom>
              <a:gdLst>
                <a:gd name="T0" fmla="*/ 78 w 39"/>
                <a:gd name="T1" fmla="*/ 69 h 55"/>
                <a:gd name="T2" fmla="*/ 61 w 39"/>
                <a:gd name="T3" fmla="*/ 7 h 55"/>
                <a:gd name="T4" fmla="*/ 54 w 39"/>
                <a:gd name="T5" fmla="*/ 59 h 55"/>
                <a:gd name="T6" fmla="*/ 7 w 39"/>
                <a:gd name="T7" fmla="*/ 95 h 55"/>
                <a:gd name="T8" fmla="*/ 78 w 39"/>
                <a:gd name="T9" fmla="*/ 69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" h="55">
                  <a:moveTo>
                    <a:pt x="33" y="29"/>
                  </a:moveTo>
                  <a:cubicBezTo>
                    <a:pt x="33" y="29"/>
                    <a:pt x="39" y="6"/>
                    <a:pt x="26" y="3"/>
                  </a:cubicBezTo>
                  <a:cubicBezTo>
                    <a:pt x="14" y="0"/>
                    <a:pt x="21" y="22"/>
                    <a:pt x="23" y="25"/>
                  </a:cubicBezTo>
                  <a:cubicBezTo>
                    <a:pt x="23" y="25"/>
                    <a:pt x="0" y="26"/>
                    <a:pt x="3" y="40"/>
                  </a:cubicBezTo>
                  <a:cubicBezTo>
                    <a:pt x="5" y="55"/>
                    <a:pt x="32" y="36"/>
                    <a:pt x="33" y="29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4" name="chenying0907 24"/>
            <p:cNvSpPr/>
            <p:nvPr/>
          </p:nvSpPr>
          <p:spPr bwMode="auto">
            <a:xfrm>
              <a:off x="2152" y="2307"/>
              <a:ext cx="662" cy="333"/>
            </a:xfrm>
            <a:custGeom>
              <a:gdLst>
                <a:gd name="T0" fmla="*/ 69 w 280"/>
                <a:gd name="T1" fmla="*/ 73 h 141"/>
                <a:gd name="T2" fmla="*/ 40 w 280"/>
                <a:gd name="T3" fmla="*/ 7 h 141"/>
                <a:gd name="T4" fmla="*/ 40 w 280"/>
                <a:gd name="T5" fmla="*/ 61 h 141"/>
                <a:gd name="T6" fmla="*/ 468 w 280"/>
                <a:gd name="T7" fmla="*/ 241 h 141"/>
                <a:gd name="T8" fmla="*/ 662 w 280"/>
                <a:gd name="T9" fmla="*/ 333 h 1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141">
                  <a:moveTo>
                    <a:pt x="29" y="31"/>
                  </a:moveTo>
                  <a:cubicBezTo>
                    <a:pt x="29" y="31"/>
                    <a:pt x="34" y="0"/>
                    <a:pt x="17" y="3"/>
                  </a:cubicBezTo>
                  <a:cubicBezTo>
                    <a:pt x="0" y="7"/>
                    <a:pt x="17" y="26"/>
                    <a:pt x="17" y="26"/>
                  </a:cubicBezTo>
                  <a:cubicBezTo>
                    <a:pt x="17" y="26"/>
                    <a:pt x="159" y="86"/>
                    <a:pt x="198" y="102"/>
                  </a:cubicBezTo>
                  <a:cubicBezTo>
                    <a:pt x="237" y="117"/>
                    <a:pt x="280" y="141"/>
                    <a:pt x="280" y="141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5" name="chenying0907 25"/>
            <p:cNvSpPr/>
            <p:nvPr/>
          </p:nvSpPr>
          <p:spPr bwMode="auto">
            <a:xfrm>
              <a:off x="2138" y="2352"/>
              <a:ext cx="80" cy="52"/>
            </a:xfrm>
            <a:custGeom>
              <a:gdLst>
                <a:gd name="T0" fmla="*/ 54 w 34"/>
                <a:gd name="T1" fmla="*/ 17 h 22"/>
                <a:gd name="T2" fmla="*/ 9 w 34"/>
                <a:gd name="T3" fmla="*/ 24 h 22"/>
                <a:gd name="T4" fmla="*/ 80 w 34"/>
                <a:gd name="T5" fmla="*/ 28 h 2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" h="22">
                  <a:moveTo>
                    <a:pt x="23" y="7"/>
                  </a:moveTo>
                  <a:cubicBezTo>
                    <a:pt x="23" y="7"/>
                    <a:pt x="8" y="0"/>
                    <a:pt x="4" y="10"/>
                  </a:cubicBezTo>
                  <a:cubicBezTo>
                    <a:pt x="0" y="20"/>
                    <a:pt x="31" y="22"/>
                    <a:pt x="34" y="12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6" name="chenying0907 26"/>
            <p:cNvSpPr/>
            <p:nvPr/>
          </p:nvSpPr>
          <p:spPr bwMode="auto">
            <a:xfrm>
              <a:off x="2594" y="2815"/>
              <a:ext cx="90" cy="49"/>
            </a:xfrm>
            <a:custGeom>
              <a:gdLst>
                <a:gd name="T0" fmla="*/ 19 w 38"/>
                <a:gd name="T1" fmla="*/ 2 h 21"/>
                <a:gd name="T2" fmla="*/ 88 w 38"/>
                <a:gd name="T3" fmla="*/ 37 h 21"/>
                <a:gd name="T4" fmla="*/ 45 w 38"/>
                <a:gd name="T5" fmla="*/ 37 h 21"/>
                <a:gd name="T6" fmla="*/ 19 w 38"/>
                <a:gd name="T7" fmla="*/ 2 h 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21">
                  <a:moveTo>
                    <a:pt x="8" y="1"/>
                  </a:moveTo>
                  <a:cubicBezTo>
                    <a:pt x="8" y="1"/>
                    <a:pt x="38" y="0"/>
                    <a:pt x="37" y="16"/>
                  </a:cubicBezTo>
                  <a:cubicBezTo>
                    <a:pt x="36" y="21"/>
                    <a:pt x="27" y="18"/>
                    <a:pt x="19" y="16"/>
                  </a:cubicBezTo>
                  <a:cubicBezTo>
                    <a:pt x="11" y="14"/>
                    <a:pt x="0" y="6"/>
                    <a:pt x="8" y="1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7" name="chenying0907 27"/>
            <p:cNvSpPr/>
            <p:nvPr/>
          </p:nvSpPr>
          <p:spPr bwMode="auto">
            <a:xfrm>
              <a:off x="2535" y="2758"/>
              <a:ext cx="125" cy="130"/>
            </a:xfrm>
            <a:custGeom>
              <a:gdLst>
                <a:gd name="T0" fmla="*/ 71 w 53"/>
                <a:gd name="T1" fmla="*/ 57 h 55"/>
                <a:gd name="T2" fmla="*/ 14 w 53"/>
                <a:gd name="T3" fmla="*/ 61 h 55"/>
                <a:gd name="T4" fmla="*/ 66 w 53"/>
                <a:gd name="T5" fmla="*/ 38 h 55"/>
                <a:gd name="T6" fmla="*/ 120 w 53"/>
                <a:gd name="T7" fmla="*/ 28 h 55"/>
                <a:gd name="T8" fmla="*/ 71 w 53"/>
                <a:gd name="T9" fmla="*/ 57 h 55"/>
                <a:gd name="T10" fmla="*/ 35 w 53"/>
                <a:gd name="T11" fmla="*/ 123 h 55"/>
                <a:gd name="T12" fmla="*/ 71 w 53"/>
                <a:gd name="T13" fmla="*/ 57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55">
                  <a:moveTo>
                    <a:pt x="30" y="24"/>
                  </a:moveTo>
                  <a:cubicBezTo>
                    <a:pt x="30" y="24"/>
                    <a:pt x="11" y="37"/>
                    <a:pt x="6" y="26"/>
                  </a:cubicBezTo>
                  <a:cubicBezTo>
                    <a:pt x="0" y="16"/>
                    <a:pt x="13" y="9"/>
                    <a:pt x="28" y="16"/>
                  </a:cubicBezTo>
                  <a:cubicBezTo>
                    <a:pt x="31" y="8"/>
                    <a:pt x="48" y="0"/>
                    <a:pt x="51" y="12"/>
                  </a:cubicBezTo>
                  <a:cubicBezTo>
                    <a:pt x="53" y="24"/>
                    <a:pt x="30" y="24"/>
                    <a:pt x="30" y="24"/>
                  </a:cubicBezTo>
                  <a:cubicBezTo>
                    <a:pt x="30" y="24"/>
                    <a:pt x="28" y="55"/>
                    <a:pt x="15" y="52"/>
                  </a:cubicBezTo>
                  <a:cubicBezTo>
                    <a:pt x="1" y="50"/>
                    <a:pt x="10" y="27"/>
                    <a:pt x="30" y="2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8" name="chenying0907 28"/>
            <p:cNvSpPr/>
            <p:nvPr/>
          </p:nvSpPr>
          <p:spPr bwMode="auto">
            <a:xfrm>
              <a:off x="2535" y="2716"/>
              <a:ext cx="132" cy="80"/>
            </a:xfrm>
            <a:custGeom>
              <a:gdLst>
                <a:gd name="T0" fmla="*/ 66 w 56"/>
                <a:gd name="T1" fmla="*/ 80 h 34"/>
                <a:gd name="T2" fmla="*/ 120 w 56"/>
                <a:gd name="T3" fmla="*/ 24 h 34"/>
                <a:gd name="T4" fmla="*/ 57 w 56"/>
                <a:gd name="T5" fmla="*/ 49 h 34"/>
                <a:gd name="T6" fmla="*/ 17 w 56"/>
                <a:gd name="T7" fmla="*/ 38 h 34"/>
                <a:gd name="T8" fmla="*/ 9 w 56"/>
                <a:gd name="T9" fmla="*/ 71 h 34"/>
                <a:gd name="T10" fmla="*/ 66 w 56"/>
                <a:gd name="T11" fmla="*/ 8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34">
                  <a:moveTo>
                    <a:pt x="28" y="34"/>
                  </a:moveTo>
                  <a:cubicBezTo>
                    <a:pt x="28" y="34"/>
                    <a:pt x="56" y="20"/>
                    <a:pt x="51" y="10"/>
                  </a:cubicBezTo>
                  <a:cubicBezTo>
                    <a:pt x="46" y="0"/>
                    <a:pt x="23" y="10"/>
                    <a:pt x="24" y="21"/>
                  </a:cubicBezTo>
                  <a:cubicBezTo>
                    <a:pt x="24" y="21"/>
                    <a:pt x="14" y="13"/>
                    <a:pt x="7" y="16"/>
                  </a:cubicBezTo>
                  <a:cubicBezTo>
                    <a:pt x="0" y="20"/>
                    <a:pt x="1" y="27"/>
                    <a:pt x="4" y="30"/>
                  </a:cubicBezTo>
                  <a:cubicBezTo>
                    <a:pt x="8" y="32"/>
                    <a:pt x="18" y="34"/>
                    <a:pt x="28" y="3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9" name="chenying0907 29"/>
            <p:cNvSpPr/>
            <p:nvPr/>
          </p:nvSpPr>
          <p:spPr bwMode="auto">
            <a:xfrm>
              <a:off x="2334" y="2220"/>
              <a:ext cx="118" cy="61"/>
            </a:xfrm>
            <a:custGeom>
              <a:gdLst>
                <a:gd name="T0" fmla="*/ 85 w 50"/>
                <a:gd name="T1" fmla="*/ 49 h 26"/>
                <a:gd name="T2" fmla="*/ 104 w 50"/>
                <a:gd name="T3" fmla="*/ 14 h 26"/>
                <a:gd name="T4" fmla="*/ 76 w 50"/>
                <a:gd name="T5" fmla="*/ 26 h 26"/>
                <a:gd name="T6" fmla="*/ 19 w 50"/>
                <a:gd name="T7" fmla="*/ 16 h 26"/>
                <a:gd name="T8" fmla="*/ 85 w 50"/>
                <a:gd name="T9" fmla="*/ 49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26">
                  <a:moveTo>
                    <a:pt x="36" y="21"/>
                  </a:moveTo>
                  <a:cubicBezTo>
                    <a:pt x="36" y="21"/>
                    <a:pt x="50" y="11"/>
                    <a:pt x="44" y="6"/>
                  </a:cubicBezTo>
                  <a:cubicBezTo>
                    <a:pt x="39" y="0"/>
                    <a:pt x="33" y="8"/>
                    <a:pt x="32" y="11"/>
                  </a:cubicBezTo>
                  <a:cubicBezTo>
                    <a:pt x="32" y="11"/>
                    <a:pt x="16" y="2"/>
                    <a:pt x="8" y="7"/>
                  </a:cubicBezTo>
                  <a:cubicBezTo>
                    <a:pt x="0" y="13"/>
                    <a:pt x="11" y="26"/>
                    <a:pt x="36" y="21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0" name="chenying0907 30"/>
            <p:cNvSpPr/>
            <p:nvPr/>
          </p:nvSpPr>
          <p:spPr bwMode="auto">
            <a:xfrm>
              <a:off x="2322" y="2165"/>
              <a:ext cx="137" cy="88"/>
            </a:xfrm>
            <a:custGeom>
              <a:gdLst>
                <a:gd name="T0" fmla="*/ 87 w 58"/>
                <a:gd name="T1" fmla="*/ 81 h 37"/>
                <a:gd name="T2" fmla="*/ 123 w 58"/>
                <a:gd name="T3" fmla="*/ 26 h 37"/>
                <a:gd name="T4" fmla="*/ 80 w 58"/>
                <a:gd name="T5" fmla="*/ 55 h 37"/>
                <a:gd name="T6" fmla="*/ 21 w 58"/>
                <a:gd name="T7" fmla="*/ 45 h 37"/>
                <a:gd name="T8" fmla="*/ 87 w 58"/>
                <a:gd name="T9" fmla="*/ 8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37">
                  <a:moveTo>
                    <a:pt x="37" y="34"/>
                  </a:moveTo>
                  <a:cubicBezTo>
                    <a:pt x="37" y="34"/>
                    <a:pt x="58" y="22"/>
                    <a:pt x="52" y="11"/>
                  </a:cubicBezTo>
                  <a:cubicBezTo>
                    <a:pt x="45" y="0"/>
                    <a:pt x="35" y="20"/>
                    <a:pt x="34" y="23"/>
                  </a:cubicBezTo>
                  <a:cubicBezTo>
                    <a:pt x="34" y="23"/>
                    <a:pt x="17" y="8"/>
                    <a:pt x="9" y="19"/>
                  </a:cubicBezTo>
                  <a:cubicBezTo>
                    <a:pt x="0" y="31"/>
                    <a:pt x="32" y="37"/>
                    <a:pt x="37" y="3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1" name="chenying0907 31"/>
            <p:cNvSpPr/>
            <p:nvPr/>
          </p:nvSpPr>
          <p:spPr bwMode="auto">
            <a:xfrm>
              <a:off x="2391" y="2132"/>
              <a:ext cx="220" cy="704"/>
            </a:xfrm>
            <a:custGeom>
              <a:gdLst>
                <a:gd name="T0" fmla="*/ 12 w 93"/>
                <a:gd name="T1" fmla="*/ 90 h 298"/>
                <a:gd name="T2" fmla="*/ 38 w 93"/>
                <a:gd name="T3" fmla="*/ 24 h 298"/>
                <a:gd name="T4" fmla="*/ 0 w 93"/>
                <a:gd name="T5" fmla="*/ 61 h 298"/>
                <a:gd name="T6" fmla="*/ 158 w 93"/>
                <a:gd name="T7" fmla="*/ 498 h 298"/>
                <a:gd name="T8" fmla="*/ 220 w 93"/>
                <a:gd name="T9" fmla="*/ 704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298">
                  <a:moveTo>
                    <a:pt x="5" y="38"/>
                  </a:moveTo>
                  <a:cubicBezTo>
                    <a:pt x="5" y="38"/>
                    <a:pt x="30" y="20"/>
                    <a:pt x="16" y="10"/>
                  </a:cubicBezTo>
                  <a:cubicBezTo>
                    <a:pt x="2" y="0"/>
                    <a:pt x="0" y="26"/>
                    <a:pt x="0" y="26"/>
                  </a:cubicBezTo>
                  <a:cubicBezTo>
                    <a:pt x="0" y="26"/>
                    <a:pt x="52" y="171"/>
                    <a:pt x="67" y="211"/>
                  </a:cubicBezTo>
                  <a:cubicBezTo>
                    <a:pt x="82" y="250"/>
                    <a:pt x="93" y="298"/>
                    <a:pt x="93" y="298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2" name="chenying0907 32"/>
            <p:cNvSpPr/>
            <p:nvPr/>
          </p:nvSpPr>
          <p:spPr bwMode="auto">
            <a:xfrm>
              <a:off x="2332" y="2153"/>
              <a:ext cx="68" cy="78"/>
            </a:xfrm>
            <a:custGeom>
              <a:gdLst>
                <a:gd name="T0" fmla="*/ 59 w 29"/>
                <a:gd name="T1" fmla="*/ 40 h 33"/>
                <a:gd name="T2" fmla="*/ 23 w 29"/>
                <a:gd name="T3" fmla="*/ 9 h 33"/>
                <a:gd name="T4" fmla="*/ 68 w 29"/>
                <a:gd name="T5" fmla="*/ 66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33">
                  <a:moveTo>
                    <a:pt x="25" y="17"/>
                  </a:moveTo>
                  <a:cubicBezTo>
                    <a:pt x="25" y="17"/>
                    <a:pt x="20" y="0"/>
                    <a:pt x="10" y="4"/>
                  </a:cubicBezTo>
                  <a:cubicBezTo>
                    <a:pt x="0" y="8"/>
                    <a:pt x="20" y="33"/>
                    <a:pt x="29" y="28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3" name="chenying0907 33"/>
            <p:cNvSpPr/>
            <p:nvPr/>
          </p:nvSpPr>
          <p:spPr bwMode="auto">
            <a:xfrm>
              <a:off x="2549" y="2361"/>
              <a:ext cx="95" cy="85"/>
            </a:xfrm>
            <a:custGeom>
              <a:gdLst>
                <a:gd name="T0" fmla="*/ 0 w 40"/>
                <a:gd name="T1" fmla="*/ 85 h 36"/>
                <a:gd name="T2" fmla="*/ 67 w 40"/>
                <a:gd name="T3" fmla="*/ 0 h 36"/>
                <a:gd name="T4" fmla="*/ 76 w 40"/>
                <a:gd name="T5" fmla="*/ 35 h 36"/>
                <a:gd name="T6" fmla="*/ 29 w 40"/>
                <a:gd name="T7" fmla="*/ 33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36">
                  <a:moveTo>
                    <a:pt x="0" y="36"/>
                  </a:moveTo>
                  <a:cubicBezTo>
                    <a:pt x="0" y="36"/>
                    <a:pt x="16" y="0"/>
                    <a:pt x="28" y="0"/>
                  </a:cubicBezTo>
                  <a:cubicBezTo>
                    <a:pt x="40" y="1"/>
                    <a:pt x="37" y="13"/>
                    <a:pt x="32" y="15"/>
                  </a:cubicBezTo>
                  <a:cubicBezTo>
                    <a:pt x="27" y="18"/>
                    <a:pt x="16" y="18"/>
                    <a:pt x="12" y="1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4" name="chenying0907 34"/>
            <p:cNvSpPr/>
            <p:nvPr/>
          </p:nvSpPr>
          <p:spPr bwMode="auto">
            <a:xfrm>
              <a:off x="2568" y="2468"/>
              <a:ext cx="123" cy="56"/>
            </a:xfrm>
            <a:custGeom>
              <a:gdLst>
                <a:gd name="T0" fmla="*/ 0 w 52"/>
                <a:gd name="T1" fmla="*/ 28 h 24"/>
                <a:gd name="T2" fmla="*/ 106 w 52"/>
                <a:gd name="T3" fmla="*/ 21 h 24"/>
                <a:gd name="T4" fmla="*/ 85 w 52"/>
                <a:gd name="T5" fmla="*/ 51 h 24"/>
                <a:gd name="T6" fmla="*/ 57 w 52"/>
                <a:gd name="T7" fmla="*/ 16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0" y="12"/>
                  </a:moveTo>
                  <a:cubicBezTo>
                    <a:pt x="0" y="12"/>
                    <a:pt x="37" y="0"/>
                    <a:pt x="45" y="9"/>
                  </a:cubicBezTo>
                  <a:cubicBezTo>
                    <a:pt x="52" y="19"/>
                    <a:pt x="41" y="24"/>
                    <a:pt x="36" y="22"/>
                  </a:cubicBezTo>
                  <a:cubicBezTo>
                    <a:pt x="31" y="20"/>
                    <a:pt x="24" y="12"/>
                    <a:pt x="24" y="7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5" name="chenying0907 35"/>
            <p:cNvSpPr/>
            <p:nvPr/>
          </p:nvSpPr>
          <p:spPr bwMode="auto">
            <a:xfrm>
              <a:off x="2559" y="2545"/>
              <a:ext cx="78" cy="104"/>
            </a:xfrm>
            <a:custGeom>
              <a:gdLst>
                <a:gd name="T0" fmla="*/ 0 w 33"/>
                <a:gd name="T1" fmla="*/ 0 h 44"/>
                <a:gd name="T2" fmla="*/ 76 w 33"/>
                <a:gd name="T3" fmla="*/ 76 h 44"/>
                <a:gd name="T4" fmla="*/ 40 w 33"/>
                <a:gd name="T5" fmla="*/ 80 h 44"/>
                <a:gd name="T6" fmla="*/ 47 w 33"/>
                <a:gd name="T7" fmla="*/ 35 h 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4">
                  <a:moveTo>
                    <a:pt x="0" y="0"/>
                  </a:moveTo>
                  <a:cubicBezTo>
                    <a:pt x="0" y="0"/>
                    <a:pt x="33" y="20"/>
                    <a:pt x="32" y="32"/>
                  </a:cubicBezTo>
                  <a:cubicBezTo>
                    <a:pt x="30" y="44"/>
                    <a:pt x="18" y="39"/>
                    <a:pt x="17" y="34"/>
                  </a:cubicBezTo>
                  <a:cubicBezTo>
                    <a:pt x="15" y="29"/>
                    <a:pt x="16" y="18"/>
                    <a:pt x="20" y="15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6" name="chenying0907 36"/>
            <p:cNvSpPr/>
            <p:nvPr/>
          </p:nvSpPr>
          <p:spPr bwMode="auto">
            <a:xfrm>
              <a:off x="2469" y="2583"/>
              <a:ext cx="59" cy="123"/>
            </a:xfrm>
            <a:custGeom>
              <a:gdLst>
                <a:gd name="T0" fmla="*/ 38 w 25"/>
                <a:gd name="T1" fmla="*/ 0 h 52"/>
                <a:gd name="T2" fmla="*/ 35 w 25"/>
                <a:gd name="T3" fmla="*/ 106 h 52"/>
                <a:gd name="T4" fmla="*/ 7 w 25"/>
                <a:gd name="T5" fmla="*/ 83 h 52"/>
                <a:gd name="T6" fmla="*/ 47 w 25"/>
                <a:gd name="T7" fmla="*/ 59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16" y="0"/>
                  </a:moveTo>
                  <a:cubicBezTo>
                    <a:pt x="16" y="0"/>
                    <a:pt x="25" y="38"/>
                    <a:pt x="15" y="45"/>
                  </a:cubicBezTo>
                  <a:cubicBezTo>
                    <a:pt x="5" y="52"/>
                    <a:pt x="0" y="40"/>
                    <a:pt x="3" y="35"/>
                  </a:cubicBezTo>
                  <a:cubicBezTo>
                    <a:pt x="6" y="30"/>
                    <a:pt x="14" y="24"/>
                    <a:pt x="20" y="25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7" name="chenying0907 37"/>
            <p:cNvSpPr/>
            <p:nvPr/>
          </p:nvSpPr>
          <p:spPr bwMode="auto">
            <a:xfrm>
              <a:off x="2341" y="2560"/>
              <a:ext cx="100" cy="82"/>
            </a:xfrm>
            <a:custGeom>
              <a:gdLst>
                <a:gd name="T0" fmla="*/ 100 w 42"/>
                <a:gd name="T1" fmla="*/ 0 h 35"/>
                <a:gd name="T2" fmla="*/ 29 w 42"/>
                <a:gd name="T3" fmla="*/ 80 h 35"/>
                <a:gd name="T4" fmla="*/ 21 w 42"/>
                <a:gd name="T5" fmla="*/ 45 h 35"/>
                <a:gd name="T6" fmla="*/ 67 w 42"/>
                <a:gd name="T7" fmla="*/ 52 h 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35">
                  <a:moveTo>
                    <a:pt x="42" y="0"/>
                  </a:moveTo>
                  <a:cubicBezTo>
                    <a:pt x="42" y="0"/>
                    <a:pt x="24" y="35"/>
                    <a:pt x="12" y="34"/>
                  </a:cubicBezTo>
                  <a:cubicBezTo>
                    <a:pt x="0" y="33"/>
                    <a:pt x="4" y="21"/>
                    <a:pt x="9" y="19"/>
                  </a:cubicBezTo>
                  <a:cubicBezTo>
                    <a:pt x="14" y="17"/>
                    <a:pt x="25" y="18"/>
                    <a:pt x="28" y="22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8" name="chenying0907 38"/>
            <p:cNvSpPr/>
            <p:nvPr/>
          </p:nvSpPr>
          <p:spPr bwMode="auto">
            <a:xfrm>
              <a:off x="2301" y="2475"/>
              <a:ext cx="125" cy="56"/>
            </a:xfrm>
            <a:custGeom>
              <a:gdLst>
                <a:gd name="T0" fmla="*/ 125 w 53"/>
                <a:gd name="T1" fmla="*/ 33 h 24"/>
                <a:gd name="T2" fmla="*/ 19 w 53"/>
                <a:gd name="T3" fmla="*/ 35 h 24"/>
                <a:gd name="T4" fmla="*/ 40 w 53"/>
                <a:gd name="T5" fmla="*/ 5 h 24"/>
                <a:gd name="T6" fmla="*/ 66 w 53"/>
                <a:gd name="T7" fmla="*/ 44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53" y="14"/>
                  </a:moveTo>
                  <a:cubicBezTo>
                    <a:pt x="53" y="14"/>
                    <a:pt x="15" y="24"/>
                    <a:pt x="8" y="15"/>
                  </a:cubicBezTo>
                  <a:cubicBezTo>
                    <a:pt x="0" y="5"/>
                    <a:pt x="12" y="0"/>
                    <a:pt x="17" y="2"/>
                  </a:cubicBezTo>
                  <a:cubicBezTo>
                    <a:pt x="22" y="5"/>
                    <a:pt x="29" y="13"/>
                    <a:pt x="28" y="19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9" name="chenying0907 39"/>
            <p:cNvSpPr/>
            <p:nvPr/>
          </p:nvSpPr>
          <p:spPr bwMode="auto">
            <a:xfrm>
              <a:off x="2360" y="2352"/>
              <a:ext cx="78" cy="108"/>
            </a:xfrm>
            <a:custGeom>
              <a:gdLst>
                <a:gd name="T0" fmla="*/ 78 w 33"/>
                <a:gd name="T1" fmla="*/ 108 h 46"/>
                <a:gd name="T2" fmla="*/ 7 w 33"/>
                <a:gd name="T3" fmla="*/ 28 h 46"/>
                <a:gd name="T4" fmla="*/ 43 w 33"/>
                <a:gd name="T5" fmla="*/ 26 h 46"/>
                <a:gd name="T6" fmla="*/ 33 w 33"/>
                <a:gd name="T7" fmla="*/ 70 h 4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6">
                  <a:moveTo>
                    <a:pt x="33" y="46"/>
                  </a:moveTo>
                  <a:cubicBezTo>
                    <a:pt x="33" y="46"/>
                    <a:pt x="0" y="24"/>
                    <a:pt x="3" y="12"/>
                  </a:cubicBezTo>
                  <a:cubicBezTo>
                    <a:pt x="5" y="0"/>
                    <a:pt x="17" y="6"/>
                    <a:pt x="18" y="11"/>
                  </a:cubicBezTo>
                  <a:cubicBezTo>
                    <a:pt x="20" y="16"/>
                    <a:pt x="18" y="27"/>
                    <a:pt x="14" y="3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0" name="chenying0907 40"/>
            <p:cNvSpPr/>
            <p:nvPr/>
          </p:nvSpPr>
          <p:spPr bwMode="auto">
            <a:xfrm>
              <a:off x="2476" y="2305"/>
              <a:ext cx="59" cy="122"/>
            </a:xfrm>
            <a:custGeom>
              <a:gdLst>
                <a:gd name="T0" fmla="*/ 14 w 25"/>
                <a:gd name="T1" fmla="*/ 122 h 52"/>
                <a:gd name="T2" fmla="*/ 26 w 25"/>
                <a:gd name="T3" fmla="*/ 16 h 52"/>
                <a:gd name="T4" fmla="*/ 52 w 25"/>
                <a:gd name="T5" fmla="*/ 40 h 52"/>
                <a:gd name="T6" fmla="*/ 12 w 25"/>
                <a:gd name="T7" fmla="*/ 63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6" y="52"/>
                  </a:moveTo>
                  <a:cubicBezTo>
                    <a:pt x="6" y="52"/>
                    <a:pt x="0" y="13"/>
                    <a:pt x="11" y="7"/>
                  </a:cubicBezTo>
                  <a:cubicBezTo>
                    <a:pt x="21" y="0"/>
                    <a:pt x="25" y="12"/>
                    <a:pt x="22" y="17"/>
                  </a:cubicBezTo>
                  <a:cubicBezTo>
                    <a:pt x="19" y="22"/>
                    <a:pt x="10" y="28"/>
                    <a:pt x="5" y="27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47" name="Group 43"/>
          <p:cNvGrpSpPr/>
          <p:nvPr/>
        </p:nvGrpSpPr>
        <p:grpSpPr>
          <a:xfrm>
            <a:off x="5219700" y="5307013"/>
            <a:ext cx="1079500" cy="949325"/>
            <a:chOff x="2629" y="832"/>
            <a:chExt cx="1533" cy="1569"/>
          </a:xfrm>
        </p:grpSpPr>
        <p:sp>
          <p:nvSpPr>
            <p:cNvPr id="14406" name="chenying0907 44"/>
            <p:cNvSpPr/>
            <p:nvPr/>
          </p:nvSpPr>
          <p:spPr bwMode="auto">
            <a:xfrm>
              <a:off x="2813" y="1061"/>
              <a:ext cx="213" cy="199"/>
            </a:xfrm>
            <a:custGeom>
              <a:gdLst>
                <a:gd name="T0" fmla="*/ 144 w 90"/>
                <a:gd name="T1" fmla="*/ 135 h 84"/>
                <a:gd name="T2" fmla="*/ 40 w 90"/>
                <a:gd name="T3" fmla="*/ 114 h 84"/>
                <a:gd name="T4" fmla="*/ 99 w 90"/>
                <a:gd name="T5" fmla="*/ 0 h 84"/>
                <a:gd name="T6" fmla="*/ 144 w 90"/>
                <a:gd name="T7" fmla="*/ 135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61" y="57"/>
                  </a:moveTo>
                  <a:cubicBezTo>
                    <a:pt x="61" y="57"/>
                    <a:pt x="33" y="84"/>
                    <a:pt x="17" y="48"/>
                  </a:cubicBezTo>
                  <a:cubicBezTo>
                    <a:pt x="0" y="12"/>
                    <a:pt x="33" y="0"/>
                    <a:pt x="42" y="0"/>
                  </a:cubicBezTo>
                  <a:cubicBezTo>
                    <a:pt x="51" y="0"/>
                    <a:pt x="90" y="12"/>
                    <a:pt x="61" y="57"/>
                  </a:cubicBezTo>
                  <a:close/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7" name="chenying0907 45"/>
            <p:cNvSpPr/>
            <p:nvPr/>
          </p:nvSpPr>
          <p:spPr bwMode="auto">
            <a:xfrm>
              <a:off x="3815" y="2125"/>
              <a:ext cx="212" cy="198"/>
            </a:xfrm>
            <a:custGeom>
              <a:gdLst>
                <a:gd name="T0" fmla="*/ 139 w 90"/>
                <a:gd name="T1" fmla="*/ 137 h 84"/>
                <a:gd name="T2" fmla="*/ 35 w 90"/>
                <a:gd name="T3" fmla="*/ 111 h 84"/>
                <a:gd name="T4" fmla="*/ 99 w 90"/>
                <a:gd name="T5" fmla="*/ 0 h 84"/>
                <a:gd name="T6" fmla="*/ 139 w 90"/>
                <a:gd name="T7" fmla="*/ 137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59" y="58"/>
                  </a:moveTo>
                  <a:cubicBezTo>
                    <a:pt x="59" y="58"/>
                    <a:pt x="30" y="84"/>
                    <a:pt x="15" y="47"/>
                  </a:cubicBezTo>
                  <a:cubicBezTo>
                    <a:pt x="0" y="10"/>
                    <a:pt x="33" y="0"/>
                    <a:pt x="42" y="0"/>
                  </a:cubicBezTo>
                  <a:cubicBezTo>
                    <a:pt x="51" y="0"/>
                    <a:pt x="90" y="14"/>
                    <a:pt x="59" y="58"/>
                  </a:cubicBezTo>
                  <a:close/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8" name="chenying0907 46"/>
            <p:cNvSpPr/>
            <p:nvPr/>
          </p:nvSpPr>
          <p:spPr bwMode="auto">
            <a:xfrm>
              <a:off x="2960" y="1206"/>
              <a:ext cx="907" cy="947"/>
            </a:xfrm>
            <a:custGeom>
              <a:gdLst>
                <a:gd name="T0" fmla="*/ 0 w 384"/>
                <a:gd name="T1" fmla="*/ 0 h 401"/>
                <a:gd name="T2" fmla="*/ 437 w 384"/>
                <a:gd name="T3" fmla="*/ 453 h 401"/>
                <a:gd name="T4" fmla="*/ 742 w 384"/>
                <a:gd name="T5" fmla="*/ 763 h 401"/>
                <a:gd name="T6" fmla="*/ 907 w 384"/>
                <a:gd name="T7" fmla="*/ 947 h 4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4" h="401">
                  <a:moveTo>
                    <a:pt x="0" y="0"/>
                  </a:moveTo>
                  <a:cubicBezTo>
                    <a:pt x="0" y="0"/>
                    <a:pt x="165" y="168"/>
                    <a:pt x="185" y="192"/>
                  </a:cubicBezTo>
                  <a:cubicBezTo>
                    <a:pt x="205" y="215"/>
                    <a:pt x="296" y="303"/>
                    <a:pt x="314" y="323"/>
                  </a:cubicBezTo>
                  <a:cubicBezTo>
                    <a:pt x="332" y="343"/>
                    <a:pt x="384" y="401"/>
                    <a:pt x="384" y="401"/>
                  </a:cubicBezTo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9" name="chenying0907 47"/>
            <p:cNvSpPr/>
            <p:nvPr/>
          </p:nvSpPr>
          <p:spPr bwMode="auto">
            <a:xfrm>
              <a:off x="3095" y="979"/>
              <a:ext cx="564" cy="1299"/>
            </a:xfrm>
            <a:custGeom>
              <a:gdLst>
                <a:gd name="T0" fmla="*/ 564 w 239"/>
                <a:gd name="T1" fmla="*/ 0 h 550"/>
                <a:gd name="T2" fmla="*/ 281 w 239"/>
                <a:gd name="T3" fmla="*/ 678 h 550"/>
                <a:gd name="T4" fmla="*/ 109 w 239"/>
                <a:gd name="T5" fmla="*/ 1075 h 550"/>
                <a:gd name="T6" fmla="*/ 0 w 239"/>
                <a:gd name="T7" fmla="*/ 1299 h 5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9" h="550">
                  <a:moveTo>
                    <a:pt x="239" y="0"/>
                  </a:moveTo>
                  <a:cubicBezTo>
                    <a:pt x="239" y="0"/>
                    <a:pt x="133" y="259"/>
                    <a:pt x="119" y="287"/>
                  </a:cubicBezTo>
                  <a:cubicBezTo>
                    <a:pt x="105" y="314"/>
                    <a:pt x="58" y="431"/>
                    <a:pt x="46" y="455"/>
                  </a:cubicBezTo>
                  <a:cubicBezTo>
                    <a:pt x="34" y="480"/>
                    <a:pt x="0" y="550"/>
                    <a:pt x="0" y="550"/>
                  </a:cubicBezTo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0" name="chenying0907 48"/>
            <p:cNvSpPr/>
            <p:nvPr/>
          </p:nvSpPr>
          <p:spPr bwMode="auto">
            <a:xfrm>
              <a:off x="3546" y="832"/>
              <a:ext cx="207" cy="187"/>
            </a:xfrm>
            <a:custGeom>
              <a:gdLst>
                <a:gd name="T0" fmla="*/ 106 w 88"/>
                <a:gd name="T1" fmla="*/ 161 h 79"/>
                <a:gd name="T2" fmla="*/ 7 w 88"/>
                <a:gd name="T3" fmla="*/ 92 h 79"/>
                <a:gd name="T4" fmla="*/ 113 w 88"/>
                <a:gd name="T5" fmla="*/ 12 h 79"/>
                <a:gd name="T6" fmla="*/ 181 w 88"/>
                <a:gd name="T7" fmla="*/ 118 h 79"/>
                <a:gd name="T8" fmla="*/ 106 w 88"/>
                <a:gd name="T9" fmla="*/ 161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79">
                  <a:moveTo>
                    <a:pt x="45" y="68"/>
                  </a:moveTo>
                  <a:cubicBezTo>
                    <a:pt x="45" y="68"/>
                    <a:pt x="6" y="67"/>
                    <a:pt x="3" y="39"/>
                  </a:cubicBezTo>
                  <a:cubicBezTo>
                    <a:pt x="0" y="11"/>
                    <a:pt x="26" y="0"/>
                    <a:pt x="48" y="5"/>
                  </a:cubicBezTo>
                  <a:cubicBezTo>
                    <a:pt x="70" y="10"/>
                    <a:pt x="88" y="26"/>
                    <a:pt x="77" y="50"/>
                  </a:cubicBezTo>
                  <a:cubicBezTo>
                    <a:pt x="66" y="74"/>
                    <a:pt x="60" y="79"/>
                    <a:pt x="45" y="68"/>
                  </a:cubicBezTo>
                  <a:close/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1" name="chenying0907 49"/>
            <p:cNvSpPr/>
            <p:nvPr/>
          </p:nvSpPr>
          <p:spPr bwMode="auto">
            <a:xfrm>
              <a:off x="3420" y="1024"/>
              <a:ext cx="414" cy="210"/>
            </a:xfrm>
            <a:custGeom>
              <a:gdLst>
                <a:gd name="T0" fmla="*/ 57 w 175"/>
                <a:gd name="T1" fmla="*/ 19 h 89"/>
                <a:gd name="T2" fmla="*/ 166 w 175"/>
                <a:gd name="T3" fmla="*/ 78 h 89"/>
                <a:gd name="T4" fmla="*/ 300 w 175"/>
                <a:gd name="T5" fmla="*/ 205 h 89"/>
                <a:gd name="T6" fmla="*/ 376 w 175"/>
                <a:gd name="T7" fmla="*/ 116 h 89"/>
                <a:gd name="T8" fmla="*/ 114 w 175"/>
                <a:gd name="T9" fmla="*/ 116 h 89"/>
                <a:gd name="T10" fmla="*/ 57 w 175"/>
                <a:gd name="T11" fmla="*/ 19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5" h="89">
                  <a:moveTo>
                    <a:pt x="24" y="8"/>
                  </a:moveTo>
                  <a:cubicBezTo>
                    <a:pt x="40" y="0"/>
                    <a:pt x="57" y="14"/>
                    <a:pt x="70" y="33"/>
                  </a:cubicBezTo>
                  <a:cubicBezTo>
                    <a:pt x="83" y="52"/>
                    <a:pt x="110" y="85"/>
                    <a:pt x="127" y="87"/>
                  </a:cubicBezTo>
                  <a:cubicBezTo>
                    <a:pt x="144" y="89"/>
                    <a:pt x="175" y="58"/>
                    <a:pt x="159" y="49"/>
                  </a:cubicBezTo>
                  <a:cubicBezTo>
                    <a:pt x="143" y="41"/>
                    <a:pt x="74" y="54"/>
                    <a:pt x="48" y="49"/>
                  </a:cubicBezTo>
                  <a:cubicBezTo>
                    <a:pt x="22" y="45"/>
                    <a:pt x="0" y="20"/>
                    <a:pt x="24" y="8"/>
                  </a:cubicBezTo>
                  <a:close/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2" name="chenying0907 50"/>
            <p:cNvSpPr/>
            <p:nvPr/>
          </p:nvSpPr>
          <p:spPr bwMode="auto">
            <a:xfrm>
              <a:off x="2759" y="1532"/>
              <a:ext cx="1290" cy="215"/>
            </a:xfrm>
            <a:custGeom>
              <a:gdLst>
                <a:gd name="T0" fmla="*/ 0 w 546"/>
                <a:gd name="T1" fmla="*/ 213 h 91"/>
                <a:gd name="T2" fmla="*/ 180 w 546"/>
                <a:gd name="T3" fmla="*/ 194 h 91"/>
                <a:gd name="T4" fmla="*/ 425 w 546"/>
                <a:gd name="T5" fmla="*/ 168 h 91"/>
                <a:gd name="T6" fmla="*/ 751 w 546"/>
                <a:gd name="T7" fmla="*/ 111 h 91"/>
                <a:gd name="T8" fmla="*/ 1016 w 546"/>
                <a:gd name="T9" fmla="*/ 64 h 91"/>
                <a:gd name="T10" fmla="*/ 1195 w 546"/>
                <a:gd name="T11" fmla="*/ 28 h 91"/>
                <a:gd name="T12" fmla="*/ 1290 w 54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46" h="91">
                  <a:moveTo>
                    <a:pt x="0" y="90"/>
                  </a:moveTo>
                  <a:cubicBezTo>
                    <a:pt x="12" y="91"/>
                    <a:pt x="64" y="82"/>
                    <a:pt x="76" y="82"/>
                  </a:cubicBezTo>
                  <a:cubicBezTo>
                    <a:pt x="88" y="82"/>
                    <a:pt x="161" y="74"/>
                    <a:pt x="180" y="71"/>
                  </a:cubicBezTo>
                  <a:cubicBezTo>
                    <a:pt x="199" y="68"/>
                    <a:pt x="296" y="52"/>
                    <a:pt x="318" y="47"/>
                  </a:cubicBezTo>
                  <a:cubicBezTo>
                    <a:pt x="340" y="42"/>
                    <a:pt x="411" y="33"/>
                    <a:pt x="430" y="27"/>
                  </a:cubicBezTo>
                  <a:cubicBezTo>
                    <a:pt x="449" y="21"/>
                    <a:pt x="498" y="13"/>
                    <a:pt x="506" y="12"/>
                  </a:cubicBezTo>
                  <a:cubicBezTo>
                    <a:pt x="514" y="11"/>
                    <a:pt x="546" y="0"/>
                    <a:pt x="546" y="0"/>
                  </a:cubicBezTo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3" name="chenying0907 51"/>
            <p:cNvSpPr/>
            <p:nvPr/>
          </p:nvSpPr>
          <p:spPr bwMode="auto">
            <a:xfrm>
              <a:off x="4027" y="1444"/>
              <a:ext cx="135" cy="163"/>
            </a:xfrm>
            <a:custGeom>
              <a:gdLst>
                <a:gd name="T0" fmla="*/ 83 w 57"/>
                <a:gd name="T1" fmla="*/ 5 h 69"/>
                <a:gd name="T2" fmla="*/ 135 w 57"/>
                <a:gd name="T3" fmla="*/ 76 h 69"/>
                <a:gd name="T4" fmla="*/ 66 w 57"/>
                <a:gd name="T5" fmla="*/ 154 h 69"/>
                <a:gd name="T6" fmla="*/ 21 w 57"/>
                <a:gd name="T7" fmla="*/ 50 h 69"/>
                <a:gd name="T8" fmla="*/ 83 w 57"/>
                <a:gd name="T9" fmla="*/ 5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9">
                  <a:moveTo>
                    <a:pt x="35" y="2"/>
                  </a:moveTo>
                  <a:cubicBezTo>
                    <a:pt x="47" y="5"/>
                    <a:pt x="57" y="19"/>
                    <a:pt x="57" y="32"/>
                  </a:cubicBezTo>
                  <a:cubicBezTo>
                    <a:pt x="57" y="45"/>
                    <a:pt x="42" y="69"/>
                    <a:pt x="28" y="65"/>
                  </a:cubicBezTo>
                  <a:cubicBezTo>
                    <a:pt x="14" y="61"/>
                    <a:pt x="0" y="39"/>
                    <a:pt x="9" y="21"/>
                  </a:cubicBezTo>
                  <a:cubicBezTo>
                    <a:pt x="18" y="3"/>
                    <a:pt x="29" y="0"/>
                    <a:pt x="35" y="2"/>
                  </a:cubicBezTo>
                  <a:close/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4" name="chenying0907 52"/>
            <p:cNvSpPr/>
            <p:nvPr/>
          </p:nvSpPr>
          <p:spPr bwMode="auto">
            <a:xfrm>
              <a:off x="2629" y="1673"/>
              <a:ext cx="133" cy="187"/>
            </a:xfrm>
            <a:custGeom>
              <a:gdLst>
                <a:gd name="T0" fmla="*/ 50 w 56"/>
                <a:gd name="T1" fmla="*/ 7 h 79"/>
                <a:gd name="T2" fmla="*/ 114 w 56"/>
                <a:gd name="T3" fmla="*/ 47 h 79"/>
                <a:gd name="T4" fmla="*/ 121 w 56"/>
                <a:gd name="T5" fmla="*/ 123 h 79"/>
                <a:gd name="T6" fmla="*/ 50 w 56"/>
                <a:gd name="T7" fmla="*/ 156 h 79"/>
                <a:gd name="T8" fmla="*/ 5 w 56"/>
                <a:gd name="T9" fmla="*/ 57 h 79"/>
                <a:gd name="T10" fmla="*/ 50 w 56"/>
                <a:gd name="T11" fmla="*/ 7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79">
                  <a:moveTo>
                    <a:pt x="21" y="3"/>
                  </a:moveTo>
                  <a:cubicBezTo>
                    <a:pt x="30" y="5"/>
                    <a:pt x="42" y="9"/>
                    <a:pt x="48" y="20"/>
                  </a:cubicBezTo>
                  <a:cubicBezTo>
                    <a:pt x="55" y="30"/>
                    <a:pt x="56" y="42"/>
                    <a:pt x="51" y="52"/>
                  </a:cubicBezTo>
                  <a:cubicBezTo>
                    <a:pt x="46" y="61"/>
                    <a:pt x="36" y="79"/>
                    <a:pt x="21" y="66"/>
                  </a:cubicBezTo>
                  <a:cubicBezTo>
                    <a:pt x="6" y="52"/>
                    <a:pt x="0" y="32"/>
                    <a:pt x="2" y="24"/>
                  </a:cubicBezTo>
                  <a:cubicBezTo>
                    <a:pt x="4" y="17"/>
                    <a:pt x="11" y="0"/>
                    <a:pt x="21" y="3"/>
                  </a:cubicBezTo>
                  <a:close/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5" name="chenying0907 53"/>
            <p:cNvSpPr/>
            <p:nvPr/>
          </p:nvSpPr>
          <p:spPr bwMode="auto">
            <a:xfrm>
              <a:off x="2780" y="1593"/>
              <a:ext cx="166" cy="293"/>
            </a:xfrm>
            <a:custGeom>
              <a:gdLst>
                <a:gd name="T0" fmla="*/ 166 w 70"/>
                <a:gd name="T1" fmla="*/ 132 h 124"/>
                <a:gd name="T2" fmla="*/ 102 w 70"/>
                <a:gd name="T3" fmla="*/ 45 h 124"/>
                <a:gd name="T4" fmla="*/ 17 w 70"/>
                <a:gd name="T5" fmla="*/ 24 h 124"/>
                <a:gd name="T6" fmla="*/ 43 w 70"/>
                <a:gd name="T7" fmla="*/ 95 h 124"/>
                <a:gd name="T8" fmla="*/ 100 w 70"/>
                <a:gd name="T9" fmla="*/ 139 h 124"/>
                <a:gd name="T10" fmla="*/ 50 w 70"/>
                <a:gd name="T11" fmla="*/ 208 h 124"/>
                <a:gd name="T12" fmla="*/ 52 w 70"/>
                <a:gd name="T13" fmla="*/ 284 h 124"/>
                <a:gd name="T14" fmla="*/ 119 w 70"/>
                <a:gd name="T15" fmla="*/ 236 h 124"/>
                <a:gd name="T16" fmla="*/ 166 w 70"/>
                <a:gd name="T17" fmla="*/ 132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24">
                  <a:moveTo>
                    <a:pt x="70" y="56"/>
                  </a:moveTo>
                  <a:cubicBezTo>
                    <a:pt x="70" y="56"/>
                    <a:pt x="55" y="27"/>
                    <a:pt x="43" y="19"/>
                  </a:cubicBezTo>
                  <a:cubicBezTo>
                    <a:pt x="31" y="12"/>
                    <a:pt x="14" y="0"/>
                    <a:pt x="7" y="10"/>
                  </a:cubicBezTo>
                  <a:cubicBezTo>
                    <a:pt x="0" y="20"/>
                    <a:pt x="8" y="33"/>
                    <a:pt x="18" y="40"/>
                  </a:cubicBezTo>
                  <a:cubicBezTo>
                    <a:pt x="27" y="46"/>
                    <a:pt x="38" y="53"/>
                    <a:pt x="42" y="59"/>
                  </a:cubicBezTo>
                  <a:cubicBezTo>
                    <a:pt x="42" y="59"/>
                    <a:pt x="24" y="76"/>
                    <a:pt x="21" y="88"/>
                  </a:cubicBezTo>
                  <a:cubicBezTo>
                    <a:pt x="18" y="100"/>
                    <a:pt x="14" y="116"/>
                    <a:pt x="22" y="120"/>
                  </a:cubicBezTo>
                  <a:cubicBezTo>
                    <a:pt x="30" y="124"/>
                    <a:pt x="43" y="111"/>
                    <a:pt x="50" y="100"/>
                  </a:cubicBezTo>
                  <a:cubicBezTo>
                    <a:pt x="56" y="90"/>
                    <a:pt x="68" y="62"/>
                    <a:pt x="70" y="56"/>
                  </a:cubicBezTo>
                  <a:close/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6" name="chenying0907 54"/>
            <p:cNvSpPr/>
            <p:nvPr/>
          </p:nvSpPr>
          <p:spPr bwMode="auto">
            <a:xfrm>
              <a:off x="2981" y="1808"/>
              <a:ext cx="118" cy="149"/>
            </a:xfrm>
            <a:custGeom>
              <a:gdLst>
                <a:gd name="T0" fmla="*/ 99 w 50"/>
                <a:gd name="T1" fmla="*/ 43 h 63"/>
                <a:gd name="T2" fmla="*/ 9 w 50"/>
                <a:gd name="T3" fmla="*/ 43 h 63"/>
                <a:gd name="T4" fmla="*/ 42 w 50"/>
                <a:gd name="T5" fmla="*/ 130 h 63"/>
                <a:gd name="T6" fmla="*/ 99 w 50"/>
                <a:gd name="T7" fmla="*/ 130 h 63"/>
                <a:gd name="T8" fmla="*/ 99 w 50"/>
                <a:gd name="T9" fmla="*/ 43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62">
                  <a:moveTo>
                    <a:pt x="42" y="18"/>
                  </a:moveTo>
                  <a:cubicBezTo>
                    <a:pt x="36" y="12"/>
                    <a:pt x="8" y="0"/>
                    <a:pt x="4" y="18"/>
                  </a:cubicBezTo>
                  <a:cubicBezTo>
                    <a:pt x="0" y="36"/>
                    <a:pt x="9" y="51"/>
                    <a:pt x="18" y="55"/>
                  </a:cubicBezTo>
                  <a:cubicBezTo>
                    <a:pt x="28" y="58"/>
                    <a:pt x="34" y="63"/>
                    <a:pt x="42" y="55"/>
                  </a:cubicBezTo>
                  <a:cubicBezTo>
                    <a:pt x="50" y="47"/>
                    <a:pt x="48" y="24"/>
                    <a:pt x="42" y="18"/>
                  </a:cubicBezTo>
                  <a:close/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7" name="chenying0907 55"/>
            <p:cNvSpPr/>
            <p:nvPr/>
          </p:nvSpPr>
          <p:spPr bwMode="auto">
            <a:xfrm>
              <a:off x="2955" y="1458"/>
              <a:ext cx="95" cy="107"/>
            </a:xfrm>
            <a:custGeom>
              <a:gdLst>
                <a:gd name="T0" fmla="*/ 95 w 40"/>
                <a:gd name="T1" fmla="*/ 59 h 45"/>
                <a:gd name="T2" fmla="*/ 55 w 40"/>
                <a:gd name="T3" fmla="*/ 0 h 45"/>
                <a:gd name="T4" fmla="*/ 12 w 40"/>
                <a:gd name="T5" fmla="*/ 67 h 45"/>
                <a:gd name="T6" fmla="*/ 95 w 40"/>
                <a:gd name="T7" fmla="*/ 59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45">
                  <a:moveTo>
                    <a:pt x="40" y="25"/>
                  </a:moveTo>
                  <a:cubicBezTo>
                    <a:pt x="40" y="25"/>
                    <a:pt x="36" y="0"/>
                    <a:pt x="23" y="0"/>
                  </a:cubicBezTo>
                  <a:cubicBezTo>
                    <a:pt x="10" y="0"/>
                    <a:pt x="0" y="10"/>
                    <a:pt x="5" y="28"/>
                  </a:cubicBezTo>
                  <a:cubicBezTo>
                    <a:pt x="10" y="45"/>
                    <a:pt x="32" y="43"/>
                    <a:pt x="40" y="25"/>
                  </a:cubicBezTo>
                  <a:close/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8" name="chenying0907 56"/>
            <p:cNvSpPr/>
            <p:nvPr/>
          </p:nvSpPr>
          <p:spPr bwMode="auto">
            <a:xfrm>
              <a:off x="2899" y="1102"/>
              <a:ext cx="219" cy="307"/>
            </a:xfrm>
            <a:custGeom>
              <a:gdLst>
                <a:gd name="T0" fmla="*/ 181 w 93"/>
                <a:gd name="T1" fmla="*/ 227 h 130"/>
                <a:gd name="T2" fmla="*/ 47 w 93"/>
                <a:gd name="T3" fmla="*/ 272 h 130"/>
                <a:gd name="T4" fmla="*/ 115 w 93"/>
                <a:gd name="T5" fmla="*/ 158 h 130"/>
                <a:gd name="T6" fmla="*/ 139 w 93"/>
                <a:gd name="T7" fmla="*/ 59 h 130"/>
                <a:gd name="T8" fmla="*/ 181 w 93"/>
                <a:gd name="T9" fmla="*/ 14 h 130"/>
                <a:gd name="T10" fmla="*/ 219 w 93"/>
                <a:gd name="T11" fmla="*/ 156 h 130"/>
                <a:gd name="T12" fmla="*/ 181 w 93"/>
                <a:gd name="T13" fmla="*/ 227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130">
                  <a:moveTo>
                    <a:pt x="77" y="96"/>
                  </a:moveTo>
                  <a:cubicBezTo>
                    <a:pt x="77" y="96"/>
                    <a:pt x="41" y="130"/>
                    <a:pt x="20" y="115"/>
                  </a:cubicBezTo>
                  <a:cubicBezTo>
                    <a:pt x="0" y="100"/>
                    <a:pt x="21" y="68"/>
                    <a:pt x="49" y="67"/>
                  </a:cubicBezTo>
                  <a:cubicBezTo>
                    <a:pt x="49" y="67"/>
                    <a:pt x="53" y="36"/>
                    <a:pt x="59" y="25"/>
                  </a:cubicBezTo>
                  <a:cubicBezTo>
                    <a:pt x="65" y="14"/>
                    <a:pt x="66" y="0"/>
                    <a:pt x="77" y="6"/>
                  </a:cubicBezTo>
                  <a:cubicBezTo>
                    <a:pt x="88" y="13"/>
                    <a:pt x="93" y="52"/>
                    <a:pt x="93" y="66"/>
                  </a:cubicBezTo>
                  <a:cubicBezTo>
                    <a:pt x="93" y="81"/>
                    <a:pt x="83" y="91"/>
                    <a:pt x="77" y="96"/>
                  </a:cubicBezTo>
                  <a:close/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9" name="chenying0907 57"/>
            <p:cNvSpPr/>
            <p:nvPr/>
          </p:nvSpPr>
          <p:spPr bwMode="auto">
            <a:xfrm>
              <a:off x="3262" y="1189"/>
              <a:ext cx="128" cy="130"/>
            </a:xfrm>
            <a:custGeom>
              <a:gdLst>
                <a:gd name="T0" fmla="*/ 90 w 54"/>
                <a:gd name="T1" fmla="*/ 116 h 55"/>
                <a:gd name="T2" fmla="*/ 7 w 54"/>
                <a:gd name="T3" fmla="*/ 71 h 55"/>
                <a:gd name="T4" fmla="*/ 62 w 54"/>
                <a:gd name="T5" fmla="*/ 5 h 55"/>
                <a:gd name="T6" fmla="*/ 128 w 54"/>
                <a:gd name="T7" fmla="*/ 61 h 55"/>
                <a:gd name="T8" fmla="*/ 90 w 54"/>
                <a:gd name="T9" fmla="*/ 116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5">
                  <a:moveTo>
                    <a:pt x="38" y="49"/>
                  </a:moveTo>
                  <a:cubicBezTo>
                    <a:pt x="30" y="53"/>
                    <a:pt x="6" y="55"/>
                    <a:pt x="3" y="30"/>
                  </a:cubicBezTo>
                  <a:cubicBezTo>
                    <a:pt x="0" y="5"/>
                    <a:pt x="12" y="0"/>
                    <a:pt x="26" y="2"/>
                  </a:cubicBezTo>
                  <a:cubicBezTo>
                    <a:pt x="39" y="4"/>
                    <a:pt x="54" y="15"/>
                    <a:pt x="54" y="26"/>
                  </a:cubicBezTo>
                  <a:cubicBezTo>
                    <a:pt x="53" y="37"/>
                    <a:pt x="50" y="44"/>
                    <a:pt x="38" y="49"/>
                  </a:cubicBezTo>
                  <a:close/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0" name="chenying0907 58"/>
            <p:cNvSpPr/>
            <p:nvPr/>
          </p:nvSpPr>
          <p:spPr bwMode="auto">
            <a:xfrm>
              <a:off x="3352" y="1305"/>
              <a:ext cx="28" cy="153"/>
            </a:xfrm>
            <a:custGeom>
              <a:gdLst>
                <a:gd name="T0" fmla="*/ 0 w 12"/>
                <a:gd name="T1" fmla="*/ 0 h 65"/>
                <a:gd name="T2" fmla="*/ 23 w 12"/>
                <a:gd name="T3" fmla="*/ 153 h 65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2" h="65">
                  <a:moveTo>
                    <a:pt x="0" y="0"/>
                  </a:moveTo>
                  <a:cubicBezTo>
                    <a:pt x="0" y="0"/>
                    <a:pt x="12" y="52"/>
                    <a:pt x="10" y="65"/>
                  </a:cubicBezTo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1" name="chenying0907 59"/>
            <p:cNvSpPr/>
            <p:nvPr/>
          </p:nvSpPr>
          <p:spPr bwMode="auto">
            <a:xfrm>
              <a:off x="3609" y="1335"/>
              <a:ext cx="126" cy="121"/>
            </a:xfrm>
            <a:custGeom>
              <a:gdLst>
                <a:gd name="T0" fmla="*/ 62 w 53"/>
                <a:gd name="T1" fmla="*/ 114 h 51"/>
                <a:gd name="T2" fmla="*/ 19 w 53"/>
                <a:gd name="T3" fmla="*/ 21 h 51"/>
                <a:gd name="T4" fmla="*/ 93 w 53"/>
                <a:gd name="T5" fmla="*/ 7 h 51"/>
                <a:gd name="T6" fmla="*/ 119 w 53"/>
                <a:gd name="T7" fmla="*/ 81 h 51"/>
                <a:gd name="T8" fmla="*/ 62 w 53"/>
                <a:gd name="T9" fmla="*/ 114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51">
                  <a:moveTo>
                    <a:pt x="26" y="48"/>
                  </a:moveTo>
                  <a:cubicBezTo>
                    <a:pt x="15" y="45"/>
                    <a:pt x="0" y="15"/>
                    <a:pt x="8" y="9"/>
                  </a:cubicBezTo>
                  <a:cubicBezTo>
                    <a:pt x="17" y="3"/>
                    <a:pt x="27" y="0"/>
                    <a:pt x="39" y="3"/>
                  </a:cubicBezTo>
                  <a:cubicBezTo>
                    <a:pt x="50" y="5"/>
                    <a:pt x="53" y="22"/>
                    <a:pt x="50" y="34"/>
                  </a:cubicBezTo>
                  <a:cubicBezTo>
                    <a:pt x="47" y="46"/>
                    <a:pt x="38" y="51"/>
                    <a:pt x="26" y="48"/>
                  </a:cubicBezTo>
                  <a:close/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2" name="chenying0907 60"/>
            <p:cNvSpPr/>
            <p:nvPr/>
          </p:nvSpPr>
          <p:spPr bwMode="auto">
            <a:xfrm>
              <a:off x="3822" y="1402"/>
              <a:ext cx="198" cy="319"/>
            </a:xfrm>
            <a:custGeom>
              <a:gdLst>
                <a:gd name="T0" fmla="*/ 26 w 84"/>
                <a:gd name="T1" fmla="*/ 165 h 135"/>
                <a:gd name="T2" fmla="*/ 19 w 84"/>
                <a:gd name="T3" fmla="*/ 57 h 135"/>
                <a:gd name="T4" fmla="*/ 97 w 84"/>
                <a:gd name="T5" fmla="*/ 24 h 135"/>
                <a:gd name="T6" fmla="*/ 75 w 84"/>
                <a:gd name="T7" fmla="*/ 158 h 135"/>
                <a:gd name="T8" fmla="*/ 174 w 84"/>
                <a:gd name="T9" fmla="*/ 227 h 135"/>
                <a:gd name="T10" fmla="*/ 160 w 84"/>
                <a:gd name="T11" fmla="*/ 314 h 135"/>
                <a:gd name="T12" fmla="*/ 64 w 84"/>
                <a:gd name="T13" fmla="*/ 267 h 135"/>
                <a:gd name="T14" fmla="*/ 26 w 84"/>
                <a:gd name="T15" fmla="*/ 165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4" h="135">
                  <a:moveTo>
                    <a:pt x="11" y="70"/>
                  </a:moveTo>
                  <a:cubicBezTo>
                    <a:pt x="11" y="70"/>
                    <a:pt x="0" y="38"/>
                    <a:pt x="8" y="24"/>
                  </a:cubicBezTo>
                  <a:cubicBezTo>
                    <a:pt x="17" y="10"/>
                    <a:pt x="29" y="0"/>
                    <a:pt x="41" y="10"/>
                  </a:cubicBezTo>
                  <a:cubicBezTo>
                    <a:pt x="53" y="20"/>
                    <a:pt x="53" y="49"/>
                    <a:pt x="32" y="67"/>
                  </a:cubicBezTo>
                  <a:cubicBezTo>
                    <a:pt x="32" y="67"/>
                    <a:pt x="64" y="75"/>
                    <a:pt x="74" y="96"/>
                  </a:cubicBezTo>
                  <a:cubicBezTo>
                    <a:pt x="84" y="116"/>
                    <a:pt x="79" y="132"/>
                    <a:pt x="68" y="133"/>
                  </a:cubicBezTo>
                  <a:cubicBezTo>
                    <a:pt x="57" y="135"/>
                    <a:pt x="34" y="131"/>
                    <a:pt x="27" y="113"/>
                  </a:cubicBezTo>
                  <a:cubicBezTo>
                    <a:pt x="19" y="95"/>
                    <a:pt x="11" y="70"/>
                    <a:pt x="11" y="70"/>
                  </a:cubicBezTo>
                  <a:close/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3" name="Line 61"/>
            <p:cNvSpPr>
              <a:spLocks noChangeShapeType="1"/>
            </p:cNvSpPr>
            <p:nvPr/>
          </p:nvSpPr>
          <p:spPr bwMode="auto">
            <a:xfrm flipH="1">
              <a:off x="3574" y="1442"/>
              <a:ext cx="85" cy="101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4" name="chenying0907 62"/>
            <p:cNvSpPr/>
            <p:nvPr/>
          </p:nvSpPr>
          <p:spPr bwMode="auto">
            <a:xfrm>
              <a:off x="3607" y="1730"/>
              <a:ext cx="123" cy="40"/>
            </a:xfrm>
            <a:custGeom>
              <a:gdLst>
                <a:gd name="T0" fmla="*/ 0 w 52"/>
                <a:gd name="T1" fmla="*/ 0 h 17"/>
                <a:gd name="T2" fmla="*/ 123 w 52"/>
                <a:gd name="T3" fmla="*/ 40 h 17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2" h="17">
                  <a:moveTo>
                    <a:pt x="0" y="0"/>
                  </a:moveTo>
                  <a:cubicBezTo>
                    <a:pt x="0" y="0"/>
                    <a:pt x="44" y="4"/>
                    <a:pt x="52" y="17"/>
                  </a:cubicBezTo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5" name="chenying0907 63"/>
            <p:cNvSpPr/>
            <p:nvPr/>
          </p:nvSpPr>
          <p:spPr bwMode="auto">
            <a:xfrm>
              <a:off x="3692" y="1740"/>
              <a:ext cx="120" cy="146"/>
            </a:xfrm>
            <a:custGeom>
              <a:gdLst>
                <a:gd name="T0" fmla="*/ 120 w 51"/>
                <a:gd name="T1" fmla="*/ 75 h 62"/>
                <a:gd name="T2" fmla="*/ 38 w 51"/>
                <a:gd name="T3" fmla="*/ 118 h 62"/>
                <a:gd name="T4" fmla="*/ 61 w 51"/>
                <a:gd name="T5" fmla="*/ 2 h 62"/>
                <a:gd name="T6" fmla="*/ 120 w 51"/>
                <a:gd name="T7" fmla="*/ 75 h 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62">
                  <a:moveTo>
                    <a:pt x="51" y="32"/>
                  </a:moveTo>
                  <a:cubicBezTo>
                    <a:pt x="51" y="41"/>
                    <a:pt x="32" y="62"/>
                    <a:pt x="16" y="50"/>
                  </a:cubicBezTo>
                  <a:cubicBezTo>
                    <a:pt x="0" y="38"/>
                    <a:pt x="8" y="0"/>
                    <a:pt x="26" y="1"/>
                  </a:cubicBezTo>
                  <a:cubicBezTo>
                    <a:pt x="44" y="3"/>
                    <a:pt x="51" y="12"/>
                    <a:pt x="51" y="32"/>
                  </a:cubicBezTo>
                  <a:close/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6" name="chenying0907 64"/>
            <p:cNvSpPr/>
            <p:nvPr/>
          </p:nvSpPr>
          <p:spPr bwMode="auto">
            <a:xfrm>
              <a:off x="3685" y="1912"/>
              <a:ext cx="234" cy="234"/>
            </a:xfrm>
            <a:custGeom>
              <a:gdLst>
                <a:gd name="T0" fmla="*/ 97 w 99"/>
                <a:gd name="T1" fmla="*/ 147 h 99"/>
                <a:gd name="T2" fmla="*/ 128 w 99"/>
                <a:gd name="T3" fmla="*/ 26 h 99"/>
                <a:gd name="T4" fmla="*/ 208 w 99"/>
                <a:gd name="T5" fmla="*/ 35 h 99"/>
                <a:gd name="T6" fmla="*/ 208 w 99"/>
                <a:gd name="T7" fmla="*/ 116 h 99"/>
                <a:gd name="T8" fmla="*/ 24 w 99"/>
                <a:gd name="T9" fmla="*/ 130 h 99"/>
                <a:gd name="T10" fmla="*/ 24 w 99"/>
                <a:gd name="T11" fmla="*/ 220 h 99"/>
                <a:gd name="T12" fmla="*/ 92 w 99"/>
                <a:gd name="T13" fmla="*/ 203 h 99"/>
                <a:gd name="T14" fmla="*/ 97 w 99"/>
                <a:gd name="T15" fmla="*/ 147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9" h="99">
                  <a:moveTo>
                    <a:pt x="41" y="62"/>
                  </a:moveTo>
                  <a:cubicBezTo>
                    <a:pt x="41" y="62"/>
                    <a:pt x="37" y="15"/>
                    <a:pt x="54" y="11"/>
                  </a:cubicBezTo>
                  <a:cubicBezTo>
                    <a:pt x="71" y="7"/>
                    <a:pt x="80" y="0"/>
                    <a:pt x="88" y="15"/>
                  </a:cubicBezTo>
                  <a:cubicBezTo>
                    <a:pt x="96" y="31"/>
                    <a:pt x="99" y="44"/>
                    <a:pt x="88" y="49"/>
                  </a:cubicBezTo>
                  <a:cubicBezTo>
                    <a:pt x="77" y="53"/>
                    <a:pt x="18" y="44"/>
                    <a:pt x="10" y="55"/>
                  </a:cubicBezTo>
                  <a:cubicBezTo>
                    <a:pt x="3" y="67"/>
                    <a:pt x="0" y="86"/>
                    <a:pt x="10" y="93"/>
                  </a:cubicBezTo>
                  <a:cubicBezTo>
                    <a:pt x="21" y="99"/>
                    <a:pt x="31" y="95"/>
                    <a:pt x="39" y="86"/>
                  </a:cubicBezTo>
                  <a:cubicBezTo>
                    <a:pt x="47" y="77"/>
                    <a:pt x="41" y="62"/>
                    <a:pt x="41" y="62"/>
                  </a:cubicBezTo>
                  <a:close/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7" name="Line 65"/>
            <p:cNvSpPr>
              <a:spLocks noChangeShapeType="1"/>
            </p:cNvSpPr>
            <p:nvPr/>
          </p:nvSpPr>
          <p:spPr bwMode="auto">
            <a:xfrm>
              <a:off x="3050" y="1513"/>
              <a:ext cx="167" cy="54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8" name="chenying0907 66"/>
            <p:cNvSpPr/>
            <p:nvPr/>
          </p:nvSpPr>
          <p:spPr bwMode="auto">
            <a:xfrm>
              <a:off x="3376" y="1997"/>
              <a:ext cx="132" cy="125"/>
            </a:xfrm>
            <a:custGeom>
              <a:gdLst>
                <a:gd name="T0" fmla="*/ 14 w 56"/>
                <a:gd name="T1" fmla="*/ 78 h 53"/>
                <a:gd name="T2" fmla="*/ 75 w 56"/>
                <a:gd name="T3" fmla="*/ 118 h 53"/>
                <a:gd name="T4" fmla="*/ 125 w 56"/>
                <a:gd name="T5" fmla="*/ 78 h 53"/>
                <a:gd name="T6" fmla="*/ 28 w 56"/>
                <a:gd name="T7" fmla="*/ 35 h 53"/>
                <a:gd name="T8" fmla="*/ 14 w 56"/>
                <a:gd name="T9" fmla="*/ 78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2">
                  <a:moveTo>
                    <a:pt x="6" y="33"/>
                  </a:moveTo>
                  <a:cubicBezTo>
                    <a:pt x="10" y="44"/>
                    <a:pt x="18" y="53"/>
                    <a:pt x="32" y="50"/>
                  </a:cubicBezTo>
                  <a:cubicBezTo>
                    <a:pt x="47" y="47"/>
                    <a:pt x="56" y="45"/>
                    <a:pt x="53" y="33"/>
                  </a:cubicBezTo>
                  <a:cubicBezTo>
                    <a:pt x="50" y="21"/>
                    <a:pt x="24" y="0"/>
                    <a:pt x="12" y="15"/>
                  </a:cubicBezTo>
                  <a:cubicBezTo>
                    <a:pt x="0" y="29"/>
                    <a:pt x="6" y="33"/>
                    <a:pt x="6" y="33"/>
                  </a:cubicBezTo>
                  <a:close/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9" name="chenying0907 67"/>
            <p:cNvSpPr/>
            <p:nvPr/>
          </p:nvSpPr>
          <p:spPr bwMode="auto">
            <a:xfrm>
              <a:off x="3019" y="2006"/>
              <a:ext cx="290" cy="272"/>
            </a:xfrm>
            <a:custGeom>
              <a:gdLst>
                <a:gd name="T0" fmla="*/ 151 w 123"/>
                <a:gd name="T1" fmla="*/ 118 h 115"/>
                <a:gd name="T2" fmla="*/ 198 w 123"/>
                <a:gd name="T3" fmla="*/ 251 h 115"/>
                <a:gd name="T4" fmla="*/ 283 w 123"/>
                <a:gd name="T5" fmla="*/ 211 h 115"/>
                <a:gd name="T6" fmla="*/ 182 w 123"/>
                <a:gd name="T7" fmla="*/ 92 h 115"/>
                <a:gd name="T8" fmla="*/ 75 w 123"/>
                <a:gd name="T9" fmla="*/ 132 h 115"/>
                <a:gd name="T10" fmla="*/ 31 w 123"/>
                <a:gd name="T11" fmla="*/ 50 h 115"/>
                <a:gd name="T12" fmla="*/ 113 w 123"/>
                <a:gd name="T13" fmla="*/ 14 h 115"/>
                <a:gd name="T14" fmla="*/ 151 w 123"/>
                <a:gd name="T15" fmla="*/ 118 h 1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3" h="115">
                  <a:moveTo>
                    <a:pt x="64" y="50"/>
                  </a:moveTo>
                  <a:cubicBezTo>
                    <a:pt x="64" y="50"/>
                    <a:pt x="57" y="97"/>
                    <a:pt x="84" y="106"/>
                  </a:cubicBezTo>
                  <a:cubicBezTo>
                    <a:pt x="111" y="115"/>
                    <a:pt x="123" y="107"/>
                    <a:pt x="120" y="89"/>
                  </a:cubicBezTo>
                  <a:cubicBezTo>
                    <a:pt x="117" y="70"/>
                    <a:pt x="84" y="40"/>
                    <a:pt x="77" y="39"/>
                  </a:cubicBezTo>
                  <a:cubicBezTo>
                    <a:pt x="70" y="37"/>
                    <a:pt x="46" y="63"/>
                    <a:pt x="32" y="56"/>
                  </a:cubicBezTo>
                  <a:cubicBezTo>
                    <a:pt x="17" y="49"/>
                    <a:pt x="0" y="31"/>
                    <a:pt x="13" y="21"/>
                  </a:cubicBezTo>
                  <a:cubicBezTo>
                    <a:pt x="25" y="11"/>
                    <a:pt x="38" y="0"/>
                    <a:pt x="48" y="6"/>
                  </a:cubicBezTo>
                  <a:cubicBezTo>
                    <a:pt x="59" y="11"/>
                    <a:pt x="64" y="31"/>
                    <a:pt x="64" y="50"/>
                  </a:cubicBezTo>
                  <a:close/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0" name="chenying0907 68"/>
            <p:cNvSpPr/>
            <p:nvPr/>
          </p:nvSpPr>
          <p:spPr bwMode="auto">
            <a:xfrm>
              <a:off x="2955" y="2257"/>
              <a:ext cx="180" cy="144"/>
            </a:xfrm>
            <a:custGeom>
              <a:gdLst>
                <a:gd name="T0" fmla="*/ 52 w 76"/>
                <a:gd name="T1" fmla="*/ 26 h 61"/>
                <a:gd name="T2" fmla="*/ 26 w 76"/>
                <a:gd name="T3" fmla="*/ 116 h 61"/>
                <a:gd name="T4" fmla="*/ 123 w 76"/>
                <a:gd name="T5" fmla="*/ 127 h 61"/>
                <a:gd name="T6" fmla="*/ 178 w 76"/>
                <a:gd name="T7" fmla="*/ 83 h 61"/>
                <a:gd name="T8" fmla="*/ 97 w 76"/>
                <a:gd name="T9" fmla="*/ 9 h 61"/>
                <a:gd name="T10" fmla="*/ 52 w 76"/>
                <a:gd name="T11" fmla="*/ 26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6" h="61">
                  <a:moveTo>
                    <a:pt x="22" y="11"/>
                  </a:moveTo>
                  <a:cubicBezTo>
                    <a:pt x="12" y="21"/>
                    <a:pt x="0" y="38"/>
                    <a:pt x="11" y="49"/>
                  </a:cubicBezTo>
                  <a:cubicBezTo>
                    <a:pt x="22" y="61"/>
                    <a:pt x="36" y="61"/>
                    <a:pt x="52" y="54"/>
                  </a:cubicBezTo>
                  <a:cubicBezTo>
                    <a:pt x="67" y="47"/>
                    <a:pt x="75" y="48"/>
                    <a:pt x="75" y="35"/>
                  </a:cubicBezTo>
                  <a:cubicBezTo>
                    <a:pt x="76" y="21"/>
                    <a:pt x="57" y="0"/>
                    <a:pt x="41" y="4"/>
                  </a:cubicBezTo>
                  <a:cubicBezTo>
                    <a:pt x="25" y="8"/>
                    <a:pt x="26" y="5"/>
                    <a:pt x="22" y="11"/>
                  </a:cubicBezTo>
                  <a:close/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1" name="chenying0907 69"/>
            <p:cNvSpPr/>
            <p:nvPr/>
          </p:nvSpPr>
          <p:spPr bwMode="auto">
            <a:xfrm>
              <a:off x="3149" y="1397"/>
              <a:ext cx="550" cy="645"/>
            </a:xfrm>
            <a:custGeom>
              <a:gdLst>
                <a:gd name="T0" fmla="*/ 293 w 233"/>
                <a:gd name="T1" fmla="*/ 645 h 273"/>
                <a:gd name="T2" fmla="*/ 281 w 233"/>
                <a:gd name="T3" fmla="*/ 491 h 273"/>
                <a:gd name="T4" fmla="*/ 366 w 233"/>
                <a:gd name="T5" fmla="*/ 385 h 273"/>
                <a:gd name="T6" fmla="*/ 425 w 233"/>
                <a:gd name="T7" fmla="*/ 234 h 273"/>
                <a:gd name="T8" fmla="*/ 434 w 233"/>
                <a:gd name="T9" fmla="*/ 135 h 273"/>
                <a:gd name="T10" fmla="*/ 276 w 233"/>
                <a:gd name="T11" fmla="*/ 146 h 273"/>
                <a:gd name="T12" fmla="*/ 307 w 233"/>
                <a:gd name="T13" fmla="*/ 73 h 273"/>
                <a:gd name="T14" fmla="*/ 135 w 233"/>
                <a:gd name="T15" fmla="*/ 142 h 273"/>
                <a:gd name="T16" fmla="*/ 68 w 233"/>
                <a:gd name="T17" fmla="*/ 298 h 2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3" h="273">
                  <a:moveTo>
                    <a:pt x="124" y="273"/>
                  </a:moveTo>
                  <a:cubicBezTo>
                    <a:pt x="119" y="208"/>
                    <a:pt x="119" y="208"/>
                    <a:pt x="119" y="208"/>
                  </a:cubicBezTo>
                  <a:cubicBezTo>
                    <a:pt x="157" y="207"/>
                    <a:pt x="155" y="163"/>
                    <a:pt x="155" y="163"/>
                  </a:cubicBezTo>
                  <a:cubicBezTo>
                    <a:pt x="233" y="173"/>
                    <a:pt x="180" y="99"/>
                    <a:pt x="180" y="99"/>
                  </a:cubicBezTo>
                  <a:cubicBezTo>
                    <a:pt x="180" y="99"/>
                    <a:pt x="208" y="88"/>
                    <a:pt x="184" y="57"/>
                  </a:cubicBezTo>
                  <a:cubicBezTo>
                    <a:pt x="160" y="26"/>
                    <a:pt x="117" y="62"/>
                    <a:pt x="117" y="62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81" y="0"/>
                    <a:pt x="57" y="60"/>
                    <a:pt x="57" y="60"/>
                  </a:cubicBezTo>
                  <a:cubicBezTo>
                    <a:pt x="0" y="66"/>
                    <a:pt x="29" y="126"/>
                    <a:pt x="29" y="126"/>
                  </a:cubicBezTo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2" name="chenying0907 70"/>
            <p:cNvSpPr/>
            <p:nvPr/>
          </p:nvSpPr>
          <p:spPr bwMode="auto">
            <a:xfrm>
              <a:off x="3092" y="1789"/>
              <a:ext cx="338" cy="114"/>
            </a:xfrm>
            <a:custGeom>
              <a:gdLst>
                <a:gd name="T0" fmla="*/ 338 w 143"/>
                <a:gd name="T1" fmla="*/ 100 h 48"/>
                <a:gd name="T2" fmla="*/ 248 w 143"/>
                <a:gd name="T3" fmla="*/ 0 h 48"/>
                <a:gd name="T4" fmla="*/ 118 w 143"/>
                <a:gd name="T5" fmla="*/ 17 h 48"/>
                <a:gd name="T6" fmla="*/ 0 w 143"/>
                <a:gd name="T7" fmla="*/ 88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" h="48">
                  <a:moveTo>
                    <a:pt x="143" y="42"/>
                  </a:moveTo>
                  <a:cubicBezTo>
                    <a:pt x="143" y="42"/>
                    <a:pt x="108" y="48"/>
                    <a:pt x="105" y="0"/>
                  </a:cubicBezTo>
                  <a:cubicBezTo>
                    <a:pt x="105" y="0"/>
                    <a:pt x="74" y="36"/>
                    <a:pt x="50" y="7"/>
                  </a:cubicBezTo>
                  <a:cubicBezTo>
                    <a:pt x="0" y="37"/>
                    <a:pt x="0" y="37"/>
                    <a:pt x="0" y="37"/>
                  </a:cubicBezTo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3" name="chenying0907 71"/>
            <p:cNvSpPr/>
            <p:nvPr/>
          </p:nvSpPr>
          <p:spPr bwMode="auto">
            <a:xfrm>
              <a:off x="3170" y="1704"/>
              <a:ext cx="47" cy="102"/>
            </a:xfrm>
            <a:custGeom>
              <a:gdLst>
                <a:gd name="T0" fmla="*/ 40 w 20"/>
                <a:gd name="T1" fmla="*/ 102 h 43"/>
                <a:gd name="T2" fmla="*/ 47 w 20"/>
                <a:gd name="T3" fmla="*/ 0 h 43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0" h="43">
                  <a:moveTo>
                    <a:pt x="17" y="43"/>
                  </a:moveTo>
                  <a:cubicBezTo>
                    <a:pt x="17" y="43"/>
                    <a:pt x="0" y="17"/>
                    <a:pt x="20" y="0"/>
                  </a:cubicBezTo>
                </a:path>
              </a:pathLst>
            </a:custGeom>
            <a:noFill/>
            <a:ln w="1905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634" name="chenying0907 130"/>
          <p:cNvSpPr/>
          <p:nvPr/>
        </p:nvSpPr>
        <p:spPr bwMode="auto">
          <a:xfrm>
            <a:off x="1965325" y="3792538"/>
            <a:ext cx="2176463" cy="881062"/>
          </a:xfrm>
          <a:custGeom>
            <a:gdLst>
              <a:gd name="T0" fmla="*/ 2176463 w 580"/>
              <a:gd name="T1" fmla="*/ 881062 h 235"/>
              <a:gd name="T2" fmla="*/ 1606080 w 580"/>
              <a:gd name="T3" fmla="*/ 794830 h 235"/>
              <a:gd name="T4" fmla="*/ 1005676 w 580"/>
              <a:gd name="T5" fmla="*/ 599872 h 235"/>
              <a:gd name="T6" fmla="*/ 371500 w 580"/>
              <a:gd name="T7" fmla="*/ 277441 h 235"/>
              <a:gd name="T8" fmla="*/ 48783 w 580"/>
              <a:gd name="T9" fmla="*/ 48740 h 235"/>
              <a:gd name="T10" fmla="*/ 0 w 580"/>
              <a:gd name="T11" fmla="*/ 0 h 23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80" h="235">
                <a:moveTo>
                  <a:pt x="580" y="235"/>
                </a:moveTo>
                <a:cubicBezTo>
                  <a:pt x="580" y="235"/>
                  <a:pt x="452" y="217"/>
                  <a:pt x="428" y="212"/>
                </a:cubicBezTo>
                <a:cubicBezTo>
                  <a:pt x="404" y="207"/>
                  <a:pt x="307" y="178"/>
                  <a:pt x="268" y="160"/>
                </a:cubicBezTo>
                <a:cubicBezTo>
                  <a:pt x="229" y="142"/>
                  <a:pt x="115" y="82"/>
                  <a:pt x="99" y="74"/>
                </a:cubicBezTo>
                <a:cubicBezTo>
                  <a:pt x="83" y="67"/>
                  <a:pt x="19" y="15"/>
                  <a:pt x="13" y="13"/>
                </a:cubicBezTo>
                <a:cubicBezTo>
                  <a:pt x="8" y="10"/>
                  <a:pt x="0" y="0"/>
                  <a:pt x="0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35" name="chenying0907 131"/>
          <p:cNvSpPr/>
          <p:nvPr/>
        </p:nvSpPr>
        <p:spPr bwMode="auto">
          <a:xfrm>
            <a:off x="3470275" y="4160838"/>
            <a:ext cx="182563" cy="434975"/>
          </a:xfrm>
          <a:custGeom>
            <a:gdLst>
              <a:gd name="T0" fmla="*/ 141579 w 49"/>
              <a:gd name="T1" fmla="*/ 434975 h 116"/>
              <a:gd name="T2" fmla="*/ 55887 w 49"/>
              <a:gd name="T3" fmla="*/ 367479 h 116"/>
              <a:gd name="T4" fmla="*/ 3726 w 49"/>
              <a:gd name="T5" fmla="*/ 247486 h 116"/>
              <a:gd name="T6" fmla="*/ 52161 w 49"/>
              <a:gd name="T7" fmla="*/ 108744 h 116"/>
              <a:gd name="T8" fmla="*/ 59612 w 49"/>
              <a:gd name="T9" fmla="*/ 22499 h 116"/>
              <a:gd name="T10" fmla="*/ 156483 w 49"/>
              <a:gd name="T11" fmla="*/ 146242 h 116"/>
              <a:gd name="T12" fmla="*/ 171386 w 49"/>
              <a:gd name="T13" fmla="*/ 326231 h 116"/>
              <a:gd name="T14" fmla="*/ 141579 w 49"/>
              <a:gd name="T15" fmla="*/ 434975 h 1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9" h="115">
                <a:moveTo>
                  <a:pt x="38" y="116"/>
                </a:moveTo>
                <a:cubicBezTo>
                  <a:pt x="38" y="116"/>
                  <a:pt x="21" y="106"/>
                  <a:pt x="15" y="98"/>
                </a:cubicBezTo>
                <a:cubicBezTo>
                  <a:pt x="9" y="90"/>
                  <a:pt x="0" y="78"/>
                  <a:pt x="1" y="66"/>
                </a:cubicBezTo>
                <a:cubicBezTo>
                  <a:pt x="1" y="55"/>
                  <a:pt x="12" y="34"/>
                  <a:pt x="14" y="29"/>
                </a:cubicBezTo>
                <a:cubicBezTo>
                  <a:pt x="17" y="25"/>
                  <a:pt x="17" y="11"/>
                  <a:pt x="16" y="6"/>
                </a:cubicBezTo>
                <a:cubicBezTo>
                  <a:pt x="15" y="0"/>
                  <a:pt x="38" y="23"/>
                  <a:pt x="42" y="39"/>
                </a:cubicBezTo>
                <a:cubicBezTo>
                  <a:pt x="46" y="55"/>
                  <a:pt x="49" y="80"/>
                  <a:pt x="46" y="87"/>
                </a:cubicBezTo>
                <a:cubicBezTo>
                  <a:pt x="43" y="93"/>
                  <a:pt x="38" y="116"/>
                  <a:pt x="38" y="116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36" name="chenying0907 132"/>
          <p:cNvSpPr/>
          <p:nvPr/>
        </p:nvSpPr>
        <p:spPr bwMode="auto">
          <a:xfrm>
            <a:off x="3421063" y="4595813"/>
            <a:ext cx="214312" cy="495300"/>
          </a:xfrm>
          <a:custGeom>
            <a:gdLst>
              <a:gd name="T0" fmla="*/ 161674 w 57"/>
              <a:gd name="T1" fmla="*/ 0 h 132"/>
              <a:gd name="T2" fmla="*/ 78957 w 57"/>
              <a:gd name="T3" fmla="*/ 63789 h 132"/>
              <a:gd name="T4" fmla="*/ 7520 w 57"/>
              <a:gd name="T5" fmla="*/ 251402 h 132"/>
              <a:gd name="T6" fmla="*/ 15039 w 57"/>
              <a:gd name="T7" fmla="*/ 450273 h 132"/>
              <a:gd name="T8" fmla="*/ 124075 w 57"/>
              <a:gd name="T9" fmla="*/ 401493 h 132"/>
              <a:gd name="T10" fmla="*/ 199273 w 57"/>
              <a:gd name="T11" fmla="*/ 213880 h 132"/>
              <a:gd name="T12" fmla="*/ 161674 w 57"/>
              <a:gd name="T13" fmla="*/ 0 h 1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7" h="132">
                <a:moveTo>
                  <a:pt x="43" y="0"/>
                </a:moveTo>
                <a:cubicBezTo>
                  <a:pt x="43" y="0"/>
                  <a:pt x="28" y="6"/>
                  <a:pt x="21" y="17"/>
                </a:cubicBezTo>
                <a:cubicBezTo>
                  <a:pt x="13" y="28"/>
                  <a:pt x="4" y="51"/>
                  <a:pt x="2" y="67"/>
                </a:cubicBezTo>
                <a:cubicBezTo>
                  <a:pt x="0" y="83"/>
                  <a:pt x="3" y="109"/>
                  <a:pt x="4" y="120"/>
                </a:cubicBezTo>
                <a:cubicBezTo>
                  <a:pt x="6" y="132"/>
                  <a:pt x="28" y="120"/>
                  <a:pt x="33" y="107"/>
                </a:cubicBezTo>
                <a:cubicBezTo>
                  <a:pt x="39" y="94"/>
                  <a:pt x="51" y="72"/>
                  <a:pt x="53" y="57"/>
                </a:cubicBezTo>
                <a:cubicBezTo>
                  <a:pt x="56" y="42"/>
                  <a:pt x="57" y="18"/>
                  <a:pt x="43" y="0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37" name="chenying0907 133"/>
          <p:cNvSpPr/>
          <p:nvPr/>
        </p:nvSpPr>
        <p:spPr bwMode="auto">
          <a:xfrm>
            <a:off x="3094038" y="4067175"/>
            <a:ext cx="258762" cy="434975"/>
          </a:xfrm>
          <a:custGeom>
            <a:gdLst>
              <a:gd name="T0" fmla="*/ 172508 w 69"/>
              <a:gd name="T1" fmla="*/ 434975 h 116"/>
              <a:gd name="T2" fmla="*/ 45002 w 69"/>
              <a:gd name="T3" fmla="*/ 254985 h 116"/>
              <a:gd name="T4" fmla="*/ 3750 w 69"/>
              <a:gd name="T5" fmla="*/ 33748 h 116"/>
              <a:gd name="T6" fmla="*/ 112505 w 69"/>
              <a:gd name="T7" fmla="*/ 74996 h 116"/>
              <a:gd name="T8" fmla="*/ 247511 w 69"/>
              <a:gd name="T9" fmla="*/ 266235 h 116"/>
              <a:gd name="T10" fmla="*/ 172508 w 69"/>
              <a:gd name="T11" fmla="*/ 434975 h 1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9" h="115">
                <a:moveTo>
                  <a:pt x="46" y="116"/>
                </a:moveTo>
                <a:cubicBezTo>
                  <a:pt x="46" y="116"/>
                  <a:pt x="20" y="85"/>
                  <a:pt x="12" y="68"/>
                </a:cubicBezTo>
                <a:cubicBezTo>
                  <a:pt x="5" y="50"/>
                  <a:pt x="0" y="19"/>
                  <a:pt x="1" y="9"/>
                </a:cubicBezTo>
                <a:cubicBezTo>
                  <a:pt x="3" y="0"/>
                  <a:pt x="16" y="7"/>
                  <a:pt x="30" y="20"/>
                </a:cubicBezTo>
                <a:cubicBezTo>
                  <a:pt x="43" y="33"/>
                  <a:pt x="69" y="50"/>
                  <a:pt x="66" y="71"/>
                </a:cubicBezTo>
                <a:cubicBezTo>
                  <a:pt x="64" y="92"/>
                  <a:pt x="58" y="110"/>
                  <a:pt x="46" y="116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38" name="chenying0907 134"/>
          <p:cNvSpPr/>
          <p:nvPr/>
        </p:nvSpPr>
        <p:spPr bwMode="auto">
          <a:xfrm>
            <a:off x="3060700" y="4494213"/>
            <a:ext cx="266700" cy="434975"/>
          </a:xfrm>
          <a:custGeom>
            <a:gdLst>
              <a:gd name="T0" fmla="*/ 184061 w 71"/>
              <a:gd name="T1" fmla="*/ 0 h 116"/>
              <a:gd name="T2" fmla="*/ 67614 w 71"/>
              <a:gd name="T3" fmla="*/ 179990 h 116"/>
              <a:gd name="T4" fmla="*/ 11269 w 71"/>
              <a:gd name="T5" fmla="*/ 393727 h 116"/>
              <a:gd name="T6" fmla="*/ 75127 w 71"/>
              <a:gd name="T7" fmla="*/ 393727 h 116"/>
              <a:gd name="T8" fmla="*/ 232893 w 71"/>
              <a:gd name="T9" fmla="*/ 269984 h 116"/>
              <a:gd name="T10" fmla="*/ 259187 w 71"/>
              <a:gd name="T11" fmla="*/ 172490 h 116"/>
              <a:gd name="T12" fmla="*/ 184061 w 71"/>
              <a:gd name="T13" fmla="*/ 0 h 1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1" h="115">
                <a:moveTo>
                  <a:pt x="49" y="0"/>
                </a:moveTo>
                <a:cubicBezTo>
                  <a:pt x="49" y="0"/>
                  <a:pt x="24" y="22"/>
                  <a:pt x="18" y="48"/>
                </a:cubicBezTo>
                <a:cubicBezTo>
                  <a:pt x="12" y="75"/>
                  <a:pt x="7" y="100"/>
                  <a:pt x="3" y="105"/>
                </a:cubicBezTo>
                <a:cubicBezTo>
                  <a:pt x="0" y="109"/>
                  <a:pt x="5" y="116"/>
                  <a:pt x="20" y="105"/>
                </a:cubicBezTo>
                <a:cubicBezTo>
                  <a:pt x="36" y="93"/>
                  <a:pt x="59" y="77"/>
                  <a:pt x="62" y="72"/>
                </a:cubicBezTo>
                <a:cubicBezTo>
                  <a:pt x="66" y="66"/>
                  <a:pt x="71" y="59"/>
                  <a:pt x="69" y="46"/>
                </a:cubicBezTo>
                <a:cubicBezTo>
                  <a:pt x="67" y="34"/>
                  <a:pt x="62" y="4"/>
                  <a:pt x="49" y="0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39" name="chenying0907 135"/>
          <p:cNvSpPr/>
          <p:nvPr/>
        </p:nvSpPr>
        <p:spPr bwMode="auto">
          <a:xfrm>
            <a:off x="2794000" y="3875088"/>
            <a:ext cx="169863" cy="468312"/>
          </a:xfrm>
          <a:custGeom>
            <a:gdLst>
              <a:gd name="T0" fmla="*/ 67945 w 45"/>
              <a:gd name="T1" fmla="*/ 468312 h 125"/>
              <a:gd name="T2" fmla="*/ 98143 w 45"/>
              <a:gd name="T3" fmla="*/ 363410 h 125"/>
              <a:gd name="T4" fmla="*/ 169863 w 45"/>
              <a:gd name="T5" fmla="*/ 213550 h 125"/>
              <a:gd name="T6" fmla="*/ 101918 w 45"/>
              <a:gd name="T7" fmla="*/ 29972 h 125"/>
              <a:gd name="T8" fmla="*/ 45297 w 45"/>
              <a:gd name="T9" fmla="*/ 86169 h 125"/>
              <a:gd name="T10" fmla="*/ 0 w 45"/>
              <a:gd name="T11" fmla="*/ 284734 h 125"/>
              <a:gd name="T12" fmla="*/ 67945 w 45"/>
              <a:gd name="T13" fmla="*/ 468312 h 1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" h="125">
                <a:moveTo>
                  <a:pt x="18" y="125"/>
                </a:moveTo>
                <a:cubicBezTo>
                  <a:pt x="18" y="125"/>
                  <a:pt x="20" y="107"/>
                  <a:pt x="26" y="97"/>
                </a:cubicBezTo>
                <a:cubicBezTo>
                  <a:pt x="32" y="86"/>
                  <a:pt x="44" y="70"/>
                  <a:pt x="45" y="57"/>
                </a:cubicBezTo>
                <a:cubicBezTo>
                  <a:pt x="45" y="43"/>
                  <a:pt x="33" y="16"/>
                  <a:pt x="27" y="8"/>
                </a:cubicBezTo>
                <a:cubicBezTo>
                  <a:pt x="21" y="0"/>
                  <a:pt x="16" y="11"/>
                  <a:pt x="12" y="23"/>
                </a:cubicBezTo>
                <a:cubicBezTo>
                  <a:pt x="8" y="35"/>
                  <a:pt x="0" y="62"/>
                  <a:pt x="0" y="76"/>
                </a:cubicBezTo>
                <a:cubicBezTo>
                  <a:pt x="0" y="90"/>
                  <a:pt x="5" y="115"/>
                  <a:pt x="18" y="125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40" name="chenying0907 136"/>
          <p:cNvSpPr/>
          <p:nvPr/>
        </p:nvSpPr>
        <p:spPr bwMode="auto">
          <a:xfrm>
            <a:off x="1841500" y="3952875"/>
            <a:ext cx="390525" cy="312738"/>
          </a:xfrm>
          <a:custGeom>
            <a:gdLst>
              <a:gd name="T0" fmla="*/ 390525 w 104"/>
              <a:gd name="T1" fmla="*/ 52751 h 83"/>
              <a:gd name="T2" fmla="*/ 225303 w 104"/>
              <a:gd name="T3" fmla="*/ 30143 h 83"/>
              <a:gd name="T4" fmla="*/ 63836 w 104"/>
              <a:gd name="T5" fmla="*/ 180861 h 83"/>
              <a:gd name="T6" fmla="*/ 0 w 104"/>
              <a:gd name="T7" fmla="*/ 286363 h 83"/>
              <a:gd name="T8" fmla="*/ 161467 w 104"/>
              <a:gd name="T9" fmla="*/ 263755 h 83"/>
              <a:gd name="T10" fmla="*/ 349219 w 104"/>
              <a:gd name="T11" fmla="*/ 158253 h 83"/>
              <a:gd name="T12" fmla="*/ 390525 w 104"/>
              <a:gd name="T13" fmla="*/ 52751 h 8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4" h="83">
                <a:moveTo>
                  <a:pt x="104" y="14"/>
                </a:moveTo>
                <a:cubicBezTo>
                  <a:pt x="104" y="14"/>
                  <a:pt x="76" y="0"/>
                  <a:pt x="60" y="8"/>
                </a:cubicBezTo>
                <a:cubicBezTo>
                  <a:pt x="44" y="15"/>
                  <a:pt x="23" y="41"/>
                  <a:pt x="17" y="48"/>
                </a:cubicBezTo>
                <a:cubicBezTo>
                  <a:pt x="10" y="56"/>
                  <a:pt x="1" y="68"/>
                  <a:pt x="0" y="76"/>
                </a:cubicBezTo>
                <a:cubicBezTo>
                  <a:pt x="0" y="83"/>
                  <a:pt x="29" y="75"/>
                  <a:pt x="43" y="70"/>
                </a:cubicBezTo>
                <a:cubicBezTo>
                  <a:pt x="58" y="66"/>
                  <a:pt x="85" y="54"/>
                  <a:pt x="93" y="42"/>
                </a:cubicBezTo>
                <a:cubicBezTo>
                  <a:pt x="100" y="30"/>
                  <a:pt x="104" y="14"/>
                  <a:pt x="104" y="14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41" name="chenying0907 137"/>
          <p:cNvSpPr/>
          <p:nvPr/>
        </p:nvSpPr>
        <p:spPr bwMode="auto">
          <a:xfrm>
            <a:off x="1516063" y="3762375"/>
            <a:ext cx="479425" cy="176213"/>
          </a:xfrm>
          <a:custGeom>
            <a:gdLst>
              <a:gd name="T0" fmla="*/ 479425 w 128"/>
              <a:gd name="T1" fmla="*/ 59987 h 47"/>
              <a:gd name="T2" fmla="*/ 288404 w 128"/>
              <a:gd name="T3" fmla="*/ 22495 h 47"/>
              <a:gd name="T4" fmla="*/ 116111 w 128"/>
              <a:gd name="T5" fmla="*/ 97480 h 47"/>
              <a:gd name="T6" fmla="*/ 33710 w 128"/>
              <a:gd name="T7" fmla="*/ 157467 h 47"/>
              <a:gd name="T8" fmla="*/ 206003 w 128"/>
              <a:gd name="T9" fmla="*/ 172464 h 47"/>
              <a:gd name="T10" fmla="*/ 408260 w 128"/>
              <a:gd name="T11" fmla="*/ 108727 h 47"/>
              <a:gd name="T12" fmla="*/ 479425 w 128"/>
              <a:gd name="T13" fmla="*/ 59987 h 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8" h="47">
                <a:moveTo>
                  <a:pt x="128" y="16"/>
                </a:moveTo>
                <a:cubicBezTo>
                  <a:pt x="128" y="16"/>
                  <a:pt x="102" y="0"/>
                  <a:pt x="77" y="6"/>
                </a:cubicBezTo>
                <a:cubicBezTo>
                  <a:pt x="52" y="11"/>
                  <a:pt x="41" y="21"/>
                  <a:pt x="31" y="26"/>
                </a:cubicBezTo>
                <a:cubicBezTo>
                  <a:pt x="20" y="31"/>
                  <a:pt x="0" y="40"/>
                  <a:pt x="9" y="42"/>
                </a:cubicBezTo>
                <a:cubicBezTo>
                  <a:pt x="19" y="45"/>
                  <a:pt x="45" y="47"/>
                  <a:pt x="55" y="46"/>
                </a:cubicBezTo>
                <a:cubicBezTo>
                  <a:pt x="66" y="45"/>
                  <a:pt x="99" y="36"/>
                  <a:pt x="109" y="29"/>
                </a:cubicBezTo>
                <a:cubicBezTo>
                  <a:pt x="119" y="23"/>
                  <a:pt x="128" y="16"/>
                  <a:pt x="128" y="16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42" name="chenying0907 138"/>
          <p:cNvSpPr/>
          <p:nvPr/>
        </p:nvSpPr>
        <p:spPr bwMode="auto">
          <a:xfrm>
            <a:off x="1947863" y="3481388"/>
            <a:ext cx="146050" cy="390525"/>
          </a:xfrm>
          <a:custGeom>
            <a:gdLst>
              <a:gd name="T0" fmla="*/ 112346 w 39"/>
              <a:gd name="T1" fmla="*/ 390525 h 104"/>
              <a:gd name="T2" fmla="*/ 29959 w 39"/>
              <a:gd name="T3" fmla="*/ 270363 h 104"/>
              <a:gd name="T4" fmla="*/ 3745 w 39"/>
              <a:gd name="T5" fmla="*/ 116406 h 104"/>
              <a:gd name="T6" fmla="*/ 3745 w 39"/>
              <a:gd name="T7" fmla="*/ 18775 h 104"/>
              <a:gd name="T8" fmla="*/ 71153 w 39"/>
              <a:gd name="T9" fmla="*/ 78856 h 104"/>
              <a:gd name="T10" fmla="*/ 146050 w 39"/>
              <a:gd name="T11" fmla="*/ 202773 h 104"/>
              <a:gd name="T12" fmla="*/ 127326 w 39"/>
              <a:gd name="T13" fmla="*/ 337954 h 104"/>
              <a:gd name="T14" fmla="*/ 112346 w 39"/>
              <a:gd name="T15" fmla="*/ 390525 h 10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9" h="104">
                <a:moveTo>
                  <a:pt x="30" y="104"/>
                </a:moveTo>
                <a:cubicBezTo>
                  <a:pt x="30" y="104"/>
                  <a:pt x="13" y="86"/>
                  <a:pt x="8" y="72"/>
                </a:cubicBezTo>
                <a:cubicBezTo>
                  <a:pt x="3" y="57"/>
                  <a:pt x="1" y="41"/>
                  <a:pt x="1" y="31"/>
                </a:cubicBezTo>
                <a:cubicBezTo>
                  <a:pt x="1" y="22"/>
                  <a:pt x="2" y="11"/>
                  <a:pt x="1" y="5"/>
                </a:cubicBezTo>
                <a:cubicBezTo>
                  <a:pt x="0" y="0"/>
                  <a:pt x="12" y="12"/>
                  <a:pt x="19" y="21"/>
                </a:cubicBezTo>
                <a:cubicBezTo>
                  <a:pt x="27" y="29"/>
                  <a:pt x="39" y="33"/>
                  <a:pt x="39" y="54"/>
                </a:cubicBezTo>
                <a:cubicBezTo>
                  <a:pt x="39" y="76"/>
                  <a:pt x="35" y="87"/>
                  <a:pt x="34" y="90"/>
                </a:cubicBezTo>
                <a:cubicBezTo>
                  <a:pt x="33" y="94"/>
                  <a:pt x="30" y="104"/>
                  <a:pt x="30" y="104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43" name="chenying0907 139"/>
          <p:cNvSpPr/>
          <p:nvPr/>
        </p:nvSpPr>
        <p:spPr bwMode="auto">
          <a:xfrm>
            <a:off x="2314575" y="3714750"/>
            <a:ext cx="333375" cy="517525"/>
          </a:xfrm>
          <a:custGeom>
            <a:gdLst>
              <a:gd name="T0" fmla="*/ 333375 w 89"/>
              <a:gd name="T1" fmla="*/ 517525 h 138"/>
              <a:gd name="T2" fmla="*/ 123611 w 89"/>
              <a:gd name="T3" fmla="*/ 221261 h 138"/>
              <a:gd name="T4" fmla="*/ 0 w 89"/>
              <a:gd name="T5" fmla="*/ 0 h 138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9" h="138">
                <a:moveTo>
                  <a:pt x="89" y="138"/>
                </a:moveTo>
                <a:cubicBezTo>
                  <a:pt x="89" y="138"/>
                  <a:pt x="39" y="67"/>
                  <a:pt x="33" y="59"/>
                </a:cubicBezTo>
                <a:cubicBezTo>
                  <a:pt x="27" y="51"/>
                  <a:pt x="2" y="4"/>
                  <a:pt x="0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44" name="chenying0907 140"/>
          <p:cNvSpPr/>
          <p:nvPr/>
        </p:nvSpPr>
        <p:spPr bwMode="auto">
          <a:xfrm>
            <a:off x="2116138" y="3781425"/>
            <a:ext cx="277812" cy="123825"/>
          </a:xfrm>
          <a:custGeom>
            <a:gdLst>
              <a:gd name="T0" fmla="*/ 266549 w 74"/>
              <a:gd name="T1" fmla="*/ 60036 h 33"/>
              <a:gd name="T2" fmla="*/ 168940 w 74"/>
              <a:gd name="T3" fmla="*/ 11257 h 33"/>
              <a:gd name="T4" fmla="*/ 11263 w 74"/>
              <a:gd name="T5" fmla="*/ 75045 h 33"/>
              <a:gd name="T6" fmla="*/ 101364 w 74"/>
              <a:gd name="T7" fmla="*/ 120073 h 33"/>
              <a:gd name="T8" fmla="*/ 225253 w 74"/>
              <a:gd name="T9" fmla="*/ 120073 h 33"/>
              <a:gd name="T10" fmla="*/ 266549 w 74"/>
              <a:gd name="T11" fmla="*/ 60036 h 3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74" h="33">
                <a:moveTo>
                  <a:pt x="71" y="16"/>
                </a:moveTo>
                <a:cubicBezTo>
                  <a:pt x="71" y="16"/>
                  <a:pt x="67" y="0"/>
                  <a:pt x="45" y="3"/>
                </a:cubicBezTo>
                <a:cubicBezTo>
                  <a:pt x="24" y="6"/>
                  <a:pt x="6" y="18"/>
                  <a:pt x="3" y="20"/>
                </a:cubicBezTo>
                <a:cubicBezTo>
                  <a:pt x="0" y="23"/>
                  <a:pt x="14" y="31"/>
                  <a:pt x="27" y="32"/>
                </a:cubicBezTo>
                <a:cubicBezTo>
                  <a:pt x="40" y="32"/>
                  <a:pt x="55" y="33"/>
                  <a:pt x="60" y="32"/>
                </a:cubicBezTo>
                <a:cubicBezTo>
                  <a:pt x="65" y="30"/>
                  <a:pt x="74" y="27"/>
                  <a:pt x="71" y="16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45" name="chenying0907 141"/>
          <p:cNvSpPr/>
          <p:nvPr/>
        </p:nvSpPr>
        <p:spPr bwMode="auto">
          <a:xfrm>
            <a:off x="2540000" y="3800475"/>
            <a:ext cx="176213" cy="465138"/>
          </a:xfrm>
          <a:custGeom>
            <a:gdLst>
              <a:gd name="T0" fmla="*/ 176213 w 47"/>
              <a:gd name="T1" fmla="*/ 465138 h 124"/>
              <a:gd name="T2" fmla="*/ 0 w 47"/>
              <a:gd name="T3" fmla="*/ 0 h 124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47" h="124">
                <a:moveTo>
                  <a:pt x="47" y="124"/>
                </a:moveTo>
                <a:cubicBezTo>
                  <a:pt x="47" y="124"/>
                  <a:pt x="8" y="12"/>
                  <a:pt x="0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46" name="chenying0907 142"/>
          <p:cNvSpPr/>
          <p:nvPr/>
        </p:nvSpPr>
        <p:spPr bwMode="auto">
          <a:xfrm>
            <a:off x="2551113" y="3627438"/>
            <a:ext cx="338137" cy="214312"/>
          </a:xfrm>
          <a:custGeom>
            <a:gdLst>
              <a:gd name="T0" fmla="*/ 0 w 90"/>
              <a:gd name="T1" fmla="*/ 195513 h 57"/>
              <a:gd name="T2" fmla="*/ 97684 w 90"/>
              <a:gd name="T3" fmla="*/ 210552 h 57"/>
              <a:gd name="T4" fmla="*/ 225425 w 90"/>
              <a:gd name="T5" fmla="*/ 127835 h 57"/>
              <a:gd name="T6" fmla="*/ 296809 w 90"/>
              <a:gd name="T7" fmla="*/ 56398 h 57"/>
              <a:gd name="T8" fmla="*/ 274267 w 90"/>
              <a:gd name="T9" fmla="*/ 0 h 57"/>
              <a:gd name="T10" fmla="*/ 112712 w 90"/>
              <a:gd name="T11" fmla="*/ 22559 h 57"/>
              <a:gd name="T12" fmla="*/ 0 w 90"/>
              <a:gd name="T13" fmla="*/ 195513 h 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0" h="57">
                <a:moveTo>
                  <a:pt x="0" y="52"/>
                </a:moveTo>
                <a:cubicBezTo>
                  <a:pt x="0" y="52"/>
                  <a:pt x="13" y="57"/>
                  <a:pt x="26" y="56"/>
                </a:cubicBezTo>
                <a:cubicBezTo>
                  <a:pt x="39" y="55"/>
                  <a:pt x="53" y="39"/>
                  <a:pt x="60" y="34"/>
                </a:cubicBezTo>
                <a:cubicBezTo>
                  <a:pt x="67" y="29"/>
                  <a:pt x="75" y="17"/>
                  <a:pt x="79" y="15"/>
                </a:cubicBezTo>
                <a:cubicBezTo>
                  <a:pt x="84" y="13"/>
                  <a:pt x="90" y="0"/>
                  <a:pt x="73" y="0"/>
                </a:cubicBezTo>
                <a:cubicBezTo>
                  <a:pt x="56" y="0"/>
                  <a:pt x="42" y="0"/>
                  <a:pt x="30" y="6"/>
                </a:cubicBezTo>
                <a:cubicBezTo>
                  <a:pt x="18" y="12"/>
                  <a:pt x="3" y="31"/>
                  <a:pt x="0" y="52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47" name="chenying0907 143"/>
          <p:cNvSpPr/>
          <p:nvPr/>
        </p:nvSpPr>
        <p:spPr bwMode="auto">
          <a:xfrm>
            <a:off x="2306638" y="3579813"/>
            <a:ext cx="252412" cy="269875"/>
          </a:xfrm>
          <a:custGeom>
            <a:gdLst>
              <a:gd name="T0" fmla="*/ 252412 w 67"/>
              <a:gd name="T1" fmla="*/ 258630 h 72"/>
              <a:gd name="T2" fmla="*/ 116788 w 67"/>
              <a:gd name="T3" fmla="*/ 247385 h 72"/>
              <a:gd name="T4" fmla="*/ 18837 w 67"/>
              <a:gd name="T5" fmla="*/ 104951 h 72"/>
              <a:gd name="T6" fmla="*/ 7535 w 67"/>
              <a:gd name="T7" fmla="*/ 18741 h 72"/>
              <a:gd name="T8" fmla="*/ 75347 w 67"/>
              <a:gd name="T9" fmla="*/ 41231 h 72"/>
              <a:gd name="T10" fmla="*/ 173298 w 67"/>
              <a:gd name="T11" fmla="*/ 164924 h 72"/>
              <a:gd name="T12" fmla="*/ 252412 w 67"/>
              <a:gd name="T13" fmla="*/ 258630 h 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7" h="72">
                <a:moveTo>
                  <a:pt x="67" y="69"/>
                </a:moveTo>
                <a:cubicBezTo>
                  <a:pt x="67" y="69"/>
                  <a:pt x="42" y="72"/>
                  <a:pt x="31" y="66"/>
                </a:cubicBezTo>
                <a:cubicBezTo>
                  <a:pt x="19" y="60"/>
                  <a:pt x="6" y="36"/>
                  <a:pt x="5" y="28"/>
                </a:cubicBezTo>
                <a:cubicBezTo>
                  <a:pt x="3" y="20"/>
                  <a:pt x="0" y="9"/>
                  <a:pt x="2" y="5"/>
                </a:cubicBezTo>
                <a:cubicBezTo>
                  <a:pt x="4" y="0"/>
                  <a:pt x="14" y="6"/>
                  <a:pt x="20" y="11"/>
                </a:cubicBezTo>
                <a:cubicBezTo>
                  <a:pt x="27" y="15"/>
                  <a:pt x="41" y="30"/>
                  <a:pt x="46" y="44"/>
                </a:cubicBezTo>
                <a:cubicBezTo>
                  <a:pt x="52" y="58"/>
                  <a:pt x="67" y="69"/>
                  <a:pt x="67" y="69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48" name="chenying0907 144"/>
          <p:cNvSpPr/>
          <p:nvPr/>
        </p:nvSpPr>
        <p:spPr bwMode="auto">
          <a:xfrm>
            <a:off x="2570163" y="4460875"/>
            <a:ext cx="614362" cy="14288"/>
          </a:xfrm>
          <a:custGeom>
            <a:gdLst>
              <a:gd name="T0" fmla="*/ 614362 w 164"/>
              <a:gd name="T1" fmla="*/ 14288 h 4"/>
              <a:gd name="T2" fmla="*/ 0 w 164"/>
              <a:gd name="T3" fmla="*/ 0 h 4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64" h="4">
                <a:moveTo>
                  <a:pt x="164" y="4"/>
                </a:moveTo>
                <a:cubicBezTo>
                  <a:pt x="164" y="4"/>
                  <a:pt x="32" y="0"/>
                  <a:pt x="0" y="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49" name="chenying0907 145"/>
          <p:cNvSpPr/>
          <p:nvPr/>
        </p:nvSpPr>
        <p:spPr bwMode="auto">
          <a:xfrm>
            <a:off x="2895600" y="4475163"/>
            <a:ext cx="109538" cy="112712"/>
          </a:xfrm>
          <a:custGeom>
            <a:gdLst>
              <a:gd name="T0" fmla="*/ 109538 w 29"/>
              <a:gd name="T1" fmla="*/ 0 h 30"/>
              <a:gd name="T2" fmla="*/ 0 w 29"/>
              <a:gd name="T3" fmla="*/ 112712 h 30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8" h="30">
                <a:moveTo>
                  <a:pt x="29" y="0"/>
                </a:moveTo>
                <a:cubicBezTo>
                  <a:pt x="29" y="0"/>
                  <a:pt x="4" y="22"/>
                  <a:pt x="0" y="30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50" name="chenying0907 146"/>
          <p:cNvSpPr/>
          <p:nvPr/>
        </p:nvSpPr>
        <p:spPr bwMode="auto">
          <a:xfrm>
            <a:off x="2452688" y="4392613"/>
            <a:ext cx="117475" cy="82550"/>
          </a:xfrm>
          <a:custGeom>
            <a:gdLst>
              <a:gd name="T0" fmla="*/ 117475 w 31"/>
              <a:gd name="T1" fmla="*/ 41275 h 22"/>
              <a:gd name="T2" fmla="*/ 75790 w 31"/>
              <a:gd name="T3" fmla="*/ 82550 h 22"/>
              <a:gd name="T4" fmla="*/ 41685 w 31"/>
              <a:gd name="T5" fmla="*/ 82550 h 22"/>
              <a:gd name="T6" fmla="*/ 0 w 31"/>
              <a:gd name="T7" fmla="*/ 41275 h 22"/>
              <a:gd name="T8" fmla="*/ 0 w 31"/>
              <a:gd name="T9" fmla="*/ 41275 h 22"/>
              <a:gd name="T10" fmla="*/ 41685 w 31"/>
              <a:gd name="T11" fmla="*/ 0 h 22"/>
              <a:gd name="T12" fmla="*/ 75790 w 31"/>
              <a:gd name="T13" fmla="*/ 0 h 22"/>
              <a:gd name="T14" fmla="*/ 117475 w 31"/>
              <a:gd name="T15" fmla="*/ 41275 h 2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1" h="22">
                <a:moveTo>
                  <a:pt x="31" y="11"/>
                </a:moveTo>
                <a:cubicBezTo>
                  <a:pt x="31" y="17"/>
                  <a:pt x="26" y="22"/>
                  <a:pt x="20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5" y="22"/>
                  <a:pt x="0" y="17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6" y="0"/>
                  <a:pt x="31" y="5"/>
                  <a:pt x="31" y="11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51" name="chenying0907 147"/>
          <p:cNvSpPr/>
          <p:nvPr/>
        </p:nvSpPr>
        <p:spPr bwMode="auto">
          <a:xfrm>
            <a:off x="2322513" y="4378325"/>
            <a:ext cx="115887" cy="82550"/>
          </a:xfrm>
          <a:custGeom>
            <a:gdLst>
              <a:gd name="T0" fmla="*/ 115887 w 31"/>
              <a:gd name="T1" fmla="*/ 41275 h 22"/>
              <a:gd name="T2" fmla="*/ 74766 w 31"/>
              <a:gd name="T3" fmla="*/ 82550 h 22"/>
              <a:gd name="T4" fmla="*/ 41121 w 31"/>
              <a:gd name="T5" fmla="*/ 82550 h 22"/>
              <a:gd name="T6" fmla="*/ 0 w 31"/>
              <a:gd name="T7" fmla="*/ 41275 h 22"/>
              <a:gd name="T8" fmla="*/ 0 w 31"/>
              <a:gd name="T9" fmla="*/ 41275 h 22"/>
              <a:gd name="T10" fmla="*/ 41121 w 31"/>
              <a:gd name="T11" fmla="*/ 0 h 22"/>
              <a:gd name="T12" fmla="*/ 74766 w 31"/>
              <a:gd name="T13" fmla="*/ 0 h 22"/>
              <a:gd name="T14" fmla="*/ 115887 w 31"/>
              <a:gd name="T15" fmla="*/ 41275 h 2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1" h="22">
                <a:moveTo>
                  <a:pt x="31" y="11"/>
                </a:moveTo>
                <a:cubicBezTo>
                  <a:pt x="31" y="17"/>
                  <a:pt x="26" y="22"/>
                  <a:pt x="20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5" y="22"/>
                  <a:pt x="0" y="17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6" y="0"/>
                  <a:pt x="31" y="5"/>
                  <a:pt x="31" y="11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52" name="chenying0907 148"/>
          <p:cNvSpPr/>
          <p:nvPr/>
        </p:nvSpPr>
        <p:spPr bwMode="auto">
          <a:xfrm>
            <a:off x="2355850" y="4452938"/>
            <a:ext cx="85725" cy="82550"/>
          </a:xfrm>
          <a:custGeom>
            <a:gdLst>
              <a:gd name="T0" fmla="*/ 85725 w 23"/>
              <a:gd name="T1" fmla="*/ 41275 h 22"/>
              <a:gd name="T2" fmla="*/ 55908 w 23"/>
              <a:gd name="T3" fmla="*/ 82550 h 22"/>
              <a:gd name="T4" fmla="*/ 29817 w 23"/>
              <a:gd name="T5" fmla="*/ 82550 h 22"/>
              <a:gd name="T6" fmla="*/ 0 w 23"/>
              <a:gd name="T7" fmla="*/ 41275 h 22"/>
              <a:gd name="T8" fmla="*/ 0 w 23"/>
              <a:gd name="T9" fmla="*/ 41275 h 22"/>
              <a:gd name="T10" fmla="*/ 29817 w 23"/>
              <a:gd name="T11" fmla="*/ 0 h 22"/>
              <a:gd name="T12" fmla="*/ 55908 w 23"/>
              <a:gd name="T13" fmla="*/ 0 h 22"/>
              <a:gd name="T14" fmla="*/ 85725 w 23"/>
              <a:gd name="T15" fmla="*/ 41275 h 2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3" h="22">
                <a:moveTo>
                  <a:pt x="23" y="11"/>
                </a:moveTo>
                <a:cubicBezTo>
                  <a:pt x="23" y="17"/>
                  <a:pt x="19" y="22"/>
                  <a:pt x="15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3" y="22"/>
                  <a:pt x="0" y="17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3" y="0"/>
                  <a:pt x="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9" y="0"/>
                  <a:pt x="23" y="5"/>
                  <a:pt x="23" y="11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53" name="chenying0907 149"/>
          <p:cNvSpPr/>
          <p:nvPr/>
        </p:nvSpPr>
        <p:spPr bwMode="auto">
          <a:xfrm>
            <a:off x="2452688" y="4460875"/>
            <a:ext cx="131762" cy="115888"/>
          </a:xfrm>
          <a:custGeom>
            <a:gdLst>
              <a:gd name="T0" fmla="*/ 124233 w 35"/>
              <a:gd name="T1" fmla="*/ 71028 h 31"/>
              <a:gd name="T2" fmla="*/ 67763 w 35"/>
              <a:gd name="T3" fmla="*/ 108411 h 31"/>
              <a:gd name="T4" fmla="*/ 33882 w 35"/>
              <a:gd name="T5" fmla="*/ 100935 h 31"/>
              <a:gd name="T6" fmla="*/ 7529 w 35"/>
              <a:gd name="T7" fmla="*/ 41122 h 31"/>
              <a:gd name="T8" fmla="*/ 7529 w 35"/>
              <a:gd name="T9" fmla="*/ 41122 h 31"/>
              <a:gd name="T10" fmla="*/ 60234 w 35"/>
              <a:gd name="T11" fmla="*/ 3738 h 31"/>
              <a:gd name="T12" fmla="*/ 94116 w 35"/>
              <a:gd name="T13" fmla="*/ 14953 h 31"/>
              <a:gd name="T14" fmla="*/ 124233 w 35"/>
              <a:gd name="T15" fmla="*/ 71028 h 3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5" h="31">
                <a:moveTo>
                  <a:pt x="33" y="19"/>
                </a:moveTo>
                <a:cubicBezTo>
                  <a:pt x="31" y="27"/>
                  <a:pt x="24" y="31"/>
                  <a:pt x="18" y="29"/>
                </a:cubicBezTo>
                <a:cubicBezTo>
                  <a:pt x="9" y="27"/>
                  <a:pt x="9" y="27"/>
                  <a:pt x="9" y="27"/>
                </a:cubicBezTo>
                <a:cubicBezTo>
                  <a:pt x="3" y="25"/>
                  <a:pt x="0" y="18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4" y="4"/>
                  <a:pt x="10" y="0"/>
                  <a:pt x="16" y="1"/>
                </a:cubicBezTo>
                <a:cubicBezTo>
                  <a:pt x="25" y="4"/>
                  <a:pt x="25" y="4"/>
                  <a:pt x="25" y="4"/>
                </a:cubicBezTo>
                <a:cubicBezTo>
                  <a:pt x="31" y="5"/>
                  <a:pt x="35" y="12"/>
                  <a:pt x="33" y="19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54" name="chenying0907 150"/>
          <p:cNvSpPr/>
          <p:nvPr/>
        </p:nvSpPr>
        <p:spPr bwMode="auto">
          <a:xfrm>
            <a:off x="2138363" y="4449763"/>
            <a:ext cx="85725" cy="77787"/>
          </a:xfrm>
          <a:custGeom>
            <a:gdLst>
              <a:gd name="T0" fmla="*/ 85725 w 23"/>
              <a:gd name="T1" fmla="*/ 40746 h 21"/>
              <a:gd name="T2" fmla="*/ 55908 w 23"/>
              <a:gd name="T3" fmla="*/ 77787 h 21"/>
              <a:gd name="T4" fmla="*/ 29817 w 23"/>
              <a:gd name="T5" fmla="*/ 77787 h 21"/>
              <a:gd name="T6" fmla="*/ 0 w 23"/>
              <a:gd name="T7" fmla="*/ 40746 h 21"/>
              <a:gd name="T8" fmla="*/ 0 w 23"/>
              <a:gd name="T9" fmla="*/ 40746 h 21"/>
              <a:gd name="T10" fmla="*/ 29817 w 23"/>
              <a:gd name="T11" fmla="*/ 0 h 21"/>
              <a:gd name="T12" fmla="*/ 55908 w 23"/>
              <a:gd name="T13" fmla="*/ 0 h 21"/>
              <a:gd name="T14" fmla="*/ 85725 w 23"/>
              <a:gd name="T15" fmla="*/ 40746 h 2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3" h="21">
                <a:moveTo>
                  <a:pt x="23" y="11"/>
                </a:moveTo>
                <a:cubicBezTo>
                  <a:pt x="23" y="17"/>
                  <a:pt x="19" y="21"/>
                  <a:pt x="15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3" y="21"/>
                  <a:pt x="0" y="17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3" y="0"/>
                  <a:pt x="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9" y="0"/>
                  <a:pt x="23" y="5"/>
                  <a:pt x="23" y="11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55" name="chenying0907 151"/>
          <p:cNvSpPr/>
          <p:nvPr/>
        </p:nvSpPr>
        <p:spPr bwMode="auto">
          <a:xfrm>
            <a:off x="2235200" y="4452938"/>
            <a:ext cx="131763" cy="115887"/>
          </a:xfrm>
          <a:custGeom>
            <a:gdLst>
              <a:gd name="T0" fmla="*/ 124234 w 35"/>
              <a:gd name="T1" fmla="*/ 74766 h 31"/>
              <a:gd name="T2" fmla="*/ 67764 w 35"/>
              <a:gd name="T3" fmla="*/ 112149 h 31"/>
              <a:gd name="T4" fmla="*/ 33882 w 35"/>
              <a:gd name="T5" fmla="*/ 100934 h 31"/>
              <a:gd name="T6" fmla="*/ 7529 w 35"/>
              <a:gd name="T7" fmla="*/ 44859 h 31"/>
              <a:gd name="T8" fmla="*/ 7529 w 35"/>
              <a:gd name="T9" fmla="*/ 44859 h 31"/>
              <a:gd name="T10" fmla="*/ 60235 w 35"/>
              <a:gd name="T11" fmla="*/ 7477 h 31"/>
              <a:gd name="T12" fmla="*/ 94116 w 35"/>
              <a:gd name="T13" fmla="*/ 14953 h 31"/>
              <a:gd name="T14" fmla="*/ 124234 w 35"/>
              <a:gd name="T15" fmla="*/ 74766 h 3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5" h="31">
                <a:moveTo>
                  <a:pt x="33" y="20"/>
                </a:moveTo>
                <a:cubicBezTo>
                  <a:pt x="31" y="27"/>
                  <a:pt x="24" y="31"/>
                  <a:pt x="18" y="30"/>
                </a:cubicBezTo>
                <a:cubicBezTo>
                  <a:pt x="9" y="27"/>
                  <a:pt x="9" y="27"/>
                  <a:pt x="9" y="27"/>
                </a:cubicBezTo>
                <a:cubicBezTo>
                  <a:pt x="3" y="26"/>
                  <a:pt x="0" y="19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4" y="5"/>
                  <a:pt x="10" y="0"/>
                  <a:pt x="16" y="2"/>
                </a:cubicBezTo>
                <a:cubicBezTo>
                  <a:pt x="25" y="4"/>
                  <a:pt x="25" y="4"/>
                  <a:pt x="25" y="4"/>
                </a:cubicBezTo>
                <a:cubicBezTo>
                  <a:pt x="31" y="6"/>
                  <a:pt x="35" y="13"/>
                  <a:pt x="33" y="20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56" name="chenying0907 152"/>
          <p:cNvSpPr/>
          <p:nvPr/>
        </p:nvSpPr>
        <p:spPr bwMode="auto">
          <a:xfrm>
            <a:off x="2130425" y="4373563"/>
            <a:ext cx="87313" cy="82550"/>
          </a:xfrm>
          <a:custGeom>
            <a:gdLst>
              <a:gd name="T0" fmla="*/ 87313 w 23"/>
              <a:gd name="T1" fmla="*/ 41275 h 22"/>
              <a:gd name="T2" fmla="*/ 56943 w 23"/>
              <a:gd name="T3" fmla="*/ 82550 h 22"/>
              <a:gd name="T4" fmla="*/ 30370 w 23"/>
              <a:gd name="T5" fmla="*/ 82550 h 22"/>
              <a:gd name="T6" fmla="*/ 0 w 23"/>
              <a:gd name="T7" fmla="*/ 41275 h 22"/>
              <a:gd name="T8" fmla="*/ 0 w 23"/>
              <a:gd name="T9" fmla="*/ 41275 h 22"/>
              <a:gd name="T10" fmla="*/ 30370 w 23"/>
              <a:gd name="T11" fmla="*/ 0 h 22"/>
              <a:gd name="T12" fmla="*/ 56943 w 23"/>
              <a:gd name="T13" fmla="*/ 0 h 22"/>
              <a:gd name="T14" fmla="*/ 87313 w 23"/>
              <a:gd name="T15" fmla="*/ 41275 h 2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3" h="22">
                <a:moveTo>
                  <a:pt x="23" y="11"/>
                </a:moveTo>
                <a:cubicBezTo>
                  <a:pt x="23" y="17"/>
                  <a:pt x="19" y="22"/>
                  <a:pt x="15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3" y="22"/>
                  <a:pt x="0" y="17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3" y="0"/>
                  <a:pt x="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9" y="0"/>
                  <a:pt x="23" y="5"/>
                  <a:pt x="23" y="11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57" name="chenying0907 153"/>
          <p:cNvSpPr/>
          <p:nvPr/>
        </p:nvSpPr>
        <p:spPr bwMode="auto">
          <a:xfrm>
            <a:off x="2220913" y="4370388"/>
            <a:ext cx="101600" cy="90487"/>
          </a:xfrm>
          <a:custGeom>
            <a:gdLst>
              <a:gd name="T0" fmla="*/ 94074 w 27"/>
              <a:gd name="T1" fmla="*/ 56554 h 24"/>
              <a:gd name="T2" fmla="*/ 52681 w 27"/>
              <a:gd name="T3" fmla="*/ 86717 h 24"/>
              <a:gd name="T4" fmla="*/ 26341 w 27"/>
              <a:gd name="T5" fmla="*/ 79176 h 24"/>
              <a:gd name="T6" fmla="*/ 3763 w 27"/>
              <a:gd name="T7" fmla="*/ 33933 h 24"/>
              <a:gd name="T8" fmla="*/ 3763 w 27"/>
              <a:gd name="T9" fmla="*/ 33933 h 24"/>
              <a:gd name="T10" fmla="*/ 45156 w 27"/>
              <a:gd name="T11" fmla="*/ 3770 h 24"/>
              <a:gd name="T12" fmla="*/ 71496 w 27"/>
              <a:gd name="T13" fmla="*/ 11311 h 24"/>
              <a:gd name="T14" fmla="*/ 94074 w 27"/>
              <a:gd name="T15" fmla="*/ 56554 h 2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7" h="24">
                <a:moveTo>
                  <a:pt x="25" y="15"/>
                </a:moveTo>
                <a:cubicBezTo>
                  <a:pt x="24" y="21"/>
                  <a:pt x="19" y="24"/>
                  <a:pt x="14" y="23"/>
                </a:cubicBezTo>
                <a:cubicBezTo>
                  <a:pt x="7" y="21"/>
                  <a:pt x="7" y="21"/>
                  <a:pt x="7" y="21"/>
                </a:cubicBezTo>
                <a:cubicBezTo>
                  <a:pt x="2" y="20"/>
                  <a:pt x="0" y="14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3" y="3"/>
                  <a:pt x="8" y="0"/>
                  <a:pt x="12" y="1"/>
                </a:cubicBezTo>
                <a:cubicBezTo>
                  <a:pt x="19" y="3"/>
                  <a:pt x="19" y="3"/>
                  <a:pt x="19" y="3"/>
                </a:cubicBezTo>
                <a:cubicBezTo>
                  <a:pt x="24" y="4"/>
                  <a:pt x="27" y="10"/>
                  <a:pt x="25" y="15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58" name="chenying0907 154"/>
          <p:cNvSpPr/>
          <p:nvPr/>
        </p:nvSpPr>
        <p:spPr bwMode="auto">
          <a:xfrm>
            <a:off x="2055813" y="4425950"/>
            <a:ext cx="85725" cy="82550"/>
          </a:xfrm>
          <a:custGeom>
            <a:gdLst>
              <a:gd name="T0" fmla="*/ 85725 w 23"/>
              <a:gd name="T1" fmla="*/ 41275 h 22"/>
              <a:gd name="T2" fmla="*/ 55908 w 23"/>
              <a:gd name="T3" fmla="*/ 82550 h 22"/>
              <a:gd name="T4" fmla="*/ 29817 w 23"/>
              <a:gd name="T5" fmla="*/ 82550 h 22"/>
              <a:gd name="T6" fmla="*/ 0 w 23"/>
              <a:gd name="T7" fmla="*/ 41275 h 22"/>
              <a:gd name="T8" fmla="*/ 0 w 23"/>
              <a:gd name="T9" fmla="*/ 41275 h 22"/>
              <a:gd name="T10" fmla="*/ 29817 w 23"/>
              <a:gd name="T11" fmla="*/ 0 h 22"/>
              <a:gd name="T12" fmla="*/ 55908 w 23"/>
              <a:gd name="T13" fmla="*/ 0 h 22"/>
              <a:gd name="T14" fmla="*/ 85725 w 23"/>
              <a:gd name="T15" fmla="*/ 41275 h 2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3" h="22">
                <a:moveTo>
                  <a:pt x="23" y="11"/>
                </a:moveTo>
                <a:cubicBezTo>
                  <a:pt x="23" y="17"/>
                  <a:pt x="19" y="22"/>
                  <a:pt x="15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3" y="22"/>
                  <a:pt x="0" y="17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3" y="0"/>
                  <a:pt x="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9" y="0"/>
                  <a:pt x="23" y="5"/>
                  <a:pt x="23" y="11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59" name="chenying0907 155"/>
          <p:cNvSpPr/>
          <p:nvPr/>
        </p:nvSpPr>
        <p:spPr bwMode="auto">
          <a:xfrm>
            <a:off x="2105025" y="4521200"/>
            <a:ext cx="85725" cy="77788"/>
          </a:xfrm>
          <a:custGeom>
            <a:gdLst>
              <a:gd name="T0" fmla="*/ 85725 w 23"/>
              <a:gd name="T1" fmla="*/ 37042 h 21"/>
              <a:gd name="T2" fmla="*/ 55908 w 23"/>
              <a:gd name="T3" fmla="*/ 77788 h 21"/>
              <a:gd name="T4" fmla="*/ 29817 w 23"/>
              <a:gd name="T5" fmla="*/ 77788 h 21"/>
              <a:gd name="T6" fmla="*/ 0 w 23"/>
              <a:gd name="T7" fmla="*/ 37042 h 21"/>
              <a:gd name="T8" fmla="*/ 0 w 23"/>
              <a:gd name="T9" fmla="*/ 37042 h 21"/>
              <a:gd name="T10" fmla="*/ 29817 w 23"/>
              <a:gd name="T11" fmla="*/ 0 h 21"/>
              <a:gd name="T12" fmla="*/ 55908 w 23"/>
              <a:gd name="T13" fmla="*/ 0 h 21"/>
              <a:gd name="T14" fmla="*/ 85725 w 23"/>
              <a:gd name="T15" fmla="*/ 37042 h 2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3" h="21">
                <a:moveTo>
                  <a:pt x="23" y="10"/>
                </a:moveTo>
                <a:cubicBezTo>
                  <a:pt x="23" y="16"/>
                  <a:pt x="20" y="21"/>
                  <a:pt x="15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4" y="21"/>
                  <a:pt x="0" y="16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20" y="0"/>
                  <a:pt x="23" y="4"/>
                  <a:pt x="23" y="10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60" name="chenying0907 156"/>
          <p:cNvSpPr/>
          <p:nvPr/>
        </p:nvSpPr>
        <p:spPr bwMode="auto">
          <a:xfrm>
            <a:off x="2193925" y="4513263"/>
            <a:ext cx="101600" cy="90487"/>
          </a:xfrm>
          <a:custGeom>
            <a:gdLst>
              <a:gd name="T0" fmla="*/ 97837 w 27"/>
              <a:gd name="T1" fmla="*/ 60325 h 24"/>
              <a:gd name="T2" fmla="*/ 56444 w 27"/>
              <a:gd name="T3" fmla="*/ 86717 h 24"/>
              <a:gd name="T4" fmla="*/ 26341 w 27"/>
              <a:gd name="T5" fmla="*/ 79176 h 24"/>
              <a:gd name="T6" fmla="*/ 7526 w 27"/>
              <a:gd name="T7" fmla="*/ 33933 h 24"/>
              <a:gd name="T8" fmla="*/ 7526 w 27"/>
              <a:gd name="T9" fmla="*/ 33933 h 24"/>
              <a:gd name="T10" fmla="*/ 48919 w 27"/>
              <a:gd name="T11" fmla="*/ 7541 h 24"/>
              <a:gd name="T12" fmla="*/ 75259 w 27"/>
              <a:gd name="T13" fmla="*/ 11311 h 24"/>
              <a:gd name="T14" fmla="*/ 97837 w 27"/>
              <a:gd name="T15" fmla="*/ 60325 h 2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7" h="24">
                <a:moveTo>
                  <a:pt x="26" y="16"/>
                </a:moveTo>
                <a:cubicBezTo>
                  <a:pt x="24" y="21"/>
                  <a:pt x="19" y="24"/>
                  <a:pt x="15" y="23"/>
                </a:cubicBezTo>
                <a:cubicBezTo>
                  <a:pt x="7" y="21"/>
                  <a:pt x="7" y="21"/>
                  <a:pt x="7" y="21"/>
                </a:cubicBezTo>
                <a:cubicBezTo>
                  <a:pt x="3" y="20"/>
                  <a:pt x="0" y="15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4"/>
                  <a:pt x="8" y="0"/>
                  <a:pt x="13" y="2"/>
                </a:cubicBezTo>
                <a:cubicBezTo>
                  <a:pt x="20" y="3"/>
                  <a:pt x="20" y="3"/>
                  <a:pt x="20" y="3"/>
                </a:cubicBezTo>
                <a:cubicBezTo>
                  <a:pt x="24" y="5"/>
                  <a:pt x="27" y="10"/>
                  <a:pt x="26" y="16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61" name="chenying0907 157"/>
          <p:cNvSpPr/>
          <p:nvPr/>
        </p:nvSpPr>
        <p:spPr bwMode="auto">
          <a:xfrm>
            <a:off x="2565400" y="4243388"/>
            <a:ext cx="247650" cy="223837"/>
          </a:xfrm>
          <a:custGeom>
            <a:gdLst>
              <a:gd name="T0" fmla="*/ 228889 w 66"/>
              <a:gd name="T1" fmla="*/ 223837 h 60"/>
              <a:gd name="T2" fmla="*/ 67541 w 66"/>
              <a:gd name="T3" fmla="*/ 130572 h 60"/>
              <a:gd name="T4" fmla="*/ 3752 w 66"/>
              <a:gd name="T5" fmla="*/ 22384 h 60"/>
              <a:gd name="T6" fmla="*/ 108816 w 66"/>
              <a:gd name="T7" fmla="*/ 44767 h 60"/>
              <a:gd name="T8" fmla="*/ 228889 w 66"/>
              <a:gd name="T9" fmla="*/ 223837 h 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6" h="60">
                <a:moveTo>
                  <a:pt x="61" y="60"/>
                </a:moveTo>
                <a:cubicBezTo>
                  <a:pt x="61" y="60"/>
                  <a:pt x="28" y="47"/>
                  <a:pt x="18" y="35"/>
                </a:cubicBezTo>
                <a:cubicBezTo>
                  <a:pt x="8" y="23"/>
                  <a:pt x="1" y="12"/>
                  <a:pt x="1" y="6"/>
                </a:cubicBezTo>
                <a:cubicBezTo>
                  <a:pt x="0" y="0"/>
                  <a:pt x="20" y="7"/>
                  <a:pt x="29" y="12"/>
                </a:cubicBezTo>
                <a:cubicBezTo>
                  <a:pt x="38" y="17"/>
                  <a:pt x="66" y="37"/>
                  <a:pt x="61" y="60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62" name="chenying0907 158"/>
          <p:cNvSpPr/>
          <p:nvPr/>
        </p:nvSpPr>
        <p:spPr bwMode="auto">
          <a:xfrm>
            <a:off x="2224088" y="4164013"/>
            <a:ext cx="327025" cy="296862"/>
          </a:xfrm>
          <a:custGeom>
            <a:gdLst>
              <a:gd name="T0" fmla="*/ 315748 w 87"/>
              <a:gd name="T1" fmla="*/ 232980 h 79"/>
              <a:gd name="T2" fmla="*/ 251847 w 87"/>
              <a:gd name="T3" fmla="*/ 101459 h 79"/>
              <a:gd name="T4" fmla="*/ 75178 w 87"/>
              <a:gd name="T5" fmla="*/ 45093 h 79"/>
              <a:gd name="T6" fmla="*/ 15036 w 87"/>
              <a:gd name="T7" fmla="*/ 15031 h 79"/>
              <a:gd name="T8" fmla="*/ 41348 w 87"/>
              <a:gd name="T9" fmla="*/ 101459 h 79"/>
              <a:gd name="T10" fmla="*/ 315748 w 87"/>
              <a:gd name="T11" fmla="*/ 232980 h 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7" h="79">
                <a:moveTo>
                  <a:pt x="84" y="62"/>
                </a:moveTo>
                <a:cubicBezTo>
                  <a:pt x="84" y="62"/>
                  <a:pt x="87" y="41"/>
                  <a:pt x="67" y="27"/>
                </a:cubicBezTo>
                <a:cubicBezTo>
                  <a:pt x="46" y="13"/>
                  <a:pt x="27" y="14"/>
                  <a:pt x="20" y="12"/>
                </a:cubicBezTo>
                <a:cubicBezTo>
                  <a:pt x="13" y="10"/>
                  <a:pt x="9" y="7"/>
                  <a:pt x="4" y="4"/>
                </a:cubicBezTo>
                <a:cubicBezTo>
                  <a:pt x="0" y="0"/>
                  <a:pt x="4" y="15"/>
                  <a:pt x="11" y="27"/>
                </a:cubicBezTo>
                <a:cubicBezTo>
                  <a:pt x="18" y="39"/>
                  <a:pt x="48" y="79"/>
                  <a:pt x="84" y="62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63" name="chenying0907 159"/>
          <p:cNvSpPr/>
          <p:nvPr/>
        </p:nvSpPr>
        <p:spPr bwMode="auto">
          <a:xfrm>
            <a:off x="2832100" y="4549775"/>
            <a:ext cx="115888" cy="101600"/>
          </a:xfrm>
          <a:custGeom>
            <a:gdLst>
              <a:gd name="T0" fmla="*/ 22430 w 31"/>
              <a:gd name="T1" fmla="*/ 3763 h 27"/>
              <a:gd name="T2" fmla="*/ 108411 w 31"/>
              <a:gd name="T3" fmla="*/ 45156 h 27"/>
              <a:gd name="T4" fmla="*/ 71028 w 31"/>
              <a:gd name="T5" fmla="*/ 101600 h 27"/>
              <a:gd name="T6" fmla="*/ 22430 w 31"/>
              <a:gd name="T7" fmla="*/ 79022 h 27"/>
              <a:gd name="T8" fmla="*/ 22430 w 31"/>
              <a:gd name="T9" fmla="*/ 3763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" h="27">
                <a:moveTo>
                  <a:pt x="6" y="1"/>
                </a:moveTo>
                <a:cubicBezTo>
                  <a:pt x="6" y="1"/>
                  <a:pt x="31" y="2"/>
                  <a:pt x="29" y="12"/>
                </a:cubicBezTo>
                <a:cubicBezTo>
                  <a:pt x="26" y="22"/>
                  <a:pt x="23" y="26"/>
                  <a:pt x="19" y="27"/>
                </a:cubicBezTo>
                <a:cubicBezTo>
                  <a:pt x="14" y="27"/>
                  <a:pt x="9" y="26"/>
                  <a:pt x="6" y="21"/>
                </a:cubicBezTo>
                <a:cubicBezTo>
                  <a:pt x="3" y="15"/>
                  <a:pt x="0" y="0"/>
                  <a:pt x="6" y="1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64" name="chenying0907 160"/>
          <p:cNvSpPr/>
          <p:nvPr/>
        </p:nvSpPr>
        <p:spPr bwMode="auto">
          <a:xfrm>
            <a:off x="2682875" y="4557713"/>
            <a:ext cx="149225" cy="127000"/>
          </a:xfrm>
          <a:custGeom>
            <a:gdLst>
              <a:gd name="T0" fmla="*/ 130572 w 40"/>
              <a:gd name="T1" fmla="*/ 29882 h 34"/>
              <a:gd name="T2" fmla="*/ 130572 w 40"/>
              <a:gd name="T3" fmla="*/ 85912 h 34"/>
              <a:gd name="T4" fmla="*/ 48498 w 40"/>
              <a:gd name="T5" fmla="*/ 123265 h 34"/>
              <a:gd name="T6" fmla="*/ 7461 w 40"/>
              <a:gd name="T7" fmla="*/ 56029 h 34"/>
              <a:gd name="T8" fmla="*/ 59690 w 40"/>
              <a:gd name="T9" fmla="*/ 0 h 34"/>
              <a:gd name="T10" fmla="*/ 130572 w 40"/>
              <a:gd name="T11" fmla="*/ 29882 h 3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0" h="34">
                <a:moveTo>
                  <a:pt x="35" y="8"/>
                </a:moveTo>
                <a:cubicBezTo>
                  <a:pt x="36" y="12"/>
                  <a:pt x="40" y="18"/>
                  <a:pt x="35" y="23"/>
                </a:cubicBezTo>
                <a:cubicBezTo>
                  <a:pt x="29" y="27"/>
                  <a:pt x="23" y="34"/>
                  <a:pt x="13" y="33"/>
                </a:cubicBezTo>
                <a:cubicBezTo>
                  <a:pt x="2" y="31"/>
                  <a:pt x="0" y="20"/>
                  <a:pt x="2" y="15"/>
                </a:cubicBezTo>
                <a:cubicBezTo>
                  <a:pt x="4" y="9"/>
                  <a:pt x="7" y="1"/>
                  <a:pt x="16" y="0"/>
                </a:cubicBezTo>
                <a:cubicBezTo>
                  <a:pt x="24" y="0"/>
                  <a:pt x="32" y="0"/>
                  <a:pt x="35" y="8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65" name="chenying0907 161"/>
          <p:cNvSpPr/>
          <p:nvPr/>
        </p:nvSpPr>
        <p:spPr bwMode="auto">
          <a:xfrm>
            <a:off x="2757488" y="4662488"/>
            <a:ext cx="146050" cy="139700"/>
          </a:xfrm>
          <a:custGeom>
            <a:gdLst>
              <a:gd name="T0" fmla="*/ 119836 w 39"/>
              <a:gd name="T1" fmla="*/ 18878 h 37"/>
              <a:gd name="T2" fmla="*/ 134815 w 39"/>
              <a:gd name="T3" fmla="*/ 83065 h 37"/>
              <a:gd name="T4" fmla="*/ 67408 w 39"/>
              <a:gd name="T5" fmla="*/ 135924 h 37"/>
              <a:gd name="T6" fmla="*/ 11235 w 39"/>
              <a:gd name="T7" fmla="*/ 98168 h 37"/>
              <a:gd name="T8" fmla="*/ 56173 w 39"/>
              <a:gd name="T9" fmla="*/ 11327 h 37"/>
              <a:gd name="T10" fmla="*/ 119836 w 39"/>
              <a:gd name="T11" fmla="*/ 18878 h 3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" h="37">
                <a:moveTo>
                  <a:pt x="32" y="5"/>
                </a:moveTo>
                <a:cubicBezTo>
                  <a:pt x="34" y="11"/>
                  <a:pt x="39" y="15"/>
                  <a:pt x="36" y="22"/>
                </a:cubicBezTo>
                <a:cubicBezTo>
                  <a:pt x="32" y="29"/>
                  <a:pt x="22" y="35"/>
                  <a:pt x="18" y="36"/>
                </a:cubicBezTo>
                <a:cubicBezTo>
                  <a:pt x="13" y="37"/>
                  <a:pt x="6" y="34"/>
                  <a:pt x="3" y="26"/>
                </a:cubicBezTo>
                <a:cubicBezTo>
                  <a:pt x="0" y="18"/>
                  <a:pt x="4" y="4"/>
                  <a:pt x="15" y="3"/>
                </a:cubicBezTo>
                <a:cubicBezTo>
                  <a:pt x="26" y="3"/>
                  <a:pt x="29" y="0"/>
                  <a:pt x="32" y="5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66" name="chenying0907 162"/>
          <p:cNvSpPr/>
          <p:nvPr/>
        </p:nvSpPr>
        <p:spPr bwMode="auto">
          <a:xfrm>
            <a:off x="2828925" y="4524375"/>
            <a:ext cx="182563" cy="457200"/>
          </a:xfrm>
          <a:custGeom>
            <a:gdLst>
              <a:gd name="T0" fmla="*/ 119225 w 49"/>
              <a:gd name="T1" fmla="*/ 0 h 122"/>
              <a:gd name="T2" fmla="*/ 175111 w 49"/>
              <a:gd name="T3" fmla="*/ 127416 h 122"/>
              <a:gd name="T4" fmla="*/ 111773 w 49"/>
              <a:gd name="T5" fmla="*/ 296056 h 122"/>
              <a:gd name="T6" fmla="*/ 67064 w 49"/>
              <a:gd name="T7" fmla="*/ 430967 h 122"/>
              <a:gd name="T8" fmla="*/ 33532 w 49"/>
              <a:gd name="T9" fmla="*/ 385997 h 122"/>
              <a:gd name="T10" fmla="*/ 11177 w 49"/>
              <a:gd name="T11" fmla="*/ 198620 h 122"/>
              <a:gd name="T12" fmla="*/ 119225 w 49"/>
              <a:gd name="T13" fmla="*/ 0 h 1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9" h="122">
                <a:moveTo>
                  <a:pt x="32" y="0"/>
                </a:moveTo>
                <a:cubicBezTo>
                  <a:pt x="32" y="0"/>
                  <a:pt x="49" y="16"/>
                  <a:pt x="47" y="34"/>
                </a:cubicBezTo>
                <a:cubicBezTo>
                  <a:pt x="44" y="51"/>
                  <a:pt x="39" y="61"/>
                  <a:pt x="30" y="79"/>
                </a:cubicBezTo>
                <a:cubicBezTo>
                  <a:pt x="20" y="96"/>
                  <a:pt x="19" y="108"/>
                  <a:pt x="18" y="115"/>
                </a:cubicBezTo>
                <a:cubicBezTo>
                  <a:pt x="17" y="122"/>
                  <a:pt x="12" y="114"/>
                  <a:pt x="9" y="103"/>
                </a:cubicBezTo>
                <a:cubicBezTo>
                  <a:pt x="5" y="91"/>
                  <a:pt x="0" y="68"/>
                  <a:pt x="3" y="53"/>
                </a:cubicBezTo>
                <a:cubicBezTo>
                  <a:pt x="7" y="39"/>
                  <a:pt x="23" y="3"/>
                  <a:pt x="32" y="0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67" name="chenying0907 163"/>
          <p:cNvSpPr/>
          <p:nvPr/>
        </p:nvSpPr>
        <p:spPr bwMode="auto">
          <a:xfrm>
            <a:off x="2430463" y="4625975"/>
            <a:ext cx="330200" cy="206375"/>
          </a:xfrm>
          <a:custGeom>
            <a:gdLst>
              <a:gd name="T0" fmla="*/ 255155 w 88"/>
              <a:gd name="T1" fmla="*/ 0 h 55"/>
              <a:gd name="T2" fmla="*/ 142586 w 88"/>
              <a:gd name="T3" fmla="*/ 45027 h 55"/>
              <a:gd name="T4" fmla="*/ 11257 w 88"/>
              <a:gd name="T5" fmla="*/ 165100 h 55"/>
              <a:gd name="T6" fmla="*/ 97559 w 88"/>
              <a:gd name="T7" fmla="*/ 202623 h 55"/>
              <a:gd name="T8" fmla="*/ 232641 w 88"/>
              <a:gd name="T9" fmla="*/ 168852 h 55"/>
              <a:gd name="T10" fmla="*/ 303934 w 88"/>
              <a:gd name="T11" fmla="*/ 108816 h 55"/>
              <a:gd name="T12" fmla="*/ 322695 w 88"/>
              <a:gd name="T13" fmla="*/ 48780 h 5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8" h="55">
                <a:moveTo>
                  <a:pt x="68" y="0"/>
                </a:moveTo>
                <a:cubicBezTo>
                  <a:pt x="68" y="0"/>
                  <a:pt x="48" y="3"/>
                  <a:pt x="38" y="12"/>
                </a:cubicBezTo>
                <a:cubicBezTo>
                  <a:pt x="28" y="21"/>
                  <a:pt x="6" y="34"/>
                  <a:pt x="3" y="44"/>
                </a:cubicBezTo>
                <a:cubicBezTo>
                  <a:pt x="0" y="54"/>
                  <a:pt x="18" y="54"/>
                  <a:pt x="26" y="54"/>
                </a:cubicBezTo>
                <a:cubicBezTo>
                  <a:pt x="35" y="55"/>
                  <a:pt x="55" y="51"/>
                  <a:pt x="62" y="45"/>
                </a:cubicBezTo>
                <a:cubicBezTo>
                  <a:pt x="69" y="38"/>
                  <a:pt x="79" y="33"/>
                  <a:pt x="81" y="29"/>
                </a:cubicBezTo>
                <a:cubicBezTo>
                  <a:pt x="84" y="26"/>
                  <a:pt x="88" y="17"/>
                  <a:pt x="86" y="13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68" name="chenying0907 164"/>
          <p:cNvSpPr/>
          <p:nvPr/>
        </p:nvSpPr>
        <p:spPr bwMode="auto">
          <a:xfrm>
            <a:off x="2235200" y="4573588"/>
            <a:ext cx="296863" cy="292100"/>
          </a:xfrm>
          <a:custGeom>
            <a:gdLst>
              <a:gd name="T0" fmla="*/ 296863 w 79"/>
              <a:gd name="T1" fmla="*/ 0 h 78"/>
              <a:gd name="T2" fmla="*/ 202919 w 79"/>
              <a:gd name="T3" fmla="*/ 108601 h 78"/>
              <a:gd name="T4" fmla="*/ 56366 w 79"/>
              <a:gd name="T5" fmla="*/ 217203 h 78"/>
              <a:gd name="T6" fmla="*/ 3758 w 79"/>
              <a:gd name="T7" fmla="*/ 209713 h 78"/>
              <a:gd name="T8" fmla="*/ 26304 w 79"/>
              <a:gd name="T9" fmla="*/ 26214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9" h="78">
                <a:moveTo>
                  <a:pt x="79" y="0"/>
                </a:moveTo>
                <a:cubicBezTo>
                  <a:pt x="79" y="0"/>
                  <a:pt x="77" y="17"/>
                  <a:pt x="54" y="29"/>
                </a:cubicBezTo>
                <a:cubicBezTo>
                  <a:pt x="30" y="41"/>
                  <a:pt x="21" y="52"/>
                  <a:pt x="15" y="58"/>
                </a:cubicBezTo>
                <a:cubicBezTo>
                  <a:pt x="9" y="64"/>
                  <a:pt x="0" y="78"/>
                  <a:pt x="1" y="56"/>
                </a:cubicBezTo>
                <a:cubicBezTo>
                  <a:pt x="3" y="33"/>
                  <a:pt x="2" y="12"/>
                  <a:pt x="7" y="7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69" name="chenying0907 165"/>
          <p:cNvSpPr/>
          <p:nvPr/>
        </p:nvSpPr>
        <p:spPr bwMode="auto">
          <a:xfrm>
            <a:off x="1766888" y="4441825"/>
            <a:ext cx="473075" cy="266700"/>
          </a:xfrm>
          <a:custGeom>
            <a:gdLst>
              <a:gd name="T0" fmla="*/ 292856 w 126"/>
              <a:gd name="T1" fmla="*/ 0 h 71"/>
              <a:gd name="T2" fmla="*/ 180219 w 126"/>
              <a:gd name="T3" fmla="*/ 60101 h 71"/>
              <a:gd name="T4" fmla="*/ 75091 w 126"/>
              <a:gd name="T5" fmla="*/ 184061 h 71"/>
              <a:gd name="T6" fmla="*/ 11264 w 126"/>
              <a:gd name="T7" fmla="*/ 244162 h 71"/>
              <a:gd name="T8" fmla="*/ 97619 w 126"/>
              <a:gd name="T9" fmla="*/ 244162 h 71"/>
              <a:gd name="T10" fmla="*/ 270329 w 126"/>
              <a:gd name="T11" fmla="*/ 240406 h 71"/>
              <a:gd name="T12" fmla="*/ 424266 w 126"/>
              <a:gd name="T13" fmla="*/ 229137 h 71"/>
              <a:gd name="T14" fmla="*/ 473075 w 126"/>
              <a:gd name="T15" fmla="*/ 157766 h 7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25" h="71">
                <a:moveTo>
                  <a:pt x="78" y="0"/>
                </a:moveTo>
                <a:cubicBezTo>
                  <a:pt x="78" y="0"/>
                  <a:pt x="57" y="8"/>
                  <a:pt x="48" y="16"/>
                </a:cubicBezTo>
                <a:cubicBezTo>
                  <a:pt x="40" y="24"/>
                  <a:pt x="27" y="43"/>
                  <a:pt x="20" y="49"/>
                </a:cubicBezTo>
                <a:cubicBezTo>
                  <a:pt x="13" y="55"/>
                  <a:pt x="7" y="62"/>
                  <a:pt x="3" y="65"/>
                </a:cubicBezTo>
                <a:cubicBezTo>
                  <a:pt x="0" y="69"/>
                  <a:pt x="12" y="71"/>
                  <a:pt x="26" y="65"/>
                </a:cubicBezTo>
                <a:cubicBezTo>
                  <a:pt x="40" y="60"/>
                  <a:pt x="60" y="62"/>
                  <a:pt x="72" y="64"/>
                </a:cubicBezTo>
                <a:cubicBezTo>
                  <a:pt x="84" y="65"/>
                  <a:pt x="109" y="65"/>
                  <a:pt x="113" y="61"/>
                </a:cubicBezTo>
                <a:cubicBezTo>
                  <a:pt x="117" y="57"/>
                  <a:pt x="125" y="50"/>
                  <a:pt x="126" y="42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70" name="chenying0907 166"/>
          <p:cNvSpPr/>
          <p:nvPr/>
        </p:nvSpPr>
        <p:spPr bwMode="auto">
          <a:xfrm>
            <a:off x="1549400" y="3354388"/>
            <a:ext cx="90488" cy="90487"/>
          </a:xfrm>
          <a:custGeom>
            <a:gdLst>
              <a:gd name="T0" fmla="*/ 0 w 24"/>
              <a:gd name="T1" fmla="*/ 60325 h 24"/>
              <a:gd name="T2" fmla="*/ 30163 w 24"/>
              <a:gd name="T3" fmla="*/ 86717 h 24"/>
              <a:gd name="T4" fmla="*/ 86718 w 24"/>
              <a:gd name="T5" fmla="*/ 60325 h 24"/>
              <a:gd name="T6" fmla="*/ 71636 w 24"/>
              <a:gd name="T7" fmla="*/ 7541 h 24"/>
              <a:gd name="T8" fmla="*/ 0 w 24"/>
              <a:gd name="T9" fmla="*/ 60325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" h="24">
                <a:moveTo>
                  <a:pt x="0" y="16"/>
                </a:moveTo>
                <a:cubicBezTo>
                  <a:pt x="0" y="20"/>
                  <a:pt x="2" y="22"/>
                  <a:pt x="8" y="23"/>
                </a:cubicBezTo>
                <a:cubicBezTo>
                  <a:pt x="13" y="24"/>
                  <a:pt x="22" y="21"/>
                  <a:pt x="23" y="16"/>
                </a:cubicBezTo>
                <a:cubicBezTo>
                  <a:pt x="24" y="12"/>
                  <a:pt x="23" y="4"/>
                  <a:pt x="19" y="2"/>
                </a:cubicBezTo>
                <a:cubicBezTo>
                  <a:pt x="15" y="0"/>
                  <a:pt x="0" y="3"/>
                  <a:pt x="0" y="16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71" name="chenying0907 167"/>
          <p:cNvSpPr/>
          <p:nvPr/>
        </p:nvSpPr>
        <p:spPr bwMode="auto">
          <a:xfrm>
            <a:off x="1620838" y="3362325"/>
            <a:ext cx="104775" cy="100013"/>
          </a:xfrm>
          <a:custGeom>
            <a:gdLst>
              <a:gd name="T0" fmla="*/ 52388 w 28"/>
              <a:gd name="T1" fmla="*/ 3704 h 27"/>
              <a:gd name="T2" fmla="*/ 89807 w 28"/>
              <a:gd name="T3" fmla="*/ 33338 h 27"/>
              <a:gd name="T4" fmla="*/ 93549 w 28"/>
              <a:gd name="T5" fmla="*/ 85196 h 27"/>
              <a:gd name="T6" fmla="*/ 41162 w 28"/>
              <a:gd name="T7" fmla="*/ 100013 h 27"/>
              <a:gd name="T8" fmla="*/ 52388 w 28"/>
              <a:gd name="T9" fmla="*/ 3704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27">
                <a:moveTo>
                  <a:pt x="14" y="1"/>
                </a:moveTo>
                <a:cubicBezTo>
                  <a:pt x="18" y="0"/>
                  <a:pt x="24" y="5"/>
                  <a:pt x="24" y="9"/>
                </a:cubicBezTo>
                <a:cubicBezTo>
                  <a:pt x="24" y="13"/>
                  <a:pt x="28" y="20"/>
                  <a:pt x="25" y="23"/>
                </a:cubicBezTo>
                <a:cubicBezTo>
                  <a:pt x="23" y="26"/>
                  <a:pt x="16" y="27"/>
                  <a:pt x="11" y="27"/>
                </a:cubicBezTo>
                <a:cubicBezTo>
                  <a:pt x="7" y="26"/>
                  <a:pt x="0" y="5"/>
                  <a:pt x="14" y="1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72" name="chenying0907 168"/>
          <p:cNvSpPr/>
          <p:nvPr/>
        </p:nvSpPr>
        <p:spPr bwMode="auto">
          <a:xfrm>
            <a:off x="1576388" y="3403600"/>
            <a:ext cx="104775" cy="134938"/>
          </a:xfrm>
          <a:custGeom>
            <a:gdLst>
              <a:gd name="T0" fmla="*/ 3742 w 28"/>
              <a:gd name="T1" fmla="*/ 93707 h 36"/>
              <a:gd name="T2" fmla="*/ 52388 w 28"/>
              <a:gd name="T3" fmla="*/ 131190 h 36"/>
              <a:gd name="T4" fmla="*/ 104775 w 28"/>
              <a:gd name="T5" fmla="*/ 93707 h 36"/>
              <a:gd name="T6" fmla="*/ 3742 w 28"/>
              <a:gd name="T7" fmla="*/ 93707 h 36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8" h="36">
                <a:moveTo>
                  <a:pt x="1" y="25"/>
                </a:moveTo>
                <a:cubicBezTo>
                  <a:pt x="0" y="31"/>
                  <a:pt x="9" y="35"/>
                  <a:pt x="14" y="35"/>
                </a:cubicBezTo>
                <a:cubicBezTo>
                  <a:pt x="19" y="36"/>
                  <a:pt x="27" y="30"/>
                  <a:pt x="28" y="25"/>
                </a:cubicBezTo>
                <a:cubicBezTo>
                  <a:pt x="28" y="20"/>
                  <a:pt x="6" y="0"/>
                  <a:pt x="1" y="25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73" name="chenying0907 169"/>
          <p:cNvSpPr/>
          <p:nvPr/>
        </p:nvSpPr>
        <p:spPr bwMode="auto">
          <a:xfrm>
            <a:off x="1651000" y="3467100"/>
            <a:ext cx="115888" cy="88900"/>
          </a:xfrm>
          <a:custGeom>
            <a:gdLst>
              <a:gd name="T0" fmla="*/ 89720 w 31"/>
              <a:gd name="T1" fmla="*/ 3704 h 24"/>
              <a:gd name="T2" fmla="*/ 115888 w 31"/>
              <a:gd name="T3" fmla="*/ 55563 h 24"/>
              <a:gd name="T4" fmla="*/ 74766 w 31"/>
              <a:gd name="T5" fmla="*/ 85196 h 24"/>
              <a:gd name="T6" fmla="*/ 89720 w 31"/>
              <a:gd name="T7" fmla="*/ 3704 h 24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1" h="24">
                <a:moveTo>
                  <a:pt x="24" y="1"/>
                </a:moveTo>
                <a:cubicBezTo>
                  <a:pt x="29" y="0"/>
                  <a:pt x="31" y="11"/>
                  <a:pt x="31" y="15"/>
                </a:cubicBezTo>
                <a:cubicBezTo>
                  <a:pt x="31" y="18"/>
                  <a:pt x="24" y="24"/>
                  <a:pt x="20" y="23"/>
                </a:cubicBezTo>
                <a:cubicBezTo>
                  <a:pt x="15" y="22"/>
                  <a:pt x="0" y="7"/>
                  <a:pt x="24" y="1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74" name="chenying0907 170"/>
          <p:cNvSpPr/>
          <p:nvPr/>
        </p:nvSpPr>
        <p:spPr bwMode="auto">
          <a:xfrm>
            <a:off x="1673225" y="3549650"/>
            <a:ext cx="109538" cy="127000"/>
          </a:xfrm>
          <a:custGeom>
            <a:gdLst>
              <a:gd name="T0" fmla="*/ 7554 w 29"/>
              <a:gd name="T1" fmla="*/ 52294 h 34"/>
              <a:gd name="T2" fmla="*/ 30217 w 29"/>
              <a:gd name="T3" fmla="*/ 108324 h 34"/>
              <a:gd name="T4" fmla="*/ 94429 w 29"/>
              <a:gd name="T5" fmla="*/ 112059 h 34"/>
              <a:gd name="T6" fmla="*/ 94429 w 29"/>
              <a:gd name="T7" fmla="*/ 48559 h 34"/>
              <a:gd name="T8" fmla="*/ 7554 w 29"/>
              <a:gd name="T9" fmla="*/ 52294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34">
                <a:moveTo>
                  <a:pt x="2" y="14"/>
                </a:moveTo>
                <a:cubicBezTo>
                  <a:pt x="0" y="18"/>
                  <a:pt x="0" y="26"/>
                  <a:pt x="8" y="29"/>
                </a:cubicBezTo>
                <a:cubicBezTo>
                  <a:pt x="17" y="33"/>
                  <a:pt x="21" y="34"/>
                  <a:pt x="25" y="30"/>
                </a:cubicBezTo>
                <a:cubicBezTo>
                  <a:pt x="29" y="27"/>
                  <a:pt x="27" y="19"/>
                  <a:pt x="25" y="13"/>
                </a:cubicBezTo>
                <a:cubicBezTo>
                  <a:pt x="24" y="8"/>
                  <a:pt x="9" y="0"/>
                  <a:pt x="2" y="14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75" name="chenying0907 171"/>
          <p:cNvSpPr/>
          <p:nvPr/>
        </p:nvSpPr>
        <p:spPr bwMode="auto">
          <a:xfrm>
            <a:off x="1733550" y="3541713"/>
            <a:ext cx="112713" cy="120650"/>
          </a:xfrm>
          <a:custGeom>
            <a:gdLst>
              <a:gd name="T0" fmla="*/ 48842 w 30"/>
              <a:gd name="T1" fmla="*/ 11311 h 32"/>
              <a:gd name="T2" fmla="*/ 93928 w 30"/>
              <a:gd name="T3" fmla="*/ 22622 h 32"/>
              <a:gd name="T4" fmla="*/ 108956 w 30"/>
              <a:gd name="T5" fmla="*/ 79177 h 32"/>
              <a:gd name="T6" fmla="*/ 75142 w 30"/>
              <a:gd name="T7" fmla="*/ 116880 h 32"/>
              <a:gd name="T8" fmla="*/ 48842 w 30"/>
              <a:gd name="T9" fmla="*/ 11311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" h="32">
                <a:moveTo>
                  <a:pt x="13" y="3"/>
                </a:moveTo>
                <a:cubicBezTo>
                  <a:pt x="17" y="0"/>
                  <a:pt x="22" y="2"/>
                  <a:pt x="25" y="6"/>
                </a:cubicBezTo>
                <a:cubicBezTo>
                  <a:pt x="29" y="10"/>
                  <a:pt x="30" y="18"/>
                  <a:pt x="29" y="21"/>
                </a:cubicBezTo>
                <a:cubicBezTo>
                  <a:pt x="28" y="24"/>
                  <a:pt x="25" y="32"/>
                  <a:pt x="20" y="31"/>
                </a:cubicBezTo>
                <a:cubicBezTo>
                  <a:pt x="14" y="29"/>
                  <a:pt x="0" y="14"/>
                  <a:pt x="13" y="3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76" name="chenying0907 172"/>
          <p:cNvSpPr/>
          <p:nvPr/>
        </p:nvSpPr>
        <p:spPr bwMode="auto">
          <a:xfrm>
            <a:off x="1778000" y="3654425"/>
            <a:ext cx="93663" cy="77788"/>
          </a:xfrm>
          <a:custGeom>
            <a:gdLst>
              <a:gd name="T0" fmla="*/ 3747 w 25"/>
              <a:gd name="T1" fmla="*/ 48154 h 21"/>
              <a:gd name="T2" fmla="*/ 37465 w 25"/>
              <a:gd name="T3" fmla="*/ 77788 h 21"/>
              <a:gd name="T4" fmla="*/ 82423 w 25"/>
              <a:gd name="T5" fmla="*/ 59267 h 21"/>
              <a:gd name="T6" fmla="*/ 74930 w 25"/>
              <a:gd name="T7" fmla="*/ 11113 h 21"/>
              <a:gd name="T8" fmla="*/ 3747 w 25"/>
              <a:gd name="T9" fmla="*/ 48154 h 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" h="21">
                <a:moveTo>
                  <a:pt x="1" y="13"/>
                </a:moveTo>
                <a:cubicBezTo>
                  <a:pt x="1" y="17"/>
                  <a:pt x="7" y="21"/>
                  <a:pt x="10" y="21"/>
                </a:cubicBezTo>
                <a:cubicBezTo>
                  <a:pt x="14" y="21"/>
                  <a:pt x="19" y="21"/>
                  <a:pt x="22" y="16"/>
                </a:cubicBezTo>
                <a:cubicBezTo>
                  <a:pt x="25" y="12"/>
                  <a:pt x="21" y="7"/>
                  <a:pt x="20" y="3"/>
                </a:cubicBezTo>
                <a:cubicBezTo>
                  <a:pt x="20" y="0"/>
                  <a:pt x="0" y="2"/>
                  <a:pt x="1" y="13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77" name="chenying0907 173"/>
          <p:cNvSpPr/>
          <p:nvPr/>
        </p:nvSpPr>
        <p:spPr bwMode="auto">
          <a:xfrm>
            <a:off x="1852613" y="3638550"/>
            <a:ext cx="109537" cy="82550"/>
          </a:xfrm>
          <a:custGeom>
            <a:gdLst>
              <a:gd name="T0" fmla="*/ 49103 w 29"/>
              <a:gd name="T1" fmla="*/ 7505 h 22"/>
              <a:gd name="T2" fmla="*/ 105760 w 29"/>
              <a:gd name="T3" fmla="*/ 41275 h 22"/>
              <a:gd name="T4" fmla="*/ 52880 w 29"/>
              <a:gd name="T5" fmla="*/ 75045 h 22"/>
              <a:gd name="T6" fmla="*/ 49103 w 29"/>
              <a:gd name="T7" fmla="*/ 7505 h 22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8" h="22">
                <a:moveTo>
                  <a:pt x="13" y="2"/>
                </a:moveTo>
                <a:cubicBezTo>
                  <a:pt x="16" y="0"/>
                  <a:pt x="29" y="2"/>
                  <a:pt x="28" y="11"/>
                </a:cubicBezTo>
                <a:cubicBezTo>
                  <a:pt x="28" y="20"/>
                  <a:pt x="21" y="22"/>
                  <a:pt x="14" y="20"/>
                </a:cubicBezTo>
                <a:cubicBezTo>
                  <a:pt x="8" y="19"/>
                  <a:pt x="0" y="9"/>
                  <a:pt x="13" y="2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78" name="chenying0907 174"/>
          <p:cNvSpPr/>
          <p:nvPr/>
        </p:nvSpPr>
        <p:spPr bwMode="auto">
          <a:xfrm>
            <a:off x="2100263" y="3155950"/>
            <a:ext cx="101600" cy="100013"/>
          </a:xfrm>
          <a:custGeom>
            <a:gdLst>
              <a:gd name="T0" fmla="*/ 3763 w 27"/>
              <a:gd name="T1" fmla="*/ 44450 h 27"/>
              <a:gd name="T2" fmla="*/ 15052 w 27"/>
              <a:gd name="T3" fmla="*/ 77788 h 27"/>
              <a:gd name="T4" fmla="*/ 79022 w 27"/>
              <a:gd name="T5" fmla="*/ 85196 h 27"/>
              <a:gd name="T6" fmla="*/ 94074 w 27"/>
              <a:gd name="T7" fmla="*/ 33338 h 27"/>
              <a:gd name="T8" fmla="*/ 3763 w 27"/>
              <a:gd name="T9" fmla="*/ 44450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" h="27">
                <a:moveTo>
                  <a:pt x="1" y="12"/>
                </a:moveTo>
                <a:cubicBezTo>
                  <a:pt x="0" y="15"/>
                  <a:pt x="0" y="18"/>
                  <a:pt x="4" y="21"/>
                </a:cubicBezTo>
                <a:cubicBezTo>
                  <a:pt x="9" y="25"/>
                  <a:pt x="18" y="27"/>
                  <a:pt x="21" y="23"/>
                </a:cubicBezTo>
                <a:cubicBezTo>
                  <a:pt x="24" y="20"/>
                  <a:pt x="27" y="13"/>
                  <a:pt x="25" y="9"/>
                </a:cubicBezTo>
                <a:cubicBezTo>
                  <a:pt x="22" y="5"/>
                  <a:pt x="7" y="0"/>
                  <a:pt x="1" y="12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79" name="chenying0907 175"/>
          <p:cNvSpPr/>
          <p:nvPr/>
        </p:nvSpPr>
        <p:spPr bwMode="auto">
          <a:xfrm>
            <a:off x="2165350" y="3203575"/>
            <a:ext cx="96838" cy="112713"/>
          </a:xfrm>
          <a:custGeom>
            <a:gdLst>
              <a:gd name="T0" fmla="*/ 70766 w 26"/>
              <a:gd name="T1" fmla="*/ 15028 h 30"/>
              <a:gd name="T2" fmla="*/ 89389 w 26"/>
              <a:gd name="T3" fmla="*/ 60114 h 30"/>
              <a:gd name="T4" fmla="*/ 67042 w 26"/>
              <a:gd name="T5" fmla="*/ 105199 h 30"/>
              <a:gd name="T6" fmla="*/ 14898 w 26"/>
              <a:gd name="T7" fmla="*/ 93928 h 30"/>
              <a:gd name="T8" fmla="*/ 70766 w 26"/>
              <a:gd name="T9" fmla="*/ 15028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" h="30">
                <a:moveTo>
                  <a:pt x="19" y="4"/>
                </a:moveTo>
                <a:cubicBezTo>
                  <a:pt x="23" y="5"/>
                  <a:pt x="26" y="12"/>
                  <a:pt x="24" y="16"/>
                </a:cubicBezTo>
                <a:cubicBezTo>
                  <a:pt x="21" y="19"/>
                  <a:pt x="22" y="27"/>
                  <a:pt x="18" y="28"/>
                </a:cubicBezTo>
                <a:cubicBezTo>
                  <a:pt x="14" y="30"/>
                  <a:pt x="8" y="27"/>
                  <a:pt x="4" y="25"/>
                </a:cubicBezTo>
                <a:cubicBezTo>
                  <a:pt x="0" y="22"/>
                  <a:pt x="5" y="0"/>
                  <a:pt x="19" y="4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80" name="chenying0907 176"/>
          <p:cNvSpPr/>
          <p:nvPr/>
        </p:nvSpPr>
        <p:spPr bwMode="auto">
          <a:xfrm>
            <a:off x="2259013" y="3462338"/>
            <a:ext cx="96837" cy="112712"/>
          </a:xfrm>
          <a:custGeom>
            <a:gdLst>
              <a:gd name="T0" fmla="*/ 70766 w 26"/>
              <a:gd name="T1" fmla="*/ 15028 h 30"/>
              <a:gd name="T2" fmla="*/ 89388 w 26"/>
              <a:gd name="T3" fmla="*/ 60113 h 30"/>
              <a:gd name="T4" fmla="*/ 67041 w 26"/>
              <a:gd name="T5" fmla="*/ 105198 h 30"/>
              <a:gd name="T6" fmla="*/ 14898 w 26"/>
              <a:gd name="T7" fmla="*/ 93927 h 30"/>
              <a:gd name="T8" fmla="*/ 70766 w 26"/>
              <a:gd name="T9" fmla="*/ 15028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" h="30">
                <a:moveTo>
                  <a:pt x="19" y="4"/>
                </a:moveTo>
                <a:cubicBezTo>
                  <a:pt x="24" y="5"/>
                  <a:pt x="26" y="12"/>
                  <a:pt x="24" y="16"/>
                </a:cubicBezTo>
                <a:cubicBezTo>
                  <a:pt x="22" y="19"/>
                  <a:pt x="22" y="27"/>
                  <a:pt x="18" y="28"/>
                </a:cubicBezTo>
                <a:cubicBezTo>
                  <a:pt x="14" y="30"/>
                  <a:pt x="8" y="28"/>
                  <a:pt x="4" y="25"/>
                </a:cubicBezTo>
                <a:cubicBezTo>
                  <a:pt x="0" y="22"/>
                  <a:pt x="5" y="0"/>
                  <a:pt x="19" y="4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81" name="chenying0907 177"/>
          <p:cNvSpPr/>
          <p:nvPr/>
        </p:nvSpPr>
        <p:spPr bwMode="auto">
          <a:xfrm>
            <a:off x="2078038" y="3214688"/>
            <a:ext cx="109537" cy="139700"/>
          </a:xfrm>
          <a:custGeom>
            <a:gdLst>
              <a:gd name="T0" fmla="*/ 11331 w 29"/>
              <a:gd name="T1" fmla="*/ 71738 h 37"/>
              <a:gd name="T2" fmla="*/ 33994 w 29"/>
              <a:gd name="T3" fmla="*/ 128373 h 37"/>
              <a:gd name="T4" fmla="*/ 98206 w 29"/>
              <a:gd name="T5" fmla="*/ 120822 h 37"/>
              <a:gd name="T6" fmla="*/ 11331 w 29"/>
              <a:gd name="T7" fmla="*/ 71738 h 37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8" h="37">
                <a:moveTo>
                  <a:pt x="3" y="19"/>
                </a:moveTo>
                <a:cubicBezTo>
                  <a:pt x="0" y="23"/>
                  <a:pt x="5" y="31"/>
                  <a:pt x="9" y="34"/>
                </a:cubicBezTo>
                <a:cubicBezTo>
                  <a:pt x="13" y="37"/>
                  <a:pt x="23" y="36"/>
                  <a:pt x="26" y="32"/>
                </a:cubicBezTo>
                <a:cubicBezTo>
                  <a:pt x="29" y="28"/>
                  <a:pt x="20" y="0"/>
                  <a:pt x="3" y="19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82" name="chenying0907 178"/>
          <p:cNvSpPr/>
          <p:nvPr/>
        </p:nvSpPr>
        <p:spPr bwMode="auto">
          <a:xfrm>
            <a:off x="2460625" y="3549650"/>
            <a:ext cx="101600" cy="96838"/>
          </a:xfrm>
          <a:custGeom>
            <a:gdLst>
              <a:gd name="T0" fmla="*/ 3763 w 27"/>
              <a:gd name="T1" fmla="*/ 40970 h 26"/>
              <a:gd name="T2" fmla="*/ 15052 w 27"/>
              <a:gd name="T3" fmla="*/ 78215 h 26"/>
              <a:gd name="T4" fmla="*/ 79022 w 27"/>
              <a:gd name="T5" fmla="*/ 85664 h 26"/>
              <a:gd name="T6" fmla="*/ 94074 w 27"/>
              <a:gd name="T7" fmla="*/ 29796 h 26"/>
              <a:gd name="T8" fmla="*/ 3763 w 27"/>
              <a:gd name="T9" fmla="*/ 40970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" h="26">
                <a:moveTo>
                  <a:pt x="1" y="11"/>
                </a:moveTo>
                <a:cubicBezTo>
                  <a:pt x="0" y="15"/>
                  <a:pt x="0" y="17"/>
                  <a:pt x="4" y="21"/>
                </a:cubicBezTo>
                <a:cubicBezTo>
                  <a:pt x="9" y="24"/>
                  <a:pt x="18" y="26"/>
                  <a:pt x="21" y="23"/>
                </a:cubicBezTo>
                <a:cubicBezTo>
                  <a:pt x="24" y="19"/>
                  <a:pt x="27" y="12"/>
                  <a:pt x="25" y="8"/>
                </a:cubicBezTo>
                <a:cubicBezTo>
                  <a:pt x="22" y="5"/>
                  <a:pt x="7" y="0"/>
                  <a:pt x="1" y="11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83" name="chenying0907 179"/>
          <p:cNvSpPr/>
          <p:nvPr/>
        </p:nvSpPr>
        <p:spPr bwMode="auto">
          <a:xfrm>
            <a:off x="2524125" y="3597275"/>
            <a:ext cx="98425" cy="109538"/>
          </a:xfrm>
          <a:custGeom>
            <a:gdLst>
              <a:gd name="T0" fmla="*/ 71926 w 26"/>
              <a:gd name="T1" fmla="*/ 15109 h 29"/>
              <a:gd name="T2" fmla="*/ 90854 w 26"/>
              <a:gd name="T3" fmla="*/ 56658 h 29"/>
              <a:gd name="T4" fmla="*/ 68140 w 26"/>
              <a:gd name="T5" fmla="*/ 105761 h 29"/>
              <a:gd name="T6" fmla="*/ 15142 w 26"/>
              <a:gd name="T7" fmla="*/ 90652 h 29"/>
              <a:gd name="T8" fmla="*/ 71926 w 26"/>
              <a:gd name="T9" fmla="*/ 15109 h 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" h="28">
                <a:moveTo>
                  <a:pt x="19" y="4"/>
                </a:moveTo>
                <a:cubicBezTo>
                  <a:pt x="23" y="5"/>
                  <a:pt x="26" y="12"/>
                  <a:pt x="24" y="15"/>
                </a:cubicBezTo>
                <a:cubicBezTo>
                  <a:pt x="21" y="19"/>
                  <a:pt x="22" y="26"/>
                  <a:pt x="18" y="28"/>
                </a:cubicBezTo>
                <a:cubicBezTo>
                  <a:pt x="14" y="29"/>
                  <a:pt x="8" y="27"/>
                  <a:pt x="4" y="24"/>
                </a:cubicBezTo>
                <a:cubicBezTo>
                  <a:pt x="0" y="21"/>
                  <a:pt x="5" y="0"/>
                  <a:pt x="19" y="4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84" name="chenying0907 180"/>
          <p:cNvSpPr/>
          <p:nvPr/>
        </p:nvSpPr>
        <p:spPr bwMode="auto">
          <a:xfrm>
            <a:off x="2438400" y="3605213"/>
            <a:ext cx="109538" cy="139700"/>
          </a:xfrm>
          <a:custGeom>
            <a:gdLst>
              <a:gd name="T0" fmla="*/ 11332 w 29"/>
              <a:gd name="T1" fmla="*/ 71738 h 37"/>
              <a:gd name="T2" fmla="*/ 33995 w 29"/>
              <a:gd name="T3" fmla="*/ 128373 h 37"/>
              <a:gd name="T4" fmla="*/ 98206 w 29"/>
              <a:gd name="T5" fmla="*/ 120822 h 37"/>
              <a:gd name="T6" fmla="*/ 11332 w 29"/>
              <a:gd name="T7" fmla="*/ 71738 h 37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8" h="37">
                <a:moveTo>
                  <a:pt x="3" y="19"/>
                </a:moveTo>
                <a:cubicBezTo>
                  <a:pt x="0" y="24"/>
                  <a:pt x="5" y="32"/>
                  <a:pt x="9" y="34"/>
                </a:cubicBezTo>
                <a:cubicBezTo>
                  <a:pt x="13" y="37"/>
                  <a:pt x="23" y="37"/>
                  <a:pt x="26" y="32"/>
                </a:cubicBezTo>
                <a:cubicBezTo>
                  <a:pt x="29" y="28"/>
                  <a:pt x="20" y="0"/>
                  <a:pt x="3" y="19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85" name="chenying0907 181"/>
          <p:cNvSpPr/>
          <p:nvPr/>
        </p:nvSpPr>
        <p:spPr bwMode="auto">
          <a:xfrm>
            <a:off x="2152650" y="3316288"/>
            <a:ext cx="109538" cy="101600"/>
          </a:xfrm>
          <a:custGeom>
            <a:gdLst>
              <a:gd name="T0" fmla="*/ 90652 w 29"/>
              <a:gd name="T1" fmla="*/ 26341 h 27"/>
              <a:gd name="T2" fmla="*/ 86875 w 29"/>
              <a:gd name="T3" fmla="*/ 86548 h 27"/>
              <a:gd name="T4" fmla="*/ 33995 w 29"/>
              <a:gd name="T5" fmla="*/ 90311 h 27"/>
              <a:gd name="T6" fmla="*/ 90652 w 29"/>
              <a:gd name="T7" fmla="*/ 26341 h 27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8" h="27">
                <a:moveTo>
                  <a:pt x="24" y="7"/>
                </a:moveTo>
                <a:cubicBezTo>
                  <a:pt x="29" y="9"/>
                  <a:pt x="25" y="19"/>
                  <a:pt x="23" y="23"/>
                </a:cubicBezTo>
                <a:cubicBezTo>
                  <a:pt x="21" y="26"/>
                  <a:pt x="12" y="27"/>
                  <a:pt x="9" y="24"/>
                </a:cubicBezTo>
                <a:cubicBezTo>
                  <a:pt x="6" y="21"/>
                  <a:pt x="0" y="0"/>
                  <a:pt x="24" y="7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86" name="chenying0907 182"/>
          <p:cNvSpPr/>
          <p:nvPr/>
        </p:nvSpPr>
        <p:spPr bwMode="auto">
          <a:xfrm>
            <a:off x="2239963" y="3354388"/>
            <a:ext cx="107950" cy="104775"/>
          </a:xfrm>
          <a:custGeom>
            <a:gdLst>
              <a:gd name="T0" fmla="*/ 89338 w 29"/>
              <a:gd name="T1" fmla="*/ 29936 h 28"/>
              <a:gd name="T2" fmla="*/ 89338 w 29"/>
              <a:gd name="T3" fmla="*/ 86065 h 28"/>
              <a:gd name="T4" fmla="*/ 33502 w 29"/>
              <a:gd name="T5" fmla="*/ 93549 h 28"/>
              <a:gd name="T6" fmla="*/ 89338 w 29"/>
              <a:gd name="T7" fmla="*/ 29936 h 28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8" h="28">
                <a:moveTo>
                  <a:pt x="24" y="8"/>
                </a:moveTo>
                <a:cubicBezTo>
                  <a:pt x="29" y="10"/>
                  <a:pt x="25" y="20"/>
                  <a:pt x="24" y="23"/>
                </a:cubicBezTo>
                <a:cubicBezTo>
                  <a:pt x="22" y="26"/>
                  <a:pt x="13" y="28"/>
                  <a:pt x="9" y="25"/>
                </a:cubicBezTo>
                <a:cubicBezTo>
                  <a:pt x="6" y="22"/>
                  <a:pt x="0" y="0"/>
                  <a:pt x="24" y="8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87" name="chenying0907 183"/>
          <p:cNvSpPr/>
          <p:nvPr/>
        </p:nvSpPr>
        <p:spPr bwMode="auto">
          <a:xfrm>
            <a:off x="2063750" y="3316288"/>
            <a:ext cx="107950" cy="101600"/>
          </a:xfrm>
          <a:custGeom>
            <a:gdLst>
              <a:gd name="T0" fmla="*/ 89338 w 29"/>
              <a:gd name="T1" fmla="*/ 26341 h 27"/>
              <a:gd name="T2" fmla="*/ 85616 w 29"/>
              <a:gd name="T3" fmla="*/ 86548 h 27"/>
              <a:gd name="T4" fmla="*/ 33502 w 29"/>
              <a:gd name="T5" fmla="*/ 90311 h 27"/>
              <a:gd name="T6" fmla="*/ 89338 w 29"/>
              <a:gd name="T7" fmla="*/ 26341 h 27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8" h="27">
                <a:moveTo>
                  <a:pt x="24" y="7"/>
                </a:moveTo>
                <a:cubicBezTo>
                  <a:pt x="29" y="9"/>
                  <a:pt x="25" y="19"/>
                  <a:pt x="23" y="23"/>
                </a:cubicBezTo>
                <a:cubicBezTo>
                  <a:pt x="21" y="26"/>
                  <a:pt x="12" y="27"/>
                  <a:pt x="9" y="24"/>
                </a:cubicBezTo>
                <a:cubicBezTo>
                  <a:pt x="6" y="21"/>
                  <a:pt x="0" y="0"/>
                  <a:pt x="24" y="7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88" name="chenying0907 184"/>
          <p:cNvSpPr/>
          <p:nvPr/>
        </p:nvSpPr>
        <p:spPr bwMode="auto">
          <a:xfrm>
            <a:off x="2093913" y="3390900"/>
            <a:ext cx="112712" cy="134938"/>
          </a:xfrm>
          <a:custGeom>
            <a:gdLst>
              <a:gd name="T0" fmla="*/ 30057 w 30"/>
              <a:gd name="T1" fmla="*/ 33735 h 36"/>
              <a:gd name="T2" fmla="*/ 22542 w 30"/>
              <a:gd name="T3" fmla="*/ 97455 h 36"/>
              <a:gd name="T4" fmla="*/ 75141 w 30"/>
              <a:gd name="T5" fmla="*/ 131190 h 36"/>
              <a:gd name="T6" fmla="*/ 108955 w 30"/>
              <a:gd name="T7" fmla="*/ 74966 h 36"/>
              <a:gd name="T8" fmla="*/ 30057 w 30"/>
              <a:gd name="T9" fmla="*/ 33735 h 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" h="36">
                <a:moveTo>
                  <a:pt x="8" y="9"/>
                </a:moveTo>
                <a:cubicBezTo>
                  <a:pt x="4" y="12"/>
                  <a:pt x="0" y="19"/>
                  <a:pt x="6" y="26"/>
                </a:cubicBezTo>
                <a:cubicBezTo>
                  <a:pt x="12" y="33"/>
                  <a:pt x="15" y="36"/>
                  <a:pt x="20" y="35"/>
                </a:cubicBezTo>
                <a:cubicBezTo>
                  <a:pt x="26" y="34"/>
                  <a:pt x="28" y="26"/>
                  <a:pt x="29" y="20"/>
                </a:cubicBezTo>
                <a:cubicBezTo>
                  <a:pt x="30" y="15"/>
                  <a:pt x="21" y="0"/>
                  <a:pt x="8" y="9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89" name="chenying0907 185"/>
          <p:cNvSpPr/>
          <p:nvPr/>
        </p:nvSpPr>
        <p:spPr bwMode="auto">
          <a:xfrm>
            <a:off x="2176463" y="3432175"/>
            <a:ext cx="100012" cy="120650"/>
          </a:xfrm>
          <a:custGeom>
            <a:gdLst>
              <a:gd name="T0" fmla="*/ 59266 w 27"/>
              <a:gd name="T1" fmla="*/ 3770 h 32"/>
              <a:gd name="T2" fmla="*/ 92604 w 27"/>
              <a:gd name="T3" fmla="*/ 33933 h 32"/>
              <a:gd name="T4" fmla="*/ 77787 w 27"/>
              <a:gd name="T5" fmla="*/ 94258 h 32"/>
              <a:gd name="T6" fmla="*/ 29633 w 27"/>
              <a:gd name="T7" fmla="*/ 105569 h 32"/>
              <a:gd name="T8" fmla="*/ 59266 w 27"/>
              <a:gd name="T9" fmla="*/ 3770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" h="32">
                <a:moveTo>
                  <a:pt x="16" y="1"/>
                </a:moveTo>
                <a:cubicBezTo>
                  <a:pt x="21" y="0"/>
                  <a:pt x="24" y="4"/>
                  <a:pt x="25" y="9"/>
                </a:cubicBezTo>
                <a:cubicBezTo>
                  <a:pt x="27" y="15"/>
                  <a:pt x="23" y="22"/>
                  <a:pt x="21" y="25"/>
                </a:cubicBezTo>
                <a:cubicBezTo>
                  <a:pt x="19" y="27"/>
                  <a:pt x="12" y="32"/>
                  <a:pt x="8" y="28"/>
                </a:cubicBezTo>
                <a:cubicBezTo>
                  <a:pt x="4" y="24"/>
                  <a:pt x="0" y="4"/>
                  <a:pt x="16" y="1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90" name="chenying0907 186"/>
          <p:cNvSpPr/>
          <p:nvPr/>
        </p:nvSpPr>
        <p:spPr bwMode="auto">
          <a:xfrm>
            <a:off x="2152650" y="3525838"/>
            <a:ext cx="95250" cy="98425"/>
          </a:xfrm>
          <a:custGeom>
            <a:gdLst>
              <a:gd name="T0" fmla="*/ 7620 w 25"/>
              <a:gd name="T1" fmla="*/ 37856 h 26"/>
              <a:gd name="T2" fmla="*/ 22860 w 25"/>
              <a:gd name="T3" fmla="*/ 83283 h 26"/>
              <a:gd name="T4" fmla="*/ 68580 w 25"/>
              <a:gd name="T5" fmla="*/ 90854 h 26"/>
              <a:gd name="T6" fmla="*/ 87630 w 25"/>
              <a:gd name="T7" fmla="*/ 45427 h 26"/>
              <a:gd name="T8" fmla="*/ 7620 w 25"/>
              <a:gd name="T9" fmla="*/ 37856 h 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" h="26">
                <a:moveTo>
                  <a:pt x="2" y="10"/>
                </a:moveTo>
                <a:cubicBezTo>
                  <a:pt x="0" y="14"/>
                  <a:pt x="3" y="20"/>
                  <a:pt x="6" y="22"/>
                </a:cubicBezTo>
                <a:cubicBezTo>
                  <a:pt x="9" y="24"/>
                  <a:pt x="14" y="26"/>
                  <a:pt x="18" y="24"/>
                </a:cubicBezTo>
                <a:cubicBezTo>
                  <a:pt x="23" y="21"/>
                  <a:pt x="22" y="15"/>
                  <a:pt x="23" y="12"/>
                </a:cubicBezTo>
                <a:cubicBezTo>
                  <a:pt x="25" y="8"/>
                  <a:pt x="7" y="0"/>
                  <a:pt x="2" y="10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91" name="chenying0907 187"/>
          <p:cNvSpPr/>
          <p:nvPr/>
        </p:nvSpPr>
        <p:spPr bwMode="auto">
          <a:xfrm>
            <a:off x="2239963" y="3575050"/>
            <a:ext cx="104775" cy="87313"/>
          </a:xfrm>
          <a:custGeom>
            <a:gdLst>
              <a:gd name="T0" fmla="*/ 52388 w 28"/>
              <a:gd name="T1" fmla="*/ 0 h 23"/>
              <a:gd name="T2" fmla="*/ 86065 w 28"/>
              <a:gd name="T3" fmla="*/ 60739 h 23"/>
              <a:gd name="T4" fmla="*/ 22452 w 28"/>
              <a:gd name="T5" fmla="*/ 64536 h 23"/>
              <a:gd name="T6" fmla="*/ 52388 w 28"/>
              <a:gd name="T7" fmla="*/ 0 h 23"/>
              <a:gd name="T8" fmla="*/ 0 60000 65536"/>
              <a:gd name="T9" fmla="*/ 0 60000 65536"/>
              <a:gd name="T10" fmla="*/ 0 60000 65536"/>
              <a:gd name="T11" fmla="*/ 0 60000 65536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8" h="23">
                <a:moveTo>
                  <a:pt x="14" y="0"/>
                </a:moveTo>
                <a:cubicBezTo>
                  <a:pt x="17" y="0"/>
                  <a:pt x="28" y="8"/>
                  <a:pt x="23" y="16"/>
                </a:cubicBezTo>
                <a:cubicBezTo>
                  <a:pt x="18" y="23"/>
                  <a:pt x="11" y="21"/>
                  <a:pt x="6" y="17"/>
                </a:cubicBezTo>
                <a:cubicBezTo>
                  <a:pt x="1" y="13"/>
                  <a:pt x="0" y="0"/>
                  <a:pt x="14" y="0"/>
                </a:cubicBezTo>
                <a:close/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92" name="chenying0907 188"/>
          <p:cNvSpPr/>
          <p:nvPr/>
        </p:nvSpPr>
        <p:spPr bwMode="auto">
          <a:xfrm>
            <a:off x="1331913" y="3467100"/>
            <a:ext cx="649287" cy="325438"/>
          </a:xfrm>
          <a:custGeom>
            <a:gdLst>
              <a:gd name="T0" fmla="*/ 255211 w 173"/>
              <a:gd name="T1" fmla="*/ 7481 h 87"/>
              <a:gd name="T2" fmla="*/ 142618 w 173"/>
              <a:gd name="T3" fmla="*/ 3741 h 87"/>
              <a:gd name="T4" fmla="*/ 11259 w 173"/>
              <a:gd name="T5" fmla="*/ 0 h 87"/>
              <a:gd name="T6" fmla="*/ 127606 w 173"/>
              <a:gd name="T7" fmla="*/ 134664 h 87"/>
              <a:gd name="T8" fmla="*/ 292742 w 173"/>
              <a:gd name="T9" fmla="*/ 261847 h 87"/>
              <a:gd name="T10" fmla="*/ 649287 w 173"/>
              <a:gd name="T11" fmla="*/ 273069 h 8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73" h="87">
                <a:moveTo>
                  <a:pt x="68" y="2"/>
                </a:moveTo>
                <a:cubicBezTo>
                  <a:pt x="68" y="2"/>
                  <a:pt x="52" y="1"/>
                  <a:pt x="38" y="1"/>
                </a:cubicBezTo>
                <a:cubicBezTo>
                  <a:pt x="25" y="1"/>
                  <a:pt x="6" y="0"/>
                  <a:pt x="3" y="0"/>
                </a:cubicBezTo>
                <a:cubicBezTo>
                  <a:pt x="0" y="0"/>
                  <a:pt x="25" y="25"/>
                  <a:pt x="34" y="36"/>
                </a:cubicBezTo>
                <a:cubicBezTo>
                  <a:pt x="44" y="47"/>
                  <a:pt x="67" y="63"/>
                  <a:pt x="78" y="70"/>
                </a:cubicBezTo>
                <a:cubicBezTo>
                  <a:pt x="88" y="76"/>
                  <a:pt x="139" y="87"/>
                  <a:pt x="173" y="73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93" name="chenying0907 189"/>
          <p:cNvSpPr/>
          <p:nvPr/>
        </p:nvSpPr>
        <p:spPr bwMode="auto">
          <a:xfrm>
            <a:off x="1871663" y="3327400"/>
            <a:ext cx="446087" cy="387350"/>
          </a:xfrm>
          <a:custGeom>
            <a:gdLst>
              <a:gd name="T0" fmla="*/ 213672 w 119"/>
              <a:gd name="T1" fmla="*/ 37607 h 103"/>
              <a:gd name="T2" fmla="*/ 93716 w 119"/>
              <a:gd name="T3" fmla="*/ 11282 h 103"/>
              <a:gd name="T4" fmla="*/ 22492 w 119"/>
              <a:gd name="T5" fmla="*/ 33846 h 103"/>
              <a:gd name="T6" fmla="*/ 138699 w 119"/>
              <a:gd name="T7" fmla="*/ 161709 h 103"/>
              <a:gd name="T8" fmla="*/ 284896 w 119"/>
              <a:gd name="T9" fmla="*/ 342222 h 103"/>
              <a:gd name="T10" fmla="*/ 446087 w 119"/>
              <a:gd name="T11" fmla="*/ 357265 h 10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9" h="103">
                <a:moveTo>
                  <a:pt x="57" y="10"/>
                </a:moveTo>
                <a:cubicBezTo>
                  <a:pt x="57" y="10"/>
                  <a:pt x="43" y="4"/>
                  <a:pt x="25" y="3"/>
                </a:cubicBezTo>
                <a:cubicBezTo>
                  <a:pt x="7" y="1"/>
                  <a:pt x="0" y="0"/>
                  <a:pt x="6" y="9"/>
                </a:cubicBezTo>
                <a:cubicBezTo>
                  <a:pt x="11" y="17"/>
                  <a:pt x="29" y="33"/>
                  <a:pt x="37" y="43"/>
                </a:cubicBezTo>
                <a:cubicBezTo>
                  <a:pt x="45" y="54"/>
                  <a:pt x="67" y="83"/>
                  <a:pt x="76" y="91"/>
                </a:cubicBezTo>
                <a:cubicBezTo>
                  <a:pt x="86" y="100"/>
                  <a:pt x="107" y="103"/>
                  <a:pt x="119" y="95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94" name="chenying0907 190"/>
          <p:cNvSpPr/>
          <p:nvPr/>
        </p:nvSpPr>
        <p:spPr bwMode="auto">
          <a:xfrm>
            <a:off x="2336800" y="3290888"/>
            <a:ext cx="203200" cy="306387"/>
          </a:xfrm>
          <a:custGeom>
            <a:gdLst>
              <a:gd name="T0" fmla="*/ 0 w 54"/>
              <a:gd name="T1" fmla="*/ 97147 h 82"/>
              <a:gd name="T2" fmla="*/ 120415 w 54"/>
              <a:gd name="T3" fmla="*/ 48574 h 82"/>
              <a:gd name="T4" fmla="*/ 188148 w 54"/>
              <a:gd name="T5" fmla="*/ 3736 h 82"/>
              <a:gd name="T6" fmla="*/ 154281 w 54"/>
              <a:gd name="T7" fmla="*/ 127039 h 82"/>
              <a:gd name="T8" fmla="*/ 15052 w 54"/>
              <a:gd name="T9" fmla="*/ 306387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4" h="82">
                <a:moveTo>
                  <a:pt x="0" y="26"/>
                </a:moveTo>
                <a:cubicBezTo>
                  <a:pt x="0" y="26"/>
                  <a:pt x="24" y="18"/>
                  <a:pt x="32" y="13"/>
                </a:cubicBezTo>
                <a:cubicBezTo>
                  <a:pt x="40" y="8"/>
                  <a:pt x="46" y="3"/>
                  <a:pt x="50" y="1"/>
                </a:cubicBezTo>
                <a:cubicBezTo>
                  <a:pt x="54" y="0"/>
                  <a:pt x="52" y="14"/>
                  <a:pt x="41" y="34"/>
                </a:cubicBezTo>
                <a:cubicBezTo>
                  <a:pt x="30" y="53"/>
                  <a:pt x="15" y="77"/>
                  <a:pt x="4" y="82"/>
                </a:cubicBezTo>
              </a:path>
            </a:pathLst>
          </a:custGeom>
          <a:noFill/>
          <a:ln w="25400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15" dur="5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1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6000" fill="hold"/>
                                        <p:tgtEl>
                                          <p:spTgt spid="21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6000" fill="hold"/>
                                        <p:tgtEl>
                                          <p:spTgt spid="21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21" dur="5000" fill="hold"/>
                                        <p:tgtEl>
                                          <p:spTgt spid="215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1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200"/>
                                        <p:tgtEl>
                                          <p:spTgt spid="21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1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21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21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21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00"/>
                                        <p:tgtEl>
                                          <p:spTgt spid="21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200"/>
                                        <p:tgtEl>
                                          <p:spTgt spid="21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1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21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21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21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"/>
                                        <p:tgtEl>
                                          <p:spTgt spid="21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21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21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21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21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"/>
                                        <p:tgtEl>
                                          <p:spTgt spid="21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21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"/>
                                        <p:tgtEl>
                                          <p:spTgt spid="21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21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21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21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"/>
                                        <p:tgtEl>
                                          <p:spTgt spid="21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21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"/>
                                        <p:tgtEl>
                                          <p:spTgt spid="21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"/>
                                        <p:tgtEl>
                                          <p:spTgt spid="21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"/>
                                        <p:tgtEl>
                                          <p:spTgt spid="21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21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"/>
                                        <p:tgtEl>
                                          <p:spTgt spid="21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"/>
                                        <p:tgtEl>
                                          <p:spTgt spid="21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21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"/>
                                        <p:tgtEl>
                                          <p:spTgt spid="21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"/>
                                        <p:tgtEl>
                                          <p:spTgt spid="21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"/>
                                        <p:tgtEl>
                                          <p:spTgt spid="21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"/>
                                        <p:tgtEl>
                                          <p:spTgt spid="21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"/>
                                        <p:tgtEl>
                                          <p:spTgt spid="21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"/>
                                        <p:tgtEl>
                                          <p:spTgt spid="21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"/>
                                        <p:tgtEl>
                                          <p:spTgt spid="21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"/>
                                        <p:tgtEl>
                                          <p:spTgt spid="21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00"/>
                                        <p:tgtEl>
                                          <p:spTgt spid="2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200"/>
                                        <p:tgtEl>
                                          <p:spTgt spid="21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200"/>
                                        <p:tgtEl>
                                          <p:spTgt spid="21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"/>
                                        <p:tgtEl>
                                          <p:spTgt spid="21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00"/>
                                        <p:tgtEl>
                                          <p:spTgt spid="21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200"/>
                                        <p:tgtEl>
                                          <p:spTgt spid="2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00"/>
                                        <p:tgtEl>
                                          <p:spTgt spid="2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00"/>
                                        <p:tgtEl>
                                          <p:spTgt spid="2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00"/>
                                        <p:tgtEl>
                                          <p:spTgt spid="21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"/>
                                        <p:tgtEl>
                                          <p:spTgt spid="21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00"/>
                                        <p:tgtEl>
                                          <p:spTgt spid="21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"/>
                                        <p:tgtEl>
                                          <p:spTgt spid="21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00"/>
                                        <p:tgtEl>
                                          <p:spTgt spid="2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200"/>
                                        <p:tgtEl>
                                          <p:spTgt spid="2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200"/>
                                        <p:tgtEl>
                                          <p:spTgt spid="2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200"/>
                                        <p:tgtEl>
                                          <p:spTgt spid="2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200"/>
                                        <p:tgtEl>
                                          <p:spTgt spid="2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00"/>
                                        <p:tgtEl>
                                          <p:spTgt spid="2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200"/>
                                        <p:tgtEl>
                                          <p:spTgt spid="2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200"/>
                                        <p:tgtEl>
                                          <p:spTgt spid="2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200"/>
                                        <p:tgtEl>
                                          <p:spTgt spid="2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"/>
                                        <p:tgtEl>
                                          <p:spTgt spid="21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631" grpId="0" animBg="1"/>
      <p:bldP spid="21634" grpId="0" animBg="1"/>
      <p:bldP spid="21635" grpId="0" animBg="1"/>
      <p:bldP spid="21636" grpId="0" animBg="1"/>
      <p:bldP spid="21637" grpId="0" animBg="1"/>
      <p:bldP spid="21638" grpId="0" animBg="1"/>
      <p:bldP spid="21639" grpId="0" animBg="1"/>
      <p:bldP spid="21640" grpId="0" animBg="1"/>
      <p:bldP spid="21641" grpId="0" animBg="1"/>
      <p:bldP spid="21642" grpId="0" animBg="1"/>
      <p:bldP spid="21643" grpId="0" animBg="1"/>
      <p:bldP spid="21644" grpId="0" animBg="1"/>
      <p:bldP spid="21645" grpId="0" animBg="1"/>
      <p:bldP spid="21646" grpId="0" animBg="1"/>
      <p:bldP spid="21647" grpId="0" animBg="1"/>
      <p:bldP spid="21648" grpId="0" animBg="1"/>
      <p:bldP spid="21649" grpId="0" animBg="1"/>
      <p:bldP spid="21650" grpId="0" animBg="1"/>
      <p:bldP spid="21651" grpId="0" animBg="1"/>
      <p:bldP spid="21652" grpId="0" animBg="1"/>
      <p:bldP spid="21653" grpId="0" animBg="1"/>
      <p:bldP spid="21654" grpId="0" animBg="1"/>
      <p:bldP spid="21655" grpId="0" animBg="1"/>
      <p:bldP spid="21656" grpId="0" animBg="1"/>
      <p:bldP spid="21657" grpId="0" animBg="1"/>
      <p:bldP spid="21658" grpId="0" animBg="1"/>
      <p:bldP spid="21659" grpId="0" animBg="1"/>
      <p:bldP spid="21660" grpId="0" animBg="1"/>
      <p:bldP spid="21661" grpId="0" animBg="1"/>
      <p:bldP spid="21662" grpId="0" animBg="1"/>
      <p:bldP spid="21663" grpId="0" animBg="1"/>
      <p:bldP spid="21664" grpId="0" animBg="1"/>
      <p:bldP spid="21665" grpId="0" animBg="1"/>
      <p:bldP spid="21666" grpId="0" animBg="1"/>
      <p:bldP spid="21667" grpId="0" animBg="1"/>
      <p:bldP spid="21668" grpId="0" animBg="1"/>
      <p:bldP spid="21669" grpId="0" animBg="1"/>
      <p:bldP spid="21670" grpId="0" animBg="1"/>
      <p:bldP spid="21671" grpId="0" animBg="1"/>
      <p:bldP spid="21672" grpId="0" animBg="1"/>
      <p:bldP spid="21673" grpId="0" animBg="1"/>
      <p:bldP spid="21674" grpId="0" animBg="1"/>
      <p:bldP spid="21675" grpId="0" animBg="1"/>
      <p:bldP spid="21676" grpId="0" animBg="1"/>
      <p:bldP spid="21677" grpId="0" animBg="1"/>
      <p:bldP spid="21678" grpId="0" animBg="1"/>
      <p:bldP spid="21679" grpId="0" animBg="1"/>
      <p:bldP spid="21680" grpId="0" animBg="1"/>
      <p:bldP spid="21681" grpId="0" animBg="1"/>
      <p:bldP spid="21682" grpId="0" animBg="1"/>
      <p:bldP spid="21683" grpId="0" animBg="1"/>
      <p:bldP spid="21684" grpId="0" animBg="1"/>
      <p:bldP spid="21685" grpId="0" animBg="1"/>
      <p:bldP spid="21686" grpId="0" animBg="1"/>
      <p:bldP spid="21687" grpId="0" animBg="1"/>
      <p:bldP spid="21688" grpId="0" animBg="1"/>
      <p:bldP spid="21689" grpId="0" animBg="1"/>
      <p:bldP spid="21690" grpId="0" animBg="1"/>
      <p:bldP spid="21691" grpId="0" animBg="1"/>
      <p:bldP spid="21692" grpId="0" animBg="1"/>
      <p:bldP spid="21693" grpId="0" animBg="1"/>
      <p:bldP spid="2169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chenying0907 2"/>
          <p:cNvSpPr/>
          <p:nvPr/>
        </p:nvSpPr>
        <p:spPr bwMode="auto">
          <a:xfrm rot="1411848">
            <a:off x="4787900" y="-454025"/>
            <a:ext cx="5022850" cy="6456363"/>
          </a:xfrm>
          <a:custGeom>
            <a:gdLst>
              <a:gd name="T0" fmla="*/ 235 w 1349"/>
              <a:gd name="T1" fmla="*/ 1265 h 1717"/>
              <a:gd name="T2" fmla="*/ 327 w 1349"/>
              <a:gd name="T3" fmla="*/ 1497 h 1717"/>
              <a:gd name="T4" fmla="*/ 479 w 1349"/>
              <a:gd name="T5" fmla="*/ 1669 h 1717"/>
              <a:gd name="T6" fmla="*/ 1015 w 1349"/>
              <a:gd name="T7" fmla="*/ 1489 h 1717"/>
              <a:gd name="T8" fmla="*/ 1319 w 1349"/>
              <a:gd name="T9" fmla="*/ 1389 h 1717"/>
              <a:gd name="T10" fmla="*/ 1280 w 1349"/>
              <a:gd name="T11" fmla="*/ 1249 h 1717"/>
              <a:gd name="T12" fmla="*/ 1152 w 1349"/>
              <a:gd name="T13" fmla="*/ 823 h 1717"/>
              <a:gd name="T14" fmla="*/ 1074 w 1349"/>
              <a:gd name="T15" fmla="*/ 428 h 1717"/>
              <a:gd name="T16" fmla="*/ 969 w 1349"/>
              <a:gd name="T17" fmla="*/ 119 h 1717"/>
              <a:gd name="T18" fmla="*/ 810 w 1349"/>
              <a:gd name="T19" fmla="*/ 35 h 1717"/>
              <a:gd name="T20" fmla="*/ 311 w 1349"/>
              <a:gd name="T21" fmla="*/ 195 h 1717"/>
              <a:gd name="T22" fmla="*/ 21 w 1349"/>
              <a:gd name="T23" fmla="*/ 276 h 1717"/>
              <a:gd name="T24" fmla="*/ 89 w 1349"/>
              <a:gd name="T25" fmla="*/ 590 h 1717"/>
              <a:gd name="T26" fmla="*/ 168 w 1349"/>
              <a:gd name="T27" fmla="*/ 893 h 1717"/>
              <a:gd name="T28" fmla="*/ 235 w 1349"/>
              <a:gd name="T29" fmla="*/ 1265 h 171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49" h="1716">
                <a:moveTo>
                  <a:pt x="235" y="1265"/>
                </a:moveTo>
                <a:cubicBezTo>
                  <a:pt x="264" y="1339"/>
                  <a:pt x="311" y="1399"/>
                  <a:pt x="327" y="1497"/>
                </a:cubicBezTo>
                <a:cubicBezTo>
                  <a:pt x="344" y="1595"/>
                  <a:pt x="355" y="1717"/>
                  <a:pt x="479" y="1669"/>
                </a:cubicBezTo>
                <a:cubicBezTo>
                  <a:pt x="603" y="1622"/>
                  <a:pt x="898" y="1509"/>
                  <a:pt x="1015" y="1489"/>
                </a:cubicBezTo>
                <a:cubicBezTo>
                  <a:pt x="1132" y="1470"/>
                  <a:pt x="1289" y="1441"/>
                  <a:pt x="1319" y="1389"/>
                </a:cubicBezTo>
                <a:cubicBezTo>
                  <a:pt x="1349" y="1338"/>
                  <a:pt x="1289" y="1289"/>
                  <a:pt x="1280" y="1249"/>
                </a:cubicBezTo>
                <a:cubicBezTo>
                  <a:pt x="1271" y="1209"/>
                  <a:pt x="1162" y="887"/>
                  <a:pt x="1152" y="823"/>
                </a:cubicBezTo>
                <a:cubicBezTo>
                  <a:pt x="1142" y="760"/>
                  <a:pt x="1118" y="558"/>
                  <a:pt x="1074" y="428"/>
                </a:cubicBezTo>
                <a:cubicBezTo>
                  <a:pt x="1030" y="297"/>
                  <a:pt x="991" y="196"/>
                  <a:pt x="969" y="119"/>
                </a:cubicBezTo>
                <a:cubicBezTo>
                  <a:pt x="946" y="41"/>
                  <a:pt x="929" y="0"/>
                  <a:pt x="810" y="35"/>
                </a:cubicBezTo>
                <a:cubicBezTo>
                  <a:pt x="691" y="71"/>
                  <a:pt x="426" y="173"/>
                  <a:pt x="311" y="195"/>
                </a:cubicBezTo>
                <a:cubicBezTo>
                  <a:pt x="195" y="216"/>
                  <a:pt x="43" y="191"/>
                  <a:pt x="21" y="276"/>
                </a:cubicBezTo>
                <a:cubicBezTo>
                  <a:pt x="0" y="360"/>
                  <a:pt x="71" y="528"/>
                  <a:pt x="89" y="590"/>
                </a:cubicBezTo>
                <a:cubicBezTo>
                  <a:pt x="107" y="651"/>
                  <a:pt x="158" y="818"/>
                  <a:pt x="168" y="893"/>
                </a:cubicBezTo>
                <a:cubicBezTo>
                  <a:pt x="178" y="969"/>
                  <a:pt x="210" y="1203"/>
                  <a:pt x="235" y="1265"/>
                </a:cubicBezTo>
                <a:close/>
              </a:path>
            </a:pathLst>
          </a:custGeom>
          <a:blipFill dpi="0" rotWithShape="1">
            <a:blip r:embed="rId2"/>
            <a:stretch>
              <a:fillRect b="-9014"/>
            </a:stretch>
          </a:blipFill>
          <a:ln w="25400" cap="flat">
            <a:solidFill>
              <a:schemeClr val="bg1"/>
            </a:solidFill>
            <a:prstDash val="solid"/>
            <a:miter lim="800000"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5603" name="chenying0907 3"/>
          <p:cNvSpPr/>
          <p:nvPr/>
        </p:nvSpPr>
        <p:spPr bwMode="auto">
          <a:xfrm rot="1412856">
            <a:off x="4572000" y="-379413"/>
            <a:ext cx="5092700" cy="6465888"/>
          </a:xfrm>
          <a:custGeom>
            <a:gdLst>
              <a:gd name="T0" fmla="*/ 898933 w 1354"/>
              <a:gd name="T1" fmla="*/ 4766713 h 1720"/>
              <a:gd name="T2" fmla="*/ 1248727 w 1354"/>
              <a:gd name="T3" fmla="*/ 5638856 h 1720"/>
              <a:gd name="T4" fmla="*/ 1824195 w 1354"/>
              <a:gd name="T5" fmla="*/ 6285445 h 1720"/>
              <a:gd name="T6" fmla="*/ 3836451 w 1354"/>
              <a:gd name="T7" fmla="*/ 5597504 h 1720"/>
              <a:gd name="T8" fmla="*/ 4979863 w 1354"/>
              <a:gd name="T9" fmla="*/ 5217821 h 1720"/>
              <a:gd name="T10" fmla="*/ 4829414 w 1354"/>
              <a:gd name="T11" fmla="*/ 4691528 h 1720"/>
              <a:gd name="T12" fmla="*/ 4344216 w 1354"/>
              <a:gd name="T13" fmla="*/ 3093852 h 1720"/>
              <a:gd name="T14" fmla="*/ 4043318 w 1354"/>
              <a:gd name="T15" fmla="*/ 1608954 h 1720"/>
              <a:gd name="T16" fmla="*/ 3640867 w 1354"/>
              <a:gd name="T17" fmla="*/ 447349 h 1720"/>
              <a:gd name="T18" fmla="*/ 3042832 w 1354"/>
              <a:gd name="T19" fmla="*/ 139092 h 1720"/>
              <a:gd name="T20" fmla="*/ 1169741 w 1354"/>
              <a:gd name="T21" fmla="*/ 744329 h 1720"/>
              <a:gd name="T22" fmla="*/ 78986 w 1354"/>
              <a:gd name="T23" fmla="*/ 1052586 h 1720"/>
              <a:gd name="T24" fmla="*/ 338510 w 1354"/>
              <a:gd name="T25" fmla="*/ 2232987 h 1720"/>
              <a:gd name="T26" fmla="*/ 643170 w 1354"/>
              <a:gd name="T27" fmla="*/ 3372036 h 1720"/>
              <a:gd name="T28" fmla="*/ 898933 w 1354"/>
              <a:gd name="T29" fmla="*/ 4766713 h 172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543050" y="2290763"/>
            <a:ext cx="26987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Your Christmas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And </a:t>
            </a:r>
          </a:p>
          <a:p>
            <a:pPr algn="ctr" eaLnBrk="1" hangingPunct="1"/>
            <a:r>
              <a:rPr lang="en-US" altLang="zh-CN" sz="2000" b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New Year wishes #9</a:t>
            </a:r>
          </a:p>
        </p:txBody>
      </p:sp>
      <p:grpSp>
        <p:nvGrpSpPr>
          <p:cNvPr id="25605" name="Group 5"/>
          <p:cNvGrpSpPr/>
          <p:nvPr/>
        </p:nvGrpSpPr>
        <p:grpSpPr>
          <a:xfrm>
            <a:off x="5148263" y="5522913"/>
            <a:ext cx="685800" cy="603250"/>
            <a:chOff x="2629" y="832"/>
            <a:chExt cx="1533" cy="1569"/>
          </a:xfrm>
        </p:grpSpPr>
        <p:sp>
          <p:nvSpPr>
            <p:cNvPr id="15456" name="chenying0907 6"/>
            <p:cNvSpPr/>
            <p:nvPr/>
          </p:nvSpPr>
          <p:spPr bwMode="auto">
            <a:xfrm>
              <a:off x="2813" y="1061"/>
              <a:ext cx="213" cy="199"/>
            </a:xfrm>
            <a:custGeom>
              <a:gdLst>
                <a:gd name="T0" fmla="*/ 144 w 90"/>
                <a:gd name="T1" fmla="*/ 135 h 84"/>
                <a:gd name="T2" fmla="*/ 40 w 90"/>
                <a:gd name="T3" fmla="*/ 114 h 84"/>
                <a:gd name="T4" fmla="*/ 99 w 90"/>
                <a:gd name="T5" fmla="*/ 0 h 84"/>
                <a:gd name="T6" fmla="*/ 144 w 90"/>
                <a:gd name="T7" fmla="*/ 135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61" y="57"/>
                  </a:moveTo>
                  <a:cubicBezTo>
                    <a:pt x="61" y="57"/>
                    <a:pt x="33" y="84"/>
                    <a:pt x="17" y="48"/>
                  </a:cubicBezTo>
                  <a:cubicBezTo>
                    <a:pt x="0" y="12"/>
                    <a:pt x="33" y="0"/>
                    <a:pt x="42" y="0"/>
                  </a:cubicBezTo>
                  <a:cubicBezTo>
                    <a:pt x="51" y="0"/>
                    <a:pt x="90" y="12"/>
                    <a:pt x="61" y="57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7" name="chenying0907 7"/>
            <p:cNvSpPr/>
            <p:nvPr/>
          </p:nvSpPr>
          <p:spPr bwMode="auto">
            <a:xfrm>
              <a:off x="3815" y="2125"/>
              <a:ext cx="212" cy="198"/>
            </a:xfrm>
            <a:custGeom>
              <a:gdLst>
                <a:gd name="T0" fmla="*/ 139 w 90"/>
                <a:gd name="T1" fmla="*/ 137 h 84"/>
                <a:gd name="T2" fmla="*/ 35 w 90"/>
                <a:gd name="T3" fmla="*/ 111 h 84"/>
                <a:gd name="T4" fmla="*/ 99 w 90"/>
                <a:gd name="T5" fmla="*/ 0 h 84"/>
                <a:gd name="T6" fmla="*/ 139 w 90"/>
                <a:gd name="T7" fmla="*/ 137 h 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0" h="84">
                  <a:moveTo>
                    <a:pt x="59" y="58"/>
                  </a:moveTo>
                  <a:cubicBezTo>
                    <a:pt x="59" y="58"/>
                    <a:pt x="30" y="84"/>
                    <a:pt x="15" y="47"/>
                  </a:cubicBezTo>
                  <a:cubicBezTo>
                    <a:pt x="0" y="10"/>
                    <a:pt x="33" y="0"/>
                    <a:pt x="42" y="0"/>
                  </a:cubicBezTo>
                  <a:cubicBezTo>
                    <a:pt x="51" y="0"/>
                    <a:pt x="90" y="14"/>
                    <a:pt x="59" y="5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8" name="chenying0907 8"/>
            <p:cNvSpPr/>
            <p:nvPr/>
          </p:nvSpPr>
          <p:spPr bwMode="auto">
            <a:xfrm>
              <a:off x="2960" y="1206"/>
              <a:ext cx="907" cy="947"/>
            </a:xfrm>
            <a:custGeom>
              <a:gdLst>
                <a:gd name="T0" fmla="*/ 0 w 384"/>
                <a:gd name="T1" fmla="*/ 0 h 401"/>
                <a:gd name="T2" fmla="*/ 437 w 384"/>
                <a:gd name="T3" fmla="*/ 453 h 401"/>
                <a:gd name="T4" fmla="*/ 742 w 384"/>
                <a:gd name="T5" fmla="*/ 763 h 401"/>
                <a:gd name="T6" fmla="*/ 907 w 384"/>
                <a:gd name="T7" fmla="*/ 947 h 4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4" h="401">
                  <a:moveTo>
                    <a:pt x="0" y="0"/>
                  </a:moveTo>
                  <a:cubicBezTo>
                    <a:pt x="0" y="0"/>
                    <a:pt x="165" y="168"/>
                    <a:pt x="185" y="192"/>
                  </a:cubicBezTo>
                  <a:cubicBezTo>
                    <a:pt x="205" y="215"/>
                    <a:pt x="296" y="303"/>
                    <a:pt x="314" y="323"/>
                  </a:cubicBezTo>
                  <a:cubicBezTo>
                    <a:pt x="332" y="343"/>
                    <a:pt x="384" y="401"/>
                    <a:pt x="384" y="401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9" name="chenying0907 9"/>
            <p:cNvSpPr/>
            <p:nvPr/>
          </p:nvSpPr>
          <p:spPr bwMode="auto">
            <a:xfrm>
              <a:off x="3095" y="979"/>
              <a:ext cx="564" cy="1299"/>
            </a:xfrm>
            <a:custGeom>
              <a:gdLst>
                <a:gd name="T0" fmla="*/ 564 w 239"/>
                <a:gd name="T1" fmla="*/ 0 h 550"/>
                <a:gd name="T2" fmla="*/ 281 w 239"/>
                <a:gd name="T3" fmla="*/ 678 h 550"/>
                <a:gd name="T4" fmla="*/ 109 w 239"/>
                <a:gd name="T5" fmla="*/ 1075 h 550"/>
                <a:gd name="T6" fmla="*/ 0 w 239"/>
                <a:gd name="T7" fmla="*/ 1299 h 5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9" h="550">
                  <a:moveTo>
                    <a:pt x="239" y="0"/>
                  </a:moveTo>
                  <a:cubicBezTo>
                    <a:pt x="239" y="0"/>
                    <a:pt x="133" y="259"/>
                    <a:pt x="119" y="287"/>
                  </a:cubicBezTo>
                  <a:cubicBezTo>
                    <a:pt x="105" y="314"/>
                    <a:pt x="58" y="431"/>
                    <a:pt x="46" y="455"/>
                  </a:cubicBezTo>
                  <a:cubicBezTo>
                    <a:pt x="34" y="480"/>
                    <a:pt x="0" y="550"/>
                    <a:pt x="0" y="55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0" name="chenying0907 10"/>
            <p:cNvSpPr/>
            <p:nvPr/>
          </p:nvSpPr>
          <p:spPr bwMode="auto">
            <a:xfrm>
              <a:off x="3546" y="832"/>
              <a:ext cx="207" cy="187"/>
            </a:xfrm>
            <a:custGeom>
              <a:gdLst>
                <a:gd name="T0" fmla="*/ 106 w 88"/>
                <a:gd name="T1" fmla="*/ 161 h 79"/>
                <a:gd name="T2" fmla="*/ 7 w 88"/>
                <a:gd name="T3" fmla="*/ 92 h 79"/>
                <a:gd name="T4" fmla="*/ 113 w 88"/>
                <a:gd name="T5" fmla="*/ 12 h 79"/>
                <a:gd name="T6" fmla="*/ 181 w 88"/>
                <a:gd name="T7" fmla="*/ 118 h 79"/>
                <a:gd name="T8" fmla="*/ 106 w 88"/>
                <a:gd name="T9" fmla="*/ 161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79">
                  <a:moveTo>
                    <a:pt x="45" y="68"/>
                  </a:moveTo>
                  <a:cubicBezTo>
                    <a:pt x="45" y="68"/>
                    <a:pt x="6" y="67"/>
                    <a:pt x="3" y="39"/>
                  </a:cubicBezTo>
                  <a:cubicBezTo>
                    <a:pt x="0" y="11"/>
                    <a:pt x="26" y="0"/>
                    <a:pt x="48" y="5"/>
                  </a:cubicBezTo>
                  <a:cubicBezTo>
                    <a:pt x="70" y="10"/>
                    <a:pt x="88" y="26"/>
                    <a:pt x="77" y="50"/>
                  </a:cubicBezTo>
                  <a:cubicBezTo>
                    <a:pt x="66" y="74"/>
                    <a:pt x="60" y="79"/>
                    <a:pt x="45" y="6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1" name="chenying0907 11"/>
            <p:cNvSpPr/>
            <p:nvPr/>
          </p:nvSpPr>
          <p:spPr bwMode="auto">
            <a:xfrm>
              <a:off x="3420" y="1024"/>
              <a:ext cx="414" cy="210"/>
            </a:xfrm>
            <a:custGeom>
              <a:gdLst>
                <a:gd name="T0" fmla="*/ 57 w 175"/>
                <a:gd name="T1" fmla="*/ 19 h 89"/>
                <a:gd name="T2" fmla="*/ 166 w 175"/>
                <a:gd name="T3" fmla="*/ 78 h 89"/>
                <a:gd name="T4" fmla="*/ 300 w 175"/>
                <a:gd name="T5" fmla="*/ 205 h 89"/>
                <a:gd name="T6" fmla="*/ 376 w 175"/>
                <a:gd name="T7" fmla="*/ 116 h 89"/>
                <a:gd name="T8" fmla="*/ 114 w 175"/>
                <a:gd name="T9" fmla="*/ 116 h 89"/>
                <a:gd name="T10" fmla="*/ 57 w 175"/>
                <a:gd name="T11" fmla="*/ 19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5" h="89">
                  <a:moveTo>
                    <a:pt x="24" y="8"/>
                  </a:moveTo>
                  <a:cubicBezTo>
                    <a:pt x="40" y="0"/>
                    <a:pt x="57" y="14"/>
                    <a:pt x="70" y="33"/>
                  </a:cubicBezTo>
                  <a:cubicBezTo>
                    <a:pt x="83" y="52"/>
                    <a:pt x="110" y="85"/>
                    <a:pt x="127" y="87"/>
                  </a:cubicBezTo>
                  <a:cubicBezTo>
                    <a:pt x="144" y="89"/>
                    <a:pt x="175" y="58"/>
                    <a:pt x="159" y="49"/>
                  </a:cubicBezTo>
                  <a:cubicBezTo>
                    <a:pt x="143" y="41"/>
                    <a:pt x="74" y="54"/>
                    <a:pt x="48" y="49"/>
                  </a:cubicBezTo>
                  <a:cubicBezTo>
                    <a:pt x="22" y="45"/>
                    <a:pt x="0" y="20"/>
                    <a:pt x="24" y="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2" name="chenying0907 12"/>
            <p:cNvSpPr/>
            <p:nvPr/>
          </p:nvSpPr>
          <p:spPr bwMode="auto">
            <a:xfrm>
              <a:off x="2759" y="1532"/>
              <a:ext cx="1290" cy="215"/>
            </a:xfrm>
            <a:custGeom>
              <a:gdLst>
                <a:gd name="T0" fmla="*/ 0 w 546"/>
                <a:gd name="T1" fmla="*/ 213 h 91"/>
                <a:gd name="T2" fmla="*/ 180 w 546"/>
                <a:gd name="T3" fmla="*/ 194 h 91"/>
                <a:gd name="T4" fmla="*/ 425 w 546"/>
                <a:gd name="T5" fmla="*/ 168 h 91"/>
                <a:gd name="T6" fmla="*/ 751 w 546"/>
                <a:gd name="T7" fmla="*/ 111 h 91"/>
                <a:gd name="T8" fmla="*/ 1016 w 546"/>
                <a:gd name="T9" fmla="*/ 64 h 91"/>
                <a:gd name="T10" fmla="*/ 1195 w 546"/>
                <a:gd name="T11" fmla="*/ 28 h 91"/>
                <a:gd name="T12" fmla="*/ 1290 w 546"/>
                <a:gd name="T13" fmla="*/ 0 h 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46" h="91">
                  <a:moveTo>
                    <a:pt x="0" y="90"/>
                  </a:moveTo>
                  <a:cubicBezTo>
                    <a:pt x="12" y="91"/>
                    <a:pt x="64" y="82"/>
                    <a:pt x="76" y="82"/>
                  </a:cubicBezTo>
                  <a:cubicBezTo>
                    <a:pt x="88" y="82"/>
                    <a:pt x="161" y="74"/>
                    <a:pt x="180" y="71"/>
                  </a:cubicBezTo>
                  <a:cubicBezTo>
                    <a:pt x="199" y="68"/>
                    <a:pt x="296" y="52"/>
                    <a:pt x="318" y="47"/>
                  </a:cubicBezTo>
                  <a:cubicBezTo>
                    <a:pt x="340" y="42"/>
                    <a:pt x="411" y="33"/>
                    <a:pt x="430" y="27"/>
                  </a:cubicBezTo>
                  <a:cubicBezTo>
                    <a:pt x="449" y="21"/>
                    <a:pt x="498" y="13"/>
                    <a:pt x="506" y="12"/>
                  </a:cubicBezTo>
                  <a:cubicBezTo>
                    <a:pt x="514" y="11"/>
                    <a:pt x="546" y="0"/>
                    <a:pt x="546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3" name="chenying0907 13"/>
            <p:cNvSpPr/>
            <p:nvPr/>
          </p:nvSpPr>
          <p:spPr bwMode="auto">
            <a:xfrm>
              <a:off x="4027" y="1444"/>
              <a:ext cx="135" cy="163"/>
            </a:xfrm>
            <a:custGeom>
              <a:gdLst>
                <a:gd name="T0" fmla="*/ 83 w 57"/>
                <a:gd name="T1" fmla="*/ 5 h 69"/>
                <a:gd name="T2" fmla="*/ 135 w 57"/>
                <a:gd name="T3" fmla="*/ 76 h 69"/>
                <a:gd name="T4" fmla="*/ 66 w 57"/>
                <a:gd name="T5" fmla="*/ 154 h 69"/>
                <a:gd name="T6" fmla="*/ 21 w 57"/>
                <a:gd name="T7" fmla="*/ 50 h 69"/>
                <a:gd name="T8" fmla="*/ 83 w 57"/>
                <a:gd name="T9" fmla="*/ 5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69">
                  <a:moveTo>
                    <a:pt x="35" y="2"/>
                  </a:moveTo>
                  <a:cubicBezTo>
                    <a:pt x="47" y="5"/>
                    <a:pt x="57" y="19"/>
                    <a:pt x="57" y="32"/>
                  </a:cubicBezTo>
                  <a:cubicBezTo>
                    <a:pt x="57" y="45"/>
                    <a:pt x="42" y="69"/>
                    <a:pt x="28" y="65"/>
                  </a:cubicBezTo>
                  <a:cubicBezTo>
                    <a:pt x="14" y="61"/>
                    <a:pt x="0" y="39"/>
                    <a:pt x="9" y="21"/>
                  </a:cubicBezTo>
                  <a:cubicBezTo>
                    <a:pt x="18" y="3"/>
                    <a:pt x="29" y="0"/>
                    <a:pt x="35" y="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4" name="chenying0907 14"/>
            <p:cNvSpPr/>
            <p:nvPr/>
          </p:nvSpPr>
          <p:spPr bwMode="auto">
            <a:xfrm>
              <a:off x="2629" y="1673"/>
              <a:ext cx="133" cy="187"/>
            </a:xfrm>
            <a:custGeom>
              <a:gdLst>
                <a:gd name="T0" fmla="*/ 50 w 56"/>
                <a:gd name="T1" fmla="*/ 7 h 79"/>
                <a:gd name="T2" fmla="*/ 114 w 56"/>
                <a:gd name="T3" fmla="*/ 47 h 79"/>
                <a:gd name="T4" fmla="*/ 121 w 56"/>
                <a:gd name="T5" fmla="*/ 123 h 79"/>
                <a:gd name="T6" fmla="*/ 50 w 56"/>
                <a:gd name="T7" fmla="*/ 156 h 79"/>
                <a:gd name="T8" fmla="*/ 5 w 56"/>
                <a:gd name="T9" fmla="*/ 57 h 79"/>
                <a:gd name="T10" fmla="*/ 50 w 56"/>
                <a:gd name="T11" fmla="*/ 7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79">
                  <a:moveTo>
                    <a:pt x="21" y="3"/>
                  </a:moveTo>
                  <a:cubicBezTo>
                    <a:pt x="30" y="5"/>
                    <a:pt x="42" y="9"/>
                    <a:pt x="48" y="20"/>
                  </a:cubicBezTo>
                  <a:cubicBezTo>
                    <a:pt x="55" y="30"/>
                    <a:pt x="56" y="42"/>
                    <a:pt x="51" y="52"/>
                  </a:cubicBezTo>
                  <a:cubicBezTo>
                    <a:pt x="46" y="61"/>
                    <a:pt x="36" y="79"/>
                    <a:pt x="21" y="66"/>
                  </a:cubicBezTo>
                  <a:cubicBezTo>
                    <a:pt x="6" y="52"/>
                    <a:pt x="0" y="32"/>
                    <a:pt x="2" y="24"/>
                  </a:cubicBezTo>
                  <a:cubicBezTo>
                    <a:pt x="4" y="17"/>
                    <a:pt x="11" y="0"/>
                    <a:pt x="21" y="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5" name="chenying0907 15"/>
            <p:cNvSpPr/>
            <p:nvPr/>
          </p:nvSpPr>
          <p:spPr bwMode="auto">
            <a:xfrm>
              <a:off x="2780" y="1593"/>
              <a:ext cx="166" cy="293"/>
            </a:xfrm>
            <a:custGeom>
              <a:gdLst>
                <a:gd name="T0" fmla="*/ 166 w 70"/>
                <a:gd name="T1" fmla="*/ 132 h 124"/>
                <a:gd name="T2" fmla="*/ 102 w 70"/>
                <a:gd name="T3" fmla="*/ 45 h 124"/>
                <a:gd name="T4" fmla="*/ 17 w 70"/>
                <a:gd name="T5" fmla="*/ 24 h 124"/>
                <a:gd name="T6" fmla="*/ 43 w 70"/>
                <a:gd name="T7" fmla="*/ 95 h 124"/>
                <a:gd name="T8" fmla="*/ 100 w 70"/>
                <a:gd name="T9" fmla="*/ 139 h 124"/>
                <a:gd name="T10" fmla="*/ 50 w 70"/>
                <a:gd name="T11" fmla="*/ 208 h 124"/>
                <a:gd name="T12" fmla="*/ 52 w 70"/>
                <a:gd name="T13" fmla="*/ 284 h 124"/>
                <a:gd name="T14" fmla="*/ 119 w 70"/>
                <a:gd name="T15" fmla="*/ 236 h 124"/>
                <a:gd name="T16" fmla="*/ 166 w 70"/>
                <a:gd name="T17" fmla="*/ 132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" h="124">
                  <a:moveTo>
                    <a:pt x="70" y="56"/>
                  </a:moveTo>
                  <a:cubicBezTo>
                    <a:pt x="70" y="56"/>
                    <a:pt x="55" y="27"/>
                    <a:pt x="43" y="19"/>
                  </a:cubicBezTo>
                  <a:cubicBezTo>
                    <a:pt x="31" y="12"/>
                    <a:pt x="14" y="0"/>
                    <a:pt x="7" y="10"/>
                  </a:cubicBezTo>
                  <a:cubicBezTo>
                    <a:pt x="0" y="20"/>
                    <a:pt x="8" y="33"/>
                    <a:pt x="18" y="40"/>
                  </a:cubicBezTo>
                  <a:cubicBezTo>
                    <a:pt x="27" y="46"/>
                    <a:pt x="38" y="53"/>
                    <a:pt x="42" y="59"/>
                  </a:cubicBezTo>
                  <a:cubicBezTo>
                    <a:pt x="42" y="59"/>
                    <a:pt x="24" y="76"/>
                    <a:pt x="21" y="88"/>
                  </a:cubicBezTo>
                  <a:cubicBezTo>
                    <a:pt x="18" y="100"/>
                    <a:pt x="14" y="116"/>
                    <a:pt x="22" y="120"/>
                  </a:cubicBezTo>
                  <a:cubicBezTo>
                    <a:pt x="30" y="124"/>
                    <a:pt x="43" y="111"/>
                    <a:pt x="50" y="100"/>
                  </a:cubicBezTo>
                  <a:cubicBezTo>
                    <a:pt x="56" y="90"/>
                    <a:pt x="68" y="62"/>
                    <a:pt x="70" y="5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6" name="chenying0907 16"/>
            <p:cNvSpPr/>
            <p:nvPr/>
          </p:nvSpPr>
          <p:spPr bwMode="auto">
            <a:xfrm>
              <a:off x="2981" y="1808"/>
              <a:ext cx="118" cy="149"/>
            </a:xfrm>
            <a:custGeom>
              <a:gdLst>
                <a:gd name="T0" fmla="*/ 99 w 50"/>
                <a:gd name="T1" fmla="*/ 43 h 63"/>
                <a:gd name="T2" fmla="*/ 9 w 50"/>
                <a:gd name="T3" fmla="*/ 43 h 63"/>
                <a:gd name="T4" fmla="*/ 42 w 50"/>
                <a:gd name="T5" fmla="*/ 130 h 63"/>
                <a:gd name="T6" fmla="*/ 99 w 50"/>
                <a:gd name="T7" fmla="*/ 130 h 63"/>
                <a:gd name="T8" fmla="*/ 99 w 50"/>
                <a:gd name="T9" fmla="*/ 43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62">
                  <a:moveTo>
                    <a:pt x="42" y="18"/>
                  </a:moveTo>
                  <a:cubicBezTo>
                    <a:pt x="36" y="12"/>
                    <a:pt x="8" y="0"/>
                    <a:pt x="4" y="18"/>
                  </a:cubicBezTo>
                  <a:cubicBezTo>
                    <a:pt x="0" y="36"/>
                    <a:pt x="9" y="51"/>
                    <a:pt x="18" y="55"/>
                  </a:cubicBezTo>
                  <a:cubicBezTo>
                    <a:pt x="28" y="58"/>
                    <a:pt x="34" y="63"/>
                    <a:pt x="42" y="55"/>
                  </a:cubicBezTo>
                  <a:cubicBezTo>
                    <a:pt x="50" y="47"/>
                    <a:pt x="48" y="24"/>
                    <a:pt x="42" y="1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7" name="chenying0907 17"/>
            <p:cNvSpPr/>
            <p:nvPr/>
          </p:nvSpPr>
          <p:spPr bwMode="auto">
            <a:xfrm>
              <a:off x="2955" y="1458"/>
              <a:ext cx="95" cy="107"/>
            </a:xfrm>
            <a:custGeom>
              <a:gdLst>
                <a:gd name="T0" fmla="*/ 95 w 40"/>
                <a:gd name="T1" fmla="*/ 59 h 45"/>
                <a:gd name="T2" fmla="*/ 55 w 40"/>
                <a:gd name="T3" fmla="*/ 0 h 45"/>
                <a:gd name="T4" fmla="*/ 12 w 40"/>
                <a:gd name="T5" fmla="*/ 67 h 45"/>
                <a:gd name="T6" fmla="*/ 95 w 40"/>
                <a:gd name="T7" fmla="*/ 59 h 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45">
                  <a:moveTo>
                    <a:pt x="40" y="25"/>
                  </a:moveTo>
                  <a:cubicBezTo>
                    <a:pt x="40" y="25"/>
                    <a:pt x="36" y="0"/>
                    <a:pt x="23" y="0"/>
                  </a:cubicBezTo>
                  <a:cubicBezTo>
                    <a:pt x="10" y="0"/>
                    <a:pt x="0" y="10"/>
                    <a:pt x="5" y="28"/>
                  </a:cubicBezTo>
                  <a:cubicBezTo>
                    <a:pt x="10" y="45"/>
                    <a:pt x="32" y="43"/>
                    <a:pt x="40" y="25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8" name="chenying0907 18"/>
            <p:cNvSpPr/>
            <p:nvPr/>
          </p:nvSpPr>
          <p:spPr bwMode="auto">
            <a:xfrm>
              <a:off x="2899" y="1102"/>
              <a:ext cx="219" cy="307"/>
            </a:xfrm>
            <a:custGeom>
              <a:gdLst>
                <a:gd name="T0" fmla="*/ 181 w 93"/>
                <a:gd name="T1" fmla="*/ 227 h 130"/>
                <a:gd name="T2" fmla="*/ 47 w 93"/>
                <a:gd name="T3" fmla="*/ 272 h 130"/>
                <a:gd name="T4" fmla="*/ 115 w 93"/>
                <a:gd name="T5" fmla="*/ 158 h 130"/>
                <a:gd name="T6" fmla="*/ 139 w 93"/>
                <a:gd name="T7" fmla="*/ 59 h 130"/>
                <a:gd name="T8" fmla="*/ 181 w 93"/>
                <a:gd name="T9" fmla="*/ 14 h 130"/>
                <a:gd name="T10" fmla="*/ 219 w 93"/>
                <a:gd name="T11" fmla="*/ 156 h 130"/>
                <a:gd name="T12" fmla="*/ 181 w 93"/>
                <a:gd name="T13" fmla="*/ 227 h 1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130">
                  <a:moveTo>
                    <a:pt x="77" y="96"/>
                  </a:moveTo>
                  <a:cubicBezTo>
                    <a:pt x="77" y="96"/>
                    <a:pt x="41" y="130"/>
                    <a:pt x="20" y="115"/>
                  </a:cubicBezTo>
                  <a:cubicBezTo>
                    <a:pt x="0" y="100"/>
                    <a:pt x="21" y="68"/>
                    <a:pt x="49" y="67"/>
                  </a:cubicBezTo>
                  <a:cubicBezTo>
                    <a:pt x="49" y="67"/>
                    <a:pt x="53" y="36"/>
                    <a:pt x="59" y="25"/>
                  </a:cubicBezTo>
                  <a:cubicBezTo>
                    <a:pt x="65" y="14"/>
                    <a:pt x="66" y="0"/>
                    <a:pt x="77" y="6"/>
                  </a:cubicBezTo>
                  <a:cubicBezTo>
                    <a:pt x="88" y="13"/>
                    <a:pt x="93" y="52"/>
                    <a:pt x="93" y="66"/>
                  </a:cubicBezTo>
                  <a:cubicBezTo>
                    <a:pt x="93" y="81"/>
                    <a:pt x="83" y="91"/>
                    <a:pt x="77" y="96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9" name="chenying0907 19"/>
            <p:cNvSpPr/>
            <p:nvPr/>
          </p:nvSpPr>
          <p:spPr bwMode="auto">
            <a:xfrm>
              <a:off x="3262" y="1189"/>
              <a:ext cx="128" cy="130"/>
            </a:xfrm>
            <a:custGeom>
              <a:gdLst>
                <a:gd name="T0" fmla="*/ 90 w 54"/>
                <a:gd name="T1" fmla="*/ 116 h 55"/>
                <a:gd name="T2" fmla="*/ 7 w 54"/>
                <a:gd name="T3" fmla="*/ 71 h 55"/>
                <a:gd name="T4" fmla="*/ 62 w 54"/>
                <a:gd name="T5" fmla="*/ 5 h 55"/>
                <a:gd name="T6" fmla="*/ 128 w 54"/>
                <a:gd name="T7" fmla="*/ 61 h 55"/>
                <a:gd name="T8" fmla="*/ 90 w 54"/>
                <a:gd name="T9" fmla="*/ 116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5">
                  <a:moveTo>
                    <a:pt x="38" y="49"/>
                  </a:moveTo>
                  <a:cubicBezTo>
                    <a:pt x="30" y="53"/>
                    <a:pt x="6" y="55"/>
                    <a:pt x="3" y="30"/>
                  </a:cubicBezTo>
                  <a:cubicBezTo>
                    <a:pt x="0" y="5"/>
                    <a:pt x="12" y="0"/>
                    <a:pt x="26" y="2"/>
                  </a:cubicBezTo>
                  <a:cubicBezTo>
                    <a:pt x="39" y="4"/>
                    <a:pt x="54" y="15"/>
                    <a:pt x="54" y="26"/>
                  </a:cubicBezTo>
                  <a:cubicBezTo>
                    <a:pt x="53" y="37"/>
                    <a:pt x="50" y="44"/>
                    <a:pt x="38" y="49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0" name="chenying0907 20"/>
            <p:cNvSpPr/>
            <p:nvPr/>
          </p:nvSpPr>
          <p:spPr bwMode="auto">
            <a:xfrm>
              <a:off x="3352" y="1305"/>
              <a:ext cx="28" cy="153"/>
            </a:xfrm>
            <a:custGeom>
              <a:gdLst>
                <a:gd name="T0" fmla="*/ 0 w 12"/>
                <a:gd name="T1" fmla="*/ 0 h 65"/>
                <a:gd name="T2" fmla="*/ 23 w 12"/>
                <a:gd name="T3" fmla="*/ 153 h 65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2" h="65">
                  <a:moveTo>
                    <a:pt x="0" y="0"/>
                  </a:moveTo>
                  <a:cubicBezTo>
                    <a:pt x="0" y="0"/>
                    <a:pt x="12" y="52"/>
                    <a:pt x="10" y="65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1" name="chenying0907 21"/>
            <p:cNvSpPr/>
            <p:nvPr/>
          </p:nvSpPr>
          <p:spPr bwMode="auto">
            <a:xfrm>
              <a:off x="3609" y="1335"/>
              <a:ext cx="126" cy="121"/>
            </a:xfrm>
            <a:custGeom>
              <a:gdLst>
                <a:gd name="T0" fmla="*/ 62 w 53"/>
                <a:gd name="T1" fmla="*/ 114 h 51"/>
                <a:gd name="T2" fmla="*/ 19 w 53"/>
                <a:gd name="T3" fmla="*/ 21 h 51"/>
                <a:gd name="T4" fmla="*/ 93 w 53"/>
                <a:gd name="T5" fmla="*/ 7 h 51"/>
                <a:gd name="T6" fmla="*/ 119 w 53"/>
                <a:gd name="T7" fmla="*/ 81 h 51"/>
                <a:gd name="T8" fmla="*/ 62 w 53"/>
                <a:gd name="T9" fmla="*/ 114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51">
                  <a:moveTo>
                    <a:pt x="26" y="48"/>
                  </a:moveTo>
                  <a:cubicBezTo>
                    <a:pt x="15" y="45"/>
                    <a:pt x="0" y="15"/>
                    <a:pt x="8" y="9"/>
                  </a:cubicBezTo>
                  <a:cubicBezTo>
                    <a:pt x="17" y="3"/>
                    <a:pt x="27" y="0"/>
                    <a:pt x="39" y="3"/>
                  </a:cubicBezTo>
                  <a:cubicBezTo>
                    <a:pt x="50" y="5"/>
                    <a:pt x="53" y="22"/>
                    <a:pt x="50" y="34"/>
                  </a:cubicBezTo>
                  <a:cubicBezTo>
                    <a:pt x="47" y="46"/>
                    <a:pt x="38" y="51"/>
                    <a:pt x="26" y="48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2" name="chenying0907 22"/>
            <p:cNvSpPr/>
            <p:nvPr/>
          </p:nvSpPr>
          <p:spPr bwMode="auto">
            <a:xfrm>
              <a:off x="3822" y="1402"/>
              <a:ext cx="198" cy="319"/>
            </a:xfrm>
            <a:custGeom>
              <a:gdLst>
                <a:gd name="T0" fmla="*/ 26 w 84"/>
                <a:gd name="T1" fmla="*/ 165 h 135"/>
                <a:gd name="T2" fmla="*/ 19 w 84"/>
                <a:gd name="T3" fmla="*/ 57 h 135"/>
                <a:gd name="T4" fmla="*/ 97 w 84"/>
                <a:gd name="T5" fmla="*/ 24 h 135"/>
                <a:gd name="T6" fmla="*/ 75 w 84"/>
                <a:gd name="T7" fmla="*/ 158 h 135"/>
                <a:gd name="T8" fmla="*/ 174 w 84"/>
                <a:gd name="T9" fmla="*/ 227 h 135"/>
                <a:gd name="T10" fmla="*/ 160 w 84"/>
                <a:gd name="T11" fmla="*/ 314 h 135"/>
                <a:gd name="T12" fmla="*/ 64 w 84"/>
                <a:gd name="T13" fmla="*/ 267 h 135"/>
                <a:gd name="T14" fmla="*/ 26 w 84"/>
                <a:gd name="T15" fmla="*/ 165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4" h="135">
                  <a:moveTo>
                    <a:pt x="11" y="70"/>
                  </a:moveTo>
                  <a:cubicBezTo>
                    <a:pt x="11" y="70"/>
                    <a:pt x="0" y="38"/>
                    <a:pt x="8" y="24"/>
                  </a:cubicBezTo>
                  <a:cubicBezTo>
                    <a:pt x="17" y="10"/>
                    <a:pt x="29" y="0"/>
                    <a:pt x="41" y="10"/>
                  </a:cubicBezTo>
                  <a:cubicBezTo>
                    <a:pt x="53" y="20"/>
                    <a:pt x="53" y="49"/>
                    <a:pt x="32" y="67"/>
                  </a:cubicBezTo>
                  <a:cubicBezTo>
                    <a:pt x="32" y="67"/>
                    <a:pt x="64" y="75"/>
                    <a:pt x="74" y="96"/>
                  </a:cubicBezTo>
                  <a:cubicBezTo>
                    <a:pt x="84" y="116"/>
                    <a:pt x="79" y="132"/>
                    <a:pt x="68" y="133"/>
                  </a:cubicBezTo>
                  <a:cubicBezTo>
                    <a:pt x="57" y="135"/>
                    <a:pt x="34" y="131"/>
                    <a:pt x="27" y="113"/>
                  </a:cubicBezTo>
                  <a:cubicBezTo>
                    <a:pt x="19" y="95"/>
                    <a:pt x="11" y="70"/>
                    <a:pt x="11" y="7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3" name="Line 23"/>
            <p:cNvSpPr>
              <a:spLocks noChangeShapeType="1"/>
            </p:cNvSpPr>
            <p:nvPr/>
          </p:nvSpPr>
          <p:spPr bwMode="auto">
            <a:xfrm flipH="1">
              <a:off x="3574" y="1442"/>
              <a:ext cx="85" cy="101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4" name="chenying0907 24"/>
            <p:cNvSpPr/>
            <p:nvPr/>
          </p:nvSpPr>
          <p:spPr bwMode="auto">
            <a:xfrm>
              <a:off x="3607" y="1730"/>
              <a:ext cx="123" cy="40"/>
            </a:xfrm>
            <a:custGeom>
              <a:gdLst>
                <a:gd name="T0" fmla="*/ 0 w 52"/>
                <a:gd name="T1" fmla="*/ 0 h 17"/>
                <a:gd name="T2" fmla="*/ 123 w 52"/>
                <a:gd name="T3" fmla="*/ 40 h 17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2" h="17">
                  <a:moveTo>
                    <a:pt x="0" y="0"/>
                  </a:moveTo>
                  <a:cubicBezTo>
                    <a:pt x="0" y="0"/>
                    <a:pt x="44" y="4"/>
                    <a:pt x="52" y="1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5" name="chenying0907 25"/>
            <p:cNvSpPr/>
            <p:nvPr/>
          </p:nvSpPr>
          <p:spPr bwMode="auto">
            <a:xfrm>
              <a:off x="3692" y="1740"/>
              <a:ext cx="120" cy="146"/>
            </a:xfrm>
            <a:custGeom>
              <a:gdLst>
                <a:gd name="T0" fmla="*/ 120 w 51"/>
                <a:gd name="T1" fmla="*/ 75 h 62"/>
                <a:gd name="T2" fmla="*/ 38 w 51"/>
                <a:gd name="T3" fmla="*/ 118 h 62"/>
                <a:gd name="T4" fmla="*/ 61 w 51"/>
                <a:gd name="T5" fmla="*/ 2 h 62"/>
                <a:gd name="T6" fmla="*/ 120 w 51"/>
                <a:gd name="T7" fmla="*/ 75 h 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1" h="62">
                  <a:moveTo>
                    <a:pt x="51" y="32"/>
                  </a:moveTo>
                  <a:cubicBezTo>
                    <a:pt x="51" y="41"/>
                    <a:pt x="32" y="62"/>
                    <a:pt x="16" y="50"/>
                  </a:cubicBezTo>
                  <a:cubicBezTo>
                    <a:pt x="0" y="38"/>
                    <a:pt x="8" y="0"/>
                    <a:pt x="26" y="1"/>
                  </a:cubicBezTo>
                  <a:cubicBezTo>
                    <a:pt x="44" y="3"/>
                    <a:pt x="51" y="12"/>
                    <a:pt x="51" y="3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6" name="chenying0907 26"/>
            <p:cNvSpPr/>
            <p:nvPr/>
          </p:nvSpPr>
          <p:spPr bwMode="auto">
            <a:xfrm>
              <a:off x="3685" y="1912"/>
              <a:ext cx="234" cy="234"/>
            </a:xfrm>
            <a:custGeom>
              <a:gdLst>
                <a:gd name="T0" fmla="*/ 97 w 99"/>
                <a:gd name="T1" fmla="*/ 147 h 99"/>
                <a:gd name="T2" fmla="*/ 128 w 99"/>
                <a:gd name="T3" fmla="*/ 26 h 99"/>
                <a:gd name="T4" fmla="*/ 208 w 99"/>
                <a:gd name="T5" fmla="*/ 35 h 99"/>
                <a:gd name="T6" fmla="*/ 208 w 99"/>
                <a:gd name="T7" fmla="*/ 116 h 99"/>
                <a:gd name="T8" fmla="*/ 24 w 99"/>
                <a:gd name="T9" fmla="*/ 130 h 99"/>
                <a:gd name="T10" fmla="*/ 24 w 99"/>
                <a:gd name="T11" fmla="*/ 220 h 99"/>
                <a:gd name="T12" fmla="*/ 92 w 99"/>
                <a:gd name="T13" fmla="*/ 203 h 99"/>
                <a:gd name="T14" fmla="*/ 97 w 99"/>
                <a:gd name="T15" fmla="*/ 147 h 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9" h="99">
                  <a:moveTo>
                    <a:pt x="41" y="62"/>
                  </a:moveTo>
                  <a:cubicBezTo>
                    <a:pt x="41" y="62"/>
                    <a:pt x="37" y="15"/>
                    <a:pt x="54" y="11"/>
                  </a:cubicBezTo>
                  <a:cubicBezTo>
                    <a:pt x="71" y="7"/>
                    <a:pt x="80" y="0"/>
                    <a:pt x="88" y="15"/>
                  </a:cubicBezTo>
                  <a:cubicBezTo>
                    <a:pt x="96" y="31"/>
                    <a:pt x="99" y="44"/>
                    <a:pt x="88" y="49"/>
                  </a:cubicBezTo>
                  <a:cubicBezTo>
                    <a:pt x="77" y="53"/>
                    <a:pt x="18" y="44"/>
                    <a:pt x="10" y="55"/>
                  </a:cubicBezTo>
                  <a:cubicBezTo>
                    <a:pt x="3" y="67"/>
                    <a:pt x="0" y="86"/>
                    <a:pt x="10" y="93"/>
                  </a:cubicBezTo>
                  <a:cubicBezTo>
                    <a:pt x="21" y="99"/>
                    <a:pt x="31" y="95"/>
                    <a:pt x="39" y="86"/>
                  </a:cubicBezTo>
                  <a:cubicBezTo>
                    <a:pt x="47" y="77"/>
                    <a:pt x="41" y="62"/>
                    <a:pt x="41" y="62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7" name="Line 27"/>
            <p:cNvSpPr>
              <a:spLocks noChangeShapeType="1"/>
            </p:cNvSpPr>
            <p:nvPr/>
          </p:nvSpPr>
          <p:spPr bwMode="auto">
            <a:xfrm>
              <a:off x="3050" y="1513"/>
              <a:ext cx="167" cy="54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8" name="chenying0907 28"/>
            <p:cNvSpPr/>
            <p:nvPr/>
          </p:nvSpPr>
          <p:spPr bwMode="auto">
            <a:xfrm>
              <a:off x="3376" y="1997"/>
              <a:ext cx="132" cy="125"/>
            </a:xfrm>
            <a:custGeom>
              <a:gdLst>
                <a:gd name="T0" fmla="*/ 14 w 56"/>
                <a:gd name="T1" fmla="*/ 78 h 53"/>
                <a:gd name="T2" fmla="*/ 75 w 56"/>
                <a:gd name="T3" fmla="*/ 118 h 53"/>
                <a:gd name="T4" fmla="*/ 125 w 56"/>
                <a:gd name="T5" fmla="*/ 78 h 53"/>
                <a:gd name="T6" fmla="*/ 28 w 56"/>
                <a:gd name="T7" fmla="*/ 35 h 53"/>
                <a:gd name="T8" fmla="*/ 14 w 56"/>
                <a:gd name="T9" fmla="*/ 78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52">
                  <a:moveTo>
                    <a:pt x="6" y="33"/>
                  </a:moveTo>
                  <a:cubicBezTo>
                    <a:pt x="10" y="44"/>
                    <a:pt x="18" y="53"/>
                    <a:pt x="32" y="50"/>
                  </a:cubicBezTo>
                  <a:cubicBezTo>
                    <a:pt x="47" y="47"/>
                    <a:pt x="56" y="45"/>
                    <a:pt x="53" y="33"/>
                  </a:cubicBezTo>
                  <a:cubicBezTo>
                    <a:pt x="50" y="21"/>
                    <a:pt x="24" y="0"/>
                    <a:pt x="12" y="15"/>
                  </a:cubicBezTo>
                  <a:cubicBezTo>
                    <a:pt x="0" y="29"/>
                    <a:pt x="6" y="33"/>
                    <a:pt x="6" y="33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79" name="chenying0907 29"/>
            <p:cNvSpPr/>
            <p:nvPr/>
          </p:nvSpPr>
          <p:spPr bwMode="auto">
            <a:xfrm>
              <a:off x="3019" y="2006"/>
              <a:ext cx="290" cy="272"/>
            </a:xfrm>
            <a:custGeom>
              <a:gdLst>
                <a:gd name="T0" fmla="*/ 151 w 123"/>
                <a:gd name="T1" fmla="*/ 118 h 115"/>
                <a:gd name="T2" fmla="*/ 198 w 123"/>
                <a:gd name="T3" fmla="*/ 251 h 115"/>
                <a:gd name="T4" fmla="*/ 283 w 123"/>
                <a:gd name="T5" fmla="*/ 211 h 115"/>
                <a:gd name="T6" fmla="*/ 182 w 123"/>
                <a:gd name="T7" fmla="*/ 92 h 115"/>
                <a:gd name="T8" fmla="*/ 75 w 123"/>
                <a:gd name="T9" fmla="*/ 132 h 115"/>
                <a:gd name="T10" fmla="*/ 31 w 123"/>
                <a:gd name="T11" fmla="*/ 50 h 115"/>
                <a:gd name="T12" fmla="*/ 113 w 123"/>
                <a:gd name="T13" fmla="*/ 14 h 115"/>
                <a:gd name="T14" fmla="*/ 151 w 123"/>
                <a:gd name="T15" fmla="*/ 118 h 1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3" h="115">
                  <a:moveTo>
                    <a:pt x="64" y="50"/>
                  </a:moveTo>
                  <a:cubicBezTo>
                    <a:pt x="64" y="50"/>
                    <a:pt x="57" y="97"/>
                    <a:pt x="84" y="106"/>
                  </a:cubicBezTo>
                  <a:cubicBezTo>
                    <a:pt x="111" y="115"/>
                    <a:pt x="123" y="107"/>
                    <a:pt x="120" y="89"/>
                  </a:cubicBezTo>
                  <a:cubicBezTo>
                    <a:pt x="117" y="70"/>
                    <a:pt x="84" y="40"/>
                    <a:pt x="77" y="39"/>
                  </a:cubicBezTo>
                  <a:cubicBezTo>
                    <a:pt x="70" y="37"/>
                    <a:pt x="46" y="63"/>
                    <a:pt x="32" y="56"/>
                  </a:cubicBezTo>
                  <a:cubicBezTo>
                    <a:pt x="17" y="49"/>
                    <a:pt x="0" y="31"/>
                    <a:pt x="13" y="21"/>
                  </a:cubicBezTo>
                  <a:cubicBezTo>
                    <a:pt x="25" y="11"/>
                    <a:pt x="38" y="0"/>
                    <a:pt x="48" y="6"/>
                  </a:cubicBezTo>
                  <a:cubicBezTo>
                    <a:pt x="59" y="11"/>
                    <a:pt x="64" y="31"/>
                    <a:pt x="64" y="50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0" name="chenying0907 30"/>
            <p:cNvSpPr/>
            <p:nvPr/>
          </p:nvSpPr>
          <p:spPr bwMode="auto">
            <a:xfrm>
              <a:off x="2955" y="2257"/>
              <a:ext cx="180" cy="144"/>
            </a:xfrm>
            <a:custGeom>
              <a:gdLst>
                <a:gd name="T0" fmla="*/ 52 w 76"/>
                <a:gd name="T1" fmla="*/ 26 h 61"/>
                <a:gd name="T2" fmla="*/ 26 w 76"/>
                <a:gd name="T3" fmla="*/ 116 h 61"/>
                <a:gd name="T4" fmla="*/ 123 w 76"/>
                <a:gd name="T5" fmla="*/ 127 h 61"/>
                <a:gd name="T6" fmla="*/ 178 w 76"/>
                <a:gd name="T7" fmla="*/ 83 h 61"/>
                <a:gd name="T8" fmla="*/ 97 w 76"/>
                <a:gd name="T9" fmla="*/ 9 h 61"/>
                <a:gd name="T10" fmla="*/ 52 w 76"/>
                <a:gd name="T11" fmla="*/ 26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6" h="61">
                  <a:moveTo>
                    <a:pt x="22" y="11"/>
                  </a:moveTo>
                  <a:cubicBezTo>
                    <a:pt x="12" y="21"/>
                    <a:pt x="0" y="38"/>
                    <a:pt x="11" y="49"/>
                  </a:cubicBezTo>
                  <a:cubicBezTo>
                    <a:pt x="22" y="61"/>
                    <a:pt x="36" y="61"/>
                    <a:pt x="52" y="54"/>
                  </a:cubicBezTo>
                  <a:cubicBezTo>
                    <a:pt x="67" y="47"/>
                    <a:pt x="75" y="48"/>
                    <a:pt x="75" y="35"/>
                  </a:cubicBezTo>
                  <a:cubicBezTo>
                    <a:pt x="76" y="21"/>
                    <a:pt x="57" y="0"/>
                    <a:pt x="41" y="4"/>
                  </a:cubicBezTo>
                  <a:cubicBezTo>
                    <a:pt x="25" y="8"/>
                    <a:pt x="26" y="5"/>
                    <a:pt x="22" y="11"/>
                  </a:cubicBezTo>
                  <a:close/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1" name="chenying0907 31"/>
            <p:cNvSpPr/>
            <p:nvPr/>
          </p:nvSpPr>
          <p:spPr bwMode="auto">
            <a:xfrm>
              <a:off x="3149" y="1397"/>
              <a:ext cx="550" cy="645"/>
            </a:xfrm>
            <a:custGeom>
              <a:gdLst>
                <a:gd name="T0" fmla="*/ 293 w 233"/>
                <a:gd name="T1" fmla="*/ 645 h 273"/>
                <a:gd name="T2" fmla="*/ 281 w 233"/>
                <a:gd name="T3" fmla="*/ 491 h 273"/>
                <a:gd name="T4" fmla="*/ 366 w 233"/>
                <a:gd name="T5" fmla="*/ 385 h 273"/>
                <a:gd name="T6" fmla="*/ 425 w 233"/>
                <a:gd name="T7" fmla="*/ 234 h 273"/>
                <a:gd name="T8" fmla="*/ 434 w 233"/>
                <a:gd name="T9" fmla="*/ 135 h 273"/>
                <a:gd name="T10" fmla="*/ 276 w 233"/>
                <a:gd name="T11" fmla="*/ 146 h 273"/>
                <a:gd name="T12" fmla="*/ 307 w 233"/>
                <a:gd name="T13" fmla="*/ 73 h 273"/>
                <a:gd name="T14" fmla="*/ 135 w 233"/>
                <a:gd name="T15" fmla="*/ 142 h 273"/>
                <a:gd name="T16" fmla="*/ 68 w 233"/>
                <a:gd name="T17" fmla="*/ 298 h 2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3" h="273">
                  <a:moveTo>
                    <a:pt x="124" y="273"/>
                  </a:moveTo>
                  <a:cubicBezTo>
                    <a:pt x="119" y="208"/>
                    <a:pt x="119" y="208"/>
                    <a:pt x="119" y="208"/>
                  </a:cubicBezTo>
                  <a:cubicBezTo>
                    <a:pt x="157" y="207"/>
                    <a:pt x="155" y="163"/>
                    <a:pt x="155" y="163"/>
                  </a:cubicBezTo>
                  <a:cubicBezTo>
                    <a:pt x="233" y="173"/>
                    <a:pt x="180" y="99"/>
                    <a:pt x="180" y="99"/>
                  </a:cubicBezTo>
                  <a:cubicBezTo>
                    <a:pt x="180" y="99"/>
                    <a:pt x="208" y="88"/>
                    <a:pt x="184" y="57"/>
                  </a:cubicBezTo>
                  <a:cubicBezTo>
                    <a:pt x="160" y="26"/>
                    <a:pt x="117" y="62"/>
                    <a:pt x="117" y="62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81" y="0"/>
                    <a:pt x="57" y="60"/>
                    <a:pt x="57" y="60"/>
                  </a:cubicBezTo>
                  <a:cubicBezTo>
                    <a:pt x="0" y="66"/>
                    <a:pt x="29" y="126"/>
                    <a:pt x="29" y="126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2" name="chenying0907 32"/>
            <p:cNvSpPr/>
            <p:nvPr/>
          </p:nvSpPr>
          <p:spPr bwMode="auto">
            <a:xfrm>
              <a:off x="3092" y="1789"/>
              <a:ext cx="338" cy="114"/>
            </a:xfrm>
            <a:custGeom>
              <a:gdLst>
                <a:gd name="T0" fmla="*/ 338 w 143"/>
                <a:gd name="T1" fmla="*/ 100 h 48"/>
                <a:gd name="T2" fmla="*/ 248 w 143"/>
                <a:gd name="T3" fmla="*/ 0 h 48"/>
                <a:gd name="T4" fmla="*/ 118 w 143"/>
                <a:gd name="T5" fmla="*/ 17 h 48"/>
                <a:gd name="T6" fmla="*/ 0 w 143"/>
                <a:gd name="T7" fmla="*/ 88 h 4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3" h="48">
                  <a:moveTo>
                    <a:pt x="143" y="42"/>
                  </a:moveTo>
                  <a:cubicBezTo>
                    <a:pt x="143" y="42"/>
                    <a:pt x="108" y="48"/>
                    <a:pt x="105" y="0"/>
                  </a:cubicBezTo>
                  <a:cubicBezTo>
                    <a:pt x="105" y="0"/>
                    <a:pt x="74" y="36"/>
                    <a:pt x="50" y="7"/>
                  </a:cubicBezTo>
                  <a:cubicBezTo>
                    <a:pt x="0" y="37"/>
                    <a:pt x="0" y="37"/>
                    <a:pt x="0" y="37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83" name="chenying0907 33"/>
            <p:cNvSpPr/>
            <p:nvPr/>
          </p:nvSpPr>
          <p:spPr bwMode="auto">
            <a:xfrm>
              <a:off x="3170" y="1704"/>
              <a:ext cx="47" cy="102"/>
            </a:xfrm>
            <a:custGeom>
              <a:gdLst>
                <a:gd name="T0" fmla="*/ 40 w 20"/>
                <a:gd name="T1" fmla="*/ 102 h 43"/>
                <a:gd name="T2" fmla="*/ 47 w 20"/>
                <a:gd name="T3" fmla="*/ 0 h 43"/>
                <a:gd name="T4" fmla="*/ 0 60000 65536"/>
                <a:gd name="T5" fmla="*/ 0 60000 65536"/>
              </a:gdLst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20" h="43">
                  <a:moveTo>
                    <a:pt x="17" y="43"/>
                  </a:moveTo>
                  <a:cubicBezTo>
                    <a:pt x="17" y="43"/>
                    <a:pt x="0" y="17"/>
                    <a:pt x="20" y="0"/>
                  </a:cubicBezTo>
                </a:path>
              </a:pathLst>
            </a:custGeom>
            <a:noFill/>
            <a:ln w="12700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34" name="Group 34"/>
          <p:cNvGrpSpPr/>
          <p:nvPr/>
        </p:nvGrpSpPr>
        <p:grpSpPr>
          <a:xfrm>
            <a:off x="8316913" y="1922463"/>
            <a:ext cx="1011237" cy="1012825"/>
            <a:chOff x="2131" y="2118"/>
            <a:chExt cx="749" cy="770"/>
          </a:xfrm>
        </p:grpSpPr>
        <p:sp>
          <p:nvSpPr>
            <p:cNvPr id="15419" name="chenying0907 35"/>
            <p:cNvSpPr/>
            <p:nvPr/>
          </p:nvSpPr>
          <p:spPr bwMode="auto">
            <a:xfrm>
              <a:off x="2419" y="2413"/>
              <a:ext cx="161" cy="166"/>
            </a:xfrm>
            <a:custGeom>
              <a:gdLst>
                <a:gd name="T0" fmla="*/ 24 w 68"/>
                <a:gd name="T1" fmla="*/ 138 h 70"/>
                <a:gd name="T2" fmla="*/ 118 w 68"/>
                <a:gd name="T3" fmla="*/ 147 h 70"/>
                <a:gd name="T4" fmla="*/ 152 w 68"/>
                <a:gd name="T5" fmla="*/ 55 h 70"/>
                <a:gd name="T6" fmla="*/ 54 w 68"/>
                <a:gd name="T7" fmla="*/ 19 h 70"/>
                <a:gd name="T8" fmla="*/ 24 w 68"/>
                <a:gd name="T9" fmla="*/ 138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70">
                  <a:moveTo>
                    <a:pt x="10" y="58"/>
                  </a:moveTo>
                  <a:cubicBezTo>
                    <a:pt x="17" y="69"/>
                    <a:pt x="36" y="70"/>
                    <a:pt x="50" y="62"/>
                  </a:cubicBezTo>
                  <a:cubicBezTo>
                    <a:pt x="63" y="54"/>
                    <a:pt x="68" y="32"/>
                    <a:pt x="64" y="23"/>
                  </a:cubicBezTo>
                  <a:cubicBezTo>
                    <a:pt x="60" y="15"/>
                    <a:pt x="39" y="0"/>
                    <a:pt x="23" y="8"/>
                  </a:cubicBezTo>
                  <a:cubicBezTo>
                    <a:pt x="7" y="16"/>
                    <a:pt x="0" y="42"/>
                    <a:pt x="10" y="58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0" name="chenying0907 36"/>
            <p:cNvSpPr/>
            <p:nvPr/>
          </p:nvSpPr>
          <p:spPr bwMode="auto">
            <a:xfrm>
              <a:off x="2544" y="2118"/>
              <a:ext cx="81" cy="80"/>
            </a:xfrm>
            <a:custGeom>
              <a:gdLst>
                <a:gd name="T0" fmla="*/ 60 w 34"/>
                <a:gd name="T1" fmla="*/ 78 h 34"/>
                <a:gd name="T2" fmla="*/ 24 w 34"/>
                <a:gd name="T3" fmla="*/ 9 h 34"/>
                <a:gd name="T4" fmla="*/ 60 w 34"/>
                <a:gd name="T5" fmla="*/ 33 h 34"/>
                <a:gd name="T6" fmla="*/ 60 w 34"/>
                <a:gd name="T7" fmla="*/ 78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" h="34">
                  <a:moveTo>
                    <a:pt x="25" y="33"/>
                  </a:moveTo>
                  <a:cubicBezTo>
                    <a:pt x="25" y="33"/>
                    <a:pt x="0" y="16"/>
                    <a:pt x="10" y="4"/>
                  </a:cubicBezTo>
                  <a:cubicBezTo>
                    <a:pt x="13" y="0"/>
                    <a:pt x="20" y="8"/>
                    <a:pt x="25" y="14"/>
                  </a:cubicBezTo>
                  <a:cubicBezTo>
                    <a:pt x="30" y="21"/>
                    <a:pt x="34" y="34"/>
                    <a:pt x="25" y="33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1" name="chenying0907 37"/>
            <p:cNvSpPr/>
            <p:nvPr/>
          </p:nvSpPr>
          <p:spPr bwMode="auto">
            <a:xfrm>
              <a:off x="2537" y="2144"/>
              <a:ext cx="161" cy="113"/>
            </a:xfrm>
            <a:custGeom>
              <a:gdLst>
                <a:gd name="T0" fmla="*/ 69 w 68"/>
                <a:gd name="T1" fmla="*/ 57 h 48"/>
                <a:gd name="T2" fmla="*/ 118 w 68"/>
                <a:gd name="T3" fmla="*/ 87 h 48"/>
                <a:gd name="T4" fmla="*/ 62 w 68"/>
                <a:gd name="T5" fmla="*/ 75 h 48"/>
                <a:gd name="T6" fmla="*/ 14 w 68"/>
                <a:gd name="T7" fmla="*/ 52 h 48"/>
                <a:gd name="T8" fmla="*/ 69 w 68"/>
                <a:gd name="T9" fmla="*/ 57 h 48"/>
                <a:gd name="T10" fmla="*/ 137 w 68"/>
                <a:gd name="T11" fmla="*/ 24 h 48"/>
                <a:gd name="T12" fmla="*/ 69 w 68"/>
                <a:gd name="T13" fmla="*/ 57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8" h="48">
                  <a:moveTo>
                    <a:pt x="29" y="24"/>
                  </a:moveTo>
                  <a:cubicBezTo>
                    <a:pt x="29" y="24"/>
                    <a:pt x="52" y="25"/>
                    <a:pt x="50" y="37"/>
                  </a:cubicBezTo>
                  <a:cubicBezTo>
                    <a:pt x="49" y="48"/>
                    <a:pt x="34" y="46"/>
                    <a:pt x="26" y="32"/>
                  </a:cubicBezTo>
                  <a:cubicBezTo>
                    <a:pt x="19" y="37"/>
                    <a:pt x="0" y="33"/>
                    <a:pt x="6" y="22"/>
                  </a:cubicBezTo>
                  <a:cubicBezTo>
                    <a:pt x="11" y="10"/>
                    <a:pt x="29" y="24"/>
                    <a:pt x="29" y="24"/>
                  </a:cubicBezTo>
                  <a:cubicBezTo>
                    <a:pt x="29" y="24"/>
                    <a:pt x="49" y="0"/>
                    <a:pt x="58" y="10"/>
                  </a:cubicBezTo>
                  <a:cubicBezTo>
                    <a:pt x="68" y="20"/>
                    <a:pt x="47" y="34"/>
                    <a:pt x="29" y="2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2" name="chenying0907 38"/>
            <p:cNvSpPr/>
            <p:nvPr/>
          </p:nvSpPr>
          <p:spPr bwMode="auto">
            <a:xfrm>
              <a:off x="2518" y="2208"/>
              <a:ext cx="123" cy="78"/>
            </a:xfrm>
            <a:custGeom>
              <a:gdLst>
                <a:gd name="T0" fmla="*/ 80 w 52"/>
                <a:gd name="T1" fmla="*/ 12 h 33"/>
                <a:gd name="T2" fmla="*/ 5 w 52"/>
                <a:gd name="T3" fmla="*/ 26 h 33"/>
                <a:gd name="T4" fmla="*/ 71 w 52"/>
                <a:gd name="T5" fmla="*/ 40 h 33"/>
                <a:gd name="T6" fmla="*/ 97 w 52"/>
                <a:gd name="T7" fmla="*/ 73 h 33"/>
                <a:gd name="T8" fmla="*/ 121 w 52"/>
                <a:gd name="T9" fmla="*/ 52 h 33"/>
                <a:gd name="T10" fmla="*/ 80 w 52"/>
                <a:gd name="T11" fmla="*/ 12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33">
                  <a:moveTo>
                    <a:pt x="34" y="5"/>
                  </a:moveTo>
                  <a:cubicBezTo>
                    <a:pt x="34" y="5"/>
                    <a:pt x="4" y="0"/>
                    <a:pt x="2" y="11"/>
                  </a:cubicBezTo>
                  <a:cubicBezTo>
                    <a:pt x="0" y="22"/>
                    <a:pt x="24" y="27"/>
                    <a:pt x="30" y="17"/>
                  </a:cubicBezTo>
                  <a:cubicBezTo>
                    <a:pt x="30" y="17"/>
                    <a:pt x="33" y="30"/>
                    <a:pt x="41" y="31"/>
                  </a:cubicBezTo>
                  <a:cubicBezTo>
                    <a:pt x="49" y="33"/>
                    <a:pt x="52" y="27"/>
                    <a:pt x="51" y="22"/>
                  </a:cubicBezTo>
                  <a:cubicBezTo>
                    <a:pt x="49" y="18"/>
                    <a:pt x="42" y="11"/>
                    <a:pt x="34" y="5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3" name="chenying0907 39"/>
            <p:cNvSpPr/>
            <p:nvPr/>
          </p:nvSpPr>
          <p:spPr bwMode="auto">
            <a:xfrm>
              <a:off x="2396" y="2751"/>
              <a:ext cx="99" cy="66"/>
            </a:xfrm>
            <a:custGeom>
              <a:gdLst>
                <a:gd name="T0" fmla="*/ 40 w 42"/>
                <a:gd name="T1" fmla="*/ 0 h 28"/>
                <a:gd name="T2" fmla="*/ 2 w 42"/>
                <a:gd name="T3" fmla="*/ 19 h 28"/>
                <a:gd name="T4" fmla="*/ 33 w 42"/>
                <a:gd name="T5" fmla="*/ 26 h 28"/>
                <a:gd name="T6" fmla="*/ 75 w 42"/>
                <a:gd name="T7" fmla="*/ 66 h 28"/>
                <a:gd name="T8" fmla="*/ 40 w 42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28">
                  <a:moveTo>
                    <a:pt x="17" y="0"/>
                  </a:moveTo>
                  <a:cubicBezTo>
                    <a:pt x="17" y="0"/>
                    <a:pt x="0" y="0"/>
                    <a:pt x="1" y="8"/>
                  </a:cubicBezTo>
                  <a:cubicBezTo>
                    <a:pt x="3" y="15"/>
                    <a:pt x="12" y="12"/>
                    <a:pt x="14" y="11"/>
                  </a:cubicBezTo>
                  <a:cubicBezTo>
                    <a:pt x="14" y="11"/>
                    <a:pt x="22" y="28"/>
                    <a:pt x="32" y="28"/>
                  </a:cubicBezTo>
                  <a:cubicBezTo>
                    <a:pt x="42" y="28"/>
                    <a:pt x="41" y="11"/>
                    <a:pt x="17" y="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4" name="chenying0907 40"/>
            <p:cNvSpPr/>
            <p:nvPr/>
          </p:nvSpPr>
          <p:spPr bwMode="auto">
            <a:xfrm>
              <a:off x="2367" y="2768"/>
              <a:ext cx="128" cy="87"/>
            </a:xfrm>
            <a:custGeom>
              <a:gdLst>
                <a:gd name="T0" fmla="*/ 62 w 54"/>
                <a:gd name="T1" fmla="*/ 9 h 37"/>
                <a:gd name="T2" fmla="*/ 2 w 54"/>
                <a:gd name="T3" fmla="*/ 31 h 37"/>
                <a:gd name="T4" fmla="*/ 55 w 54"/>
                <a:gd name="T5" fmla="*/ 33 h 37"/>
                <a:gd name="T6" fmla="*/ 95 w 54"/>
                <a:gd name="T7" fmla="*/ 78 h 37"/>
                <a:gd name="T8" fmla="*/ 62 w 54"/>
                <a:gd name="T9" fmla="*/ 9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37">
                  <a:moveTo>
                    <a:pt x="26" y="4"/>
                  </a:moveTo>
                  <a:cubicBezTo>
                    <a:pt x="26" y="4"/>
                    <a:pt x="2" y="0"/>
                    <a:pt x="1" y="13"/>
                  </a:cubicBezTo>
                  <a:cubicBezTo>
                    <a:pt x="0" y="26"/>
                    <a:pt x="20" y="16"/>
                    <a:pt x="23" y="14"/>
                  </a:cubicBezTo>
                  <a:cubicBezTo>
                    <a:pt x="23" y="14"/>
                    <a:pt x="26" y="37"/>
                    <a:pt x="40" y="33"/>
                  </a:cubicBezTo>
                  <a:cubicBezTo>
                    <a:pt x="54" y="29"/>
                    <a:pt x="33" y="4"/>
                    <a:pt x="26" y="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5" name="chenying0907 41"/>
            <p:cNvSpPr/>
            <p:nvPr/>
          </p:nvSpPr>
          <p:spPr bwMode="auto">
            <a:xfrm>
              <a:off x="2348" y="2179"/>
              <a:ext cx="267" cy="697"/>
            </a:xfrm>
            <a:custGeom>
              <a:gdLst>
                <a:gd name="T0" fmla="*/ 73 w 113"/>
                <a:gd name="T1" fmla="*/ 621 h 295"/>
                <a:gd name="T2" fmla="*/ 12 w 113"/>
                <a:gd name="T3" fmla="*/ 657 h 295"/>
                <a:gd name="T4" fmla="*/ 64 w 113"/>
                <a:gd name="T5" fmla="*/ 650 h 295"/>
                <a:gd name="T6" fmla="*/ 196 w 113"/>
                <a:gd name="T7" fmla="*/ 206 h 295"/>
                <a:gd name="T8" fmla="*/ 267 w 113"/>
                <a:gd name="T9" fmla="*/ 0 h 2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" h="295">
                  <a:moveTo>
                    <a:pt x="31" y="263"/>
                  </a:moveTo>
                  <a:cubicBezTo>
                    <a:pt x="31" y="263"/>
                    <a:pt x="0" y="262"/>
                    <a:pt x="5" y="278"/>
                  </a:cubicBezTo>
                  <a:cubicBezTo>
                    <a:pt x="10" y="295"/>
                    <a:pt x="27" y="275"/>
                    <a:pt x="27" y="275"/>
                  </a:cubicBezTo>
                  <a:cubicBezTo>
                    <a:pt x="27" y="275"/>
                    <a:pt x="72" y="127"/>
                    <a:pt x="83" y="87"/>
                  </a:cubicBezTo>
                  <a:cubicBezTo>
                    <a:pt x="94" y="46"/>
                    <a:pt x="113" y="0"/>
                    <a:pt x="113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6" name="chenying0907 42"/>
            <p:cNvSpPr/>
            <p:nvPr/>
          </p:nvSpPr>
          <p:spPr bwMode="auto">
            <a:xfrm>
              <a:off x="2400" y="2803"/>
              <a:ext cx="50" cy="78"/>
            </a:xfrm>
            <a:custGeom>
              <a:gdLst>
                <a:gd name="T0" fmla="*/ 12 w 21"/>
                <a:gd name="T1" fmla="*/ 26 h 33"/>
                <a:gd name="T2" fmla="*/ 24 w 21"/>
                <a:gd name="T3" fmla="*/ 73 h 33"/>
                <a:gd name="T4" fmla="*/ 21 w 21"/>
                <a:gd name="T5" fmla="*/ 0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33">
                  <a:moveTo>
                    <a:pt x="5" y="11"/>
                  </a:moveTo>
                  <a:cubicBezTo>
                    <a:pt x="5" y="11"/>
                    <a:pt x="0" y="28"/>
                    <a:pt x="10" y="31"/>
                  </a:cubicBezTo>
                  <a:cubicBezTo>
                    <a:pt x="21" y="33"/>
                    <a:pt x="19" y="2"/>
                    <a:pt x="9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7" name="chenying0907 43"/>
            <p:cNvSpPr/>
            <p:nvPr/>
          </p:nvSpPr>
          <p:spPr bwMode="auto">
            <a:xfrm>
              <a:off x="2778" y="2297"/>
              <a:ext cx="50" cy="90"/>
            </a:xfrm>
            <a:custGeom>
              <a:gdLst>
                <a:gd name="T0" fmla="*/ 10 w 21"/>
                <a:gd name="T1" fmla="*/ 71 h 38"/>
                <a:gd name="T2" fmla="*/ 38 w 21"/>
                <a:gd name="T3" fmla="*/ 0 h 38"/>
                <a:gd name="T4" fmla="*/ 43 w 21"/>
                <a:gd name="T5" fmla="*/ 43 h 38"/>
                <a:gd name="T6" fmla="*/ 10 w 21"/>
                <a:gd name="T7" fmla="*/ 71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" h="38">
                  <a:moveTo>
                    <a:pt x="4" y="30"/>
                  </a:moveTo>
                  <a:cubicBezTo>
                    <a:pt x="4" y="30"/>
                    <a:pt x="0" y="0"/>
                    <a:pt x="16" y="0"/>
                  </a:cubicBezTo>
                  <a:cubicBezTo>
                    <a:pt x="21" y="0"/>
                    <a:pt x="19" y="10"/>
                    <a:pt x="18" y="18"/>
                  </a:cubicBezTo>
                  <a:cubicBezTo>
                    <a:pt x="16" y="26"/>
                    <a:pt x="10" y="38"/>
                    <a:pt x="4" y="3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8" name="chenying0907 44"/>
            <p:cNvSpPr/>
            <p:nvPr/>
          </p:nvSpPr>
          <p:spPr bwMode="auto">
            <a:xfrm>
              <a:off x="2726" y="2321"/>
              <a:ext cx="133" cy="125"/>
            </a:xfrm>
            <a:custGeom>
              <a:gdLst>
                <a:gd name="T0" fmla="*/ 62 w 56"/>
                <a:gd name="T1" fmla="*/ 54 h 53"/>
                <a:gd name="T2" fmla="*/ 71 w 56"/>
                <a:gd name="T3" fmla="*/ 111 h 53"/>
                <a:gd name="T4" fmla="*/ 43 w 56"/>
                <a:gd name="T5" fmla="*/ 61 h 53"/>
                <a:gd name="T6" fmla="*/ 26 w 56"/>
                <a:gd name="T7" fmla="*/ 9 h 53"/>
                <a:gd name="T8" fmla="*/ 62 w 56"/>
                <a:gd name="T9" fmla="*/ 54 h 53"/>
                <a:gd name="T10" fmla="*/ 131 w 56"/>
                <a:gd name="T11" fmla="*/ 85 h 53"/>
                <a:gd name="T12" fmla="*/ 62 w 56"/>
                <a:gd name="T13" fmla="*/ 54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52">
                  <a:moveTo>
                    <a:pt x="26" y="23"/>
                  </a:moveTo>
                  <a:cubicBezTo>
                    <a:pt x="26" y="23"/>
                    <a:pt x="40" y="41"/>
                    <a:pt x="30" y="47"/>
                  </a:cubicBezTo>
                  <a:cubicBezTo>
                    <a:pt x="21" y="53"/>
                    <a:pt x="13" y="41"/>
                    <a:pt x="18" y="26"/>
                  </a:cubicBezTo>
                  <a:cubicBezTo>
                    <a:pt x="10" y="24"/>
                    <a:pt x="0" y="7"/>
                    <a:pt x="11" y="4"/>
                  </a:cubicBezTo>
                  <a:cubicBezTo>
                    <a:pt x="23" y="0"/>
                    <a:pt x="26" y="23"/>
                    <a:pt x="26" y="23"/>
                  </a:cubicBezTo>
                  <a:cubicBezTo>
                    <a:pt x="26" y="23"/>
                    <a:pt x="56" y="22"/>
                    <a:pt x="55" y="36"/>
                  </a:cubicBezTo>
                  <a:cubicBezTo>
                    <a:pt x="54" y="49"/>
                    <a:pt x="30" y="43"/>
                    <a:pt x="26" y="23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9" name="chenying0907 45"/>
            <p:cNvSpPr/>
            <p:nvPr/>
          </p:nvSpPr>
          <p:spPr bwMode="auto">
            <a:xfrm>
              <a:off x="2684" y="2321"/>
              <a:ext cx="87" cy="130"/>
            </a:xfrm>
            <a:custGeom>
              <a:gdLst>
                <a:gd name="T0" fmla="*/ 85 w 37"/>
                <a:gd name="T1" fmla="*/ 61 h 55"/>
                <a:gd name="T2" fmla="*/ 24 w 37"/>
                <a:gd name="T3" fmla="*/ 14 h 55"/>
                <a:gd name="T4" fmla="*/ 56 w 37"/>
                <a:gd name="T5" fmla="*/ 73 h 55"/>
                <a:gd name="T6" fmla="*/ 49 w 37"/>
                <a:gd name="T7" fmla="*/ 113 h 55"/>
                <a:gd name="T8" fmla="*/ 80 w 37"/>
                <a:gd name="T9" fmla="*/ 118 h 55"/>
                <a:gd name="T10" fmla="*/ 85 w 37"/>
                <a:gd name="T11" fmla="*/ 61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55">
                  <a:moveTo>
                    <a:pt x="36" y="26"/>
                  </a:moveTo>
                  <a:cubicBezTo>
                    <a:pt x="36" y="26"/>
                    <a:pt x="19" y="0"/>
                    <a:pt x="10" y="6"/>
                  </a:cubicBezTo>
                  <a:cubicBezTo>
                    <a:pt x="0" y="11"/>
                    <a:pt x="13" y="33"/>
                    <a:pt x="24" y="31"/>
                  </a:cubicBezTo>
                  <a:cubicBezTo>
                    <a:pt x="24" y="31"/>
                    <a:pt x="17" y="41"/>
                    <a:pt x="21" y="48"/>
                  </a:cubicBezTo>
                  <a:cubicBezTo>
                    <a:pt x="24" y="55"/>
                    <a:pt x="32" y="54"/>
                    <a:pt x="34" y="50"/>
                  </a:cubicBezTo>
                  <a:cubicBezTo>
                    <a:pt x="36" y="46"/>
                    <a:pt x="37" y="36"/>
                    <a:pt x="36" y="26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0" name="chenying0907 46"/>
            <p:cNvSpPr/>
            <p:nvPr/>
          </p:nvSpPr>
          <p:spPr bwMode="auto">
            <a:xfrm>
              <a:off x="2216" y="2586"/>
              <a:ext cx="66" cy="118"/>
            </a:xfrm>
            <a:custGeom>
              <a:gdLst>
                <a:gd name="T0" fmla="*/ 50 w 28"/>
                <a:gd name="T1" fmla="*/ 31 h 50"/>
                <a:gd name="T2" fmla="*/ 12 w 28"/>
                <a:gd name="T3" fmla="*/ 14 h 50"/>
                <a:gd name="T4" fmla="*/ 26 w 28"/>
                <a:gd name="T5" fmla="*/ 42 h 50"/>
                <a:gd name="T6" fmla="*/ 24 w 28"/>
                <a:gd name="T7" fmla="*/ 101 h 50"/>
                <a:gd name="T8" fmla="*/ 50 w 28"/>
                <a:gd name="T9" fmla="*/ 3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50">
                  <a:moveTo>
                    <a:pt x="21" y="13"/>
                  </a:moveTo>
                  <a:cubicBezTo>
                    <a:pt x="21" y="13"/>
                    <a:pt x="10" y="0"/>
                    <a:pt x="5" y="6"/>
                  </a:cubicBezTo>
                  <a:cubicBezTo>
                    <a:pt x="0" y="13"/>
                    <a:pt x="8" y="17"/>
                    <a:pt x="11" y="18"/>
                  </a:cubicBezTo>
                  <a:cubicBezTo>
                    <a:pt x="11" y="18"/>
                    <a:pt x="4" y="35"/>
                    <a:pt x="10" y="43"/>
                  </a:cubicBezTo>
                  <a:cubicBezTo>
                    <a:pt x="17" y="50"/>
                    <a:pt x="28" y="38"/>
                    <a:pt x="21" y="13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1" name="chenying0907 47"/>
            <p:cNvSpPr/>
            <p:nvPr/>
          </p:nvSpPr>
          <p:spPr bwMode="auto">
            <a:xfrm>
              <a:off x="2162" y="2581"/>
              <a:ext cx="90" cy="137"/>
            </a:xfrm>
            <a:custGeom>
              <a:gdLst>
                <a:gd name="T0" fmla="*/ 81 w 38"/>
                <a:gd name="T1" fmla="*/ 47 h 58"/>
                <a:gd name="T2" fmla="*/ 24 w 38"/>
                <a:gd name="T3" fmla="*/ 19 h 58"/>
                <a:gd name="T4" fmla="*/ 57 w 38"/>
                <a:gd name="T5" fmla="*/ 59 h 58"/>
                <a:gd name="T6" fmla="*/ 52 w 38"/>
                <a:gd name="T7" fmla="*/ 118 h 58"/>
                <a:gd name="T8" fmla="*/ 81 w 38"/>
                <a:gd name="T9" fmla="*/ 47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57">
                  <a:moveTo>
                    <a:pt x="34" y="20"/>
                  </a:moveTo>
                  <a:cubicBezTo>
                    <a:pt x="34" y="20"/>
                    <a:pt x="21" y="0"/>
                    <a:pt x="10" y="8"/>
                  </a:cubicBezTo>
                  <a:cubicBezTo>
                    <a:pt x="0" y="15"/>
                    <a:pt x="21" y="24"/>
                    <a:pt x="24" y="25"/>
                  </a:cubicBezTo>
                  <a:cubicBezTo>
                    <a:pt x="24" y="25"/>
                    <a:pt x="10" y="42"/>
                    <a:pt x="22" y="50"/>
                  </a:cubicBezTo>
                  <a:cubicBezTo>
                    <a:pt x="35" y="58"/>
                    <a:pt x="38" y="25"/>
                    <a:pt x="34" y="20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2" name="chenying0907 48"/>
            <p:cNvSpPr/>
            <p:nvPr/>
          </p:nvSpPr>
          <p:spPr bwMode="auto">
            <a:xfrm>
              <a:off x="2131" y="2368"/>
              <a:ext cx="678" cy="286"/>
            </a:xfrm>
            <a:custGeom>
              <a:gdLst>
                <a:gd name="T0" fmla="*/ 90 w 287"/>
                <a:gd name="T1" fmla="*/ 269 h 121"/>
                <a:gd name="T2" fmla="*/ 21 w 287"/>
                <a:gd name="T3" fmla="*/ 248 h 121"/>
                <a:gd name="T4" fmla="*/ 61 w 287"/>
                <a:gd name="T5" fmla="*/ 284 h 121"/>
                <a:gd name="T6" fmla="*/ 477 w 287"/>
                <a:gd name="T7" fmla="*/ 83 h 121"/>
                <a:gd name="T8" fmla="*/ 678 w 287"/>
                <a:gd name="T9" fmla="*/ 0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20">
                  <a:moveTo>
                    <a:pt x="38" y="114"/>
                  </a:moveTo>
                  <a:cubicBezTo>
                    <a:pt x="38" y="114"/>
                    <a:pt x="18" y="90"/>
                    <a:pt x="9" y="105"/>
                  </a:cubicBezTo>
                  <a:cubicBezTo>
                    <a:pt x="0" y="121"/>
                    <a:pt x="26" y="120"/>
                    <a:pt x="26" y="120"/>
                  </a:cubicBezTo>
                  <a:cubicBezTo>
                    <a:pt x="26" y="120"/>
                    <a:pt x="165" y="54"/>
                    <a:pt x="202" y="35"/>
                  </a:cubicBezTo>
                  <a:cubicBezTo>
                    <a:pt x="240" y="16"/>
                    <a:pt x="287" y="0"/>
                    <a:pt x="287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3" name="chenying0907 49"/>
            <p:cNvSpPr/>
            <p:nvPr/>
          </p:nvSpPr>
          <p:spPr bwMode="auto">
            <a:xfrm>
              <a:off x="2155" y="2640"/>
              <a:ext cx="75" cy="76"/>
            </a:xfrm>
            <a:custGeom>
              <a:gdLst>
                <a:gd name="T0" fmla="*/ 38 w 32"/>
                <a:gd name="T1" fmla="*/ 12 h 32"/>
                <a:gd name="T2" fmla="*/ 12 w 32"/>
                <a:gd name="T3" fmla="*/ 52 h 32"/>
                <a:gd name="T4" fmla="*/ 63 w 32"/>
                <a:gd name="T5" fmla="*/ 0 h 3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" h="32">
                  <a:moveTo>
                    <a:pt x="16" y="5"/>
                  </a:moveTo>
                  <a:cubicBezTo>
                    <a:pt x="16" y="5"/>
                    <a:pt x="0" y="12"/>
                    <a:pt x="5" y="22"/>
                  </a:cubicBezTo>
                  <a:cubicBezTo>
                    <a:pt x="10" y="32"/>
                    <a:pt x="32" y="9"/>
                    <a:pt x="27" y="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4" name="chenying0907 50"/>
            <p:cNvSpPr/>
            <p:nvPr/>
          </p:nvSpPr>
          <p:spPr bwMode="auto">
            <a:xfrm>
              <a:off x="2795" y="2574"/>
              <a:ext cx="85" cy="75"/>
            </a:xfrm>
            <a:custGeom>
              <a:gdLst>
                <a:gd name="T0" fmla="*/ 5 w 36"/>
                <a:gd name="T1" fmla="*/ 52 h 32"/>
                <a:gd name="T2" fmla="*/ 78 w 36"/>
                <a:gd name="T3" fmla="*/ 26 h 32"/>
                <a:gd name="T4" fmla="*/ 50 w 36"/>
                <a:gd name="T5" fmla="*/ 56 h 32"/>
                <a:gd name="T6" fmla="*/ 5 w 36"/>
                <a:gd name="T7" fmla="*/ 52 h 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32">
                  <a:moveTo>
                    <a:pt x="2" y="22"/>
                  </a:moveTo>
                  <a:cubicBezTo>
                    <a:pt x="2" y="22"/>
                    <a:pt x="22" y="0"/>
                    <a:pt x="33" y="11"/>
                  </a:cubicBezTo>
                  <a:cubicBezTo>
                    <a:pt x="36" y="15"/>
                    <a:pt x="28" y="20"/>
                    <a:pt x="21" y="24"/>
                  </a:cubicBezTo>
                  <a:cubicBezTo>
                    <a:pt x="14" y="29"/>
                    <a:pt x="0" y="32"/>
                    <a:pt x="2" y="22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5" name="chenying0907 51"/>
            <p:cNvSpPr/>
            <p:nvPr/>
          </p:nvSpPr>
          <p:spPr bwMode="auto">
            <a:xfrm>
              <a:off x="2733" y="2560"/>
              <a:ext cx="111" cy="163"/>
            </a:xfrm>
            <a:custGeom>
              <a:gdLst>
                <a:gd name="T0" fmla="*/ 61 w 47"/>
                <a:gd name="T1" fmla="*/ 71 h 69"/>
                <a:gd name="T2" fmla="*/ 26 w 47"/>
                <a:gd name="T3" fmla="*/ 118 h 69"/>
                <a:gd name="T4" fmla="*/ 43 w 47"/>
                <a:gd name="T5" fmla="*/ 61 h 69"/>
                <a:gd name="T6" fmla="*/ 73 w 47"/>
                <a:gd name="T7" fmla="*/ 14 h 69"/>
                <a:gd name="T8" fmla="*/ 61 w 47"/>
                <a:gd name="T9" fmla="*/ 71 h 69"/>
                <a:gd name="T10" fmla="*/ 85 w 47"/>
                <a:gd name="T11" fmla="*/ 142 h 69"/>
                <a:gd name="T12" fmla="*/ 61 w 47"/>
                <a:gd name="T13" fmla="*/ 71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69">
                  <a:moveTo>
                    <a:pt x="26" y="30"/>
                  </a:moveTo>
                  <a:cubicBezTo>
                    <a:pt x="26" y="30"/>
                    <a:pt x="22" y="53"/>
                    <a:pt x="11" y="50"/>
                  </a:cubicBezTo>
                  <a:cubicBezTo>
                    <a:pt x="0" y="46"/>
                    <a:pt x="4" y="32"/>
                    <a:pt x="18" y="26"/>
                  </a:cubicBezTo>
                  <a:cubicBezTo>
                    <a:pt x="14" y="19"/>
                    <a:pt x="20" y="0"/>
                    <a:pt x="31" y="6"/>
                  </a:cubicBezTo>
                  <a:cubicBezTo>
                    <a:pt x="41" y="13"/>
                    <a:pt x="26" y="30"/>
                    <a:pt x="26" y="30"/>
                  </a:cubicBezTo>
                  <a:cubicBezTo>
                    <a:pt x="26" y="30"/>
                    <a:pt x="47" y="52"/>
                    <a:pt x="36" y="60"/>
                  </a:cubicBezTo>
                  <a:cubicBezTo>
                    <a:pt x="25" y="69"/>
                    <a:pt x="14" y="47"/>
                    <a:pt x="26" y="3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6" name="chenying0907 52"/>
            <p:cNvSpPr/>
            <p:nvPr/>
          </p:nvSpPr>
          <p:spPr bwMode="auto">
            <a:xfrm>
              <a:off x="2707" y="2536"/>
              <a:ext cx="90" cy="123"/>
            </a:xfrm>
            <a:custGeom>
              <a:gdLst>
                <a:gd name="T0" fmla="*/ 69 w 38"/>
                <a:gd name="T1" fmla="*/ 85 h 52"/>
                <a:gd name="T2" fmla="*/ 64 w 38"/>
                <a:gd name="T3" fmla="*/ 7 h 52"/>
                <a:gd name="T4" fmla="*/ 43 w 38"/>
                <a:gd name="T5" fmla="*/ 71 h 52"/>
                <a:gd name="T6" fmla="*/ 5 w 38"/>
                <a:gd name="T7" fmla="*/ 92 h 52"/>
                <a:gd name="T8" fmla="*/ 24 w 38"/>
                <a:gd name="T9" fmla="*/ 121 h 52"/>
                <a:gd name="T10" fmla="*/ 69 w 38"/>
                <a:gd name="T11" fmla="*/ 85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52">
                  <a:moveTo>
                    <a:pt x="29" y="36"/>
                  </a:moveTo>
                  <a:cubicBezTo>
                    <a:pt x="29" y="36"/>
                    <a:pt x="38" y="6"/>
                    <a:pt x="27" y="3"/>
                  </a:cubicBezTo>
                  <a:cubicBezTo>
                    <a:pt x="17" y="0"/>
                    <a:pt x="9" y="23"/>
                    <a:pt x="18" y="30"/>
                  </a:cubicBezTo>
                  <a:cubicBezTo>
                    <a:pt x="18" y="30"/>
                    <a:pt x="5" y="32"/>
                    <a:pt x="2" y="39"/>
                  </a:cubicBezTo>
                  <a:cubicBezTo>
                    <a:pt x="0" y="47"/>
                    <a:pt x="6" y="52"/>
                    <a:pt x="10" y="51"/>
                  </a:cubicBezTo>
                  <a:cubicBezTo>
                    <a:pt x="15" y="49"/>
                    <a:pt x="23" y="43"/>
                    <a:pt x="29" y="36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7" name="chenying0907 53"/>
            <p:cNvSpPr/>
            <p:nvPr/>
          </p:nvSpPr>
          <p:spPr bwMode="auto">
            <a:xfrm>
              <a:off x="2197" y="2359"/>
              <a:ext cx="76" cy="92"/>
            </a:xfrm>
            <a:custGeom>
              <a:gdLst>
                <a:gd name="T0" fmla="*/ 71 w 32"/>
                <a:gd name="T1" fmla="*/ 40 h 39"/>
                <a:gd name="T2" fmla="*/ 57 w 32"/>
                <a:gd name="T3" fmla="*/ 2 h 39"/>
                <a:gd name="T4" fmla="*/ 48 w 32"/>
                <a:gd name="T5" fmla="*/ 31 h 39"/>
                <a:gd name="T6" fmla="*/ 2 w 32"/>
                <a:gd name="T7" fmla="*/ 68 h 39"/>
                <a:gd name="T8" fmla="*/ 71 w 32"/>
                <a:gd name="T9" fmla="*/ 4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9">
                  <a:moveTo>
                    <a:pt x="30" y="17"/>
                  </a:moveTo>
                  <a:cubicBezTo>
                    <a:pt x="30" y="17"/>
                    <a:pt x="32" y="0"/>
                    <a:pt x="24" y="1"/>
                  </a:cubicBezTo>
                  <a:cubicBezTo>
                    <a:pt x="17" y="1"/>
                    <a:pt x="18" y="11"/>
                    <a:pt x="20" y="13"/>
                  </a:cubicBezTo>
                  <a:cubicBezTo>
                    <a:pt x="20" y="13"/>
                    <a:pt x="2" y="19"/>
                    <a:pt x="1" y="29"/>
                  </a:cubicBezTo>
                  <a:cubicBezTo>
                    <a:pt x="0" y="39"/>
                    <a:pt x="17" y="39"/>
                    <a:pt x="30" y="17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8" name="chenying0907 54"/>
            <p:cNvSpPr/>
            <p:nvPr/>
          </p:nvSpPr>
          <p:spPr bwMode="auto">
            <a:xfrm>
              <a:off x="2167" y="2321"/>
              <a:ext cx="92" cy="130"/>
            </a:xfrm>
            <a:custGeom>
              <a:gdLst>
                <a:gd name="T0" fmla="*/ 78 w 39"/>
                <a:gd name="T1" fmla="*/ 69 h 55"/>
                <a:gd name="T2" fmla="*/ 61 w 39"/>
                <a:gd name="T3" fmla="*/ 7 h 55"/>
                <a:gd name="T4" fmla="*/ 54 w 39"/>
                <a:gd name="T5" fmla="*/ 59 h 55"/>
                <a:gd name="T6" fmla="*/ 7 w 39"/>
                <a:gd name="T7" fmla="*/ 95 h 55"/>
                <a:gd name="T8" fmla="*/ 78 w 39"/>
                <a:gd name="T9" fmla="*/ 69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" h="55">
                  <a:moveTo>
                    <a:pt x="33" y="29"/>
                  </a:moveTo>
                  <a:cubicBezTo>
                    <a:pt x="33" y="29"/>
                    <a:pt x="39" y="6"/>
                    <a:pt x="26" y="3"/>
                  </a:cubicBezTo>
                  <a:cubicBezTo>
                    <a:pt x="14" y="0"/>
                    <a:pt x="21" y="22"/>
                    <a:pt x="23" y="25"/>
                  </a:cubicBezTo>
                  <a:cubicBezTo>
                    <a:pt x="23" y="25"/>
                    <a:pt x="0" y="26"/>
                    <a:pt x="3" y="40"/>
                  </a:cubicBezTo>
                  <a:cubicBezTo>
                    <a:pt x="5" y="55"/>
                    <a:pt x="32" y="36"/>
                    <a:pt x="33" y="29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9" name="chenying0907 55"/>
            <p:cNvSpPr/>
            <p:nvPr/>
          </p:nvSpPr>
          <p:spPr bwMode="auto">
            <a:xfrm>
              <a:off x="2152" y="2307"/>
              <a:ext cx="662" cy="333"/>
            </a:xfrm>
            <a:custGeom>
              <a:gdLst>
                <a:gd name="T0" fmla="*/ 69 w 280"/>
                <a:gd name="T1" fmla="*/ 73 h 141"/>
                <a:gd name="T2" fmla="*/ 40 w 280"/>
                <a:gd name="T3" fmla="*/ 7 h 141"/>
                <a:gd name="T4" fmla="*/ 40 w 280"/>
                <a:gd name="T5" fmla="*/ 61 h 141"/>
                <a:gd name="T6" fmla="*/ 468 w 280"/>
                <a:gd name="T7" fmla="*/ 241 h 141"/>
                <a:gd name="T8" fmla="*/ 662 w 280"/>
                <a:gd name="T9" fmla="*/ 333 h 1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141">
                  <a:moveTo>
                    <a:pt x="29" y="31"/>
                  </a:moveTo>
                  <a:cubicBezTo>
                    <a:pt x="29" y="31"/>
                    <a:pt x="34" y="0"/>
                    <a:pt x="17" y="3"/>
                  </a:cubicBezTo>
                  <a:cubicBezTo>
                    <a:pt x="0" y="7"/>
                    <a:pt x="17" y="26"/>
                    <a:pt x="17" y="26"/>
                  </a:cubicBezTo>
                  <a:cubicBezTo>
                    <a:pt x="17" y="26"/>
                    <a:pt x="159" y="86"/>
                    <a:pt x="198" y="102"/>
                  </a:cubicBezTo>
                  <a:cubicBezTo>
                    <a:pt x="237" y="117"/>
                    <a:pt x="280" y="141"/>
                    <a:pt x="280" y="141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0" name="chenying0907 56"/>
            <p:cNvSpPr/>
            <p:nvPr/>
          </p:nvSpPr>
          <p:spPr bwMode="auto">
            <a:xfrm>
              <a:off x="2138" y="2352"/>
              <a:ext cx="80" cy="52"/>
            </a:xfrm>
            <a:custGeom>
              <a:gdLst>
                <a:gd name="T0" fmla="*/ 54 w 34"/>
                <a:gd name="T1" fmla="*/ 17 h 22"/>
                <a:gd name="T2" fmla="*/ 9 w 34"/>
                <a:gd name="T3" fmla="*/ 24 h 22"/>
                <a:gd name="T4" fmla="*/ 80 w 34"/>
                <a:gd name="T5" fmla="*/ 28 h 2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" h="22">
                  <a:moveTo>
                    <a:pt x="23" y="7"/>
                  </a:moveTo>
                  <a:cubicBezTo>
                    <a:pt x="23" y="7"/>
                    <a:pt x="8" y="0"/>
                    <a:pt x="4" y="10"/>
                  </a:cubicBezTo>
                  <a:cubicBezTo>
                    <a:pt x="0" y="20"/>
                    <a:pt x="31" y="22"/>
                    <a:pt x="34" y="12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1" name="chenying0907 57"/>
            <p:cNvSpPr/>
            <p:nvPr/>
          </p:nvSpPr>
          <p:spPr bwMode="auto">
            <a:xfrm>
              <a:off x="2594" y="2815"/>
              <a:ext cx="90" cy="49"/>
            </a:xfrm>
            <a:custGeom>
              <a:gdLst>
                <a:gd name="T0" fmla="*/ 19 w 38"/>
                <a:gd name="T1" fmla="*/ 2 h 21"/>
                <a:gd name="T2" fmla="*/ 88 w 38"/>
                <a:gd name="T3" fmla="*/ 37 h 21"/>
                <a:gd name="T4" fmla="*/ 45 w 38"/>
                <a:gd name="T5" fmla="*/ 37 h 21"/>
                <a:gd name="T6" fmla="*/ 19 w 38"/>
                <a:gd name="T7" fmla="*/ 2 h 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21">
                  <a:moveTo>
                    <a:pt x="8" y="1"/>
                  </a:moveTo>
                  <a:cubicBezTo>
                    <a:pt x="8" y="1"/>
                    <a:pt x="38" y="0"/>
                    <a:pt x="37" y="16"/>
                  </a:cubicBezTo>
                  <a:cubicBezTo>
                    <a:pt x="36" y="21"/>
                    <a:pt x="27" y="18"/>
                    <a:pt x="19" y="16"/>
                  </a:cubicBezTo>
                  <a:cubicBezTo>
                    <a:pt x="11" y="14"/>
                    <a:pt x="0" y="6"/>
                    <a:pt x="8" y="1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2" name="chenying0907 58"/>
            <p:cNvSpPr/>
            <p:nvPr/>
          </p:nvSpPr>
          <p:spPr bwMode="auto">
            <a:xfrm>
              <a:off x="2535" y="2758"/>
              <a:ext cx="125" cy="130"/>
            </a:xfrm>
            <a:custGeom>
              <a:gdLst>
                <a:gd name="T0" fmla="*/ 71 w 53"/>
                <a:gd name="T1" fmla="*/ 57 h 55"/>
                <a:gd name="T2" fmla="*/ 14 w 53"/>
                <a:gd name="T3" fmla="*/ 61 h 55"/>
                <a:gd name="T4" fmla="*/ 66 w 53"/>
                <a:gd name="T5" fmla="*/ 38 h 55"/>
                <a:gd name="T6" fmla="*/ 120 w 53"/>
                <a:gd name="T7" fmla="*/ 28 h 55"/>
                <a:gd name="T8" fmla="*/ 71 w 53"/>
                <a:gd name="T9" fmla="*/ 57 h 55"/>
                <a:gd name="T10" fmla="*/ 35 w 53"/>
                <a:gd name="T11" fmla="*/ 123 h 55"/>
                <a:gd name="T12" fmla="*/ 71 w 53"/>
                <a:gd name="T13" fmla="*/ 57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55">
                  <a:moveTo>
                    <a:pt x="30" y="24"/>
                  </a:moveTo>
                  <a:cubicBezTo>
                    <a:pt x="30" y="24"/>
                    <a:pt x="11" y="37"/>
                    <a:pt x="6" y="26"/>
                  </a:cubicBezTo>
                  <a:cubicBezTo>
                    <a:pt x="0" y="16"/>
                    <a:pt x="13" y="9"/>
                    <a:pt x="28" y="16"/>
                  </a:cubicBezTo>
                  <a:cubicBezTo>
                    <a:pt x="31" y="8"/>
                    <a:pt x="48" y="0"/>
                    <a:pt x="51" y="12"/>
                  </a:cubicBezTo>
                  <a:cubicBezTo>
                    <a:pt x="53" y="24"/>
                    <a:pt x="30" y="24"/>
                    <a:pt x="30" y="24"/>
                  </a:cubicBezTo>
                  <a:cubicBezTo>
                    <a:pt x="30" y="24"/>
                    <a:pt x="28" y="55"/>
                    <a:pt x="15" y="52"/>
                  </a:cubicBezTo>
                  <a:cubicBezTo>
                    <a:pt x="1" y="50"/>
                    <a:pt x="10" y="27"/>
                    <a:pt x="30" y="2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3" name="chenying0907 59"/>
            <p:cNvSpPr/>
            <p:nvPr/>
          </p:nvSpPr>
          <p:spPr bwMode="auto">
            <a:xfrm>
              <a:off x="2535" y="2716"/>
              <a:ext cx="132" cy="80"/>
            </a:xfrm>
            <a:custGeom>
              <a:gdLst>
                <a:gd name="T0" fmla="*/ 66 w 56"/>
                <a:gd name="T1" fmla="*/ 80 h 34"/>
                <a:gd name="T2" fmla="*/ 120 w 56"/>
                <a:gd name="T3" fmla="*/ 24 h 34"/>
                <a:gd name="T4" fmla="*/ 57 w 56"/>
                <a:gd name="T5" fmla="*/ 49 h 34"/>
                <a:gd name="T6" fmla="*/ 17 w 56"/>
                <a:gd name="T7" fmla="*/ 38 h 34"/>
                <a:gd name="T8" fmla="*/ 9 w 56"/>
                <a:gd name="T9" fmla="*/ 71 h 34"/>
                <a:gd name="T10" fmla="*/ 66 w 56"/>
                <a:gd name="T11" fmla="*/ 8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34">
                  <a:moveTo>
                    <a:pt x="28" y="34"/>
                  </a:moveTo>
                  <a:cubicBezTo>
                    <a:pt x="28" y="34"/>
                    <a:pt x="56" y="20"/>
                    <a:pt x="51" y="10"/>
                  </a:cubicBezTo>
                  <a:cubicBezTo>
                    <a:pt x="46" y="0"/>
                    <a:pt x="23" y="10"/>
                    <a:pt x="24" y="21"/>
                  </a:cubicBezTo>
                  <a:cubicBezTo>
                    <a:pt x="24" y="21"/>
                    <a:pt x="14" y="13"/>
                    <a:pt x="7" y="16"/>
                  </a:cubicBezTo>
                  <a:cubicBezTo>
                    <a:pt x="0" y="20"/>
                    <a:pt x="1" y="27"/>
                    <a:pt x="4" y="30"/>
                  </a:cubicBezTo>
                  <a:cubicBezTo>
                    <a:pt x="8" y="32"/>
                    <a:pt x="18" y="34"/>
                    <a:pt x="28" y="3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4" name="chenying0907 60"/>
            <p:cNvSpPr/>
            <p:nvPr/>
          </p:nvSpPr>
          <p:spPr bwMode="auto">
            <a:xfrm>
              <a:off x="2334" y="2220"/>
              <a:ext cx="118" cy="61"/>
            </a:xfrm>
            <a:custGeom>
              <a:gdLst>
                <a:gd name="T0" fmla="*/ 85 w 50"/>
                <a:gd name="T1" fmla="*/ 49 h 26"/>
                <a:gd name="T2" fmla="*/ 104 w 50"/>
                <a:gd name="T3" fmla="*/ 14 h 26"/>
                <a:gd name="T4" fmla="*/ 76 w 50"/>
                <a:gd name="T5" fmla="*/ 26 h 26"/>
                <a:gd name="T6" fmla="*/ 19 w 50"/>
                <a:gd name="T7" fmla="*/ 16 h 26"/>
                <a:gd name="T8" fmla="*/ 85 w 50"/>
                <a:gd name="T9" fmla="*/ 49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26">
                  <a:moveTo>
                    <a:pt x="36" y="21"/>
                  </a:moveTo>
                  <a:cubicBezTo>
                    <a:pt x="36" y="21"/>
                    <a:pt x="50" y="11"/>
                    <a:pt x="44" y="6"/>
                  </a:cubicBezTo>
                  <a:cubicBezTo>
                    <a:pt x="39" y="0"/>
                    <a:pt x="33" y="8"/>
                    <a:pt x="32" y="11"/>
                  </a:cubicBezTo>
                  <a:cubicBezTo>
                    <a:pt x="32" y="11"/>
                    <a:pt x="16" y="2"/>
                    <a:pt x="8" y="7"/>
                  </a:cubicBezTo>
                  <a:cubicBezTo>
                    <a:pt x="0" y="13"/>
                    <a:pt x="11" y="26"/>
                    <a:pt x="36" y="21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5" name="chenying0907 61"/>
            <p:cNvSpPr/>
            <p:nvPr/>
          </p:nvSpPr>
          <p:spPr bwMode="auto">
            <a:xfrm>
              <a:off x="2322" y="2165"/>
              <a:ext cx="137" cy="88"/>
            </a:xfrm>
            <a:custGeom>
              <a:gdLst>
                <a:gd name="T0" fmla="*/ 87 w 58"/>
                <a:gd name="T1" fmla="*/ 81 h 37"/>
                <a:gd name="T2" fmla="*/ 123 w 58"/>
                <a:gd name="T3" fmla="*/ 26 h 37"/>
                <a:gd name="T4" fmla="*/ 80 w 58"/>
                <a:gd name="T5" fmla="*/ 55 h 37"/>
                <a:gd name="T6" fmla="*/ 21 w 58"/>
                <a:gd name="T7" fmla="*/ 45 h 37"/>
                <a:gd name="T8" fmla="*/ 87 w 58"/>
                <a:gd name="T9" fmla="*/ 8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37">
                  <a:moveTo>
                    <a:pt x="37" y="34"/>
                  </a:moveTo>
                  <a:cubicBezTo>
                    <a:pt x="37" y="34"/>
                    <a:pt x="58" y="22"/>
                    <a:pt x="52" y="11"/>
                  </a:cubicBezTo>
                  <a:cubicBezTo>
                    <a:pt x="45" y="0"/>
                    <a:pt x="35" y="20"/>
                    <a:pt x="34" y="23"/>
                  </a:cubicBezTo>
                  <a:cubicBezTo>
                    <a:pt x="34" y="23"/>
                    <a:pt x="17" y="8"/>
                    <a:pt x="9" y="19"/>
                  </a:cubicBezTo>
                  <a:cubicBezTo>
                    <a:pt x="0" y="31"/>
                    <a:pt x="32" y="37"/>
                    <a:pt x="37" y="34"/>
                  </a:cubicBezTo>
                  <a:close/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6" name="chenying0907 62"/>
            <p:cNvSpPr/>
            <p:nvPr/>
          </p:nvSpPr>
          <p:spPr bwMode="auto">
            <a:xfrm>
              <a:off x="2391" y="2132"/>
              <a:ext cx="220" cy="704"/>
            </a:xfrm>
            <a:custGeom>
              <a:gdLst>
                <a:gd name="T0" fmla="*/ 12 w 93"/>
                <a:gd name="T1" fmla="*/ 90 h 298"/>
                <a:gd name="T2" fmla="*/ 38 w 93"/>
                <a:gd name="T3" fmla="*/ 24 h 298"/>
                <a:gd name="T4" fmla="*/ 0 w 93"/>
                <a:gd name="T5" fmla="*/ 61 h 298"/>
                <a:gd name="T6" fmla="*/ 158 w 93"/>
                <a:gd name="T7" fmla="*/ 498 h 298"/>
                <a:gd name="T8" fmla="*/ 220 w 93"/>
                <a:gd name="T9" fmla="*/ 704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298">
                  <a:moveTo>
                    <a:pt x="5" y="38"/>
                  </a:moveTo>
                  <a:cubicBezTo>
                    <a:pt x="5" y="38"/>
                    <a:pt x="30" y="20"/>
                    <a:pt x="16" y="10"/>
                  </a:cubicBezTo>
                  <a:cubicBezTo>
                    <a:pt x="2" y="0"/>
                    <a:pt x="0" y="26"/>
                    <a:pt x="0" y="26"/>
                  </a:cubicBezTo>
                  <a:cubicBezTo>
                    <a:pt x="0" y="26"/>
                    <a:pt x="52" y="171"/>
                    <a:pt x="67" y="211"/>
                  </a:cubicBezTo>
                  <a:cubicBezTo>
                    <a:pt x="82" y="250"/>
                    <a:pt x="93" y="298"/>
                    <a:pt x="93" y="298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7" name="chenying0907 63"/>
            <p:cNvSpPr/>
            <p:nvPr/>
          </p:nvSpPr>
          <p:spPr bwMode="auto">
            <a:xfrm>
              <a:off x="2332" y="2153"/>
              <a:ext cx="68" cy="78"/>
            </a:xfrm>
            <a:custGeom>
              <a:gdLst>
                <a:gd name="T0" fmla="*/ 59 w 29"/>
                <a:gd name="T1" fmla="*/ 40 h 33"/>
                <a:gd name="T2" fmla="*/ 23 w 29"/>
                <a:gd name="T3" fmla="*/ 9 h 33"/>
                <a:gd name="T4" fmla="*/ 68 w 29"/>
                <a:gd name="T5" fmla="*/ 66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33">
                  <a:moveTo>
                    <a:pt x="25" y="17"/>
                  </a:moveTo>
                  <a:cubicBezTo>
                    <a:pt x="25" y="17"/>
                    <a:pt x="20" y="0"/>
                    <a:pt x="10" y="4"/>
                  </a:cubicBezTo>
                  <a:cubicBezTo>
                    <a:pt x="0" y="8"/>
                    <a:pt x="20" y="33"/>
                    <a:pt x="29" y="28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8" name="chenying0907 64"/>
            <p:cNvSpPr/>
            <p:nvPr/>
          </p:nvSpPr>
          <p:spPr bwMode="auto">
            <a:xfrm>
              <a:off x="2549" y="2361"/>
              <a:ext cx="95" cy="85"/>
            </a:xfrm>
            <a:custGeom>
              <a:gdLst>
                <a:gd name="T0" fmla="*/ 0 w 40"/>
                <a:gd name="T1" fmla="*/ 85 h 36"/>
                <a:gd name="T2" fmla="*/ 67 w 40"/>
                <a:gd name="T3" fmla="*/ 0 h 36"/>
                <a:gd name="T4" fmla="*/ 76 w 40"/>
                <a:gd name="T5" fmla="*/ 35 h 36"/>
                <a:gd name="T6" fmla="*/ 29 w 40"/>
                <a:gd name="T7" fmla="*/ 33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36">
                  <a:moveTo>
                    <a:pt x="0" y="36"/>
                  </a:moveTo>
                  <a:cubicBezTo>
                    <a:pt x="0" y="36"/>
                    <a:pt x="16" y="0"/>
                    <a:pt x="28" y="0"/>
                  </a:cubicBezTo>
                  <a:cubicBezTo>
                    <a:pt x="40" y="1"/>
                    <a:pt x="37" y="13"/>
                    <a:pt x="32" y="15"/>
                  </a:cubicBezTo>
                  <a:cubicBezTo>
                    <a:pt x="27" y="18"/>
                    <a:pt x="16" y="18"/>
                    <a:pt x="12" y="14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9" name="chenying0907 65"/>
            <p:cNvSpPr/>
            <p:nvPr/>
          </p:nvSpPr>
          <p:spPr bwMode="auto">
            <a:xfrm>
              <a:off x="2568" y="2468"/>
              <a:ext cx="123" cy="56"/>
            </a:xfrm>
            <a:custGeom>
              <a:gdLst>
                <a:gd name="T0" fmla="*/ 0 w 52"/>
                <a:gd name="T1" fmla="*/ 28 h 24"/>
                <a:gd name="T2" fmla="*/ 106 w 52"/>
                <a:gd name="T3" fmla="*/ 21 h 24"/>
                <a:gd name="T4" fmla="*/ 85 w 52"/>
                <a:gd name="T5" fmla="*/ 51 h 24"/>
                <a:gd name="T6" fmla="*/ 57 w 52"/>
                <a:gd name="T7" fmla="*/ 16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0" y="12"/>
                  </a:moveTo>
                  <a:cubicBezTo>
                    <a:pt x="0" y="12"/>
                    <a:pt x="37" y="0"/>
                    <a:pt x="45" y="9"/>
                  </a:cubicBezTo>
                  <a:cubicBezTo>
                    <a:pt x="52" y="19"/>
                    <a:pt x="41" y="24"/>
                    <a:pt x="36" y="22"/>
                  </a:cubicBezTo>
                  <a:cubicBezTo>
                    <a:pt x="31" y="20"/>
                    <a:pt x="24" y="12"/>
                    <a:pt x="24" y="7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0" name="chenying0907 66"/>
            <p:cNvSpPr/>
            <p:nvPr/>
          </p:nvSpPr>
          <p:spPr bwMode="auto">
            <a:xfrm>
              <a:off x="2559" y="2545"/>
              <a:ext cx="78" cy="104"/>
            </a:xfrm>
            <a:custGeom>
              <a:gdLst>
                <a:gd name="T0" fmla="*/ 0 w 33"/>
                <a:gd name="T1" fmla="*/ 0 h 44"/>
                <a:gd name="T2" fmla="*/ 76 w 33"/>
                <a:gd name="T3" fmla="*/ 76 h 44"/>
                <a:gd name="T4" fmla="*/ 40 w 33"/>
                <a:gd name="T5" fmla="*/ 80 h 44"/>
                <a:gd name="T6" fmla="*/ 47 w 33"/>
                <a:gd name="T7" fmla="*/ 35 h 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4">
                  <a:moveTo>
                    <a:pt x="0" y="0"/>
                  </a:moveTo>
                  <a:cubicBezTo>
                    <a:pt x="0" y="0"/>
                    <a:pt x="33" y="20"/>
                    <a:pt x="32" y="32"/>
                  </a:cubicBezTo>
                  <a:cubicBezTo>
                    <a:pt x="30" y="44"/>
                    <a:pt x="18" y="39"/>
                    <a:pt x="17" y="34"/>
                  </a:cubicBezTo>
                  <a:cubicBezTo>
                    <a:pt x="15" y="29"/>
                    <a:pt x="16" y="18"/>
                    <a:pt x="20" y="15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1" name="chenying0907 67"/>
            <p:cNvSpPr/>
            <p:nvPr/>
          </p:nvSpPr>
          <p:spPr bwMode="auto">
            <a:xfrm>
              <a:off x="2469" y="2583"/>
              <a:ext cx="59" cy="123"/>
            </a:xfrm>
            <a:custGeom>
              <a:gdLst>
                <a:gd name="T0" fmla="*/ 38 w 25"/>
                <a:gd name="T1" fmla="*/ 0 h 52"/>
                <a:gd name="T2" fmla="*/ 35 w 25"/>
                <a:gd name="T3" fmla="*/ 106 h 52"/>
                <a:gd name="T4" fmla="*/ 7 w 25"/>
                <a:gd name="T5" fmla="*/ 83 h 52"/>
                <a:gd name="T6" fmla="*/ 47 w 25"/>
                <a:gd name="T7" fmla="*/ 59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16" y="0"/>
                  </a:moveTo>
                  <a:cubicBezTo>
                    <a:pt x="16" y="0"/>
                    <a:pt x="25" y="38"/>
                    <a:pt x="15" y="45"/>
                  </a:cubicBezTo>
                  <a:cubicBezTo>
                    <a:pt x="5" y="52"/>
                    <a:pt x="0" y="40"/>
                    <a:pt x="3" y="35"/>
                  </a:cubicBezTo>
                  <a:cubicBezTo>
                    <a:pt x="6" y="30"/>
                    <a:pt x="14" y="24"/>
                    <a:pt x="20" y="25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2" name="chenying0907 68"/>
            <p:cNvSpPr/>
            <p:nvPr/>
          </p:nvSpPr>
          <p:spPr bwMode="auto">
            <a:xfrm>
              <a:off x="2341" y="2560"/>
              <a:ext cx="100" cy="82"/>
            </a:xfrm>
            <a:custGeom>
              <a:gdLst>
                <a:gd name="T0" fmla="*/ 100 w 42"/>
                <a:gd name="T1" fmla="*/ 0 h 35"/>
                <a:gd name="T2" fmla="*/ 29 w 42"/>
                <a:gd name="T3" fmla="*/ 80 h 35"/>
                <a:gd name="T4" fmla="*/ 21 w 42"/>
                <a:gd name="T5" fmla="*/ 45 h 35"/>
                <a:gd name="T6" fmla="*/ 67 w 42"/>
                <a:gd name="T7" fmla="*/ 52 h 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35">
                  <a:moveTo>
                    <a:pt x="42" y="0"/>
                  </a:moveTo>
                  <a:cubicBezTo>
                    <a:pt x="42" y="0"/>
                    <a:pt x="24" y="35"/>
                    <a:pt x="12" y="34"/>
                  </a:cubicBezTo>
                  <a:cubicBezTo>
                    <a:pt x="0" y="33"/>
                    <a:pt x="4" y="21"/>
                    <a:pt x="9" y="19"/>
                  </a:cubicBezTo>
                  <a:cubicBezTo>
                    <a:pt x="14" y="17"/>
                    <a:pt x="25" y="18"/>
                    <a:pt x="28" y="22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3" name="chenying0907 69"/>
            <p:cNvSpPr/>
            <p:nvPr/>
          </p:nvSpPr>
          <p:spPr bwMode="auto">
            <a:xfrm>
              <a:off x="2301" y="2475"/>
              <a:ext cx="125" cy="56"/>
            </a:xfrm>
            <a:custGeom>
              <a:gdLst>
                <a:gd name="T0" fmla="*/ 125 w 53"/>
                <a:gd name="T1" fmla="*/ 33 h 24"/>
                <a:gd name="T2" fmla="*/ 19 w 53"/>
                <a:gd name="T3" fmla="*/ 35 h 24"/>
                <a:gd name="T4" fmla="*/ 40 w 53"/>
                <a:gd name="T5" fmla="*/ 5 h 24"/>
                <a:gd name="T6" fmla="*/ 66 w 53"/>
                <a:gd name="T7" fmla="*/ 44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53" y="14"/>
                  </a:moveTo>
                  <a:cubicBezTo>
                    <a:pt x="53" y="14"/>
                    <a:pt x="15" y="24"/>
                    <a:pt x="8" y="15"/>
                  </a:cubicBezTo>
                  <a:cubicBezTo>
                    <a:pt x="0" y="5"/>
                    <a:pt x="12" y="0"/>
                    <a:pt x="17" y="2"/>
                  </a:cubicBezTo>
                  <a:cubicBezTo>
                    <a:pt x="22" y="5"/>
                    <a:pt x="29" y="13"/>
                    <a:pt x="28" y="19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4" name="chenying0907 70"/>
            <p:cNvSpPr/>
            <p:nvPr/>
          </p:nvSpPr>
          <p:spPr bwMode="auto">
            <a:xfrm>
              <a:off x="2360" y="2352"/>
              <a:ext cx="78" cy="108"/>
            </a:xfrm>
            <a:custGeom>
              <a:gdLst>
                <a:gd name="T0" fmla="*/ 78 w 33"/>
                <a:gd name="T1" fmla="*/ 108 h 46"/>
                <a:gd name="T2" fmla="*/ 7 w 33"/>
                <a:gd name="T3" fmla="*/ 28 h 46"/>
                <a:gd name="T4" fmla="*/ 43 w 33"/>
                <a:gd name="T5" fmla="*/ 26 h 46"/>
                <a:gd name="T6" fmla="*/ 33 w 33"/>
                <a:gd name="T7" fmla="*/ 70 h 4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6">
                  <a:moveTo>
                    <a:pt x="33" y="46"/>
                  </a:moveTo>
                  <a:cubicBezTo>
                    <a:pt x="33" y="46"/>
                    <a:pt x="0" y="24"/>
                    <a:pt x="3" y="12"/>
                  </a:cubicBezTo>
                  <a:cubicBezTo>
                    <a:pt x="5" y="0"/>
                    <a:pt x="17" y="6"/>
                    <a:pt x="18" y="11"/>
                  </a:cubicBezTo>
                  <a:cubicBezTo>
                    <a:pt x="20" y="16"/>
                    <a:pt x="18" y="27"/>
                    <a:pt x="14" y="30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55" name="chenying0907 71"/>
            <p:cNvSpPr/>
            <p:nvPr/>
          </p:nvSpPr>
          <p:spPr bwMode="auto">
            <a:xfrm>
              <a:off x="2476" y="2305"/>
              <a:ext cx="59" cy="122"/>
            </a:xfrm>
            <a:custGeom>
              <a:gdLst>
                <a:gd name="T0" fmla="*/ 14 w 25"/>
                <a:gd name="T1" fmla="*/ 122 h 52"/>
                <a:gd name="T2" fmla="*/ 26 w 25"/>
                <a:gd name="T3" fmla="*/ 16 h 52"/>
                <a:gd name="T4" fmla="*/ 52 w 25"/>
                <a:gd name="T5" fmla="*/ 40 h 52"/>
                <a:gd name="T6" fmla="*/ 12 w 25"/>
                <a:gd name="T7" fmla="*/ 63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6" y="52"/>
                  </a:moveTo>
                  <a:cubicBezTo>
                    <a:pt x="6" y="52"/>
                    <a:pt x="0" y="13"/>
                    <a:pt x="11" y="7"/>
                  </a:cubicBezTo>
                  <a:cubicBezTo>
                    <a:pt x="21" y="0"/>
                    <a:pt x="25" y="12"/>
                    <a:pt x="22" y="17"/>
                  </a:cubicBezTo>
                  <a:cubicBezTo>
                    <a:pt x="19" y="22"/>
                    <a:pt x="10" y="28"/>
                    <a:pt x="5" y="27"/>
                  </a:cubicBezTo>
                </a:path>
              </a:pathLst>
            </a:custGeom>
            <a:noFill/>
            <a:ln w="14351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72" name="Group 72"/>
          <p:cNvGrpSpPr/>
          <p:nvPr/>
        </p:nvGrpSpPr>
        <p:grpSpPr>
          <a:xfrm>
            <a:off x="1835150" y="3651250"/>
            <a:ext cx="1189038" cy="1222375"/>
            <a:chOff x="2131" y="2118"/>
            <a:chExt cx="749" cy="770"/>
          </a:xfrm>
        </p:grpSpPr>
        <p:sp>
          <p:nvSpPr>
            <p:cNvPr id="15382" name="chenying0907 73"/>
            <p:cNvSpPr/>
            <p:nvPr/>
          </p:nvSpPr>
          <p:spPr bwMode="auto">
            <a:xfrm>
              <a:off x="2419" y="2413"/>
              <a:ext cx="161" cy="166"/>
            </a:xfrm>
            <a:custGeom>
              <a:gdLst>
                <a:gd name="T0" fmla="*/ 24 w 68"/>
                <a:gd name="T1" fmla="*/ 138 h 70"/>
                <a:gd name="T2" fmla="*/ 118 w 68"/>
                <a:gd name="T3" fmla="*/ 147 h 70"/>
                <a:gd name="T4" fmla="*/ 152 w 68"/>
                <a:gd name="T5" fmla="*/ 55 h 70"/>
                <a:gd name="T6" fmla="*/ 54 w 68"/>
                <a:gd name="T7" fmla="*/ 19 h 70"/>
                <a:gd name="T8" fmla="*/ 24 w 68"/>
                <a:gd name="T9" fmla="*/ 138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70">
                  <a:moveTo>
                    <a:pt x="10" y="58"/>
                  </a:moveTo>
                  <a:cubicBezTo>
                    <a:pt x="17" y="69"/>
                    <a:pt x="36" y="70"/>
                    <a:pt x="50" y="62"/>
                  </a:cubicBezTo>
                  <a:cubicBezTo>
                    <a:pt x="63" y="54"/>
                    <a:pt x="68" y="32"/>
                    <a:pt x="64" y="23"/>
                  </a:cubicBezTo>
                  <a:cubicBezTo>
                    <a:pt x="60" y="15"/>
                    <a:pt x="39" y="0"/>
                    <a:pt x="23" y="8"/>
                  </a:cubicBezTo>
                  <a:cubicBezTo>
                    <a:pt x="7" y="16"/>
                    <a:pt x="0" y="42"/>
                    <a:pt x="10" y="58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3" name="chenying0907 74"/>
            <p:cNvSpPr/>
            <p:nvPr/>
          </p:nvSpPr>
          <p:spPr bwMode="auto">
            <a:xfrm>
              <a:off x="2544" y="2118"/>
              <a:ext cx="81" cy="80"/>
            </a:xfrm>
            <a:custGeom>
              <a:gdLst>
                <a:gd name="T0" fmla="*/ 60 w 34"/>
                <a:gd name="T1" fmla="*/ 78 h 34"/>
                <a:gd name="T2" fmla="*/ 24 w 34"/>
                <a:gd name="T3" fmla="*/ 9 h 34"/>
                <a:gd name="T4" fmla="*/ 60 w 34"/>
                <a:gd name="T5" fmla="*/ 33 h 34"/>
                <a:gd name="T6" fmla="*/ 60 w 34"/>
                <a:gd name="T7" fmla="*/ 78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" h="34">
                  <a:moveTo>
                    <a:pt x="25" y="33"/>
                  </a:moveTo>
                  <a:cubicBezTo>
                    <a:pt x="25" y="33"/>
                    <a:pt x="0" y="16"/>
                    <a:pt x="10" y="4"/>
                  </a:cubicBezTo>
                  <a:cubicBezTo>
                    <a:pt x="13" y="0"/>
                    <a:pt x="20" y="8"/>
                    <a:pt x="25" y="14"/>
                  </a:cubicBezTo>
                  <a:cubicBezTo>
                    <a:pt x="30" y="21"/>
                    <a:pt x="34" y="34"/>
                    <a:pt x="25" y="33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4" name="chenying0907 75"/>
            <p:cNvSpPr/>
            <p:nvPr/>
          </p:nvSpPr>
          <p:spPr bwMode="auto">
            <a:xfrm>
              <a:off x="2537" y="2144"/>
              <a:ext cx="161" cy="113"/>
            </a:xfrm>
            <a:custGeom>
              <a:gdLst>
                <a:gd name="T0" fmla="*/ 69 w 68"/>
                <a:gd name="T1" fmla="*/ 57 h 48"/>
                <a:gd name="T2" fmla="*/ 118 w 68"/>
                <a:gd name="T3" fmla="*/ 87 h 48"/>
                <a:gd name="T4" fmla="*/ 62 w 68"/>
                <a:gd name="T5" fmla="*/ 75 h 48"/>
                <a:gd name="T6" fmla="*/ 14 w 68"/>
                <a:gd name="T7" fmla="*/ 52 h 48"/>
                <a:gd name="T8" fmla="*/ 69 w 68"/>
                <a:gd name="T9" fmla="*/ 57 h 48"/>
                <a:gd name="T10" fmla="*/ 137 w 68"/>
                <a:gd name="T11" fmla="*/ 24 h 48"/>
                <a:gd name="T12" fmla="*/ 69 w 68"/>
                <a:gd name="T13" fmla="*/ 57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8" h="48">
                  <a:moveTo>
                    <a:pt x="29" y="24"/>
                  </a:moveTo>
                  <a:cubicBezTo>
                    <a:pt x="29" y="24"/>
                    <a:pt x="52" y="25"/>
                    <a:pt x="50" y="37"/>
                  </a:cubicBezTo>
                  <a:cubicBezTo>
                    <a:pt x="49" y="48"/>
                    <a:pt x="34" y="46"/>
                    <a:pt x="26" y="32"/>
                  </a:cubicBezTo>
                  <a:cubicBezTo>
                    <a:pt x="19" y="37"/>
                    <a:pt x="0" y="33"/>
                    <a:pt x="6" y="22"/>
                  </a:cubicBezTo>
                  <a:cubicBezTo>
                    <a:pt x="11" y="10"/>
                    <a:pt x="29" y="24"/>
                    <a:pt x="29" y="24"/>
                  </a:cubicBezTo>
                  <a:cubicBezTo>
                    <a:pt x="29" y="24"/>
                    <a:pt x="49" y="0"/>
                    <a:pt x="58" y="10"/>
                  </a:cubicBezTo>
                  <a:cubicBezTo>
                    <a:pt x="68" y="20"/>
                    <a:pt x="47" y="34"/>
                    <a:pt x="29" y="24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5" name="chenying0907 76"/>
            <p:cNvSpPr/>
            <p:nvPr/>
          </p:nvSpPr>
          <p:spPr bwMode="auto">
            <a:xfrm>
              <a:off x="2518" y="2208"/>
              <a:ext cx="123" cy="78"/>
            </a:xfrm>
            <a:custGeom>
              <a:gdLst>
                <a:gd name="T0" fmla="*/ 80 w 52"/>
                <a:gd name="T1" fmla="*/ 12 h 33"/>
                <a:gd name="T2" fmla="*/ 5 w 52"/>
                <a:gd name="T3" fmla="*/ 26 h 33"/>
                <a:gd name="T4" fmla="*/ 71 w 52"/>
                <a:gd name="T5" fmla="*/ 40 h 33"/>
                <a:gd name="T6" fmla="*/ 97 w 52"/>
                <a:gd name="T7" fmla="*/ 73 h 33"/>
                <a:gd name="T8" fmla="*/ 121 w 52"/>
                <a:gd name="T9" fmla="*/ 52 h 33"/>
                <a:gd name="T10" fmla="*/ 80 w 52"/>
                <a:gd name="T11" fmla="*/ 12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33">
                  <a:moveTo>
                    <a:pt x="34" y="5"/>
                  </a:moveTo>
                  <a:cubicBezTo>
                    <a:pt x="34" y="5"/>
                    <a:pt x="4" y="0"/>
                    <a:pt x="2" y="11"/>
                  </a:cubicBezTo>
                  <a:cubicBezTo>
                    <a:pt x="0" y="22"/>
                    <a:pt x="24" y="27"/>
                    <a:pt x="30" y="17"/>
                  </a:cubicBezTo>
                  <a:cubicBezTo>
                    <a:pt x="30" y="17"/>
                    <a:pt x="33" y="30"/>
                    <a:pt x="41" y="31"/>
                  </a:cubicBezTo>
                  <a:cubicBezTo>
                    <a:pt x="49" y="33"/>
                    <a:pt x="52" y="27"/>
                    <a:pt x="51" y="22"/>
                  </a:cubicBezTo>
                  <a:cubicBezTo>
                    <a:pt x="49" y="18"/>
                    <a:pt x="42" y="11"/>
                    <a:pt x="34" y="5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6" name="chenying0907 77"/>
            <p:cNvSpPr/>
            <p:nvPr/>
          </p:nvSpPr>
          <p:spPr bwMode="auto">
            <a:xfrm>
              <a:off x="2396" y="2751"/>
              <a:ext cx="99" cy="66"/>
            </a:xfrm>
            <a:custGeom>
              <a:gdLst>
                <a:gd name="T0" fmla="*/ 40 w 42"/>
                <a:gd name="T1" fmla="*/ 0 h 28"/>
                <a:gd name="T2" fmla="*/ 2 w 42"/>
                <a:gd name="T3" fmla="*/ 19 h 28"/>
                <a:gd name="T4" fmla="*/ 33 w 42"/>
                <a:gd name="T5" fmla="*/ 26 h 28"/>
                <a:gd name="T6" fmla="*/ 75 w 42"/>
                <a:gd name="T7" fmla="*/ 66 h 28"/>
                <a:gd name="T8" fmla="*/ 40 w 42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28">
                  <a:moveTo>
                    <a:pt x="17" y="0"/>
                  </a:moveTo>
                  <a:cubicBezTo>
                    <a:pt x="17" y="0"/>
                    <a:pt x="0" y="0"/>
                    <a:pt x="1" y="8"/>
                  </a:cubicBezTo>
                  <a:cubicBezTo>
                    <a:pt x="3" y="15"/>
                    <a:pt x="12" y="12"/>
                    <a:pt x="14" y="11"/>
                  </a:cubicBezTo>
                  <a:cubicBezTo>
                    <a:pt x="14" y="11"/>
                    <a:pt x="22" y="28"/>
                    <a:pt x="32" y="28"/>
                  </a:cubicBezTo>
                  <a:cubicBezTo>
                    <a:pt x="42" y="28"/>
                    <a:pt x="41" y="11"/>
                    <a:pt x="17" y="0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7" name="chenying0907 78"/>
            <p:cNvSpPr/>
            <p:nvPr/>
          </p:nvSpPr>
          <p:spPr bwMode="auto">
            <a:xfrm>
              <a:off x="2367" y="2768"/>
              <a:ext cx="128" cy="87"/>
            </a:xfrm>
            <a:custGeom>
              <a:gdLst>
                <a:gd name="T0" fmla="*/ 62 w 54"/>
                <a:gd name="T1" fmla="*/ 9 h 37"/>
                <a:gd name="T2" fmla="*/ 2 w 54"/>
                <a:gd name="T3" fmla="*/ 31 h 37"/>
                <a:gd name="T4" fmla="*/ 55 w 54"/>
                <a:gd name="T5" fmla="*/ 33 h 37"/>
                <a:gd name="T6" fmla="*/ 95 w 54"/>
                <a:gd name="T7" fmla="*/ 78 h 37"/>
                <a:gd name="T8" fmla="*/ 62 w 54"/>
                <a:gd name="T9" fmla="*/ 9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37">
                  <a:moveTo>
                    <a:pt x="26" y="4"/>
                  </a:moveTo>
                  <a:cubicBezTo>
                    <a:pt x="26" y="4"/>
                    <a:pt x="2" y="0"/>
                    <a:pt x="1" y="13"/>
                  </a:cubicBezTo>
                  <a:cubicBezTo>
                    <a:pt x="0" y="26"/>
                    <a:pt x="20" y="16"/>
                    <a:pt x="23" y="14"/>
                  </a:cubicBezTo>
                  <a:cubicBezTo>
                    <a:pt x="23" y="14"/>
                    <a:pt x="26" y="37"/>
                    <a:pt x="40" y="33"/>
                  </a:cubicBezTo>
                  <a:cubicBezTo>
                    <a:pt x="54" y="29"/>
                    <a:pt x="33" y="4"/>
                    <a:pt x="26" y="4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8" name="chenying0907 79"/>
            <p:cNvSpPr/>
            <p:nvPr/>
          </p:nvSpPr>
          <p:spPr bwMode="auto">
            <a:xfrm>
              <a:off x="2348" y="2179"/>
              <a:ext cx="267" cy="697"/>
            </a:xfrm>
            <a:custGeom>
              <a:gdLst>
                <a:gd name="T0" fmla="*/ 73 w 113"/>
                <a:gd name="T1" fmla="*/ 621 h 295"/>
                <a:gd name="T2" fmla="*/ 12 w 113"/>
                <a:gd name="T3" fmla="*/ 657 h 295"/>
                <a:gd name="T4" fmla="*/ 64 w 113"/>
                <a:gd name="T5" fmla="*/ 650 h 295"/>
                <a:gd name="T6" fmla="*/ 196 w 113"/>
                <a:gd name="T7" fmla="*/ 206 h 295"/>
                <a:gd name="T8" fmla="*/ 267 w 113"/>
                <a:gd name="T9" fmla="*/ 0 h 2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3" h="295">
                  <a:moveTo>
                    <a:pt x="31" y="263"/>
                  </a:moveTo>
                  <a:cubicBezTo>
                    <a:pt x="31" y="263"/>
                    <a:pt x="0" y="262"/>
                    <a:pt x="5" y="278"/>
                  </a:cubicBezTo>
                  <a:cubicBezTo>
                    <a:pt x="10" y="295"/>
                    <a:pt x="27" y="275"/>
                    <a:pt x="27" y="275"/>
                  </a:cubicBezTo>
                  <a:cubicBezTo>
                    <a:pt x="27" y="275"/>
                    <a:pt x="72" y="127"/>
                    <a:pt x="83" y="87"/>
                  </a:cubicBezTo>
                  <a:cubicBezTo>
                    <a:pt x="94" y="46"/>
                    <a:pt x="113" y="0"/>
                    <a:pt x="113" y="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9" name="chenying0907 80"/>
            <p:cNvSpPr/>
            <p:nvPr/>
          </p:nvSpPr>
          <p:spPr bwMode="auto">
            <a:xfrm>
              <a:off x="2400" y="2803"/>
              <a:ext cx="50" cy="78"/>
            </a:xfrm>
            <a:custGeom>
              <a:gdLst>
                <a:gd name="T0" fmla="*/ 12 w 21"/>
                <a:gd name="T1" fmla="*/ 26 h 33"/>
                <a:gd name="T2" fmla="*/ 24 w 21"/>
                <a:gd name="T3" fmla="*/ 73 h 33"/>
                <a:gd name="T4" fmla="*/ 21 w 21"/>
                <a:gd name="T5" fmla="*/ 0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33">
                  <a:moveTo>
                    <a:pt x="5" y="11"/>
                  </a:moveTo>
                  <a:cubicBezTo>
                    <a:pt x="5" y="11"/>
                    <a:pt x="0" y="28"/>
                    <a:pt x="10" y="31"/>
                  </a:cubicBezTo>
                  <a:cubicBezTo>
                    <a:pt x="21" y="33"/>
                    <a:pt x="19" y="2"/>
                    <a:pt x="9" y="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0" name="chenying0907 81"/>
            <p:cNvSpPr/>
            <p:nvPr/>
          </p:nvSpPr>
          <p:spPr bwMode="auto">
            <a:xfrm>
              <a:off x="2778" y="2297"/>
              <a:ext cx="50" cy="90"/>
            </a:xfrm>
            <a:custGeom>
              <a:gdLst>
                <a:gd name="T0" fmla="*/ 10 w 21"/>
                <a:gd name="T1" fmla="*/ 71 h 38"/>
                <a:gd name="T2" fmla="*/ 38 w 21"/>
                <a:gd name="T3" fmla="*/ 0 h 38"/>
                <a:gd name="T4" fmla="*/ 43 w 21"/>
                <a:gd name="T5" fmla="*/ 43 h 38"/>
                <a:gd name="T6" fmla="*/ 10 w 21"/>
                <a:gd name="T7" fmla="*/ 71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" h="38">
                  <a:moveTo>
                    <a:pt x="4" y="30"/>
                  </a:moveTo>
                  <a:cubicBezTo>
                    <a:pt x="4" y="30"/>
                    <a:pt x="0" y="0"/>
                    <a:pt x="16" y="0"/>
                  </a:cubicBezTo>
                  <a:cubicBezTo>
                    <a:pt x="21" y="0"/>
                    <a:pt x="19" y="10"/>
                    <a:pt x="18" y="18"/>
                  </a:cubicBezTo>
                  <a:cubicBezTo>
                    <a:pt x="16" y="26"/>
                    <a:pt x="10" y="38"/>
                    <a:pt x="4" y="30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1" name="chenying0907 82"/>
            <p:cNvSpPr/>
            <p:nvPr/>
          </p:nvSpPr>
          <p:spPr bwMode="auto">
            <a:xfrm>
              <a:off x="2726" y="2321"/>
              <a:ext cx="133" cy="125"/>
            </a:xfrm>
            <a:custGeom>
              <a:gdLst>
                <a:gd name="T0" fmla="*/ 62 w 56"/>
                <a:gd name="T1" fmla="*/ 54 h 53"/>
                <a:gd name="T2" fmla="*/ 71 w 56"/>
                <a:gd name="T3" fmla="*/ 111 h 53"/>
                <a:gd name="T4" fmla="*/ 43 w 56"/>
                <a:gd name="T5" fmla="*/ 61 h 53"/>
                <a:gd name="T6" fmla="*/ 26 w 56"/>
                <a:gd name="T7" fmla="*/ 9 h 53"/>
                <a:gd name="T8" fmla="*/ 62 w 56"/>
                <a:gd name="T9" fmla="*/ 54 h 53"/>
                <a:gd name="T10" fmla="*/ 131 w 56"/>
                <a:gd name="T11" fmla="*/ 85 h 53"/>
                <a:gd name="T12" fmla="*/ 62 w 56"/>
                <a:gd name="T13" fmla="*/ 54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" h="52">
                  <a:moveTo>
                    <a:pt x="26" y="23"/>
                  </a:moveTo>
                  <a:cubicBezTo>
                    <a:pt x="26" y="23"/>
                    <a:pt x="40" y="41"/>
                    <a:pt x="30" y="47"/>
                  </a:cubicBezTo>
                  <a:cubicBezTo>
                    <a:pt x="21" y="53"/>
                    <a:pt x="13" y="41"/>
                    <a:pt x="18" y="26"/>
                  </a:cubicBezTo>
                  <a:cubicBezTo>
                    <a:pt x="10" y="24"/>
                    <a:pt x="0" y="7"/>
                    <a:pt x="11" y="4"/>
                  </a:cubicBezTo>
                  <a:cubicBezTo>
                    <a:pt x="23" y="0"/>
                    <a:pt x="26" y="23"/>
                    <a:pt x="26" y="23"/>
                  </a:cubicBezTo>
                  <a:cubicBezTo>
                    <a:pt x="26" y="23"/>
                    <a:pt x="56" y="22"/>
                    <a:pt x="55" y="36"/>
                  </a:cubicBezTo>
                  <a:cubicBezTo>
                    <a:pt x="54" y="49"/>
                    <a:pt x="30" y="43"/>
                    <a:pt x="26" y="23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2" name="chenying0907 83"/>
            <p:cNvSpPr/>
            <p:nvPr/>
          </p:nvSpPr>
          <p:spPr bwMode="auto">
            <a:xfrm>
              <a:off x="2684" y="2321"/>
              <a:ext cx="87" cy="130"/>
            </a:xfrm>
            <a:custGeom>
              <a:gdLst>
                <a:gd name="T0" fmla="*/ 85 w 37"/>
                <a:gd name="T1" fmla="*/ 61 h 55"/>
                <a:gd name="T2" fmla="*/ 24 w 37"/>
                <a:gd name="T3" fmla="*/ 14 h 55"/>
                <a:gd name="T4" fmla="*/ 56 w 37"/>
                <a:gd name="T5" fmla="*/ 73 h 55"/>
                <a:gd name="T6" fmla="*/ 49 w 37"/>
                <a:gd name="T7" fmla="*/ 113 h 55"/>
                <a:gd name="T8" fmla="*/ 80 w 37"/>
                <a:gd name="T9" fmla="*/ 118 h 55"/>
                <a:gd name="T10" fmla="*/ 85 w 37"/>
                <a:gd name="T11" fmla="*/ 61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7" h="55">
                  <a:moveTo>
                    <a:pt x="36" y="26"/>
                  </a:moveTo>
                  <a:cubicBezTo>
                    <a:pt x="36" y="26"/>
                    <a:pt x="19" y="0"/>
                    <a:pt x="10" y="6"/>
                  </a:cubicBezTo>
                  <a:cubicBezTo>
                    <a:pt x="0" y="11"/>
                    <a:pt x="13" y="33"/>
                    <a:pt x="24" y="31"/>
                  </a:cubicBezTo>
                  <a:cubicBezTo>
                    <a:pt x="24" y="31"/>
                    <a:pt x="17" y="41"/>
                    <a:pt x="21" y="48"/>
                  </a:cubicBezTo>
                  <a:cubicBezTo>
                    <a:pt x="24" y="55"/>
                    <a:pt x="32" y="54"/>
                    <a:pt x="34" y="50"/>
                  </a:cubicBezTo>
                  <a:cubicBezTo>
                    <a:pt x="36" y="46"/>
                    <a:pt x="37" y="36"/>
                    <a:pt x="36" y="26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3" name="chenying0907 84"/>
            <p:cNvSpPr/>
            <p:nvPr/>
          </p:nvSpPr>
          <p:spPr bwMode="auto">
            <a:xfrm>
              <a:off x="2216" y="2586"/>
              <a:ext cx="66" cy="118"/>
            </a:xfrm>
            <a:custGeom>
              <a:gdLst>
                <a:gd name="T0" fmla="*/ 50 w 28"/>
                <a:gd name="T1" fmla="*/ 31 h 50"/>
                <a:gd name="T2" fmla="*/ 12 w 28"/>
                <a:gd name="T3" fmla="*/ 14 h 50"/>
                <a:gd name="T4" fmla="*/ 26 w 28"/>
                <a:gd name="T5" fmla="*/ 42 h 50"/>
                <a:gd name="T6" fmla="*/ 24 w 28"/>
                <a:gd name="T7" fmla="*/ 101 h 50"/>
                <a:gd name="T8" fmla="*/ 50 w 28"/>
                <a:gd name="T9" fmla="*/ 31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50">
                  <a:moveTo>
                    <a:pt x="21" y="13"/>
                  </a:moveTo>
                  <a:cubicBezTo>
                    <a:pt x="21" y="13"/>
                    <a:pt x="10" y="0"/>
                    <a:pt x="5" y="6"/>
                  </a:cubicBezTo>
                  <a:cubicBezTo>
                    <a:pt x="0" y="13"/>
                    <a:pt x="8" y="17"/>
                    <a:pt x="11" y="18"/>
                  </a:cubicBezTo>
                  <a:cubicBezTo>
                    <a:pt x="11" y="18"/>
                    <a:pt x="4" y="35"/>
                    <a:pt x="10" y="43"/>
                  </a:cubicBezTo>
                  <a:cubicBezTo>
                    <a:pt x="17" y="50"/>
                    <a:pt x="28" y="38"/>
                    <a:pt x="21" y="13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4" name="chenying0907 85"/>
            <p:cNvSpPr/>
            <p:nvPr/>
          </p:nvSpPr>
          <p:spPr bwMode="auto">
            <a:xfrm>
              <a:off x="2162" y="2581"/>
              <a:ext cx="90" cy="137"/>
            </a:xfrm>
            <a:custGeom>
              <a:gdLst>
                <a:gd name="T0" fmla="*/ 81 w 38"/>
                <a:gd name="T1" fmla="*/ 47 h 58"/>
                <a:gd name="T2" fmla="*/ 24 w 38"/>
                <a:gd name="T3" fmla="*/ 19 h 58"/>
                <a:gd name="T4" fmla="*/ 57 w 38"/>
                <a:gd name="T5" fmla="*/ 59 h 58"/>
                <a:gd name="T6" fmla="*/ 52 w 38"/>
                <a:gd name="T7" fmla="*/ 118 h 58"/>
                <a:gd name="T8" fmla="*/ 81 w 38"/>
                <a:gd name="T9" fmla="*/ 47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57">
                  <a:moveTo>
                    <a:pt x="34" y="20"/>
                  </a:moveTo>
                  <a:cubicBezTo>
                    <a:pt x="34" y="20"/>
                    <a:pt x="21" y="0"/>
                    <a:pt x="10" y="8"/>
                  </a:cubicBezTo>
                  <a:cubicBezTo>
                    <a:pt x="0" y="15"/>
                    <a:pt x="21" y="24"/>
                    <a:pt x="24" y="25"/>
                  </a:cubicBezTo>
                  <a:cubicBezTo>
                    <a:pt x="24" y="25"/>
                    <a:pt x="10" y="42"/>
                    <a:pt x="22" y="50"/>
                  </a:cubicBezTo>
                  <a:cubicBezTo>
                    <a:pt x="35" y="58"/>
                    <a:pt x="38" y="25"/>
                    <a:pt x="34" y="20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5" name="chenying0907 86"/>
            <p:cNvSpPr/>
            <p:nvPr/>
          </p:nvSpPr>
          <p:spPr bwMode="auto">
            <a:xfrm>
              <a:off x="2131" y="2368"/>
              <a:ext cx="678" cy="286"/>
            </a:xfrm>
            <a:custGeom>
              <a:gdLst>
                <a:gd name="T0" fmla="*/ 90 w 287"/>
                <a:gd name="T1" fmla="*/ 269 h 121"/>
                <a:gd name="T2" fmla="*/ 21 w 287"/>
                <a:gd name="T3" fmla="*/ 248 h 121"/>
                <a:gd name="T4" fmla="*/ 61 w 287"/>
                <a:gd name="T5" fmla="*/ 284 h 121"/>
                <a:gd name="T6" fmla="*/ 477 w 287"/>
                <a:gd name="T7" fmla="*/ 83 h 121"/>
                <a:gd name="T8" fmla="*/ 678 w 287"/>
                <a:gd name="T9" fmla="*/ 0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20">
                  <a:moveTo>
                    <a:pt x="38" y="114"/>
                  </a:moveTo>
                  <a:cubicBezTo>
                    <a:pt x="38" y="114"/>
                    <a:pt x="18" y="90"/>
                    <a:pt x="9" y="105"/>
                  </a:cubicBezTo>
                  <a:cubicBezTo>
                    <a:pt x="0" y="121"/>
                    <a:pt x="26" y="120"/>
                    <a:pt x="26" y="120"/>
                  </a:cubicBezTo>
                  <a:cubicBezTo>
                    <a:pt x="26" y="120"/>
                    <a:pt x="165" y="54"/>
                    <a:pt x="202" y="35"/>
                  </a:cubicBezTo>
                  <a:cubicBezTo>
                    <a:pt x="240" y="16"/>
                    <a:pt x="287" y="0"/>
                    <a:pt x="287" y="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6" name="chenying0907 87"/>
            <p:cNvSpPr/>
            <p:nvPr/>
          </p:nvSpPr>
          <p:spPr bwMode="auto">
            <a:xfrm>
              <a:off x="2155" y="2640"/>
              <a:ext cx="75" cy="76"/>
            </a:xfrm>
            <a:custGeom>
              <a:gdLst>
                <a:gd name="T0" fmla="*/ 38 w 32"/>
                <a:gd name="T1" fmla="*/ 12 h 32"/>
                <a:gd name="T2" fmla="*/ 12 w 32"/>
                <a:gd name="T3" fmla="*/ 52 h 32"/>
                <a:gd name="T4" fmla="*/ 63 w 32"/>
                <a:gd name="T5" fmla="*/ 0 h 3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" h="32">
                  <a:moveTo>
                    <a:pt x="16" y="5"/>
                  </a:moveTo>
                  <a:cubicBezTo>
                    <a:pt x="16" y="5"/>
                    <a:pt x="0" y="12"/>
                    <a:pt x="5" y="22"/>
                  </a:cubicBezTo>
                  <a:cubicBezTo>
                    <a:pt x="10" y="32"/>
                    <a:pt x="32" y="9"/>
                    <a:pt x="27" y="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7" name="chenying0907 88"/>
            <p:cNvSpPr/>
            <p:nvPr/>
          </p:nvSpPr>
          <p:spPr bwMode="auto">
            <a:xfrm>
              <a:off x="2795" y="2574"/>
              <a:ext cx="85" cy="75"/>
            </a:xfrm>
            <a:custGeom>
              <a:gdLst>
                <a:gd name="T0" fmla="*/ 5 w 36"/>
                <a:gd name="T1" fmla="*/ 52 h 32"/>
                <a:gd name="T2" fmla="*/ 78 w 36"/>
                <a:gd name="T3" fmla="*/ 26 h 32"/>
                <a:gd name="T4" fmla="*/ 50 w 36"/>
                <a:gd name="T5" fmla="*/ 56 h 32"/>
                <a:gd name="T6" fmla="*/ 5 w 36"/>
                <a:gd name="T7" fmla="*/ 52 h 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32">
                  <a:moveTo>
                    <a:pt x="2" y="22"/>
                  </a:moveTo>
                  <a:cubicBezTo>
                    <a:pt x="2" y="22"/>
                    <a:pt x="22" y="0"/>
                    <a:pt x="33" y="11"/>
                  </a:cubicBezTo>
                  <a:cubicBezTo>
                    <a:pt x="36" y="15"/>
                    <a:pt x="28" y="20"/>
                    <a:pt x="21" y="24"/>
                  </a:cubicBezTo>
                  <a:cubicBezTo>
                    <a:pt x="14" y="29"/>
                    <a:pt x="0" y="32"/>
                    <a:pt x="2" y="22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8" name="chenying0907 89"/>
            <p:cNvSpPr/>
            <p:nvPr/>
          </p:nvSpPr>
          <p:spPr bwMode="auto">
            <a:xfrm>
              <a:off x="2733" y="2560"/>
              <a:ext cx="111" cy="163"/>
            </a:xfrm>
            <a:custGeom>
              <a:gdLst>
                <a:gd name="T0" fmla="*/ 61 w 47"/>
                <a:gd name="T1" fmla="*/ 71 h 69"/>
                <a:gd name="T2" fmla="*/ 26 w 47"/>
                <a:gd name="T3" fmla="*/ 118 h 69"/>
                <a:gd name="T4" fmla="*/ 43 w 47"/>
                <a:gd name="T5" fmla="*/ 61 h 69"/>
                <a:gd name="T6" fmla="*/ 73 w 47"/>
                <a:gd name="T7" fmla="*/ 14 h 69"/>
                <a:gd name="T8" fmla="*/ 61 w 47"/>
                <a:gd name="T9" fmla="*/ 71 h 69"/>
                <a:gd name="T10" fmla="*/ 85 w 47"/>
                <a:gd name="T11" fmla="*/ 142 h 69"/>
                <a:gd name="T12" fmla="*/ 61 w 47"/>
                <a:gd name="T13" fmla="*/ 71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69">
                  <a:moveTo>
                    <a:pt x="26" y="30"/>
                  </a:moveTo>
                  <a:cubicBezTo>
                    <a:pt x="26" y="30"/>
                    <a:pt x="22" y="53"/>
                    <a:pt x="11" y="50"/>
                  </a:cubicBezTo>
                  <a:cubicBezTo>
                    <a:pt x="0" y="46"/>
                    <a:pt x="4" y="32"/>
                    <a:pt x="18" y="26"/>
                  </a:cubicBezTo>
                  <a:cubicBezTo>
                    <a:pt x="14" y="19"/>
                    <a:pt x="20" y="0"/>
                    <a:pt x="31" y="6"/>
                  </a:cubicBezTo>
                  <a:cubicBezTo>
                    <a:pt x="41" y="13"/>
                    <a:pt x="26" y="30"/>
                    <a:pt x="26" y="30"/>
                  </a:cubicBezTo>
                  <a:cubicBezTo>
                    <a:pt x="26" y="30"/>
                    <a:pt x="47" y="52"/>
                    <a:pt x="36" y="60"/>
                  </a:cubicBezTo>
                  <a:cubicBezTo>
                    <a:pt x="25" y="69"/>
                    <a:pt x="14" y="47"/>
                    <a:pt x="26" y="3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9" name="chenying0907 90"/>
            <p:cNvSpPr/>
            <p:nvPr/>
          </p:nvSpPr>
          <p:spPr bwMode="auto">
            <a:xfrm>
              <a:off x="2707" y="2536"/>
              <a:ext cx="90" cy="123"/>
            </a:xfrm>
            <a:custGeom>
              <a:gdLst>
                <a:gd name="T0" fmla="*/ 69 w 38"/>
                <a:gd name="T1" fmla="*/ 85 h 52"/>
                <a:gd name="T2" fmla="*/ 64 w 38"/>
                <a:gd name="T3" fmla="*/ 7 h 52"/>
                <a:gd name="T4" fmla="*/ 43 w 38"/>
                <a:gd name="T5" fmla="*/ 71 h 52"/>
                <a:gd name="T6" fmla="*/ 5 w 38"/>
                <a:gd name="T7" fmla="*/ 92 h 52"/>
                <a:gd name="T8" fmla="*/ 24 w 38"/>
                <a:gd name="T9" fmla="*/ 121 h 52"/>
                <a:gd name="T10" fmla="*/ 69 w 38"/>
                <a:gd name="T11" fmla="*/ 85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52">
                  <a:moveTo>
                    <a:pt x="29" y="36"/>
                  </a:moveTo>
                  <a:cubicBezTo>
                    <a:pt x="29" y="36"/>
                    <a:pt x="38" y="6"/>
                    <a:pt x="27" y="3"/>
                  </a:cubicBezTo>
                  <a:cubicBezTo>
                    <a:pt x="17" y="0"/>
                    <a:pt x="9" y="23"/>
                    <a:pt x="18" y="30"/>
                  </a:cubicBezTo>
                  <a:cubicBezTo>
                    <a:pt x="18" y="30"/>
                    <a:pt x="5" y="32"/>
                    <a:pt x="2" y="39"/>
                  </a:cubicBezTo>
                  <a:cubicBezTo>
                    <a:pt x="0" y="47"/>
                    <a:pt x="6" y="52"/>
                    <a:pt x="10" y="51"/>
                  </a:cubicBezTo>
                  <a:cubicBezTo>
                    <a:pt x="15" y="49"/>
                    <a:pt x="23" y="43"/>
                    <a:pt x="29" y="36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0" name="chenying0907 91"/>
            <p:cNvSpPr/>
            <p:nvPr/>
          </p:nvSpPr>
          <p:spPr bwMode="auto">
            <a:xfrm>
              <a:off x="2197" y="2359"/>
              <a:ext cx="76" cy="92"/>
            </a:xfrm>
            <a:custGeom>
              <a:gdLst>
                <a:gd name="T0" fmla="*/ 71 w 32"/>
                <a:gd name="T1" fmla="*/ 40 h 39"/>
                <a:gd name="T2" fmla="*/ 57 w 32"/>
                <a:gd name="T3" fmla="*/ 2 h 39"/>
                <a:gd name="T4" fmla="*/ 48 w 32"/>
                <a:gd name="T5" fmla="*/ 31 h 39"/>
                <a:gd name="T6" fmla="*/ 2 w 32"/>
                <a:gd name="T7" fmla="*/ 68 h 39"/>
                <a:gd name="T8" fmla="*/ 71 w 32"/>
                <a:gd name="T9" fmla="*/ 4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9">
                  <a:moveTo>
                    <a:pt x="30" y="17"/>
                  </a:moveTo>
                  <a:cubicBezTo>
                    <a:pt x="30" y="17"/>
                    <a:pt x="32" y="0"/>
                    <a:pt x="24" y="1"/>
                  </a:cubicBezTo>
                  <a:cubicBezTo>
                    <a:pt x="17" y="1"/>
                    <a:pt x="18" y="11"/>
                    <a:pt x="20" y="13"/>
                  </a:cubicBezTo>
                  <a:cubicBezTo>
                    <a:pt x="20" y="13"/>
                    <a:pt x="2" y="19"/>
                    <a:pt x="1" y="29"/>
                  </a:cubicBezTo>
                  <a:cubicBezTo>
                    <a:pt x="0" y="39"/>
                    <a:pt x="17" y="39"/>
                    <a:pt x="30" y="17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1" name="chenying0907 92"/>
            <p:cNvSpPr/>
            <p:nvPr/>
          </p:nvSpPr>
          <p:spPr bwMode="auto">
            <a:xfrm>
              <a:off x="2167" y="2321"/>
              <a:ext cx="92" cy="130"/>
            </a:xfrm>
            <a:custGeom>
              <a:gdLst>
                <a:gd name="T0" fmla="*/ 78 w 39"/>
                <a:gd name="T1" fmla="*/ 69 h 55"/>
                <a:gd name="T2" fmla="*/ 61 w 39"/>
                <a:gd name="T3" fmla="*/ 7 h 55"/>
                <a:gd name="T4" fmla="*/ 54 w 39"/>
                <a:gd name="T5" fmla="*/ 59 h 55"/>
                <a:gd name="T6" fmla="*/ 7 w 39"/>
                <a:gd name="T7" fmla="*/ 95 h 55"/>
                <a:gd name="T8" fmla="*/ 78 w 39"/>
                <a:gd name="T9" fmla="*/ 69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" h="55">
                  <a:moveTo>
                    <a:pt x="33" y="29"/>
                  </a:moveTo>
                  <a:cubicBezTo>
                    <a:pt x="33" y="29"/>
                    <a:pt x="39" y="6"/>
                    <a:pt x="26" y="3"/>
                  </a:cubicBezTo>
                  <a:cubicBezTo>
                    <a:pt x="14" y="0"/>
                    <a:pt x="21" y="22"/>
                    <a:pt x="23" y="25"/>
                  </a:cubicBezTo>
                  <a:cubicBezTo>
                    <a:pt x="23" y="25"/>
                    <a:pt x="0" y="26"/>
                    <a:pt x="3" y="40"/>
                  </a:cubicBezTo>
                  <a:cubicBezTo>
                    <a:pt x="5" y="55"/>
                    <a:pt x="32" y="36"/>
                    <a:pt x="33" y="29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2" name="chenying0907 93"/>
            <p:cNvSpPr/>
            <p:nvPr/>
          </p:nvSpPr>
          <p:spPr bwMode="auto">
            <a:xfrm>
              <a:off x="2152" y="2307"/>
              <a:ext cx="662" cy="333"/>
            </a:xfrm>
            <a:custGeom>
              <a:gdLst>
                <a:gd name="T0" fmla="*/ 69 w 280"/>
                <a:gd name="T1" fmla="*/ 73 h 141"/>
                <a:gd name="T2" fmla="*/ 40 w 280"/>
                <a:gd name="T3" fmla="*/ 7 h 141"/>
                <a:gd name="T4" fmla="*/ 40 w 280"/>
                <a:gd name="T5" fmla="*/ 61 h 141"/>
                <a:gd name="T6" fmla="*/ 468 w 280"/>
                <a:gd name="T7" fmla="*/ 241 h 141"/>
                <a:gd name="T8" fmla="*/ 662 w 280"/>
                <a:gd name="T9" fmla="*/ 333 h 1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141">
                  <a:moveTo>
                    <a:pt x="29" y="31"/>
                  </a:moveTo>
                  <a:cubicBezTo>
                    <a:pt x="29" y="31"/>
                    <a:pt x="34" y="0"/>
                    <a:pt x="17" y="3"/>
                  </a:cubicBezTo>
                  <a:cubicBezTo>
                    <a:pt x="0" y="7"/>
                    <a:pt x="17" y="26"/>
                    <a:pt x="17" y="26"/>
                  </a:cubicBezTo>
                  <a:cubicBezTo>
                    <a:pt x="17" y="26"/>
                    <a:pt x="159" y="86"/>
                    <a:pt x="198" y="102"/>
                  </a:cubicBezTo>
                  <a:cubicBezTo>
                    <a:pt x="237" y="117"/>
                    <a:pt x="280" y="141"/>
                    <a:pt x="280" y="141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3" name="chenying0907 94"/>
            <p:cNvSpPr/>
            <p:nvPr/>
          </p:nvSpPr>
          <p:spPr bwMode="auto">
            <a:xfrm>
              <a:off x="2138" y="2352"/>
              <a:ext cx="80" cy="52"/>
            </a:xfrm>
            <a:custGeom>
              <a:gdLst>
                <a:gd name="T0" fmla="*/ 54 w 34"/>
                <a:gd name="T1" fmla="*/ 17 h 22"/>
                <a:gd name="T2" fmla="*/ 9 w 34"/>
                <a:gd name="T3" fmla="*/ 24 h 22"/>
                <a:gd name="T4" fmla="*/ 80 w 34"/>
                <a:gd name="T5" fmla="*/ 28 h 22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4" h="22">
                  <a:moveTo>
                    <a:pt x="23" y="7"/>
                  </a:moveTo>
                  <a:cubicBezTo>
                    <a:pt x="23" y="7"/>
                    <a:pt x="8" y="0"/>
                    <a:pt x="4" y="10"/>
                  </a:cubicBezTo>
                  <a:cubicBezTo>
                    <a:pt x="0" y="20"/>
                    <a:pt x="31" y="22"/>
                    <a:pt x="34" y="12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4" name="chenying0907 95"/>
            <p:cNvSpPr/>
            <p:nvPr/>
          </p:nvSpPr>
          <p:spPr bwMode="auto">
            <a:xfrm>
              <a:off x="2594" y="2815"/>
              <a:ext cx="90" cy="49"/>
            </a:xfrm>
            <a:custGeom>
              <a:gdLst>
                <a:gd name="T0" fmla="*/ 19 w 38"/>
                <a:gd name="T1" fmla="*/ 2 h 21"/>
                <a:gd name="T2" fmla="*/ 88 w 38"/>
                <a:gd name="T3" fmla="*/ 37 h 21"/>
                <a:gd name="T4" fmla="*/ 45 w 38"/>
                <a:gd name="T5" fmla="*/ 37 h 21"/>
                <a:gd name="T6" fmla="*/ 19 w 38"/>
                <a:gd name="T7" fmla="*/ 2 h 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21">
                  <a:moveTo>
                    <a:pt x="8" y="1"/>
                  </a:moveTo>
                  <a:cubicBezTo>
                    <a:pt x="8" y="1"/>
                    <a:pt x="38" y="0"/>
                    <a:pt x="37" y="16"/>
                  </a:cubicBezTo>
                  <a:cubicBezTo>
                    <a:pt x="36" y="21"/>
                    <a:pt x="27" y="18"/>
                    <a:pt x="19" y="16"/>
                  </a:cubicBezTo>
                  <a:cubicBezTo>
                    <a:pt x="11" y="14"/>
                    <a:pt x="0" y="6"/>
                    <a:pt x="8" y="1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5" name="chenying0907 96"/>
            <p:cNvSpPr/>
            <p:nvPr/>
          </p:nvSpPr>
          <p:spPr bwMode="auto">
            <a:xfrm>
              <a:off x="2535" y="2758"/>
              <a:ext cx="125" cy="130"/>
            </a:xfrm>
            <a:custGeom>
              <a:gdLst>
                <a:gd name="T0" fmla="*/ 71 w 53"/>
                <a:gd name="T1" fmla="*/ 57 h 55"/>
                <a:gd name="T2" fmla="*/ 14 w 53"/>
                <a:gd name="T3" fmla="*/ 61 h 55"/>
                <a:gd name="T4" fmla="*/ 66 w 53"/>
                <a:gd name="T5" fmla="*/ 38 h 55"/>
                <a:gd name="T6" fmla="*/ 120 w 53"/>
                <a:gd name="T7" fmla="*/ 28 h 55"/>
                <a:gd name="T8" fmla="*/ 71 w 53"/>
                <a:gd name="T9" fmla="*/ 57 h 55"/>
                <a:gd name="T10" fmla="*/ 35 w 53"/>
                <a:gd name="T11" fmla="*/ 123 h 55"/>
                <a:gd name="T12" fmla="*/ 71 w 53"/>
                <a:gd name="T13" fmla="*/ 57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2" h="55">
                  <a:moveTo>
                    <a:pt x="30" y="24"/>
                  </a:moveTo>
                  <a:cubicBezTo>
                    <a:pt x="30" y="24"/>
                    <a:pt x="11" y="37"/>
                    <a:pt x="6" y="26"/>
                  </a:cubicBezTo>
                  <a:cubicBezTo>
                    <a:pt x="0" y="16"/>
                    <a:pt x="13" y="9"/>
                    <a:pt x="28" y="16"/>
                  </a:cubicBezTo>
                  <a:cubicBezTo>
                    <a:pt x="31" y="8"/>
                    <a:pt x="48" y="0"/>
                    <a:pt x="51" y="12"/>
                  </a:cubicBezTo>
                  <a:cubicBezTo>
                    <a:pt x="53" y="24"/>
                    <a:pt x="30" y="24"/>
                    <a:pt x="30" y="24"/>
                  </a:cubicBezTo>
                  <a:cubicBezTo>
                    <a:pt x="30" y="24"/>
                    <a:pt x="28" y="55"/>
                    <a:pt x="15" y="52"/>
                  </a:cubicBezTo>
                  <a:cubicBezTo>
                    <a:pt x="1" y="50"/>
                    <a:pt x="10" y="27"/>
                    <a:pt x="30" y="24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6" name="chenying0907 97"/>
            <p:cNvSpPr/>
            <p:nvPr/>
          </p:nvSpPr>
          <p:spPr bwMode="auto">
            <a:xfrm>
              <a:off x="2535" y="2716"/>
              <a:ext cx="132" cy="80"/>
            </a:xfrm>
            <a:custGeom>
              <a:gdLst>
                <a:gd name="T0" fmla="*/ 66 w 56"/>
                <a:gd name="T1" fmla="*/ 80 h 34"/>
                <a:gd name="T2" fmla="*/ 120 w 56"/>
                <a:gd name="T3" fmla="*/ 24 h 34"/>
                <a:gd name="T4" fmla="*/ 57 w 56"/>
                <a:gd name="T5" fmla="*/ 49 h 34"/>
                <a:gd name="T6" fmla="*/ 17 w 56"/>
                <a:gd name="T7" fmla="*/ 38 h 34"/>
                <a:gd name="T8" fmla="*/ 9 w 56"/>
                <a:gd name="T9" fmla="*/ 71 h 34"/>
                <a:gd name="T10" fmla="*/ 66 w 56"/>
                <a:gd name="T11" fmla="*/ 8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34">
                  <a:moveTo>
                    <a:pt x="28" y="34"/>
                  </a:moveTo>
                  <a:cubicBezTo>
                    <a:pt x="28" y="34"/>
                    <a:pt x="56" y="20"/>
                    <a:pt x="51" y="10"/>
                  </a:cubicBezTo>
                  <a:cubicBezTo>
                    <a:pt x="46" y="0"/>
                    <a:pt x="23" y="10"/>
                    <a:pt x="24" y="21"/>
                  </a:cubicBezTo>
                  <a:cubicBezTo>
                    <a:pt x="24" y="21"/>
                    <a:pt x="14" y="13"/>
                    <a:pt x="7" y="16"/>
                  </a:cubicBezTo>
                  <a:cubicBezTo>
                    <a:pt x="0" y="20"/>
                    <a:pt x="1" y="27"/>
                    <a:pt x="4" y="30"/>
                  </a:cubicBezTo>
                  <a:cubicBezTo>
                    <a:pt x="8" y="32"/>
                    <a:pt x="18" y="34"/>
                    <a:pt x="28" y="34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7" name="chenying0907 98"/>
            <p:cNvSpPr/>
            <p:nvPr/>
          </p:nvSpPr>
          <p:spPr bwMode="auto">
            <a:xfrm>
              <a:off x="2334" y="2220"/>
              <a:ext cx="118" cy="61"/>
            </a:xfrm>
            <a:custGeom>
              <a:gdLst>
                <a:gd name="T0" fmla="*/ 85 w 50"/>
                <a:gd name="T1" fmla="*/ 49 h 26"/>
                <a:gd name="T2" fmla="*/ 104 w 50"/>
                <a:gd name="T3" fmla="*/ 14 h 26"/>
                <a:gd name="T4" fmla="*/ 76 w 50"/>
                <a:gd name="T5" fmla="*/ 26 h 26"/>
                <a:gd name="T6" fmla="*/ 19 w 50"/>
                <a:gd name="T7" fmla="*/ 16 h 26"/>
                <a:gd name="T8" fmla="*/ 85 w 50"/>
                <a:gd name="T9" fmla="*/ 49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26">
                  <a:moveTo>
                    <a:pt x="36" y="21"/>
                  </a:moveTo>
                  <a:cubicBezTo>
                    <a:pt x="36" y="21"/>
                    <a:pt x="50" y="11"/>
                    <a:pt x="44" y="6"/>
                  </a:cubicBezTo>
                  <a:cubicBezTo>
                    <a:pt x="39" y="0"/>
                    <a:pt x="33" y="8"/>
                    <a:pt x="32" y="11"/>
                  </a:cubicBezTo>
                  <a:cubicBezTo>
                    <a:pt x="32" y="11"/>
                    <a:pt x="16" y="2"/>
                    <a:pt x="8" y="7"/>
                  </a:cubicBezTo>
                  <a:cubicBezTo>
                    <a:pt x="0" y="13"/>
                    <a:pt x="11" y="26"/>
                    <a:pt x="36" y="21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8" name="chenying0907 99"/>
            <p:cNvSpPr/>
            <p:nvPr/>
          </p:nvSpPr>
          <p:spPr bwMode="auto">
            <a:xfrm>
              <a:off x="2322" y="2165"/>
              <a:ext cx="137" cy="88"/>
            </a:xfrm>
            <a:custGeom>
              <a:gdLst>
                <a:gd name="T0" fmla="*/ 87 w 58"/>
                <a:gd name="T1" fmla="*/ 81 h 37"/>
                <a:gd name="T2" fmla="*/ 123 w 58"/>
                <a:gd name="T3" fmla="*/ 26 h 37"/>
                <a:gd name="T4" fmla="*/ 80 w 58"/>
                <a:gd name="T5" fmla="*/ 55 h 37"/>
                <a:gd name="T6" fmla="*/ 21 w 58"/>
                <a:gd name="T7" fmla="*/ 45 h 37"/>
                <a:gd name="T8" fmla="*/ 87 w 58"/>
                <a:gd name="T9" fmla="*/ 8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37">
                  <a:moveTo>
                    <a:pt x="37" y="34"/>
                  </a:moveTo>
                  <a:cubicBezTo>
                    <a:pt x="37" y="34"/>
                    <a:pt x="58" y="22"/>
                    <a:pt x="52" y="11"/>
                  </a:cubicBezTo>
                  <a:cubicBezTo>
                    <a:pt x="45" y="0"/>
                    <a:pt x="35" y="20"/>
                    <a:pt x="34" y="23"/>
                  </a:cubicBezTo>
                  <a:cubicBezTo>
                    <a:pt x="34" y="23"/>
                    <a:pt x="17" y="8"/>
                    <a:pt x="9" y="19"/>
                  </a:cubicBezTo>
                  <a:cubicBezTo>
                    <a:pt x="0" y="31"/>
                    <a:pt x="32" y="37"/>
                    <a:pt x="37" y="34"/>
                  </a:cubicBezTo>
                  <a:close/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9" name="chenying0907 100"/>
            <p:cNvSpPr/>
            <p:nvPr/>
          </p:nvSpPr>
          <p:spPr bwMode="auto">
            <a:xfrm>
              <a:off x="2391" y="2132"/>
              <a:ext cx="220" cy="704"/>
            </a:xfrm>
            <a:custGeom>
              <a:gdLst>
                <a:gd name="T0" fmla="*/ 12 w 93"/>
                <a:gd name="T1" fmla="*/ 90 h 298"/>
                <a:gd name="T2" fmla="*/ 38 w 93"/>
                <a:gd name="T3" fmla="*/ 24 h 298"/>
                <a:gd name="T4" fmla="*/ 0 w 93"/>
                <a:gd name="T5" fmla="*/ 61 h 298"/>
                <a:gd name="T6" fmla="*/ 158 w 93"/>
                <a:gd name="T7" fmla="*/ 498 h 298"/>
                <a:gd name="T8" fmla="*/ 220 w 93"/>
                <a:gd name="T9" fmla="*/ 704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298">
                  <a:moveTo>
                    <a:pt x="5" y="38"/>
                  </a:moveTo>
                  <a:cubicBezTo>
                    <a:pt x="5" y="38"/>
                    <a:pt x="30" y="20"/>
                    <a:pt x="16" y="10"/>
                  </a:cubicBezTo>
                  <a:cubicBezTo>
                    <a:pt x="2" y="0"/>
                    <a:pt x="0" y="26"/>
                    <a:pt x="0" y="26"/>
                  </a:cubicBezTo>
                  <a:cubicBezTo>
                    <a:pt x="0" y="26"/>
                    <a:pt x="52" y="171"/>
                    <a:pt x="67" y="211"/>
                  </a:cubicBezTo>
                  <a:cubicBezTo>
                    <a:pt x="82" y="250"/>
                    <a:pt x="93" y="298"/>
                    <a:pt x="93" y="298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0" name="chenying0907 101"/>
            <p:cNvSpPr/>
            <p:nvPr/>
          </p:nvSpPr>
          <p:spPr bwMode="auto">
            <a:xfrm>
              <a:off x="2332" y="2153"/>
              <a:ext cx="68" cy="78"/>
            </a:xfrm>
            <a:custGeom>
              <a:gdLst>
                <a:gd name="T0" fmla="*/ 59 w 29"/>
                <a:gd name="T1" fmla="*/ 40 h 33"/>
                <a:gd name="T2" fmla="*/ 23 w 29"/>
                <a:gd name="T3" fmla="*/ 9 h 33"/>
                <a:gd name="T4" fmla="*/ 68 w 29"/>
                <a:gd name="T5" fmla="*/ 66 h 33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33">
                  <a:moveTo>
                    <a:pt x="25" y="17"/>
                  </a:moveTo>
                  <a:cubicBezTo>
                    <a:pt x="25" y="17"/>
                    <a:pt x="20" y="0"/>
                    <a:pt x="10" y="4"/>
                  </a:cubicBezTo>
                  <a:cubicBezTo>
                    <a:pt x="0" y="8"/>
                    <a:pt x="20" y="33"/>
                    <a:pt x="29" y="28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1" name="chenying0907 102"/>
            <p:cNvSpPr/>
            <p:nvPr/>
          </p:nvSpPr>
          <p:spPr bwMode="auto">
            <a:xfrm>
              <a:off x="2549" y="2361"/>
              <a:ext cx="95" cy="85"/>
            </a:xfrm>
            <a:custGeom>
              <a:gdLst>
                <a:gd name="T0" fmla="*/ 0 w 40"/>
                <a:gd name="T1" fmla="*/ 85 h 36"/>
                <a:gd name="T2" fmla="*/ 67 w 40"/>
                <a:gd name="T3" fmla="*/ 0 h 36"/>
                <a:gd name="T4" fmla="*/ 76 w 40"/>
                <a:gd name="T5" fmla="*/ 35 h 36"/>
                <a:gd name="T6" fmla="*/ 29 w 40"/>
                <a:gd name="T7" fmla="*/ 33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36">
                  <a:moveTo>
                    <a:pt x="0" y="36"/>
                  </a:moveTo>
                  <a:cubicBezTo>
                    <a:pt x="0" y="36"/>
                    <a:pt x="16" y="0"/>
                    <a:pt x="28" y="0"/>
                  </a:cubicBezTo>
                  <a:cubicBezTo>
                    <a:pt x="40" y="1"/>
                    <a:pt x="37" y="13"/>
                    <a:pt x="32" y="15"/>
                  </a:cubicBezTo>
                  <a:cubicBezTo>
                    <a:pt x="27" y="18"/>
                    <a:pt x="16" y="18"/>
                    <a:pt x="12" y="14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2" name="chenying0907 103"/>
            <p:cNvSpPr/>
            <p:nvPr/>
          </p:nvSpPr>
          <p:spPr bwMode="auto">
            <a:xfrm>
              <a:off x="2568" y="2468"/>
              <a:ext cx="123" cy="56"/>
            </a:xfrm>
            <a:custGeom>
              <a:gdLst>
                <a:gd name="T0" fmla="*/ 0 w 52"/>
                <a:gd name="T1" fmla="*/ 28 h 24"/>
                <a:gd name="T2" fmla="*/ 106 w 52"/>
                <a:gd name="T3" fmla="*/ 21 h 24"/>
                <a:gd name="T4" fmla="*/ 85 w 52"/>
                <a:gd name="T5" fmla="*/ 51 h 24"/>
                <a:gd name="T6" fmla="*/ 57 w 52"/>
                <a:gd name="T7" fmla="*/ 16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0" y="12"/>
                  </a:moveTo>
                  <a:cubicBezTo>
                    <a:pt x="0" y="12"/>
                    <a:pt x="37" y="0"/>
                    <a:pt x="45" y="9"/>
                  </a:cubicBezTo>
                  <a:cubicBezTo>
                    <a:pt x="52" y="19"/>
                    <a:pt x="41" y="24"/>
                    <a:pt x="36" y="22"/>
                  </a:cubicBezTo>
                  <a:cubicBezTo>
                    <a:pt x="31" y="20"/>
                    <a:pt x="24" y="12"/>
                    <a:pt x="24" y="7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3" name="chenying0907 104"/>
            <p:cNvSpPr/>
            <p:nvPr/>
          </p:nvSpPr>
          <p:spPr bwMode="auto">
            <a:xfrm>
              <a:off x="2559" y="2545"/>
              <a:ext cx="78" cy="104"/>
            </a:xfrm>
            <a:custGeom>
              <a:gdLst>
                <a:gd name="T0" fmla="*/ 0 w 33"/>
                <a:gd name="T1" fmla="*/ 0 h 44"/>
                <a:gd name="T2" fmla="*/ 76 w 33"/>
                <a:gd name="T3" fmla="*/ 76 h 44"/>
                <a:gd name="T4" fmla="*/ 40 w 33"/>
                <a:gd name="T5" fmla="*/ 80 h 44"/>
                <a:gd name="T6" fmla="*/ 47 w 33"/>
                <a:gd name="T7" fmla="*/ 35 h 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4">
                  <a:moveTo>
                    <a:pt x="0" y="0"/>
                  </a:moveTo>
                  <a:cubicBezTo>
                    <a:pt x="0" y="0"/>
                    <a:pt x="33" y="20"/>
                    <a:pt x="32" y="32"/>
                  </a:cubicBezTo>
                  <a:cubicBezTo>
                    <a:pt x="30" y="44"/>
                    <a:pt x="18" y="39"/>
                    <a:pt x="17" y="34"/>
                  </a:cubicBezTo>
                  <a:cubicBezTo>
                    <a:pt x="15" y="29"/>
                    <a:pt x="16" y="18"/>
                    <a:pt x="20" y="15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4" name="chenying0907 105"/>
            <p:cNvSpPr/>
            <p:nvPr/>
          </p:nvSpPr>
          <p:spPr bwMode="auto">
            <a:xfrm>
              <a:off x="2469" y="2583"/>
              <a:ext cx="59" cy="123"/>
            </a:xfrm>
            <a:custGeom>
              <a:gdLst>
                <a:gd name="T0" fmla="*/ 38 w 25"/>
                <a:gd name="T1" fmla="*/ 0 h 52"/>
                <a:gd name="T2" fmla="*/ 35 w 25"/>
                <a:gd name="T3" fmla="*/ 106 h 52"/>
                <a:gd name="T4" fmla="*/ 7 w 25"/>
                <a:gd name="T5" fmla="*/ 83 h 52"/>
                <a:gd name="T6" fmla="*/ 47 w 25"/>
                <a:gd name="T7" fmla="*/ 59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16" y="0"/>
                  </a:moveTo>
                  <a:cubicBezTo>
                    <a:pt x="16" y="0"/>
                    <a:pt x="25" y="38"/>
                    <a:pt x="15" y="45"/>
                  </a:cubicBezTo>
                  <a:cubicBezTo>
                    <a:pt x="5" y="52"/>
                    <a:pt x="0" y="40"/>
                    <a:pt x="3" y="35"/>
                  </a:cubicBezTo>
                  <a:cubicBezTo>
                    <a:pt x="6" y="30"/>
                    <a:pt x="14" y="24"/>
                    <a:pt x="20" y="25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5" name="chenying0907 106"/>
            <p:cNvSpPr/>
            <p:nvPr/>
          </p:nvSpPr>
          <p:spPr bwMode="auto">
            <a:xfrm>
              <a:off x="2341" y="2560"/>
              <a:ext cx="100" cy="82"/>
            </a:xfrm>
            <a:custGeom>
              <a:gdLst>
                <a:gd name="T0" fmla="*/ 100 w 42"/>
                <a:gd name="T1" fmla="*/ 0 h 35"/>
                <a:gd name="T2" fmla="*/ 29 w 42"/>
                <a:gd name="T3" fmla="*/ 80 h 35"/>
                <a:gd name="T4" fmla="*/ 21 w 42"/>
                <a:gd name="T5" fmla="*/ 45 h 35"/>
                <a:gd name="T6" fmla="*/ 67 w 42"/>
                <a:gd name="T7" fmla="*/ 52 h 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2" h="35">
                  <a:moveTo>
                    <a:pt x="42" y="0"/>
                  </a:moveTo>
                  <a:cubicBezTo>
                    <a:pt x="42" y="0"/>
                    <a:pt x="24" y="35"/>
                    <a:pt x="12" y="34"/>
                  </a:cubicBezTo>
                  <a:cubicBezTo>
                    <a:pt x="0" y="33"/>
                    <a:pt x="4" y="21"/>
                    <a:pt x="9" y="19"/>
                  </a:cubicBezTo>
                  <a:cubicBezTo>
                    <a:pt x="14" y="17"/>
                    <a:pt x="25" y="18"/>
                    <a:pt x="28" y="22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6" name="chenying0907 107"/>
            <p:cNvSpPr/>
            <p:nvPr/>
          </p:nvSpPr>
          <p:spPr bwMode="auto">
            <a:xfrm>
              <a:off x="2301" y="2475"/>
              <a:ext cx="125" cy="56"/>
            </a:xfrm>
            <a:custGeom>
              <a:gdLst>
                <a:gd name="T0" fmla="*/ 125 w 53"/>
                <a:gd name="T1" fmla="*/ 33 h 24"/>
                <a:gd name="T2" fmla="*/ 19 w 53"/>
                <a:gd name="T3" fmla="*/ 35 h 24"/>
                <a:gd name="T4" fmla="*/ 40 w 53"/>
                <a:gd name="T5" fmla="*/ 5 h 24"/>
                <a:gd name="T6" fmla="*/ 66 w 53"/>
                <a:gd name="T7" fmla="*/ 44 h 2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" h="24">
                  <a:moveTo>
                    <a:pt x="53" y="14"/>
                  </a:moveTo>
                  <a:cubicBezTo>
                    <a:pt x="53" y="14"/>
                    <a:pt x="15" y="24"/>
                    <a:pt x="8" y="15"/>
                  </a:cubicBezTo>
                  <a:cubicBezTo>
                    <a:pt x="0" y="5"/>
                    <a:pt x="12" y="0"/>
                    <a:pt x="17" y="2"/>
                  </a:cubicBezTo>
                  <a:cubicBezTo>
                    <a:pt x="22" y="5"/>
                    <a:pt x="29" y="13"/>
                    <a:pt x="28" y="19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7" name="chenying0907 108"/>
            <p:cNvSpPr/>
            <p:nvPr/>
          </p:nvSpPr>
          <p:spPr bwMode="auto">
            <a:xfrm>
              <a:off x="2360" y="2352"/>
              <a:ext cx="78" cy="108"/>
            </a:xfrm>
            <a:custGeom>
              <a:gdLst>
                <a:gd name="T0" fmla="*/ 78 w 33"/>
                <a:gd name="T1" fmla="*/ 108 h 46"/>
                <a:gd name="T2" fmla="*/ 7 w 33"/>
                <a:gd name="T3" fmla="*/ 28 h 46"/>
                <a:gd name="T4" fmla="*/ 43 w 33"/>
                <a:gd name="T5" fmla="*/ 26 h 46"/>
                <a:gd name="T6" fmla="*/ 33 w 33"/>
                <a:gd name="T7" fmla="*/ 70 h 4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3" h="46">
                  <a:moveTo>
                    <a:pt x="33" y="46"/>
                  </a:moveTo>
                  <a:cubicBezTo>
                    <a:pt x="33" y="46"/>
                    <a:pt x="0" y="24"/>
                    <a:pt x="3" y="12"/>
                  </a:cubicBezTo>
                  <a:cubicBezTo>
                    <a:pt x="5" y="0"/>
                    <a:pt x="17" y="6"/>
                    <a:pt x="18" y="11"/>
                  </a:cubicBezTo>
                  <a:cubicBezTo>
                    <a:pt x="20" y="16"/>
                    <a:pt x="18" y="27"/>
                    <a:pt x="14" y="30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8" name="chenying0907 109"/>
            <p:cNvSpPr/>
            <p:nvPr/>
          </p:nvSpPr>
          <p:spPr bwMode="auto">
            <a:xfrm>
              <a:off x="2476" y="2305"/>
              <a:ext cx="59" cy="122"/>
            </a:xfrm>
            <a:custGeom>
              <a:gdLst>
                <a:gd name="T0" fmla="*/ 14 w 25"/>
                <a:gd name="T1" fmla="*/ 122 h 52"/>
                <a:gd name="T2" fmla="*/ 26 w 25"/>
                <a:gd name="T3" fmla="*/ 16 h 52"/>
                <a:gd name="T4" fmla="*/ 52 w 25"/>
                <a:gd name="T5" fmla="*/ 40 h 52"/>
                <a:gd name="T6" fmla="*/ 12 w 25"/>
                <a:gd name="T7" fmla="*/ 63 h 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6" y="52"/>
                  </a:moveTo>
                  <a:cubicBezTo>
                    <a:pt x="6" y="52"/>
                    <a:pt x="0" y="13"/>
                    <a:pt x="11" y="7"/>
                  </a:cubicBezTo>
                  <a:cubicBezTo>
                    <a:pt x="21" y="0"/>
                    <a:pt x="25" y="12"/>
                    <a:pt x="22" y="17"/>
                  </a:cubicBezTo>
                  <a:cubicBezTo>
                    <a:pt x="19" y="22"/>
                    <a:pt x="10" y="28"/>
                    <a:pt x="5" y="27"/>
                  </a:cubicBezTo>
                </a:path>
              </a:pathLst>
            </a:custGeom>
            <a:noFill/>
            <a:ln w="14288" cap="flat">
              <a:solidFill>
                <a:srgbClr val="FFFFFF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70" name="chenying0907 110"/>
          <p:cNvSpPr/>
          <p:nvPr/>
        </p:nvSpPr>
        <p:spPr bwMode="auto">
          <a:xfrm>
            <a:off x="692150" y="-177800"/>
            <a:ext cx="1822450" cy="1927225"/>
          </a:xfrm>
          <a:custGeom>
            <a:gdLst>
              <a:gd name="T0" fmla="*/ 1128719 w 486"/>
              <a:gd name="T1" fmla="*/ 1241073 h 514"/>
              <a:gd name="T2" fmla="*/ 1128719 w 486"/>
              <a:gd name="T3" fmla="*/ 1466041 h 514"/>
              <a:gd name="T4" fmla="*/ 989973 w 486"/>
              <a:gd name="T5" fmla="*/ 1762249 h 514"/>
              <a:gd name="T6" fmla="*/ 967473 w 486"/>
              <a:gd name="T7" fmla="*/ 1927225 h 514"/>
              <a:gd name="T8" fmla="*/ 899975 w 486"/>
              <a:gd name="T9" fmla="*/ 1795994 h 514"/>
              <a:gd name="T10" fmla="*/ 779979 w 486"/>
              <a:gd name="T11" fmla="*/ 1586024 h 514"/>
              <a:gd name="T12" fmla="*/ 772479 w 486"/>
              <a:gd name="T13" fmla="*/ 1331060 h 514"/>
              <a:gd name="T14" fmla="*/ 524986 w 486"/>
              <a:gd name="T15" fmla="*/ 1488538 h 514"/>
              <a:gd name="T16" fmla="*/ 172495 w 486"/>
              <a:gd name="T17" fmla="*/ 1586024 h 514"/>
              <a:gd name="T18" fmla="*/ 217494 w 486"/>
              <a:gd name="T19" fmla="*/ 1462291 h 514"/>
              <a:gd name="T20" fmla="*/ 314991 w 486"/>
              <a:gd name="T21" fmla="*/ 1218576 h 514"/>
              <a:gd name="T22" fmla="*/ 449988 w 486"/>
              <a:gd name="T23" fmla="*/ 1023604 h 514"/>
              <a:gd name="T24" fmla="*/ 221244 w 486"/>
              <a:gd name="T25" fmla="*/ 899872 h 514"/>
              <a:gd name="T26" fmla="*/ 0 w 486"/>
              <a:gd name="T27" fmla="*/ 663655 h 514"/>
              <a:gd name="T28" fmla="*/ 153746 w 486"/>
              <a:gd name="T29" fmla="*/ 663655 h 514"/>
              <a:gd name="T30" fmla="*/ 446238 w 486"/>
              <a:gd name="T31" fmla="*/ 607413 h 514"/>
              <a:gd name="T32" fmla="*/ 592484 w 486"/>
              <a:gd name="T33" fmla="*/ 678653 h 514"/>
              <a:gd name="T34" fmla="*/ 521236 w 486"/>
              <a:gd name="T35" fmla="*/ 494929 h 514"/>
              <a:gd name="T36" fmla="*/ 626233 w 486"/>
              <a:gd name="T37" fmla="*/ 153728 h 514"/>
              <a:gd name="T38" fmla="*/ 689981 w 486"/>
              <a:gd name="T39" fmla="*/ 0 h 514"/>
              <a:gd name="T40" fmla="*/ 783728 w 486"/>
              <a:gd name="T41" fmla="*/ 153728 h 514"/>
              <a:gd name="T42" fmla="*/ 959974 w 486"/>
              <a:gd name="T43" fmla="*/ 408692 h 514"/>
              <a:gd name="T44" fmla="*/ 1023722 w 486"/>
              <a:gd name="T45" fmla="*/ 618662 h 514"/>
              <a:gd name="T46" fmla="*/ 1181218 w 486"/>
              <a:gd name="T47" fmla="*/ 558670 h 514"/>
              <a:gd name="T48" fmla="*/ 1454960 w 486"/>
              <a:gd name="T49" fmla="*/ 506178 h 514"/>
              <a:gd name="T50" fmla="*/ 1657455 w 486"/>
              <a:gd name="T51" fmla="*/ 457435 h 514"/>
              <a:gd name="T52" fmla="*/ 1511209 w 486"/>
              <a:gd name="T53" fmla="*/ 622411 h 514"/>
              <a:gd name="T54" fmla="*/ 1372462 w 486"/>
              <a:gd name="T55" fmla="*/ 828632 h 514"/>
              <a:gd name="T56" fmla="*/ 1349963 w 486"/>
              <a:gd name="T57" fmla="*/ 896122 h 514"/>
              <a:gd name="T58" fmla="*/ 1484959 w 486"/>
              <a:gd name="T59" fmla="*/ 911120 h 514"/>
              <a:gd name="T60" fmla="*/ 1657455 w 486"/>
              <a:gd name="T61" fmla="*/ 1087345 h 514"/>
              <a:gd name="T62" fmla="*/ 1822450 w 486"/>
              <a:gd name="T63" fmla="*/ 1263570 h 514"/>
              <a:gd name="T64" fmla="*/ 1687454 w 486"/>
              <a:gd name="T65" fmla="*/ 1301064 h 514"/>
              <a:gd name="T66" fmla="*/ 1462460 w 486"/>
              <a:gd name="T67" fmla="*/ 1323561 h 514"/>
              <a:gd name="T68" fmla="*/ 1267465 w 486"/>
              <a:gd name="T69" fmla="*/ 1304814 h 514"/>
              <a:gd name="T70" fmla="*/ 1128719 w 486"/>
              <a:gd name="T71" fmla="*/ 1241073 h 51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86" h="514">
                <a:moveTo>
                  <a:pt x="301" y="331"/>
                </a:moveTo>
                <a:cubicBezTo>
                  <a:pt x="301" y="331"/>
                  <a:pt x="314" y="357"/>
                  <a:pt x="301" y="391"/>
                </a:cubicBezTo>
                <a:cubicBezTo>
                  <a:pt x="288" y="426"/>
                  <a:pt x="270" y="451"/>
                  <a:pt x="264" y="470"/>
                </a:cubicBezTo>
                <a:cubicBezTo>
                  <a:pt x="257" y="489"/>
                  <a:pt x="256" y="502"/>
                  <a:pt x="258" y="514"/>
                </a:cubicBezTo>
                <a:cubicBezTo>
                  <a:pt x="258" y="514"/>
                  <a:pt x="255" y="497"/>
                  <a:pt x="240" y="479"/>
                </a:cubicBezTo>
                <a:cubicBezTo>
                  <a:pt x="224" y="461"/>
                  <a:pt x="211" y="441"/>
                  <a:pt x="208" y="423"/>
                </a:cubicBezTo>
                <a:cubicBezTo>
                  <a:pt x="206" y="404"/>
                  <a:pt x="206" y="367"/>
                  <a:pt x="206" y="355"/>
                </a:cubicBezTo>
                <a:cubicBezTo>
                  <a:pt x="206" y="355"/>
                  <a:pt x="184" y="386"/>
                  <a:pt x="140" y="397"/>
                </a:cubicBezTo>
                <a:cubicBezTo>
                  <a:pt x="95" y="407"/>
                  <a:pt x="66" y="410"/>
                  <a:pt x="46" y="423"/>
                </a:cubicBezTo>
                <a:cubicBezTo>
                  <a:pt x="46" y="423"/>
                  <a:pt x="52" y="406"/>
                  <a:pt x="58" y="390"/>
                </a:cubicBezTo>
                <a:cubicBezTo>
                  <a:pt x="64" y="374"/>
                  <a:pt x="78" y="343"/>
                  <a:pt x="84" y="325"/>
                </a:cubicBezTo>
                <a:cubicBezTo>
                  <a:pt x="90" y="307"/>
                  <a:pt x="99" y="287"/>
                  <a:pt x="120" y="273"/>
                </a:cubicBezTo>
                <a:cubicBezTo>
                  <a:pt x="120" y="273"/>
                  <a:pt x="89" y="261"/>
                  <a:pt x="59" y="240"/>
                </a:cubicBezTo>
                <a:cubicBezTo>
                  <a:pt x="29" y="219"/>
                  <a:pt x="6" y="191"/>
                  <a:pt x="0" y="177"/>
                </a:cubicBezTo>
                <a:cubicBezTo>
                  <a:pt x="0" y="177"/>
                  <a:pt x="19" y="181"/>
                  <a:pt x="41" y="177"/>
                </a:cubicBezTo>
                <a:cubicBezTo>
                  <a:pt x="63" y="173"/>
                  <a:pt x="100" y="159"/>
                  <a:pt x="119" y="162"/>
                </a:cubicBezTo>
                <a:cubicBezTo>
                  <a:pt x="138" y="165"/>
                  <a:pt x="147" y="165"/>
                  <a:pt x="158" y="181"/>
                </a:cubicBezTo>
                <a:cubicBezTo>
                  <a:pt x="158" y="181"/>
                  <a:pt x="139" y="156"/>
                  <a:pt x="139" y="132"/>
                </a:cubicBezTo>
                <a:cubicBezTo>
                  <a:pt x="139" y="108"/>
                  <a:pt x="153" y="58"/>
                  <a:pt x="167" y="41"/>
                </a:cubicBezTo>
                <a:cubicBezTo>
                  <a:pt x="181" y="23"/>
                  <a:pt x="183" y="11"/>
                  <a:pt x="184" y="0"/>
                </a:cubicBezTo>
                <a:cubicBezTo>
                  <a:pt x="184" y="0"/>
                  <a:pt x="190" y="20"/>
                  <a:pt x="209" y="41"/>
                </a:cubicBezTo>
                <a:cubicBezTo>
                  <a:pt x="228" y="61"/>
                  <a:pt x="248" y="81"/>
                  <a:pt x="256" y="109"/>
                </a:cubicBezTo>
                <a:cubicBezTo>
                  <a:pt x="264" y="136"/>
                  <a:pt x="273" y="165"/>
                  <a:pt x="273" y="165"/>
                </a:cubicBezTo>
                <a:cubicBezTo>
                  <a:pt x="273" y="165"/>
                  <a:pt x="289" y="153"/>
                  <a:pt x="315" y="149"/>
                </a:cubicBezTo>
                <a:cubicBezTo>
                  <a:pt x="341" y="144"/>
                  <a:pt x="371" y="139"/>
                  <a:pt x="388" y="135"/>
                </a:cubicBezTo>
                <a:cubicBezTo>
                  <a:pt x="404" y="130"/>
                  <a:pt x="432" y="123"/>
                  <a:pt x="442" y="122"/>
                </a:cubicBezTo>
                <a:cubicBezTo>
                  <a:pt x="442" y="122"/>
                  <a:pt x="413" y="154"/>
                  <a:pt x="403" y="166"/>
                </a:cubicBezTo>
                <a:cubicBezTo>
                  <a:pt x="393" y="178"/>
                  <a:pt x="373" y="210"/>
                  <a:pt x="366" y="221"/>
                </a:cubicBezTo>
                <a:cubicBezTo>
                  <a:pt x="360" y="231"/>
                  <a:pt x="360" y="239"/>
                  <a:pt x="360" y="239"/>
                </a:cubicBezTo>
                <a:cubicBezTo>
                  <a:pt x="360" y="239"/>
                  <a:pt x="380" y="233"/>
                  <a:pt x="396" y="243"/>
                </a:cubicBezTo>
                <a:cubicBezTo>
                  <a:pt x="411" y="252"/>
                  <a:pt x="425" y="266"/>
                  <a:pt x="442" y="290"/>
                </a:cubicBezTo>
                <a:cubicBezTo>
                  <a:pt x="460" y="314"/>
                  <a:pt x="473" y="331"/>
                  <a:pt x="486" y="337"/>
                </a:cubicBezTo>
                <a:cubicBezTo>
                  <a:pt x="486" y="337"/>
                  <a:pt x="480" y="345"/>
                  <a:pt x="450" y="347"/>
                </a:cubicBezTo>
                <a:cubicBezTo>
                  <a:pt x="421" y="349"/>
                  <a:pt x="411" y="349"/>
                  <a:pt x="390" y="353"/>
                </a:cubicBezTo>
                <a:cubicBezTo>
                  <a:pt x="368" y="357"/>
                  <a:pt x="353" y="357"/>
                  <a:pt x="338" y="348"/>
                </a:cubicBezTo>
                <a:cubicBezTo>
                  <a:pt x="322" y="339"/>
                  <a:pt x="305" y="332"/>
                  <a:pt x="301" y="331"/>
                </a:cubicBezTo>
                <a:close/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1" name="chenying0907 111"/>
          <p:cNvSpPr/>
          <p:nvPr/>
        </p:nvSpPr>
        <p:spPr bwMode="auto">
          <a:xfrm>
            <a:off x="1412875" y="612775"/>
            <a:ext cx="352425" cy="390525"/>
          </a:xfrm>
          <a:custGeom>
            <a:gdLst>
              <a:gd name="T0" fmla="*/ 0 w 94"/>
              <a:gd name="T1" fmla="*/ 63836 h 104"/>
              <a:gd name="T2" fmla="*/ 93730 w 94"/>
              <a:gd name="T3" fmla="*/ 202773 h 104"/>
              <a:gd name="T4" fmla="*/ 14997 w 94"/>
              <a:gd name="T5" fmla="*/ 270363 h 104"/>
              <a:gd name="T6" fmla="*/ 134971 w 94"/>
              <a:gd name="T7" fmla="*/ 255343 h 104"/>
              <a:gd name="T8" fmla="*/ 232451 w 94"/>
              <a:gd name="T9" fmla="*/ 371750 h 104"/>
              <a:gd name="T10" fmla="*/ 213705 w 94"/>
              <a:gd name="T11" fmla="*/ 232813 h 104"/>
              <a:gd name="T12" fmla="*/ 303685 w 94"/>
              <a:gd name="T13" fmla="*/ 202773 h 104"/>
              <a:gd name="T14" fmla="*/ 352425 w 94"/>
              <a:gd name="T15" fmla="*/ 172732 h 104"/>
              <a:gd name="T16" fmla="*/ 224952 w 94"/>
              <a:gd name="T17" fmla="*/ 150202 h 104"/>
              <a:gd name="T18" fmla="*/ 191209 w 94"/>
              <a:gd name="T19" fmla="*/ 63836 h 104"/>
              <a:gd name="T20" fmla="*/ 176213 w 94"/>
              <a:gd name="T21" fmla="*/ 0 h 104"/>
              <a:gd name="T22" fmla="*/ 127473 w 94"/>
              <a:gd name="T23" fmla="*/ 97631 h 104"/>
              <a:gd name="T24" fmla="*/ 108727 w 94"/>
              <a:gd name="T25" fmla="*/ 138937 h 104"/>
              <a:gd name="T26" fmla="*/ 0 w 94"/>
              <a:gd name="T27" fmla="*/ 63836 h 10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94" h="104">
                <a:moveTo>
                  <a:pt x="0" y="17"/>
                </a:moveTo>
                <a:cubicBezTo>
                  <a:pt x="0" y="17"/>
                  <a:pt x="0" y="41"/>
                  <a:pt x="25" y="54"/>
                </a:cubicBezTo>
                <a:cubicBezTo>
                  <a:pt x="25" y="54"/>
                  <a:pt x="6" y="67"/>
                  <a:pt x="4" y="72"/>
                </a:cubicBezTo>
                <a:cubicBezTo>
                  <a:pt x="4" y="72"/>
                  <a:pt x="20" y="78"/>
                  <a:pt x="36" y="68"/>
                </a:cubicBezTo>
                <a:cubicBezTo>
                  <a:pt x="36" y="68"/>
                  <a:pt x="50" y="104"/>
                  <a:pt x="62" y="99"/>
                </a:cubicBezTo>
                <a:cubicBezTo>
                  <a:pt x="62" y="99"/>
                  <a:pt x="60" y="70"/>
                  <a:pt x="57" y="62"/>
                </a:cubicBezTo>
                <a:cubicBezTo>
                  <a:pt x="57" y="62"/>
                  <a:pt x="74" y="57"/>
                  <a:pt x="81" y="54"/>
                </a:cubicBezTo>
                <a:cubicBezTo>
                  <a:pt x="88" y="52"/>
                  <a:pt x="94" y="46"/>
                  <a:pt x="94" y="46"/>
                </a:cubicBezTo>
                <a:cubicBezTo>
                  <a:pt x="94" y="46"/>
                  <a:pt x="66" y="42"/>
                  <a:pt x="60" y="40"/>
                </a:cubicBezTo>
                <a:cubicBezTo>
                  <a:pt x="60" y="40"/>
                  <a:pt x="50" y="22"/>
                  <a:pt x="51" y="17"/>
                </a:cubicBezTo>
                <a:cubicBezTo>
                  <a:pt x="52" y="12"/>
                  <a:pt x="53" y="2"/>
                  <a:pt x="47" y="0"/>
                </a:cubicBezTo>
                <a:cubicBezTo>
                  <a:pt x="47" y="0"/>
                  <a:pt x="36" y="15"/>
                  <a:pt x="34" y="26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14" y="19"/>
                  <a:pt x="0" y="17"/>
                </a:cubicBezTo>
                <a:close/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712" name="chenying0907 112"/>
          <p:cNvSpPr/>
          <p:nvPr/>
        </p:nvSpPr>
        <p:spPr bwMode="auto">
          <a:xfrm>
            <a:off x="2338388" y="676275"/>
            <a:ext cx="603250" cy="274638"/>
          </a:xfrm>
          <a:custGeom>
            <a:gdLst>
              <a:gd name="T0" fmla="*/ 603250 w 161"/>
              <a:gd name="T1" fmla="*/ 0 h 73"/>
              <a:gd name="T2" fmla="*/ 490843 w 161"/>
              <a:gd name="T3" fmla="*/ 26335 h 73"/>
              <a:gd name="T4" fmla="*/ 430893 w 161"/>
              <a:gd name="T5" fmla="*/ 82768 h 73"/>
              <a:gd name="T6" fmla="*/ 288511 w 161"/>
              <a:gd name="T7" fmla="*/ 169297 h 73"/>
              <a:gd name="T8" fmla="*/ 138635 w 161"/>
              <a:gd name="T9" fmla="*/ 169297 h 73"/>
              <a:gd name="T10" fmla="*/ 157370 w 161"/>
              <a:gd name="T11" fmla="*/ 233254 h 73"/>
              <a:gd name="T12" fmla="*/ 0 w 161"/>
              <a:gd name="T13" fmla="*/ 233254 h 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1" h="73">
                <a:moveTo>
                  <a:pt x="161" y="0"/>
                </a:moveTo>
                <a:cubicBezTo>
                  <a:pt x="160" y="13"/>
                  <a:pt x="142" y="5"/>
                  <a:pt x="131" y="7"/>
                </a:cubicBezTo>
                <a:cubicBezTo>
                  <a:pt x="120" y="9"/>
                  <a:pt x="99" y="8"/>
                  <a:pt x="115" y="22"/>
                </a:cubicBezTo>
                <a:cubicBezTo>
                  <a:pt x="131" y="36"/>
                  <a:pt x="93" y="45"/>
                  <a:pt x="77" y="45"/>
                </a:cubicBezTo>
                <a:cubicBezTo>
                  <a:pt x="61" y="45"/>
                  <a:pt x="43" y="36"/>
                  <a:pt x="37" y="45"/>
                </a:cubicBezTo>
                <a:cubicBezTo>
                  <a:pt x="31" y="54"/>
                  <a:pt x="46" y="51"/>
                  <a:pt x="42" y="62"/>
                </a:cubicBezTo>
                <a:cubicBezTo>
                  <a:pt x="38" y="73"/>
                  <a:pt x="15" y="62"/>
                  <a:pt x="0" y="62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713" name="chenying0907 113"/>
          <p:cNvSpPr/>
          <p:nvPr/>
        </p:nvSpPr>
        <p:spPr bwMode="auto">
          <a:xfrm>
            <a:off x="1787525" y="106363"/>
            <a:ext cx="1158875" cy="569912"/>
          </a:xfrm>
          <a:custGeom>
            <a:gdLst>
              <a:gd name="T0" fmla="*/ 0 w 309"/>
              <a:gd name="T1" fmla="*/ 296204 h 152"/>
              <a:gd name="T2" fmla="*/ 153767 w 309"/>
              <a:gd name="T3" fmla="*/ 104984 h 152"/>
              <a:gd name="T4" fmla="*/ 337536 w 309"/>
              <a:gd name="T5" fmla="*/ 33745 h 152"/>
              <a:gd name="T6" fmla="*/ 292532 w 309"/>
              <a:gd name="T7" fmla="*/ 127480 h 152"/>
              <a:gd name="T8" fmla="*/ 442548 w 309"/>
              <a:gd name="T9" fmla="*/ 97485 h 152"/>
              <a:gd name="T10" fmla="*/ 641319 w 309"/>
              <a:gd name="T11" fmla="*/ 71239 h 152"/>
              <a:gd name="T12" fmla="*/ 750081 w 309"/>
              <a:gd name="T13" fmla="*/ 101234 h 152"/>
              <a:gd name="T14" fmla="*/ 660071 w 309"/>
              <a:gd name="T15" fmla="*/ 183722 h 152"/>
              <a:gd name="T16" fmla="*/ 840091 w 309"/>
              <a:gd name="T17" fmla="*/ 217466 h 152"/>
              <a:gd name="T18" fmla="*/ 975105 w 309"/>
              <a:gd name="T19" fmla="*/ 296204 h 152"/>
              <a:gd name="T20" fmla="*/ 903847 w 309"/>
              <a:gd name="T21" fmla="*/ 356195 h 152"/>
              <a:gd name="T22" fmla="*/ 1031361 w 309"/>
              <a:gd name="T23" fmla="*/ 427434 h 152"/>
              <a:gd name="T24" fmla="*/ 1155125 w 309"/>
              <a:gd name="T25" fmla="*/ 569912 h 15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09" h="152">
                <a:moveTo>
                  <a:pt x="0" y="79"/>
                </a:moveTo>
                <a:cubicBezTo>
                  <a:pt x="0" y="79"/>
                  <a:pt x="19" y="45"/>
                  <a:pt x="41" y="28"/>
                </a:cubicBezTo>
                <a:cubicBezTo>
                  <a:pt x="63" y="11"/>
                  <a:pt x="85" y="0"/>
                  <a:pt x="90" y="9"/>
                </a:cubicBezTo>
                <a:cubicBezTo>
                  <a:pt x="95" y="18"/>
                  <a:pt x="78" y="34"/>
                  <a:pt x="78" y="34"/>
                </a:cubicBezTo>
                <a:cubicBezTo>
                  <a:pt x="78" y="34"/>
                  <a:pt x="96" y="32"/>
                  <a:pt x="118" y="26"/>
                </a:cubicBezTo>
                <a:cubicBezTo>
                  <a:pt x="140" y="20"/>
                  <a:pt x="156" y="19"/>
                  <a:pt x="171" y="19"/>
                </a:cubicBezTo>
                <a:cubicBezTo>
                  <a:pt x="186" y="19"/>
                  <a:pt x="200" y="19"/>
                  <a:pt x="200" y="27"/>
                </a:cubicBezTo>
                <a:cubicBezTo>
                  <a:pt x="200" y="35"/>
                  <a:pt x="173" y="42"/>
                  <a:pt x="176" y="49"/>
                </a:cubicBezTo>
                <a:cubicBezTo>
                  <a:pt x="179" y="56"/>
                  <a:pt x="205" y="54"/>
                  <a:pt x="224" y="58"/>
                </a:cubicBezTo>
                <a:cubicBezTo>
                  <a:pt x="243" y="62"/>
                  <a:pt x="261" y="71"/>
                  <a:pt x="260" y="79"/>
                </a:cubicBezTo>
                <a:cubicBezTo>
                  <a:pt x="259" y="87"/>
                  <a:pt x="241" y="84"/>
                  <a:pt x="241" y="95"/>
                </a:cubicBezTo>
                <a:cubicBezTo>
                  <a:pt x="241" y="106"/>
                  <a:pt x="261" y="104"/>
                  <a:pt x="275" y="114"/>
                </a:cubicBezTo>
                <a:cubicBezTo>
                  <a:pt x="289" y="124"/>
                  <a:pt x="309" y="139"/>
                  <a:pt x="308" y="152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714" name="chenying0907 114"/>
          <p:cNvSpPr/>
          <p:nvPr/>
        </p:nvSpPr>
        <p:spPr bwMode="auto">
          <a:xfrm>
            <a:off x="1925638" y="271463"/>
            <a:ext cx="57150" cy="98425"/>
          </a:xfrm>
          <a:custGeom>
            <a:gdLst>
              <a:gd name="T0" fmla="*/ 7620 w 15"/>
              <a:gd name="T1" fmla="*/ 98425 h 26"/>
              <a:gd name="T2" fmla="*/ 57150 w 15"/>
              <a:gd name="T3" fmla="*/ 0 h 26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5" h="26">
                <a:moveTo>
                  <a:pt x="2" y="26"/>
                </a:moveTo>
                <a:cubicBezTo>
                  <a:pt x="2" y="26"/>
                  <a:pt x="0" y="14"/>
                  <a:pt x="15" y="0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715" name="chenying0907 115"/>
          <p:cNvSpPr/>
          <p:nvPr/>
        </p:nvSpPr>
        <p:spPr bwMode="auto">
          <a:xfrm>
            <a:off x="2159000" y="504825"/>
            <a:ext cx="685800" cy="107950"/>
          </a:xfrm>
          <a:custGeom>
            <a:gdLst>
              <a:gd name="T0" fmla="*/ 0 w 183"/>
              <a:gd name="T1" fmla="*/ 0 h 29"/>
              <a:gd name="T2" fmla="*/ 685800 w 183"/>
              <a:gd name="T3" fmla="*/ 107950 h 29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83" h="28">
                <a:moveTo>
                  <a:pt x="0" y="0"/>
                </a:moveTo>
                <a:cubicBezTo>
                  <a:pt x="0" y="0"/>
                  <a:pt x="166" y="18"/>
                  <a:pt x="183" y="29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716" name="chenying0907 116"/>
          <p:cNvSpPr/>
          <p:nvPr/>
        </p:nvSpPr>
        <p:spPr bwMode="auto">
          <a:xfrm>
            <a:off x="2214563" y="384175"/>
            <a:ext cx="368300" cy="127000"/>
          </a:xfrm>
          <a:custGeom>
            <a:gdLst>
              <a:gd name="T0" fmla="*/ 0 w 98"/>
              <a:gd name="T1" fmla="*/ 127000 h 34"/>
              <a:gd name="T2" fmla="*/ 368300 w 98"/>
              <a:gd name="T3" fmla="*/ 7471 h 34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98" h="34">
                <a:moveTo>
                  <a:pt x="0" y="34"/>
                </a:moveTo>
                <a:cubicBezTo>
                  <a:pt x="0" y="34"/>
                  <a:pt x="49" y="0"/>
                  <a:pt x="98" y="2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717" name="chenying0907 117"/>
          <p:cNvSpPr/>
          <p:nvPr/>
        </p:nvSpPr>
        <p:spPr bwMode="auto">
          <a:xfrm>
            <a:off x="2338388" y="530225"/>
            <a:ext cx="303212" cy="222250"/>
          </a:xfrm>
          <a:custGeom>
            <a:gdLst>
              <a:gd name="T0" fmla="*/ 0 w 81"/>
              <a:gd name="T1" fmla="*/ 0 h 59"/>
              <a:gd name="T2" fmla="*/ 175938 w 81"/>
              <a:gd name="T3" fmla="*/ 165746 h 59"/>
              <a:gd name="T4" fmla="*/ 303212 w 81"/>
              <a:gd name="T5" fmla="*/ 222250 h 59"/>
              <a:gd name="T6" fmla="*/ 0 60000 65536"/>
              <a:gd name="T7" fmla="*/ 0 60000 65536"/>
              <a:gd name="T8" fmla="*/ 0 60000 6553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1" h="59">
                <a:moveTo>
                  <a:pt x="0" y="0"/>
                </a:moveTo>
                <a:cubicBezTo>
                  <a:pt x="0" y="0"/>
                  <a:pt x="8" y="25"/>
                  <a:pt x="47" y="44"/>
                </a:cubicBezTo>
                <a:cubicBezTo>
                  <a:pt x="47" y="44"/>
                  <a:pt x="73" y="56"/>
                  <a:pt x="81" y="59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718" name="chenying0907 118"/>
          <p:cNvSpPr/>
          <p:nvPr/>
        </p:nvSpPr>
        <p:spPr bwMode="auto">
          <a:xfrm>
            <a:off x="328613" y="1246188"/>
            <a:ext cx="993775" cy="225425"/>
          </a:xfrm>
          <a:custGeom>
            <a:gdLst>
              <a:gd name="T0" fmla="*/ 45001 w 265"/>
              <a:gd name="T1" fmla="*/ 0 h 60"/>
              <a:gd name="T2" fmla="*/ 165004 w 265"/>
              <a:gd name="T3" fmla="*/ 97684 h 60"/>
              <a:gd name="T4" fmla="*/ 393760 w 265"/>
              <a:gd name="T5" fmla="*/ 97684 h 60"/>
              <a:gd name="T6" fmla="*/ 322508 w 265"/>
              <a:gd name="T7" fmla="*/ 172826 h 60"/>
              <a:gd name="T8" fmla="*/ 491262 w 265"/>
              <a:gd name="T9" fmla="*/ 210397 h 60"/>
              <a:gd name="T10" fmla="*/ 750019 w 265"/>
              <a:gd name="T11" fmla="*/ 93927 h 60"/>
              <a:gd name="T12" fmla="*/ 750019 w 265"/>
              <a:gd name="T13" fmla="*/ 184097 h 60"/>
              <a:gd name="T14" fmla="*/ 993775 w 265"/>
              <a:gd name="T15" fmla="*/ 22543 h 6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5" h="60">
                <a:moveTo>
                  <a:pt x="12" y="0"/>
                </a:moveTo>
                <a:cubicBezTo>
                  <a:pt x="0" y="17"/>
                  <a:pt x="22" y="25"/>
                  <a:pt x="44" y="26"/>
                </a:cubicBezTo>
                <a:cubicBezTo>
                  <a:pt x="66" y="27"/>
                  <a:pt x="92" y="21"/>
                  <a:pt x="105" y="26"/>
                </a:cubicBezTo>
                <a:cubicBezTo>
                  <a:pt x="118" y="31"/>
                  <a:pt x="103" y="41"/>
                  <a:pt x="86" y="46"/>
                </a:cubicBezTo>
                <a:cubicBezTo>
                  <a:pt x="68" y="51"/>
                  <a:pt x="93" y="60"/>
                  <a:pt x="131" y="56"/>
                </a:cubicBezTo>
                <a:cubicBezTo>
                  <a:pt x="169" y="52"/>
                  <a:pt x="200" y="25"/>
                  <a:pt x="200" y="25"/>
                </a:cubicBezTo>
                <a:cubicBezTo>
                  <a:pt x="200" y="25"/>
                  <a:pt x="186" y="49"/>
                  <a:pt x="200" y="49"/>
                </a:cubicBezTo>
                <a:cubicBezTo>
                  <a:pt x="214" y="49"/>
                  <a:pt x="257" y="18"/>
                  <a:pt x="265" y="6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719" name="chenying0907 119"/>
          <p:cNvSpPr/>
          <p:nvPr/>
        </p:nvSpPr>
        <p:spPr bwMode="auto">
          <a:xfrm>
            <a:off x="373063" y="739775"/>
            <a:ext cx="566737" cy="506413"/>
          </a:xfrm>
          <a:custGeom>
            <a:gdLst>
              <a:gd name="T0" fmla="*/ 566737 w 151"/>
              <a:gd name="T1" fmla="*/ 0 h 135"/>
              <a:gd name="T2" fmla="*/ 352803 w 151"/>
              <a:gd name="T3" fmla="*/ 45014 h 135"/>
              <a:gd name="T4" fmla="*/ 296505 w 151"/>
              <a:gd name="T5" fmla="*/ 123790 h 135"/>
              <a:gd name="T6" fmla="*/ 341543 w 151"/>
              <a:gd name="T7" fmla="*/ 176307 h 135"/>
              <a:gd name="T8" fmla="*/ 82571 w 151"/>
              <a:gd name="T9" fmla="*/ 330106 h 135"/>
              <a:gd name="T10" fmla="*/ 150129 w 151"/>
              <a:gd name="T11" fmla="*/ 382623 h 135"/>
              <a:gd name="T12" fmla="*/ 0 w 151"/>
              <a:gd name="T13" fmla="*/ 506413 h 13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1" h="135">
                <a:moveTo>
                  <a:pt x="151" y="0"/>
                </a:moveTo>
                <a:cubicBezTo>
                  <a:pt x="151" y="0"/>
                  <a:pt x="112" y="4"/>
                  <a:pt x="94" y="12"/>
                </a:cubicBezTo>
                <a:cubicBezTo>
                  <a:pt x="76" y="20"/>
                  <a:pt x="67" y="31"/>
                  <a:pt x="79" y="33"/>
                </a:cubicBezTo>
                <a:cubicBezTo>
                  <a:pt x="91" y="36"/>
                  <a:pt x="103" y="39"/>
                  <a:pt x="91" y="47"/>
                </a:cubicBezTo>
                <a:cubicBezTo>
                  <a:pt x="79" y="54"/>
                  <a:pt x="30" y="71"/>
                  <a:pt x="22" y="88"/>
                </a:cubicBezTo>
                <a:cubicBezTo>
                  <a:pt x="14" y="105"/>
                  <a:pt x="34" y="100"/>
                  <a:pt x="40" y="102"/>
                </a:cubicBezTo>
                <a:cubicBezTo>
                  <a:pt x="46" y="104"/>
                  <a:pt x="12" y="118"/>
                  <a:pt x="0" y="135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720" name="chenying0907 120"/>
          <p:cNvSpPr/>
          <p:nvPr/>
        </p:nvSpPr>
        <p:spPr bwMode="auto">
          <a:xfrm>
            <a:off x="538163" y="1058863"/>
            <a:ext cx="461962" cy="165100"/>
          </a:xfrm>
          <a:custGeom>
            <a:gdLst>
              <a:gd name="T0" fmla="*/ 461962 w 123"/>
              <a:gd name="T1" fmla="*/ 0 h 44"/>
              <a:gd name="T2" fmla="*/ 0 w 123"/>
              <a:gd name="T3" fmla="*/ 165100 h 44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23" h="44">
                <a:moveTo>
                  <a:pt x="123" y="0"/>
                </a:moveTo>
                <a:cubicBezTo>
                  <a:pt x="123" y="0"/>
                  <a:pt x="52" y="39"/>
                  <a:pt x="0" y="44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721" name="chenying0907 121"/>
          <p:cNvSpPr/>
          <p:nvPr/>
        </p:nvSpPr>
        <p:spPr bwMode="auto">
          <a:xfrm>
            <a:off x="666750" y="1006475"/>
            <a:ext cx="303213" cy="68263"/>
          </a:xfrm>
          <a:custGeom>
            <a:gdLst>
              <a:gd name="T0" fmla="*/ 303213 w 81"/>
              <a:gd name="T1" fmla="*/ 68263 h 18"/>
              <a:gd name="T2" fmla="*/ 0 w 81"/>
              <a:gd name="T3" fmla="*/ 18962 h 18"/>
              <a:gd name="T4" fmla="*/ 0 60000 65536"/>
              <a:gd name="T5" fmla="*/ 0 60000 65536"/>
            </a:gdLst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81" h="18">
                <a:moveTo>
                  <a:pt x="81" y="18"/>
                </a:moveTo>
                <a:cubicBezTo>
                  <a:pt x="81" y="18"/>
                  <a:pt x="51" y="0"/>
                  <a:pt x="0" y="5"/>
                </a:cubicBezTo>
              </a:path>
            </a:pathLst>
          </a:custGeom>
          <a:noFill/>
          <a:ln w="30163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5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5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15" dur="5000" fill="hold"/>
                                        <p:tgtEl>
                                          <p:spTgt spid="256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1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6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6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21" dur="5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0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06 2.22222E-06 L 0.14774 0.45494" pathEditMode="relative" rAng="0" ptsTypes="AA">
                                      <p:cBhvr>
                                        <p:cTn id="23" dur="5000" fill="hold"/>
                                        <p:tgtEl>
                                          <p:spTgt spid="256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78" y="22747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5000" fill="hold"/>
                                        <p:tgtEl>
                                          <p:spTgt spid="256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"/>
                                        <p:tgtEl>
                                          <p:spTgt spid="2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2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00"/>
                                        <p:tgtEl>
                                          <p:spTgt spid="2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"/>
                                        <p:tgtEl>
                                          <p:spTgt spid="2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25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00"/>
                                        <p:tgtEl>
                                          <p:spTgt spid="25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00"/>
                                        <p:tgtEl>
                                          <p:spTgt spid="25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"/>
                                        <p:tgtEl>
                                          <p:spTgt spid="2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"/>
                                        <p:tgtEl>
                                          <p:spTgt spid="25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"/>
                                        <p:tgtEl>
                                          <p:spTgt spid="2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  <p:bldP spid="25604" grpId="0"/>
      <p:bldP spid="25712" grpId="0" animBg="1"/>
      <p:bldP spid="25713" grpId="0" animBg="1"/>
      <p:bldP spid="25714" grpId="0" animBg="1"/>
      <p:bldP spid="25715" grpId="0" animBg="1"/>
      <p:bldP spid="25716" grpId="0" animBg="1"/>
      <p:bldP spid="25717" grpId="0" animBg="1"/>
      <p:bldP spid="25718" grpId="0" animBg="1"/>
      <p:bldP spid="25719" grpId="0" animBg="1"/>
      <p:bldP spid="25720" grpId="0" animBg="1"/>
      <p:bldP spid="25721" grpId="0" animBg="1"/>
    </p:bldLst>
  </p:timing>
</p:sld>
</file>

<file path=ppt/tags/tag1.xml><?xml version="1.0" encoding="utf-8"?>
<p:tagLst xmlns:p="http://schemas.openxmlformats.org/presentationml/2006/main">
  <p:tag name="PA" val="v4.1.3"/>
</p:tagLst>
</file>

<file path=ppt/tags/tag10.xml><?xml version="1.0" encoding="utf-8"?>
<p:tagLst xmlns:p="http://schemas.openxmlformats.org/presentationml/2006/main">
  <p:tag name="PA" val="v4.1.3"/>
</p:tagLst>
</file>

<file path=ppt/tags/tag11.xml><?xml version="1.0" encoding="utf-8"?>
<p:tagLst xmlns:p="http://schemas.openxmlformats.org/presentationml/2006/main">
  <p:tag name="PA" val="v4.1.3"/>
</p:tagLst>
</file>

<file path=ppt/tags/tag12.xml><?xml version="1.0" encoding="utf-8"?>
<p:tagLst xmlns:p="http://schemas.openxmlformats.org/presentationml/2006/main">
  <p:tag name="PA" val="v4.1.3"/>
</p:tagLst>
</file>

<file path=ppt/tags/tag13.xml><?xml version="1.0" encoding="utf-8"?>
<p:tagLst xmlns:p="http://schemas.openxmlformats.org/presentationml/2006/main">
  <p:tag name="PA" val="v4.1.3"/>
</p:tagLst>
</file>

<file path=ppt/tags/tag14.xml><?xml version="1.0" encoding="utf-8"?>
<p:tagLst xmlns:p="http://schemas.openxmlformats.org/presentationml/2006/main">
  <p:tag name="PA" val="v4.1.3"/>
</p:tagLst>
</file>

<file path=ppt/tags/tag15.xml><?xml version="1.0" encoding="utf-8"?>
<p:tagLst xmlns:p="http://schemas.openxmlformats.org/presentationml/2006/main">
  <p:tag name="PA" val="v4.1.3"/>
</p:tagLst>
</file>

<file path=ppt/tags/tag16.xml><?xml version="1.0" encoding="utf-8"?>
<p:tagLst xmlns:p="http://schemas.openxmlformats.org/presentationml/2006/main">
  <p:tag name="PA" val="v4.1.3"/>
</p:tagLst>
</file>

<file path=ppt/tags/tag17.xml><?xml version="1.0" encoding="utf-8"?>
<p:tagLst xmlns:p="http://schemas.openxmlformats.org/presentationml/2006/main">
  <p:tag name="PA" val="v4.1.3"/>
</p:tagLst>
</file>

<file path=ppt/tags/tag18.xml><?xml version="1.0" encoding="utf-8"?>
<p:tagLst xmlns:p="http://schemas.openxmlformats.org/presentationml/2006/main">
  <p:tag name="PA" val="v4.1.3"/>
</p:tagLst>
</file>

<file path=ppt/tags/tag19.xml><?xml version="1.0" encoding="utf-8"?>
<p:tagLst xmlns:p="http://schemas.openxmlformats.org/presentationml/2006/main">
  <p:tag name="PA" val="v4.1.3"/>
</p:tagLst>
</file>

<file path=ppt/tags/tag2.xml><?xml version="1.0" encoding="utf-8"?>
<p:tagLst xmlns:p="http://schemas.openxmlformats.org/presentationml/2006/main">
  <p:tag name="PA" val="v4.1.3"/>
</p:tagLst>
</file>

<file path=ppt/tags/tag20.xml><?xml version="1.0" encoding="utf-8"?>
<p:tagLst xmlns:p="http://schemas.openxmlformats.org/presentationml/2006/main">
  <p:tag name="PA" val="v4.1.3"/>
</p:tagLst>
</file>

<file path=ppt/tags/tag21.xml><?xml version="1.0" encoding="utf-8"?>
<p:tagLst xmlns:p="http://schemas.openxmlformats.org/presentationml/2006/main">
  <p:tag name="PA" val="v4.1.3"/>
</p:tagLst>
</file>

<file path=ppt/tags/tag22.xml><?xml version="1.0" encoding="utf-8"?>
<p:tagLst xmlns:p="http://schemas.openxmlformats.org/presentationml/2006/main">
  <p:tag name="PA" val="v4.1.3"/>
</p:tagLst>
</file>

<file path=ppt/tags/tag23.xml><?xml version="1.0" encoding="utf-8"?>
<p:tagLst xmlns:p="http://schemas.openxmlformats.org/presentationml/2006/main">
  <p:tag name="PA" val="v4.1.3"/>
</p:tagLst>
</file>

<file path=ppt/tags/tag24.xml><?xml version="1.0" encoding="utf-8"?>
<p:tagLst xmlns:p="http://schemas.openxmlformats.org/presentationml/2006/main">
  <p:tag name="PA" val="v4.1.3"/>
</p:tagLst>
</file>

<file path=ppt/tags/tag25.xml><?xml version="1.0" encoding="utf-8"?>
<p:tagLst xmlns:p="http://schemas.openxmlformats.org/presentationml/2006/main">
  <p:tag name="PA" val="v4.1.3"/>
</p:tagLst>
</file>

<file path=ppt/tags/tag26.xml><?xml version="1.0" encoding="utf-8"?>
<p:tagLst xmlns:p="http://schemas.openxmlformats.org/presentationml/2006/main">
  <p:tag name="PA" val="v4.1.3"/>
</p:tagLst>
</file>

<file path=ppt/tags/tag27.xml><?xml version="1.0" encoding="utf-8"?>
<p:tagLst xmlns:p="http://schemas.openxmlformats.org/presentationml/2006/main">
  <p:tag name="PA" val="v4.1.3"/>
</p:tagLst>
</file>

<file path=ppt/tags/tag28.xml><?xml version="1.0" encoding="utf-8"?>
<p:tagLst xmlns:p="http://schemas.openxmlformats.org/presentationml/2006/main">
  <p:tag name="PA" val="v4.1.3"/>
</p:tagLst>
</file>

<file path=ppt/tags/tag29.xml><?xml version="1.0" encoding="utf-8"?>
<p:tagLst xmlns:p="http://schemas.openxmlformats.org/presentationml/2006/main">
  <p:tag name="PA" val="v4.1.3"/>
</p:tagLst>
</file>

<file path=ppt/tags/tag3.xml><?xml version="1.0" encoding="utf-8"?>
<p:tagLst xmlns:p="http://schemas.openxmlformats.org/presentationml/2006/main">
  <p:tag name="PA" val="v4.1.3"/>
</p:tagLst>
</file>

<file path=ppt/tags/tag30.xml><?xml version="1.0" encoding="utf-8"?>
<p:tagLst xmlns:p="http://schemas.openxmlformats.org/presentationml/2006/main">
  <p:tag name="PA" val="v4.1.3"/>
</p:tagLst>
</file>

<file path=ppt/tags/tag31.xml><?xml version="1.0" encoding="utf-8"?>
<p:tagLst xmlns:p="http://schemas.openxmlformats.org/presentationml/2006/main">
  <p:tag name="PA" val="v4.1.3"/>
</p:tagLst>
</file>

<file path=ppt/tags/tag32.xml><?xml version="1.0" encoding="utf-8"?>
<p:tagLst xmlns:p="http://schemas.openxmlformats.org/presentationml/2006/main">
  <p:tag name="PA" val="v4.1.3"/>
</p:tagLst>
</file>

<file path=ppt/tags/tag33.xml><?xml version="1.0" encoding="utf-8"?>
<p:tagLst xmlns:p="http://schemas.openxmlformats.org/presentationml/2006/main">
  <p:tag name="PA" val="v4.1.3"/>
</p:tagLst>
</file>

<file path=ppt/tags/tag34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</p:tagLst>
</file>

<file path=ppt/tags/tag4.xml><?xml version="1.0" encoding="utf-8"?>
<p:tagLst xmlns:p="http://schemas.openxmlformats.org/presentationml/2006/main">
  <p:tag name="PA" val="v4.1.3"/>
</p:tagLst>
</file>

<file path=ppt/tags/tag5.xml><?xml version="1.0" encoding="utf-8"?>
<p:tagLst xmlns:p="http://schemas.openxmlformats.org/presentationml/2006/main">
  <p:tag name="PA" val="v4.1.3"/>
</p:tagLst>
</file>

<file path=ppt/tags/tag6.xml><?xml version="1.0" encoding="utf-8"?>
<p:tagLst xmlns:p="http://schemas.openxmlformats.org/presentationml/2006/main">
  <p:tag name="PA" val="v4.1.3"/>
</p:tagLst>
</file>

<file path=ppt/tags/tag7.xml><?xml version="1.0" encoding="utf-8"?>
<p:tagLst xmlns:p="http://schemas.openxmlformats.org/presentationml/2006/main">
  <p:tag name="PA" val="v4.1.3"/>
</p:tagLst>
</file>

<file path=ppt/tags/tag8.xml><?xml version="1.0" encoding="utf-8"?>
<p:tagLst xmlns:p="http://schemas.openxmlformats.org/presentationml/2006/main">
  <p:tag name="PA" val="v4.1.3"/>
</p:tagLst>
</file>

<file path=ppt/tags/tag9.xml><?xml version="1.0" encoding="utf-8"?>
<p:tagLst xmlns:p="http://schemas.openxmlformats.org/presentationml/2006/main">
  <p:tag name="PA" val="v4.1.3"/>
</p:tagLst>
</file>

<file path=ppt/theme/theme1.xml><?xml version="1.0" encoding="utf-8"?>
<a:theme xmlns:r="http://schemas.openxmlformats.org/officeDocument/2006/relationships"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r="http://schemas.openxmlformats.org/officeDocument/2006/relationships" xmlns:a="http://schemas.openxmlformats.org/drawingml/2006/main" name="2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r="http://schemas.openxmlformats.org/officeDocument/2006/relationships" xmlns:a="http://schemas.openxmlformats.org/drawingml/2006/main" name="3_默认设计模板">
  <a:themeElements>
    <a:clrScheme name="3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r="http://schemas.openxmlformats.org/officeDocument/2006/relationships" xmlns:a="http://schemas.openxmlformats.org/drawingml/2006/main" name="4_默认设计模板">
  <a:themeElements>
    <a:clrScheme name="4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4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:vt="http://schemas.openxmlformats.org/officeDocument/2006/docPropsVTypes" xmlns="http://schemas.openxmlformats.org/officeDocument/2006/extended-properties">
  <Manager>chenying0907</Manager>
  <Company>chenying0907</Company>
  <PresentationFormat>自定义</PresentationFormat>
  <Paragraphs>38</Paragraphs>
  <Slides>13</Slides>
  <Notes>0</Notes>
  <TotalTime>375</TotalTime>
  <HiddenSlides>0</HiddenSlides>
  <MMClips>1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baseType="lpstr" size="17">
      <vt:lpstr>Arial</vt:lpstr>
      <vt:lpstr>宋体</vt:lpstr>
      <vt:lpstr>时尚中黑简体</vt:lpstr>
      <vt:lpstr>1_默认设计模板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chenying0907</dc:title>
  <dc:creator>chenying0907</dc:creator>
  <cp:lastModifiedBy>admin</cp:lastModifiedBy>
  <cp:revision>47</cp:revision>
  <dcterms:created xsi:type="dcterms:W3CDTF">2014-09-30T15:08:34Z</dcterms:created>
  <dcterms:modified xsi:type="dcterms:W3CDTF">2023-10-15T17:05:17Z</dcterms:modified>
</cp:coreProperties>
</file>