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4.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87" r:id="rId3"/>
    <p:sldId id="258" r:id="rId4"/>
    <p:sldId id="265" r:id="rId5"/>
    <p:sldId id="277" r:id="rId6"/>
    <p:sldId id="259" r:id="rId7"/>
    <p:sldId id="269" r:id="rId8"/>
    <p:sldId id="261" r:id="rId9"/>
    <p:sldId id="280" r:id="rId10"/>
    <p:sldId id="260" r:id="rId11"/>
    <p:sldId id="262" r:id="rId12"/>
    <p:sldId id="264" r:id="rId13"/>
    <p:sldId id="281" r:id="rId14"/>
    <p:sldId id="263" r:id="rId15"/>
    <p:sldId id="278" r:id="rId16"/>
    <p:sldId id="279" r:id="rId17"/>
    <p:sldId id="268" r:id="rId18"/>
    <p:sldId id="286" r:id="rId19"/>
    <p:sldId id="282" r:id="rId20"/>
    <p:sldId id="276" r:id="rId21"/>
    <p:sldId id="267" r:id="rId22"/>
    <p:sldId id="285" r:id="rId23"/>
    <p:sldId id="266" r:id="rId24"/>
    <p:sldId id="28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A43"/>
    <a:srgbClr val="E40011"/>
    <a:srgbClr val="BA91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3" d="100"/>
          <a:sy n="73" d="100"/>
        </p:scale>
        <p:origin x="80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image" Target="../media/image3.jp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blipFill>
                <a:blip xmlns:r="http://schemas.openxmlformats.org/officeDocument/2006/relationships" r:embed="rId3"/>
                <a:stretch>
                  <a:fillRect/>
                </a:stretch>
              </a:blipFill>
              <a:ln w="19050">
                <a:noFill/>
              </a:ln>
              <a:effectLst/>
            </c:spPr>
            <c:extLst xmlns:c16r2="http://schemas.microsoft.com/office/drawing/2015/06/chart">
              <c:ext xmlns:c16="http://schemas.microsoft.com/office/drawing/2014/chart" uri="{C3380CC4-5D6E-409C-BE32-E72D297353CC}">
                <c16:uniqueId val="{00000001-4103-49CF-98E6-B3FAA896C836}"/>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4103-49CF-98E6-B3FAA896C836}"/>
              </c:ext>
            </c:extLst>
          </c:dPt>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xmlns:c16r2="http://schemas.microsoft.com/office/drawing/2015/06/chart">
            <c:ext xmlns:c16="http://schemas.microsoft.com/office/drawing/2014/chart" uri="{C3380CC4-5D6E-409C-BE32-E72D297353CC}">
              <c16:uniqueId val="{00000004-4103-49CF-98E6-B3FAA896C83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blipFill>
                <a:blip xmlns:r="http://schemas.openxmlformats.org/officeDocument/2006/relationships" r:embed="rId3"/>
                <a:stretch>
                  <a:fillRect/>
                </a:stretch>
              </a:blipFill>
              <a:ln w="19050">
                <a:noFill/>
              </a:ln>
              <a:effectLst/>
            </c:spPr>
            <c:extLst xmlns:c16r2="http://schemas.microsoft.com/office/drawing/2015/06/chart">
              <c:ext xmlns:c16="http://schemas.microsoft.com/office/drawing/2014/chart" uri="{C3380CC4-5D6E-409C-BE32-E72D297353CC}">
                <c16:uniqueId val="{00000001-6BE7-4190-88F1-6E2F130BB6A1}"/>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6BE7-4190-88F1-6E2F130BB6A1}"/>
              </c:ext>
            </c:extLst>
          </c:dPt>
          <c:cat>
            <c:strRef>
              <c:f>Sheet1!$A$2:$A$3</c:f>
              <c:strCache>
                <c:ptCount val="2"/>
                <c:pt idx="0">
                  <c:v>第一季度</c:v>
                </c:pt>
                <c:pt idx="1">
                  <c:v>第二季度</c:v>
                </c:pt>
              </c:strCache>
            </c:strRef>
          </c:cat>
          <c:val>
            <c:numRef>
              <c:f>Sheet1!$B$2:$B$3</c:f>
              <c:numCache>
                <c:formatCode>0%</c:formatCode>
                <c:ptCount val="2"/>
                <c:pt idx="0">
                  <c:v>0.5</c:v>
                </c:pt>
                <c:pt idx="1">
                  <c:v>0.5</c:v>
                </c:pt>
              </c:numCache>
            </c:numRef>
          </c:val>
          <c:extLst xmlns:c16r2="http://schemas.microsoft.com/office/drawing/2015/06/chart">
            <c:ext xmlns:c16="http://schemas.microsoft.com/office/drawing/2014/chart" uri="{C3380CC4-5D6E-409C-BE32-E72D297353CC}">
              <c16:uniqueId val="{00000004-6BE7-4190-88F1-6E2F130BB6A1}"/>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blipFill>
                <a:blip xmlns:r="http://schemas.openxmlformats.org/officeDocument/2006/relationships" r:embed="rId3"/>
                <a:stretch>
                  <a:fillRect/>
                </a:stretch>
              </a:blipFill>
              <a:ln w="19050">
                <a:noFill/>
              </a:ln>
              <a:effectLst/>
            </c:spPr>
            <c:extLst xmlns:c16r2="http://schemas.microsoft.com/office/drawing/2015/06/chart">
              <c:ext xmlns:c16="http://schemas.microsoft.com/office/drawing/2014/chart" uri="{C3380CC4-5D6E-409C-BE32-E72D297353CC}">
                <c16:uniqueId val="{00000001-51B3-4C38-A1AA-05E1D2B440C9}"/>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51B3-4C38-A1AA-05E1D2B440C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xmlns:c16r2="http://schemas.microsoft.com/office/drawing/2015/06/chart">
            <c:ext xmlns:c16="http://schemas.microsoft.com/office/drawing/2014/chart" uri="{C3380CC4-5D6E-409C-BE32-E72D297353CC}">
              <c16:uniqueId val="{00000004-51B3-4C38-A1AA-05E1D2B440C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blipFill>
              <a:blip xmlns:r="http://schemas.openxmlformats.org/officeDocument/2006/relationships" r:embed="rId3"/>
              <a:stretch>
                <a:fillRect/>
              </a:stretch>
            </a:blipFill>
          </c:spPr>
          <c:dPt>
            <c:idx val="0"/>
            <c:bubble3D val="0"/>
            <c:spPr>
              <a:blipFill>
                <a:blip xmlns:r="http://schemas.openxmlformats.org/officeDocument/2006/relationships" r:embed="rId3"/>
                <a:stretch>
                  <a:fillRect/>
                </a:stretch>
              </a:blipFill>
              <a:ln w="19050">
                <a:noFill/>
              </a:ln>
              <a:effectLst/>
            </c:spPr>
            <c:extLst xmlns:c16r2="http://schemas.microsoft.com/office/drawing/2015/06/chart">
              <c:ext xmlns:c16="http://schemas.microsoft.com/office/drawing/2014/chart" uri="{C3380CC4-5D6E-409C-BE32-E72D297353CC}">
                <c16:uniqueId val="{00000001-83DB-4849-8AA5-BC4D8D81D7AD}"/>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83DB-4849-8AA5-BC4D8D81D7AD}"/>
              </c:ext>
            </c:extLst>
          </c:dPt>
          <c:cat>
            <c:strRef>
              <c:f>Sheet1!$A$2:$A$3</c:f>
              <c:strCache>
                <c:ptCount val="2"/>
                <c:pt idx="0">
                  <c:v>第一季度</c:v>
                </c:pt>
                <c:pt idx="1">
                  <c:v>第二季度</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4-83DB-4849-8AA5-BC4D8D81D7AD}"/>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FD2-4ACB-8554-E6063C05437D}"/>
            </c:ext>
          </c:extLst>
        </c:ser>
        <c:ser>
          <c:idx val="1"/>
          <c:order val="1"/>
          <c:tx>
            <c:strRef>
              <c:f>Sheet1!$C$1</c:f>
              <c:strCache>
                <c:ptCount val="1"/>
                <c:pt idx="0">
                  <c:v>Series 2</c:v>
                </c:pt>
              </c:strCache>
            </c:strRef>
          </c:tx>
          <c:spPr>
            <a:solidFill>
              <a:schemeClr val="bg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FD2-4ACB-8554-E6063C05437D}"/>
            </c:ext>
          </c:extLst>
        </c:ser>
        <c:dLbls>
          <c:dLblPos val="outEnd"/>
          <c:showLegendKey val="0"/>
          <c:showVal val="1"/>
          <c:showCatName val="0"/>
          <c:showSerName val="0"/>
          <c:showPercent val="0"/>
          <c:showBubbleSize val="0"/>
        </c:dLbls>
        <c:gapWidth val="444"/>
        <c:overlap val="-90"/>
        <c:axId val="487050832"/>
        <c:axId val="487053968"/>
      </c:barChart>
      <c:catAx>
        <c:axId val="4870508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altLang="en-US" sz="1200" b="0" i="0" u="none" strike="noStrike" kern="1200" cap="all" spc="120" normalizeH="0" baseline="0">
                <a:solidFill>
                  <a:schemeClr val="bg1"/>
                </a:solidFill>
                <a:latin typeface="叶根友刀锋黑草" panose="02010601030101010101" pitchFamily="2" charset="-122"/>
                <a:ea typeface="叶根友刀锋黑草" panose="02010601030101010101" pitchFamily="2" charset="-122"/>
                <a:cs typeface="+mn-cs"/>
              </a:defRPr>
            </a:pPr>
            <a:endParaRPr lang="zh-CN"/>
          </a:p>
        </c:txPr>
        <c:crossAx val="487053968"/>
        <c:crosses val="autoZero"/>
        <c:auto val="1"/>
        <c:lblAlgn val="ctr"/>
        <c:lblOffset val="100"/>
        <c:noMultiLvlLbl val="0"/>
      </c:catAx>
      <c:valAx>
        <c:axId val="487053968"/>
        <c:scaling>
          <c:orientation val="minMax"/>
        </c:scaling>
        <c:delete val="1"/>
        <c:axPos val="l"/>
        <c:numFmt formatCode="General" sourceLinked="1"/>
        <c:majorTickMark val="none"/>
        <c:minorTickMark val="none"/>
        <c:tickLblPos val="nextTo"/>
        <c:crossAx val="4870508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017ADC-578F-4A42-82AE-3CBD359A5D86}"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79D8BA-CA62-48C5-8C34-BBE5EEA76C9A}" type="slidenum">
              <a:rPr lang="zh-CN" altLang="en-US" smtClean="0"/>
              <a:t>‹#›</a:t>
            </a:fld>
            <a:endParaRPr lang="zh-CN" altLang="en-US"/>
          </a:p>
        </p:txBody>
      </p:sp>
    </p:spTree>
    <p:extLst>
      <p:ext uri="{BB962C8B-B14F-4D97-AF65-F5344CB8AC3E}">
        <p14:creationId xmlns:p14="http://schemas.microsoft.com/office/powerpoint/2010/main" val="3165905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79D8BA-CA62-48C5-8C34-BBE5EEA76C9A}" type="slidenum">
              <a:rPr lang="zh-CN" altLang="en-US" smtClean="0"/>
              <a:t>1</a:t>
            </a:fld>
            <a:endParaRPr lang="zh-CN" altLang="en-US"/>
          </a:p>
        </p:txBody>
      </p:sp>
    </p:spTree>
    <p:extLst>
      <p:ext uri="{BB962C8B-B14F-4D97-AF65-F5344CB8AC3E}">
        <p14:creationId xmlns:p14="http://schemas.microsoft.com/office/powerpoint/2010/main" val="2320866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10</a:t>
            </a:fld>
            <a:endParaRPr lang="zh-CN" altLang="en-US"/>
          </a:p>
        </p:txBody>
      </p:sp>
    </p:spTree>
    <p:extLst>
      <p:ext uri="{BB962C8B-B14F-4D97-AF65-F5344CB8AC3E}">
        <p14:creationId xmlns:p14="http://schemas.microsoft.com/office/powerpoint/2010/main" val="1164129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11</a:t>
            </a:fld>
            <a:endParaRPr lang="zh-CN" altLang="en-US"/>
          </a:p>
        </p:txBody>
      </p:sp>
    </p:spTree>
    <p:extLst>
      <p:ext uri="{BB962C8B-B14F-4D97-AF65-F5344CB8AC3E}">
        <p14:creationId xmlns:p14="http://schemas.microsoft.com/office/powerpoint/2010/main" val="1398539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12</a:t>
            </a:fld>
            <a:endParaRPr lang="zh-CN" altLang="en-US"/>
          </a:p>
        </p:txBody>
      </p:sp>
    </p:spTree>
    <p:extLst>
      <p:ext uri="{BB962C8B-B14F-4D97-AF65-F5344CB8AC3E}">
        <p14:creationId xmlns:p14="http://schemas.microsoft.com/office/powerpoint/2010/main" val="134490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13</a:t>
            </a:fld>
            <a:endParaRPr lang="zh-CN" altLang="en-US"/>
          </a:p>
        </p:txBody>
      </p:sp>
    </p:spTree>
    <p:extLst>
      <p:ext uri="{BB962C8B-B14F-4D97-AF65-F5344CB8AC3E}">
        <p14:creationId xmlns:p14="http://schemas.microsoft.com/office/powerpoint/2010/main" val="1337699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14</a:t>
            </a:fld>
            <a:endParaRPr lang="zh-CN" altLang="en-US"/>
          </a:p>
        </p:txBody>
      </p:sp>
    </p:spTree>
    <p:extLst>
      <p:ext uri="{BB962C8B-B14F-4D97-AF65-F5344CB8AC3E}">
        <p14:creationId xmlns:p14="http://schemas.microsoft.com/office/powerpoint/2010/main" val="2659020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15</a:t>
            </a:fld>
            <a:endParaRPr lang="zh-CN" altLang="en-US"/>
          </a:p>
        </p:txBody>
      </p:sp>
    </p:spTree>
    <p:extLst>
      <p:ext uri="{BB962C8B-B14F-4D97-AF65-F5344CB8AC3E}">
        <p14:creationId xmlns:p14="http://schemas.microsoft.com/office/powerpoint/2010/main" val="1631263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16</a:t>
            </a:fld>
            <a:endParaRPr lang="zh-CN" altLang="en-US"/>
          </a:p>
        </p:txBody>
      </p:sp>
    </p:spTree>
    <p:extLst>
      <p:ext uri="{BB962C8B-B14F-4D97-AF65-F5344CB8AC3E}">
        <p14:creationId xmlns:p14="http://schemas.microsoft.com/office/powerpoint/2010/main" val="4228130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17</a:t>
            </a:fld>
            <a:endParaRPr lang="zh-CN" altLang="en-US"/>
          </a:p>
        </p:txBody>
      </p:sp>
    </p:spTree>
    <p:extLst>
      <p:ext uri="{BB962C8B-B14F-4D97-AF65-F5344CB8AC3E}">
        <p14:creationId xmlns:p14="http://schemas.microsoft.com/office/powerpoint/2010/main" val="2034436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18</a:t>
            </a:fld>
            <a:endParaRPr lang="zh-CN" altLang="en-US"/>
          </a:p>
        </p:txBody>
      </p:sp>
    </p:spTree>
    <p:extLst>
      <p:ext uri="{BB962C8B-B14F-4D97-AF65-F5344CB8AC3E}">
        <p14:creationId xmlns:p14="http://schemas.microsoft.com/office/powerpoint/2010/main" val="2879743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19</a:t>
            </a:fld>
            <a:endParaRPr lang="zh-CN" altLang="en-US"/>
          </a:p>
        </p:txBody>
      </p:sp>
    </p:spTree>
    <p:extLst>
      <p:ext uri="{BB962C8B-B14F-4D97-AF65-F5344CB8AC3E}">
        <p14:creationId xmlns:p14="http://schemas.microsoft.com/office/powerpoint/2010/main" val="2617718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a:t>
            </a:fld>
            <a:endParaRPr lang="zh-CN" altLang="en-US"/>
          </a:p>
        </p:txBody>
      </p:sp>
    </p:spTree>
    <p:extLst>
      <p:ext uri="{BB962C8B-B14F-4D97-AF65-F5344CB8AC3E}">
        <p14:creationId xmlns:p14="http://schemas.microsoft.com/office/powerpoint/2010/main" val="3618555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20</a:t>
            </a:fld>
            <a:endParaRPr lang="zh-CN" altLang="en-US"/>
          </a:p>
        </p:txBody>
      </p:sp>
    </p:spTree>
    <p:extLst>
      <p:ext uri="{BB962C8B-B14F-4D97-AF65-F5344CB8AC3E}">
        <p14:creationId xmlns:p14="http://schemas.microsoft.com/office/powerpoint/2010/main" val="3958264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21</a:t>
            </a:fld>
            <a:endParaRPr lang="zh-CN" altLang="en-US"/>
          </a:p>
        </p:txBody>
      </p:sp>
    </p:spTree>
    <p:extLst>
      <p:ext uri="{BB962C8B-B14F-4D97-AF65-F5344CB8AC3E}">
        <p14:creationId xmlns:p14="http://schemas.microsoft.com/office/powerpoint/2010/main" val="2283902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22</a:t>
            </a:fld>
            <a:endParaRPr lang="zh-CN" altLang="en-US"/>
          </a:p>
        </p:txBody>
      </p:sp>
    </p:spTree>
    <p:extLst>
      <p:ext uri="{BB962C8B-B14F-4D97-AF65-F5344CB8AC3E}">
        <p14:creationId xmlns:p14="http://schemas.microsoft.com/office/powerpoint/2010/main" val="3081986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23</a:t>
            </a:fld>
            <a:endParaRPr lang="zh-CN" altLang="en-US"/>
          </a:p>
        </p:txBody>
      </p:sp>
    </p:spTree>
    <p:extLst>
      <p:ext uri="{BB962C8B-B14F-4D97-AF65-F5344CB8AC3E}">
        <p14:creationId xmlns:p14="http://schemas.microsoft.com/office/powerpoint/2010/main" val="451213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24</a:t>
            </a:fld>
            <a:endParaRPr lang="zh-CN" altLang="en-US"/>
          </a:p>
        </p:txBody>
      </p:sp>
    </p:spTree>
    <p:extLst>
      <p:ext uri="{BB962C8B-B14F-4D97-AF65-F5344CB8AC3E}">
        <p14:creationId xmlns:p14="http://schemas.microsoft.com/office/powerpoint/2010/main" val="2592716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3</a:t>
            </a:fld>
            <a:endParaRPr lang="zh-CN" altLang="en-US"/>
          </a:p>
        </p:txBody>
      </p:sp>
    </p:spTree>
    <p:extLst>
      <p:ext uri="{BB962C8B-B14F-4D97-AF65-F5344CB8AC3E}">
        <p14:creationId xmlns:p14="http://schemas.microsoft.com/office/powerpoint/2010/main" val="1474629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4</a:t>
            </a:fld>
            <a:endParaRPr lang="zh-CN" altLang="en-US"/>
          </a:p>
        </p:txBody>
      </p:sp>
    </p:spTree>
    <p:extLst>
      <p:ext uri="{BB962C8B-B14F-4D97-AF65-F5344CB8AC3E}">
        <p14:creationId xmlns:p14="http://schemas.microsoft.com/office/powerpoint/2010/main" val="1638031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5</a:t>
            </a:fld>
            <a:endParaRPr lang="zh-CN" altLang="en-US"/>
          </a:p>
        </p:txBody>
      </p:sp>
    </p:spTree>
    <p:extLst>
      <p:ext uri="{BB962C8B-B14F-4D97-AF65-F5344CB8AC3E}">
        <p14:creationId xmlns:p14="http://schemas.microsoft.com/office/powerpoint/2010/main" val="2335553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6</a:t>
            </a:fld>
            <a:endParaRPr lang="zh-CN" altLang="en-US"/>
          </a:p>
        </p:txBody>
      </p:sp>
    </p:spTree>
    <p:extLst>
      <p:ext uri="{BB962C8B-B14F-4D97-AF65-F5344CB8AC3E}">
        <p14:creationId xmlns:p14="http://schemas.microsoft.com/office/powerpoint/2010/main" val="1780847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7</a:t>
            </a:fld>
            <a:endParaRPr lang="zh-CN" altLang="en-US"/>
          </a:p>
        </p:txBody>
      </p:sp>
    </p:spTree>
    <p:extLst>
      <p:ext uri="{BB962C8B-B14F-4D97-AF65-F5344CB8AC3E}">
        <p14:creationId xmlns:p14="http://schemas.microsoft.com/office/powerpoint/2010/main" val="1432468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8</a:t>
            </a:fld>
            <a:endParaRPr lang="zh-CN" altLang="en-US"/>
          </a:p>
        </p:txBody>
      </p:sp>
    </p:spTree>
    <p:extLst>
      <p:ext uri="{BB962C8B-B14F-4D97-AF65-F5344CB8AC3E}">
        <p14:creationId xmlns:p14="http://schemas.microsoft.com/office/powerpoint/2010/main" val="4199293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79D8BA-CA62-48C5-8C34-BBE5EEA76C9A}" type="slidenum">
              <a:rPr lang="zh-CN" altLang="en-US" smtClean="0"/>
              <a:t>9</a:t>
            </a:fld>
            <a:endParaRPr lang="zh-CN" altLang="en-US"/>
          </a:p>
        </p:txBody>
      </p:sp>
    </p:spTree>
    <p:extLst>
      <p:ext uri="{BB962C8B-B14F-4D97-AF65-F5344CB8AC3E}">
        <p14:creationId xmlns:p14="http://schemas.microsoft.com/office/powerpoint/2010/main" val="3072074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85E2E8-A55E-48F0-A7DC-48E49F059C4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7583755-49D7-4A2A-ADA4-7D88EA5FA6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3FF47F1F-9C79-4EE1-95AB-9A7A799768A7}"/>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9B76E696-62E0-48F2-A925-FDAB41EDC5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00FC82B-05D0-4208-8E83-D1434D24B97A}"/>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3797522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7BF542-04BF-4FC3-AFBA-904CAD4708B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4EE9683-A698-4967-B441-2F005F9C416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09F68D2-BB0A-49EB-8EF5-AEA56A3BDF5A}"/>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59D0BFE0-ABE8-4C6D-8C50-ADC897C1D1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258153E-018C-4E05-9BCA-412206DE9B69}"/>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8552016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AE23F2E-2719-4B59-8C70-49191E2F56D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B10FEA5-4FA1-4344-8859-67D3DFDF714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6A76395-E920-4C30-A24C-1AF35974D01F}"/>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03A84622-4EDA-4525-BE4B-CDD0969FDA6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3950352-8A0F-49CD-A7EF-FFD0478834CE}"/>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8713678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3953B1-2135-44E0-970C-AD2D4310A5A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8EECF71-7A28-4199-B4A1-BC0AEE18335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60E2429-8702-4E7D-86D8-9DEB17A1F535}"/>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05FECDB8-540A-4EB1-85F1-41D2AB7FB2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CF3EE5-57D8-4569-9324-9544774665C6}"/>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27514344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969704-BD62-4859-8943-34BDA6C2A98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66D333A-919D-4E04-80F8-33FB2D0CDE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403F743-991C-4C01-B79F-50E18F24E818}"/>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654CB8F5-789B-402B-81EB-2AE0BC8943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9EA1CA4-EC33-40A1-9E49-2B37A736DE3B}"/>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23217773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F0A9EE-E7D0-4C09-A5E2-A1272805B5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091120F-41B2-4424-AF4F-AE339273573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85B76936-A822-47F4-93BB-A8BF8CE0BE1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28B82E08-3090-4CF5-8C78-32EE973375AF}"/>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004C1639-03B3-4901-A3B7-1635C1D44E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852B553-8890-4C74-988E-FFD034F0A525}"/>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33458264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587B7D-F1D4-46C4-AA8C-D56A49DF403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1C7319B-BD3B-4569-B3FA-522DE44666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88FFCA4-FF36-4CAD-A102-AFE9E5A9C44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470B495-C7A9-4755-A7BD-A217FDE9E0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045B590-1FD0-48DE-905B-D4574790D20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A71E6F51-5D3A-4F1B-B3D7-528297AD8B17}"/>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8" name="页脚占位符 7">
            <a:extLst>
              <a:ext uri="{FF2B5EF4-FFF2-40B4-BE49-F238E27FC236}">
                <a16:creationId xmlns:a16="http://schemas.microsoft.com/office/drawing/2014/main" xmlns="" id="{294EB47A-AC6F-4570-A85A-6C496718B30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A64B6BE-21C3-4204-A52D-415C3106CA11}"/>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19201089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5EDCDC-E0CF-4544-BB23-35E2255A5C8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915B59D-2418-4691-8403-954E89E79298}"/>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4" name="页脚占位符 3">
            <a:extLst>
              <a:ext uri="{FF2B5EF4-FFF2-40B4-BE49-F238E27FC236}">
                <a16:creationId xmlns:a16="http://schemas.microsoft.com/office/drawing/2014/main" xmlns="" id="{392F1ECB-E10E-4F6F-A2D8-9B22093E399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76889B8-2AF5-4917-920F-74C8DAB89065}"/>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14461601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82AC1BA-F0BE-4689-870B-49CD546BB548}"/>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3" name="页脚占位符 2">
            <a:extLst>
              <a:ext uri="{FF2B5EF4-FFF2-40B4-BE49-F238E27FC236}">
                <a16:creationId xmlns:a16="http://schemas.microsoft.com/office/drawing/2014/main" xmlns="" id="{0D5A858C-70F4-49EE-9722-C030048860B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99499B1-CFB0-4B04-A3B6-BF6180DD5529}"/>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23356630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EB30F9-0536-4080-802C-459DDDC32B5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2AA8B82-4A09-4C09-B8A1-1E211D57C0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55F54CE-531F-43D7-A9A5-3DD5352411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BF75291-5E5C-446C-B0F7-7943BD6508CE}"/>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F941BF3B-EABE-4454-BD8A-FD32E763E0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1A1412B-40CF-4E33-9751-236F95F1255D}"/>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17985591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D03FE8-320C-4F8D-AEC2-C636A71C631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9496687-7F4A-41A0-8812-71C3A7BAF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AE8D48C-9C89-434A-BDAE-47DD1E6D4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02229DC-9BBF-44A3-B8A0-C070AB888EA2}"/>
              </a:ext>
            </a:extLst>
          </p:cNvPr>
          <p:cNvSpPr>
            <a:spLocks noGrp="1"/>
          </p:cNvSpPr>
          <p:nvPr>
            <p:ph type="dt" sz="half" idx="10"/>
          </p:nvPr>
        </p:nvSpPr>
        <p:spPr/>
        <p:txBody>
          <a:bodyPr/>
          <a:lstStyle/>
          <a:p>
            <a:fld id="{008C51A3-E14D-49EC-A689-64879AA6123F}" type="datetimeFigureOut">
              <a:rPr lang="zh-CN" altLang="en-US" smtClean="0"/>
              <a:t>2021/1/26</a:t>
            </a:fld>
            <a:endParaRPr lang="zh-CN" altLang="en-US"/>
          </a:p>
        </p:txBody>
      </p:sp>
      <p:sp>
        <p:nvSpPr>
          <p:cNvPr id="6" name="页脚占位符 5">
            <a:extLst>
              <a:ext uri="{FF2B5EF4-FFF2-40B4-BE49-F238E27FC236}">
                <a16:creationId xmlns:a16="http://schemas.microsoft.com/office/drawing/2014/main" xmlns="" id="{C92BEE1E-EBB4-4523-9D46-AEA84D41B78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9FA39C8-5A67-4512-BE20-61DE5A69C031}"/>
              </a:ext>
            </a:extLst>
          </p:cNvPr>
          <p:cNvSpPr>
            <a:spLocks noGrp="1"/>
          </p:cNvSpPr>
          <p:nvPr>
            <p:ph type="sldNum" sz="quarter" idx="12"/>
          </p:nvPr>
        </p:nvSpPr>
        <p:spPr/>
        <p:txBody>
          <a:bodyPr/>
          <a:lstStyle/>
          <a:p>
            <a:fld id="{8E8F29CF-DB95-411E-907D-600A31E52170}" type="slidenum">
              <a:rPr lang="zh-CN" altLang="en-US" smtClean="0"/>
              <a:t>‹#›</a:t>
            </a:fld>
            <a:endParaRPr lang="zh-CN" altLang="en-US"/>
          </a:p>
        </p:txBody>
      </p:sp>
    </p:spTree>
    <p:extLst>
      <p:ext uri="{BB962C8B-B14F-4D97-AF65-F5344CB8AC3E}">
        <p14:creationId xmlns:p14="http://schemas.microsoft.com/office/powerpoint/2010/main" val="4808519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B85191C-675E-48DE-AA06-557CBD802D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7F0DD96-1AFA-4245-BF72-6303A8090A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CAB3953-3198-4FB0-9CA8-0D9B64CB5B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8C51A3-E14D-49EC-A689-64879AA6123F}" type="datetimeFigureOut">
              <a:rPr lang="zh-CN" altLang="en-US" smtClean="0"/>
              <a:t>2021/1/26</a:t>
            </a:fld>
            <a:endParaRPr lang="zh-CN" altLang="en-US"/>
          </a:p>
        </p:txBody>
      </p:sp>
      <p:sp>
        <p:nvSpPr>
          <p:cNvPr id="5" name="页脚占位符 4">
            <a:extLst>
              <a:ext uri="{FF2B5EF4-FFF2-40B4-BE49-F238E27FC236}">
                <a16:creationId xmlns:a16="http://schemas.microsoft.com/office/drawing/2014/main" xmlns="" id="{A97F09FC-C57F-42BE-ADC6-60C71D4C3A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F4D29C4-D85F-497D-A59D-78D528229F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8F29CF-DB95-411E-907D-600A31E52170}" type="slidenum">
              <a:rPr lang="zh-CN" altLang="en-US" smtClean="0"/>
              <a:t>‹#›</a:t>
            </a:fld>
            <a:endParaRPr lang="zh-CN" altLang="en-US"/>
          </a:p>
        </p:txBody>
      </p:sp>
      <p:pic>
        <p:nvPicPr>
          <p:cNvPr id="10" name="图片 9" descr="图片包含 窗帘, 家具&#10;&#10;已生成极高可信度的说明">
            <a:extLst>
              <a:ext uri="{FF2B5EF4-FFF2-40B4-BE49-F238E27FC236}">
                <a16:creationId xmlns:a16="http://schemas.microsoft.com/office/drawing/2014/main" xmlns="" id="{E9DAC9E4-20D5-47BD-942A-BEDCBF6B19C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032749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image" Target="../media/image10.jpg"/><Relationship Id="rId5" Type="http://schemas.openxmlformats.org/officeDocument/2006/relationships/tags" Target="../tags/tag57.xml"/><Relationship Id="rId10" Type="http://schemas.openxmlformats.org/officeDocument/2006/relationships/image" Target="../media/image3.jpg"/><Relationship Id="rId4" Type="http://schemas.openxmlformats.org/officeDocument/2006/relationships/tags" Target="../tags/tag56.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tags" Target="../tags/tag72.xml"/><Relationship Id="rId18" Type="http://schemas.openxmlformats.org/officeDocument/2006/relationships/image" Target="../media/image12.jpeg"/><Relationship Id="rId3" Type="http://schemas.openxmlformats.org/officeDocument/2006/relationships/tags" Target="../tags/tag62.xml"/><Relationship Id="rId21" Type="http://schemas.openxmlformats.org/officeDocument/2006/relationships/image" Target="../media/image14.jpeg"/><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image" Target="../media/image11.png"/><Relationship Id="rId25" Type="http://schemas.openxmlformats.org/officeDocument/2006/relationships/image" Target="../media/image18.jpeg"/><Relationship Id="rId2" Type="http://schemas.openxmlformats.org/officeDocument/2006/relationships/tags" Target="../tags/tag61.xml"/><Relationship Id="rId16" Type="http://schemas.openxmlformats.org/officeDocument/2006/relationships/notesSlide" Target="../notesSlides/notesSlide14.xml"/><Relationship Id="rId20" Type="http://schemas.openxmlformats.org/officeDocument/2006/relationships/image" Target="../media/image13.png"/><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24" Type="http://schemas.openxmlformats.org/officeDocument/2006/relationships/image" Target="../media/image17.png"/><Relationship Id="rId5" Type="http://schemas.openxmlformats.org/officeDocument/2006/relationships/tags" Target="../tags/tag64.xml"/><Relationship Id="rId15" Type="http://schemas.openxmlformats.org/officeDocument/2006/relationships/slideLayout" Target="../slideLayouts/slideLayout2.xml"/><Relationship Id="rId23" Type="http://schemas.openxmlformats.org/officeDocument/2006/relationships/image" Target="../media/image16.jpeg"/><Relationship Id="rId10" Type="http://schemas.openxmlformats.org/officeDocument/2006/relationships/tags" Target="../tags/tag69.xml"/><Relationship Id="rId19" Type="http://schemas.openxmlformats.org/officeDocument/2006/relationships/image" Target="../media/image3.jpg"/><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image" Target="../media/image15.png"/></Relationships>
</file>

<file path=ppt/slides/_rels/slide15.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3" Type="http://schemas.openxmlformats.org/officeDocument/2006/relationships/tags" Target="../tags/tag76.xml"/><Relationship Id="rId21" Type="http://schemas.openxmlformats.org/officeDocument/2006/relationships/image" Target="../media/image3.jpg"/><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notesSlide" Target="../notesSlides/notesSlide1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5" Type="http://schemas.openxmlformats.org/officeDocument/2006/relationships/tags" Target="../tags/tag88.xml"/><Relationship Id="rId10" Type="http://schemas.openxmlformats.org/officeDocument/2006/relationships/tags" Target="../tags/tag83.xml"/><Relationship Id="rId19" Type="http://schemas.openxmlformats.org/officeDocument/2006/relationships/slideLayout" Target="../slideLayouts/slideLayout6.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s>
</file>

<file path=ppt/slides/_rels/slide16.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26" Type="http://schemas.openxmlformats.org/officeDocument/2006/relationships/tags" Target="../tags/tag117.xml"/><Relationship Id="rId3" Type="http://schemas.openxmlformats.org/officeDocument/2006/relationships/tags" Target="../tags/tag94.xml"/><Relationship Id="rId21" Type="http://schemas.openxmlformats.org/officeDocument/2006/relationships/tags" Target="../tags/tag112.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tags" Target="../tags/tag111.xml"/><Relationship Id="rId29" Type="http://schemas.openxmlformats.org/officeDocument/2006/relationships/notesSlide" Target="../notesSlides/notesSlide16.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24" Type="http://schemas.openxmlformats.org/officeDocument/2006/relationships/tags" Target="../tags/tag115.xml"/><Relationship Id="rId5" Type="http://schemas.openxmlformats.org/officeDocument/2006/relationships/tags" Target="../tags/tag96.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slideLayout" Target="../slideLayouts/slideLayout6.xml"/><Relationship Id="rId10" Type="http://schemas.openxmlformats.org/officeDocument/2006/relationships/tags" Target="../tags/tag101.xml"/><Relationship Id="rId19" Type="http://schemas.openxmlformats.org/officeDocument/2006/relationships/tags" Target="../tags/tag110.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tags" Target="../tags/tag136.xml"/><Relationship Id="rId26" Type="http://schemas.openxmlformats.org/officeDocument/2006/relationships/tags" Target="../tags/tag144.xml"/><Relationship Id="rId39" Type="http://schemas.openxmlformats.org/officeDocument/2006/relationships/tags" Target="../tags/tag157.xml"/><Relationship Id="rId3" Type="http://schemas.openxmlformats.org/officeDocument/2006/relationships/tags" Target="../tags/tag121.xml"/><Relationship Id="rId21" Type="http://schemas.openxmlformats.org/officeDocument/2006/relationships/tags" Target="../tags/tag139.xml"/><Relationship Id="rId34" Type="http://schemas.openxmlformats.org/officeDocument/2006/relationships/tags" Target="../tags/tag152.xml"/><Relationship Id="rId42" Type="http://schemas.openxmlformats.org/officeDocument/2006/relationships/tags" Target="../tags/tag160.xml"/><Relationship Id="rId47" Type="http://schemas.openxmlformats.org/officeDocument/2006/relationships/image" Target="../media/image3.jpg"/><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5" Type="http://schemas.openxmlformats.org/officeDocument/2006/relationships/tags" Target="../tags/tag143.xml"/><Relationship Id="rId33" Type="http://schemas.openxmlformats.org/officeDocument/2006/relationships/tags" Target="../tags/tag151.xml"/><Relationship Id="rId38" Type="http://schemas.openxmlformats.org/officeDocument/2006/relationships/tags" Target="../tags/tag156.xml"/><Relationship Id="rId46" Type="http://schemas.openxmlformats.org/officeDocument/2006/relationships/notesSlide" Target="../notesSlides/notesSlide18.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tags" Target="../tags/tag138.xml"/><Relationship Id="rId29" Type="http://schemas.openxmlformats.org/officeDocument/2006/relationships/tags" Target="../tags/tag147.xml"/><Relationship Id="rId41" Type="http://schemas.openxmlformats.org/officeDocument/2006/relationships/tags" Target="../tags/tag159.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24" Type="http://schemas.openxmlformats.org/officeDocument/2006/relationships/tags" Target="../tags/tag142.xml"/><Relationship Id="rId32" Type="http://schemas.openxmlformats.org/officeDocument/2006/relationships/tags" Target="../tags/tag150.xml"/><Relationship Id="rId37" Type="http://schemas.openxmlformats.org/officeDocument/2006/relationships/tags" Target="../tags/tag155.xml"/><Relationship Id="rId40" Type="http://schemas.openxmlformats.org/officeDocument/2006/relationships/tags" Target="../tags/tag158.xml"/><Relationship Id="rId45" Type="http://schemas.openxmlformats.org/officeDocument/2006/relationships/slideLayout" Target="../slideLayouts/slideLayout6.xml"/><Relationship Id="rId5" Type="http://schemas.openxmlformats.org/officeDocument/2006/relationships/tags" Target="../tags/tag123.xml"/><Relationship Id="rId15" Type="http://schemas.openxmlformats.org/officeDocument/2006/relationships/tags" Target="../tags/tag133.xml"/><Relationship Id="rId23" Type="http://schemas.openxmlformats.org/officeDocument/2006/relationships/tags" Target="../tags/tag141.xml"/><Relationship Id="rId28" Type="http://schemas.openxmlformats.org/officeDocument/2006/relationships/tags" Target="../tags/tag146.xml"/><Relationship Id="rId36" Type="http://schemas.openxmlformats.org/officeDocument/2006/relationships/tags" Target="../tags/tag154.xml"/><Relationship Id="rId10" Type="http://schemas.openxmlformats.org/officeDocument/2006/relationships/tags" Target="../tags/tag128.xml"/><Relationship Id="rId19" Type="http://schemas.openxmlformats.org/officeDocument/2006/relationships/tags" Target="../tags/tag137.xml"/><Relationship Id="rId31" Type="http://schemas.openxmlformats.org/officeDocument/2006/relationships/tags" Target="../tags/tag149.xml"/><Relationship Id="rId44" Type="http://schemas.openxmlformats.org/officeDocument/2006/relationships/tags" Target="../tags/tag162.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tags" Target="../tags/tag140.xml"/><Relationship Id="rId27" Type="http://schemas.openxmlformats.org/officeDocument/2006/relationships/tags" Target="../tags/tag145.xml"/><Relationship Id="rId30" Type="http://schemas.openxmlformats.org/officeDocument/2006/relationships/tags" Target="../tags/tag148.xml"/><Relationship Id="rId35" Type="http://schemas.openxmlformats.org/officeDocument/2006/relationships/tags" Target="../tags/tag153.xml"/><Relationship Id="rId43" Type="http://schemas.openxmlformats.org/officeDocument/2006/relationships/tags" Target="../tags/tag16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tags" Target="../tags/tag180.xml"/><Relationship Id="rId3" Type="http://schemas.openxmlformats.org/officeDocument/2006/relationships/tags" Target="../tags/tag165.xml"/><Relationship Id="rId21" Type="http://schemas.openxmlformats.org/officeDocument/2006/relationships/image" Target="../media/image3.jpg"/><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tags" Target="../tags/tag179.xml"/><Relationship Id="rId2" Type="http://schemas.openxmlformats.org/officeDocument/2006/relationships/tags" Target="../tags/tag164.xml"/><Relationship Id="rId16" Type="http://schemas.openxmlformats.org/officeDocument/2006/relationships/tags" Target="../tags/tag178.xml"/><Relationship Id="rId20" Type="http://schemas.openxmlformats.org/officeDocument/2006/relationships/notesSlide" Target="../notesSlides/notesSlide22.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tags" Target="../tags/tag177.xml"/><Relationship Id="rId10" Type="http://schemas.openxmlformats.org/officeDocument/2006/relationships/tags" Target="../tags/tag172.xml"/><Relationship Id="rId19" Type="http://schemas.openxmlformats.org/officeDocument/2006/relationships/slideLayout" Target="../slideLayouts/slideLayout6.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jp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21" Type="http://schemas.openxmlformats.org/officeDocument/2006/relationships/tags" Target="../tags/tag34.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image" Target="../media/image3.jpg"/><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notesSlide" Target="../notesSlides/notesSlide5.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3" Type="http://schemas.openxmlformats.org/officeDocument/2006/relationships/tags" Target="../tags/tag37.xml"/><Relationship Id="rId21" Type="http://schemas.openxmlformats.org/officeDocument/2006/relationships/image" Target="../media/image3.jpg"/><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notesSlide" Target="../notesSlides/notesSlide8.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tags" Target="../tags/tag49.xml"/><Relationship Id="rId10" Type="http://schemas.openxmlformats.org/officeDocument/2006/relationships/tags" Target="../tags/tag44.xml"/><Relationship Id="rId19" Type="http://schemas.openxmlformats.org/officeDocument/2006/relationships/slideLayout" Target="../slideLayouts/slideLayout2.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solidFill>
            <a:schemeClr val="bg1"/>
          </a:solidFill>
          <a:ln>
            <a:noFill/>
          </a:ln>
          <a:effectLst/>
        </p:spPr>
      </p:sp>
      <p:pic>
        <p:nvPicPr>
          <p:cNvPr id="5" name="图片 4" descr="图片包含 室内, 黑色, 照片, 深色&#10;&#10;已生成极高可信度的说明">
            <a:extLst>
              <a:ext uri="{FF2B5EF4-FFF2-40B4-BE49-F238E27FC236}">
                <a16:creationId xmlns:a16="http://schemas.microsoft.com/office/drawing/2014/main" xmlns="" id="{3B588AAB-3341-4F99-991F-AF227059C9C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rot="16200000">
            <a:off x="2667000" y="-2667000"/>
            <a:ext cx="6858000" cy="12192000"/>
          </a:xfrm>
          <a:prstGeom prst="rect">
            <a:avLst/>
          </a:prstGeom>
        </p:spPr>
      </p:pic>
      <p:pic>
        <p:nvPicPr>
          <p:cNvPr id="3" name="图片 2" descr="图片包含 窗帘, 家具&#10;&#10;已生成极高可信度的说明">
            <a:extLst>
              <a:ext uri="{FF2B5EF4-FFF2-40B4-BE49-F238E27FC236}">
                <a16:creationId xmlns:a16="http://schemas.microsoft.com/office/drawing/2014/main" xmlns="" id="{52BB1CEA-6F04-4BCC-81EE-E6A877C20A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351AF0EC-407D-4C71-9920-D031630DB6BD}"/>
              </a:ext>
            </a:extLst>
          </p:cNvPr>
          <p:cNvSpPr txBox="1"/>
          <p:nvPr/>
        </p:nvSpPr>
        <p:spPr>
          <a:xfrm>
            <a:off x="1806804" y="1025542"/>
            <a:ext cx="8578392" cy="2123658"/>
          </a:xfrm>
          <a:prstGeom prst="rect">
            <a:avLst/>
          </a:prstGeom>
          <a:noFill/>
        </p:spPr>
        <p:txBody>
          <a:bodyPr wrap="square" rtlCol="0">
            <a:spAutoFit/>
          </a:bodyPr>
          <a:lstStyle/>
          <a:p>
            <a:pPr algn="ctr"/>
            <a:r>
              <a:rPr lang="en-US" altLang="zh-CN" sz="7200" dirty="0" smtClean="0">
                <a:blipFill>
                  <a:blip r:embed="rId5"/>
                  <a:stretch>
                    <a:fillRect/>
                  </a:stretch>
                </a:blipFill>
                <a:latin typeface="叶根友刀锋黑草" panose="02010601030101010101" pitchFamily="2" charset="-122"/>
                <a:ea typeface="叶根友刀锋黑草" panose="02010601030101010101" pitchFamily="2" charset="-122"/>
              </a:rPr>
              <a:t>202X</a:t>
            </a:r>
            <a:endParaRPr lang="en-US" altLang="zh-CN" sz="6000" dirty="0">
              <a:blipFill>
                <a:blip r:embed="rId5"/>
                <a:stretch>
                  <a:fillRect/>
                </a:stretch>
              </a:blipFill>
              <a:latin typeface="叶根友刀锋黑草" panose="02010601030101010101" pitchFamily="2" charset="-122"/>
              <a:ea typeface="叶根友刀锋黑草" panose="02010601030101010101" pitchFamily="2" charset="-122"/>
            </a:endParaRPr>
          </a:p>
          <a:p>
            <a:pPr algn="ctr"/>
            <a:r>
              <a:rPr lang="zh-CN" altLang="en-US" sz="6000" dirty="0">
                <a:blipFill>
                  <a:blip r:embed="rId5"/>
                  <a:stretch>
                    <a:fillRect/>
                  </a:stretch>
                </a:blipFill>
                <a:latin typeface="叶根友刀锋黑草" panose="02010601030101010101" pitchFamily="2" charset="-122"/>
                <a:ea typeface="叶根友刀锋黑草" panose="02010601030101010101" pitchFamily="2" charset="-122"/>
              </a:rPr>
              <a:t>创妹</a:t>
            </a:r>
            <a:r>
              <a:rPr lang="zh-CN" altLang="en-US" sz="6000" dirty="0" smtClean="0">
                <a:blipFill>
                  <a:blip r:embed="rId5"/>
                  <a:stretch>
                    <a:fillRect/>
                  </a:stretch>
                </a:blipFill>
                <a:latin typeface="叶根友刀锋黑草" panose="02010601030101010101" pitchFamily="2" charset="-122"/>
                <a:ea typeface="叶根友刀锋黑草" panose="02010601030101010101" pitchFamily="2" charset="-122"/>
              </a:rPr>
              <a:t>设计</a:t>
            </a:r>
            <a:r>
              <a:rPr lang="en-US" altLang="zh-CN" sz="6000" dirty="0">
                <a:blipFill>
                  <a:blip r:embed="rId5"/>
                  <a:stretch>
                    <a:fillRect/>
                  </a:stretch>
                </a:blipFill>
                <a:latin typeface="叶根友刀锋黑草" panose="02010601030101010101" pitchFamily="2" charset="-122"/>
                <a:ea typeface="叶根友刀锋黑草" panose="02010601030101010101" pitchFamily="2" charset="-122"/>
              </a:rPr>
              <a:t>PPT</a:t>
            </a:r>
            <a:r>
              <a:rPr lang="zh-CN" altLang="en-US" sz="6000" dirty="0">
                <a:blipFill>
                  <a:blip r:embed="rId5"/>
                  <a:stretch>
                    <a:fillRect/>
                  </a:stretch>
                </a:blipFill>
                <a:latin typeface="叶根友刀锋黑草" panose="02010601030101010101" pitchFamily="2" charset="-122"/>
                <a:ea typeface="叶根友刀锋黑草" panose="02010601030101010101" pitchFamily="2" charset="-122"/>
              </a:rPr>
              <a:t>模版</a:t>
            </a:r>
            <a:endParaRPr lang="en-US" altLang="zh-CN" sz="7200" dirty="0">
              <a:blipFill>
                <a:blip r:embed="rId5"/>
                <a:stretch>
                  <a:fillRect/>
                </a:stretch>
              </a:blipFill>
              <a:latin typeface="叶根友刀锋黑草" panose="02010601030101010101" pitchFamily="2" charset="-122"/>
              <a:ea typeface="叶根友刀锋黑草" panose="02010601030101010101" pitchFamily="2" charset="-122"/>
            </a:endParaRPr>
          </a:p>
        </p:txBody>
      </p:sp>
      <p:sp>
        <p:nvSpPr>
          <p:cNvPr id="8" name="文本框 7">
            <a:extLst>
              <a:ext uri="{FF2B5EF4-FFF2-40B4-BE49-F238E27FC236}">
                <a16:creationId xmlns:a16="http://schemas.microsoft.com/office/drawing/2014/main" xmlns="" id="{8D407398-7A4F-4AB9-ADB0-C011ABCC3925}"/>
              </a:ext>
            </a:extLst>
          </p:cNvPr>
          <p:cNvSpPr txBox="1"/>
          <p:nvPr/>
        </p:nvSpPr>
        <p:spPr>
          <a:xfrm>
            <a:off x="2743200" y="3121411"/>
            <a:ext cx="6702458" cy="584775"/>
          </a:xfrm>
          <a:prstGeom prst="rect">
            <a:avLst/>
          </a:prstGeom>
          <a:noFill/>
        </p:spPr>
        <p:txBody>
          <a:bodyPr wrap="square" rtlCol="0">
            <a:spAutoFit/>
          </a:bodyPr>
          <a:lstStyle/>
          <a:p>
            <a:pPr algn="ctr"/>
            <a:r>
              <a:rPr lang="en-US" altLang="zh-CN" sz="1600" dirty="0">
                <a:blipFill>
                  <a:blip r:embed="rId5"/>
                  <a:stretch>
                    <a:fillRect/>
                  </a:stretch>
                </a:blipFill>
                <a:latin typeface="叶根友刀锋黑草" panose="02010601030101010101" pitchFamily="2" charset="-122"/>
                <a:ea typeface="叶根友刀锋黑草" panose="02010601030101010101" pitchFamily="2" charset="-122"/>
              </a:rPr>
              <a:t>There are many variations of passages of Lorem Ipsum available, but the majority have suffered alteration in some form, </a:t>
            </a:r>
            <a:endParaRPr lang="zh-CN" altLang="en-US" sz="1600" dirty="0">
              <a:blipFill>
                <a:blip r:embed="rId5"/>
                <a:stretch>
                  <a:fillRect/>
                </a:stretch>
              </a:blipFill>
              <a:latin typeface="叶根友刀锋黑草" panose="02010601030101010101" pitchFamily="2" charset="-122"/>
              <a:ea typeface="叶根友刀锋黑草" panose="02010601030101010101" pitchFamily="2" charset="-122"/>
            </a:endParaRPr>
          </a:p>
        </p:txBody>
      </p:sp>
      <p:grpSp>
        <p:nvGrpSpPr>
          <p:cNvPr id="9" name="组合 8">
            <a:extLst>
              <a:ext uri="{FF2B5EF4-FFF2-40B4-BE49-F238E27FC236}">
                <a16:creationId xmlns:a16="http://schemas.microsoft.com/office/drawing/2014/main" xmlns="" id="{0F7AC7F9-28D9-4589-8285-5E978E8FC41E}"/>
              </a:ext>
            </a:extLst>
          </p:cNvPr>
          <p:cNvGrpSpPr/>
          <p:nvPr/>
        </p:nvGrpSpPr>
        <p:grpSpPr>
          <a:xfrm>
            <a:off x="3195687" y="4609707"/>
            <a:ext cx="820132" cy="820132"/>
            <a:chOff x="3195687" y="4609707"/>
            <a:chExt cx="820132" cy="820132"/>
          </a:xfrm>
        </p:grpSpPr>
        <p:sp>
          <p:nvSpPr>
            <p:cNvPr id="7" name="椭圆 6">
              <a:extLst>
                <a:ext uri="{FF2B5EF4-FFF2-40B4-BE49-F238E27FC236}">
                  <a16:creationId xmlns:a16="http://schemas.microsoft.com/office/drawing/2014/main" xmlns="" id="{572945B5-35D7-4E18-A329-3707F0354A5F}"/>
                </a:ext>
              </a:extLst>
            </p:cNvPr>
            <p:cNvSpPr/>
            <p:nvPr/>
          </p:nvSpPr>
          <p:spPr>
            <a:xfrm>
              <a:off x="3195687"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earth-with-dots-and-lines-of-connections-of-business_45142">
              <a:extLst>
                <a:ext uri="{FF2B5EF4-FFF2-40B4-BE49-F238E27FC236}">
                  <a16:creationId xmlns:a16="http://schemas.microsoft.com/office/drawing/2014/main" xmlns="" id="{41924F84-DE59-49D9-B507-DAD60137C94E}"/>
                </a:ext>
              </a:extLst>
            </p:cNvPr>
            <p:cNvSpPr>
              <a:spLocks noChangeAspect="1"/>
            </p:cNvSpPr>
            <p:nvPr/>
          </p:nvSpPr>
          <p:spPr bwMode="auto">
            <a:xfrm>
              <a:off x="3394414" y="4795824"/>
              <a:ext cx="422678" cy="42267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blipFill>
              <a:blip r:embed="rId5"/>
              <a:stretch>
                <a:fillRect/>
              </a:stretch>
            </a:blipFill>
            <a:ln>
              <a:noFill/>
            </a:ln>
          </p:spPr>
        </p:sp>
      </p:grpSp>
      <p:grpSp>
        <p:nvGrpSpPr>
          <p:cNvPr id="22" name="组合 21">
            <a:extLst>
              <a:ext uri="{FF2B5EF4-FFF2-40B4-BE49-F238E27FC236}">
                <a16:creationId xmlns:a16="http://schemas.microsoft.com/office/drawing/2014/main" xmlns="" id="{B9FFDCD6-4E55-4726-83C4-FB98F0FE4FFA}"/>
              </a:ext>
            </a:extLst>
          </p:cNvPr>
          <p:cNvGrpSpPr/>
          <p:nvPr/>
        </p:nvGrpSpPr>
        <p:grpSpPr>
          <a:xfrm>
            <a:off x="4842235" y="4609707"/>
            <a:ext cx="820132" cy="820132"/>
            <a:chOff x="4647415" y="4609707"/>
            <a:chExt cx="820132" cy="820132"/>
          </a:xfrm>
        </p:grpSpPr>
        <p:sp>
          <p:nvSpPr>
            <p:cNvPr id="12" name="椭圆 11">
              <a:extLst>
                <a:ext uri="{FF2B5EF4-FFF2-40B4-BE49-F238E27FC236}">
                  <a16:creationId xmlns:a16="http://schemas.microsoft.com/office/drawing/2014/main" xmlns="" id="{6D731EC9-C0AE-448B-AD22-DEA339742A5F}"/>
                </a:ext>
              </a:extLst>
            </p:cNvPr>
            <p:cNvSpPr/>
            <p:nvPr/>
          </p:nvSpPr>
          <p:spPr>
            <a:xfrm>
              <a:off x="4647415"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omputer-service_78951">
              <a:extLst>
                <a:ext uri="{FF2B5EF4-FFF2-40B4-BE49-F238E27FC236}">
                  <a16:creationId xmlns:a16="http://schemas.microsoft.com/office/drawing/2014/main" xmlns="" id="{27FDC397-1905-4A44-9D7E-4504EB9A6983}"/>
                </a:ext>
              </a:extLst>
            </p:cNvPr>
            <p:cNvSpPr>
              <a:spLocks noChangeAspect="1"/>
            </p:cNvSpPr>
            <p:nvPr/>
          </p:nvSpPr>
          <p:spPr bwMode="auto">
            <a:xfrm>
              <a:off x="4828074" y="4819238"/>
              <a:ext cx="458813" cy="425831"/>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blipFill>
              <a:blip r:embed="rId5"/>
              <a:stretch>
                <a:fillRect/>
              </a:stretch>
            </a:blipFill>
            <a:ln>
              <a:noFill/>
            </a:ln>
          </p:spPr>
        </p:sp>
      </p:grpSp>
      <p:grpSp>
        <p:nvGrpSpPr>
          <p:cNvPr id="23" name="组合 22">
            <a:extLst>
              <a:ext uri="{FF2B5EF4-FFF2-40B4-BE49-F238E27FC236}">
                <a16:creationId xmlns:a16="http://schemas.microsoft.com/office/drawing/2014/main" xmlns="" id="{E4F7B447-6872-4D20-B9CE-B3B14845663E}"/>
              </a:ext>
            </a:extLst>
          </p:cNvPr>
          <p:cNvGrpSpPr/>
          <p:nvPr/>
        </p:nvGrpSpPr>
        <p:grpSpPr>
          <a:xfrm>
            <a:off x="6488783" y="4593534"/>
            <a:ext cx="820132" cy="820132"/>
            <a:chOff x="6249971" y="4593534"/>
            <a:chExt cx="820132" cy="820132"/>
          </a:xfrm>
        </p:grpSpPr>
        <p:sp>
          <p:nvSpPr>
            <p:cNvPr id="13" name="椭圆 12">
              <a:extLst>
                <a:ext uri="{FF2B5EF4-FFF2-40B4-BE49-F238E27FC236}">
                  <a16:creationId xmlns:a16="http://schemas.microsoft.com/office/drawing/2014/main" xmlns="" id="{0C7C9B93-65C0-4AAD-8817-A3514540458B}"/>
                </a:ext>
              </a:extLst>
            </p:cNvPr>
            <p:cNvSpPr/>
            <p:nvPr/>
          </p:nvSpPr>
          <p:spPr>
            <a:xfrm>
              <a:off x="6249971" y="4593534"/>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browser_14575">
              <a:extLst>
                <a:ext uri="{FF2B5EF4-FFF2-40B4-BE49-F238E27FC236}">
                  <a16:creationId xmlns:a16="http://schemas.microsoft.com/office/drawing/2014/main" xmlns="" id="{E4ACE0A5-BA12-45BF-85FB-2C447D875DCB}"/>
                </a:ext>
              </a:extLst>
            </p:cNvPr>
            <p:cNvSpPr>
              <a:spLocks noChangeAspect="1"/>
            </p:cNvSpPr>
            <p:nvPr/>
          </p:nvSpPr>
          <p:spPr bwMode="auto">
            <a:xfrm>
              <a:off x="6427329" y="4792276"/>
              <a:ext cx="465416" cy="479753"/>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5"/>
              <a:stretch>
                <a:fillRect/>
              </a:stretch>
            </a:blipFill>
            <a:ln>
              <a:noFill/>
            </a:ln>
          </p:spPr>
        </p:sp>
      </p:grpSp>
      <p:grpSp>
        <p:nvGrpSpPr>
          <p:cNvPr id="24" name="组合 23">
            <a:extLst>
              <a:ext uri="{FF2B5EF4-FFF2-40B4-BE49-F238E27FC236}">
                <a16:creationId xmlns:a16="http://schemas.microsoft.com/office/drawing/2014/main" xmlns="" id="{BB0D5EBE-1ADD-4304-8C83-2911B8BED87A}"/>
              </a:ext>
            </a:extLst>
          </p:cNvPr>
          <p:cNvGrpSpPr/>
          <p:nvPr/>
        </p:nvGrpSpPr>
        <p:grpSpPr>
          <a:xfrm>
            <a:off x="8135332" y="4609707"/>
            <a:ext cx="820132" cy="820132"/>
            <a:chOff x="8135332" y="4609707"/>
            <a:chExt cx="820132" cy="820132"/>
          </a:xfrm>
        </p:grpSpPr>
        <p:sp>
          <p:nvSpPr>
            <p:cNvPr id="14" name="椭圆 13">
              <a:extLst>
                <a:ext uri="{FF2B5EF4-FFF2-40B4-BE49-F238E27FC236}">
                  <a16:creationId xmlns:a16="http://schemas.microsoft.com/office/drawing/2014/main" xmlns="" id="{83AC79F6-5249-4202-A350-9C5371CE37B7}"/>
                </a:ext>
              </a:extLst>
            </p:cNvPr>
            <p:cNvSpPr/>
            <p:nvPr/>
          </p:nvSpPr>
          <p:spPr>
            <a:xfrm>
              <a:off x="8135332"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book_118069">
              <a:extLst>
                <a:ext uri="{FF2B5EF4-FFF2-40B4-BE49-F238E27FC236}">
                  <a16:creationId xmlns:a16="http://schemas.microsoft.com/office/drawing/2014/main" xmlns="" id="{E773EE9B-E5EE-4216-8536-9B0184293461}"/>
                </a:ext>
              </a:extLst>
            </p:cNvPr>
            <p:cNvSpPr>
              <a:spLocks noChangeAspect="1"/>
            </p:cNvSpPr>
            <p:nvPr/>
          </p:nvSpPr>
          <p:spPr bwMode="auto">
            <a:xfrm>
              <a:off x="8330131" y="4819238"/>
              <a:ext cx="430533" cy="426413"/>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blipFill>
              <a:blip r:embed="rId5"/>
              <a:stretch>
                <a:fillRect/>
              </a:stretch>
            </a:blipFill>
            <a:ln>
              <a:noFill/>
            </a:ln>
          </p:spPr>
        </p:sp>
      </p:grpSp>
      <p:sp>
        <p:nvSpPr>
          <p:cNvPr id="21" name="文本框 20">
            <a:extLst>
              <a:ext uri="{FF2B5EF4-FFF2-40B4-BE49-F238E27FC236}">
                <a16:creationId xmlns:a16="http://schemas.microsoft.com/office/drawing/2014/main" xmlns="" id="{EF4B8EAF-D9E2-4B29-AD7D-E651A3F07ABD}"/>
              </a:ext>
            </a:extLst>
          </p:cNvPr>
          <p:cNvSpPr txBox="1"/>
          <p:nvPr/>
        </p:nvSpPr>
        <p:spPr>
          <a:xfrm>
            <a:off x="2898742" y="3706186"/>
            <a:ext cx="6702458" cy="369332"/>
          </a:xfrm>
          <a:prstGeom prst="rect">
            <a:avLst/>
          </a:prstGeom>
          <a:noFill/>
        </p:spPr>
        <p:txBody>
          <a:bodyPr wrap="square" rtlCol="0">
            <a:spAutoFit/>
          </a:bodyPr>
          <a:lstStyle/>
          <a:p>
            <a:pPr algn="ctr"/>
            <a:r>
              <a:rPr lang="en-US" altLang="zh-CN" dirty="0">
                <a:blipFill>
                  <a:blip r:embed="rId5"/>
                  <a:stretch>
                    <a:fillRect/>
                  </a:stretch>
                </a:blipFill>
                <a:latin typeface="叶根友刀锋黑草" panose="02010601030101010101" pitchFamily="2" charset="-122"/>
                <a:ea typeface="叶根友刀锋黑草" panose="02010601030101010101" pitchFamily="2" charset="-122"/>
              </a:rPr>
              <a:t>Presentation By: BAOTU</a:t>
            </a:r>
            <a:endParaRPr lang="zh-CN" altLang="en-US" dirty="0">
              <a:blipFill>
                <a:blip r:embed="rId5"/>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38429412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750" fill="hold"/>
                                        <p:tgtEl>
                                          <p:spTgt spid="8"/>
                                        </p:tgtEl>
                                        <p:attrNameLst>
                                          <p:attrName>ppt_y</p:attrName>
                                        </p:attrNameLst>
                                      </p:cBhvr>
                                      <p:tavLst>
                                        <p:tav tm="0">
                                          <p:val>
                                            <p:strVal val="#ppt_y"/>
                                          </p:val>
                                        </p:tav>
                                        <p:tav tm="100000">
                                          <p:val>
                                            <p:strVal val="#ppt_y"/>
                                          </p:val>
                                        </p:tav>
                                      </p:tavLst>
                                    </p:anim>
                                    <p:anim calcmode="lin" valueType="num">
                                      <p:cBhvr>
                                        <p:cTn id="16"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750" tmFilter="0,0; .5, 1; 1, 1"/>
                                        <p:tgtEl>
                                          <p:spTgt spid="8"/>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75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2" dur="750" fill="hold"/>
                                        <p:tgtEl>
                                          <p:spTgt spid="21"/>
                                        </p:tgtEl>
                                        <p:attrNameLst>
                                          <p:attrName>ppt_y</p:attrName>
                                        </p:attrNameLst>
                                      </p:cBhvr>
                                      <p:tavLst>
                                        <p:tav tm="0">
                                          <p:val>
                                            <p:strVal val="#ppt_y"/>
                                          </p:val>
                                        </p:tav>
                                        <p:tav tm="100000">
                                          <p:val>
                                            <p:strVal val="#ppt_y"/>
                                          </p:val>
                                        </p:tav>
                                      </p:tavLst>
                                    </p:anim>
                                    <p:anim calcmode="lin" valueType="num">
                                      <p:cBhvr>
                                        <p:cTn id="23" dur="75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4" dur="75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750" tmFilter="0,0; .5, 1; 1, 1"/>
                                        <p:tgtEl>
                                          <p:spTgt spid="21"/>
                                        </p:tgtEl>
                                      </p:cBhvr>
                                    </p:animEffect>
                                  </p:childTnLst>
                                </p:cTn>
                              </p:par>
                              <p:par>
                                <p:cTn id="26" presetID="2" presetClass="entr" presetSubtype="8" fill="hold" nodeType="withEffect">
                                  <p:stCondLst>
                                    <p:cond delay="17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1750"/>
                                  </p:stCondLst>
                                  <p:childTnLst>
                                    <p:animRot by="21600000">
                                      <p:cBhvr>
                                        <p:cTn id="31" dur="1000" fill="hold"/>
                                        <p:tgtEl>
                                          <p:spTgt spid="9"/>
                                        </p:tgtEl>
                                        <p:attrNameLst>
                                          <p:attrName>r</p:attrName>
                                        </p:attrNameLst>
                                      </p:cBhvr>
                                    </p:animRot>
                                  </p:childTnLst>
                                </p:cTn>
                              </p:par>
                              <p:par>
                                <p:cTn id="32" presetID="2" presetClass="entr" presetSubtype="8" fill="hold" nodeType="withEffect">
                                  <p:stCondLst>
                                    <p:cond delay="20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000" fill="hold"/>
                                        <p:tgtEl>
                                          <p:spTgt spid="22"/>
                                        </p:tgtEl>
                                        <p:attrNameLst>
                                          <p:attrName>ppt_x</p:attrName>
                                        </p:attrNameLst>
                                      </p:cBhvr>
                                      <p:tavLst>
                                        <p:tav tm="0">
                                          <p:val>
                                            <p:strVal val="0-#ppt_w/2"/>
                                          </p:val>
                                        </p:tav>
                                        <p:tav tm="100000">
                                          <p:val>
                                            <p:strVal val="#ppt_x"/>
                                          </p:val>
                                        </p:tav>
                                      </p:tavLst>
                                    </p:anim>
                                    <p:anim calcmode="lin" valueType="num">
                                      <p:cBhvr additive="base">
                                        <p:cTn id="35" dur="1000" fill="hold"/>
                                        <p:tgtEl>
                                          <p:spTgt spid="22"/>
                                        </p:tgtEl>
                                        <p:attrNameLst>
                                          <p:attrName>ppt_y</p:attrName>
                                        </p:attrNameLst>
                                      </p:cBhvr>
                                      <p:tavLst>
                                        <p:tav tm="0">
                                          <p:val>
                                            <p:strVal val="#ppt_y"/>
                                          </p:val>
                                        </p:tav>
                                        <p:tav tm="100000">
                                          <p:val>
                                            <p:strVal val="#ppt_y"/>
                                          </p:val>
                                        </p:tav>
                                      </p:tavLst>
                                    </p:anim>
                                  </p:childTnLst>
                                </p:cTn>
                              </p:par>
                              <p:par>
                                <p:cTn id="36" presetID="8" presetClass="emph" presetSubtype="0" fill="hold" nodeType="withEffect">
                                  <p:stCondLst>
                                    <p:cond delay="2000"/>
                                  </p:stCondLst>
                                  <p:childTnLst>
                                    <p:animRot by="21600000">
                                      <p:cBhvr>
                                        <p:cTn id="37" dur="1000" fill="hold"/>
                                        <p:tgtEl>
                                          <p:spTgt spid="22"/>
                                        </p:tgtEl>
                                        <p:attrNameLst>
                                          <p:attrName>r</p:attrName>
                                        </p:attrNameLst>
                                      </p:cBhvr>
                                    </p:animRot>
                                  </p:childTnLst>
                                </p:cTn>
                              </p:par>
                              <p:par>
                                <p:cTn id="38" presetID="2" presetClass="entr" presetSubtype="8" fill="hold" nodeType="withEffect">
                                  <p:stCondLst>
                                    <p:cond delay="225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1000" fill="hold"/>
                                        <p:tgtEl>
                                          <p:spTgt spid="23"/>
                                        </p:tgtEl>
                                        <p:attrNameLst>
                                          <p:attrName>ppt_x</p:attrName>
                                        </p:attrNameLst>
                                      </p:cBhvr>
                                      <p:tavLst>
                                        <p:tav tm="0">
                                          <p:val>
                                            <p:strVal val="0-#ppt_w/2"/>
                                          </p:val>
                                        </p:tav>
                                        <p:tav tm="100000">
                                          <p:val>
                                            <p:strVal val="#ppt_x"/>
                                          </p:val>
                                        </p:tav>
                                      </p:tavLst>
                                    </p:anim>
                                    <p:anim calcmode="lin" valueType="num">
                                      <p:cBhvr additive="base">
                                        <p:cTn id="41" dur="1000" fill="hold"/>
                                        <p:tgtEl>
                                          <p:spTgt spid="23"/>
                                        </p:tgtEl>
                                        <p:attrNameLst>
                                          <p:attrName>ppt_y</p:attrName>
                                        </p:attrNameLst>
                                      </p:cBhvr>
                                      <p:tavLst>
                                        <p:tav tm="0">
                                          <p:val>
                                            <p:strVal val="#ppt_y"/>
                                          </p:val>
                                        </p:tav>
                                        <p:tav tm="100000">
                                          <p:val>
                                            <p:strVal val="#ppt_y"/>
                                          </p:val>
                                        </p:tav>
                                      </p:tavLst>
                                    </p:anim>
                                  </p:childTnLst>
                                </p:cTn>
                              </p:par>
                              <p:par>
                                <p:cTn id="42" presetID="8" presetClass="emph" presetSubtype="0" fill="hold" nodeType="withEffect">
                                  <p:stCondLst>
                                    <p:cond delay="2250"/>
                                  </p:stCondLst>
                                  <p:childTnLst>
                                    <p:animRot by="21600000">
                                      <p:cBhvr>
                                        <p:cTn id="43" dur="1000" fill="hold"/>
                                        <p:tgtEl>
                                          <p:spTgt spid="23"/>
                                        </p:tgtEl>
                                        <p:attrNameLst>
                                          <p:attrName>r</p:attrName>
                                        </p:attrNameLst>
                                      </p:cBhvr>
                                    </p:animRot>
                                  </p:childTnLst>
                                </p:cTn>
                              </p:par>
                              <p:par>
                                <p:cTn id="44" presetID="2" presetClass="entr" presetSubtype="8" fill="hold" nodeType="withEffect">
                                  <p:stCondLst>
                                    <p:cond delay="25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1000" fill="hold"/>
                                        <p:tgtEl>
                                          <p:spTgt spid="24"/>
                                        </p:tgtEl>
                                        <p:attrNameLst>
                                          <p:attrName>ppt_x</p:attrName>
                                        </p:attrNameLst>
                                      </p:cBhvr>
                                      <p:tavLst>
                                        <p:tav tm="0">
                                          <p:val>
                                            <p:strVal val="0-#ppt_w/2"/>
                                          </p:val>
                                        </p:tav>
                                        <p:tav tm="100000">
                                          <p:val>
                                            <p:strVal val="#ppt_x"/>
                                          </p:val>
                                        </p:tav>
                                      </p:tavLst>
                                    </p:anim>
                                    <p:anim calcmode="lin" valueType="num">
                                      <p:cBhvr additive="base">
                                        <p:cTn id="47" dur="1000" fill="hold"/>
                                        <p:tgtEl>
                                          <p:spTgt spid="24"/>
                                        </p:tgtEl>
                                        <p:attrNameLst>
                                          <p:attrName>ppt_y</p:attrName>
                                        </p:attrNameLst>
                                      </p:cBhvr>
                                      <p:tavLst>
                                        <p:tav tm="0">
                                          <p:val>
                                            <p:strVal val="#ppt_y"/>
                                          </p:val>
                                        </p:tav>
                                        <p:tav tm="100000">
                                          <p:val>
                                            <p:strVal val="#ppt_y"/>
                                          </p:val>
                                        </p:tav>
                                      </p:tavLst>
                                    </p:anim>
                                  </p:childTnLst>
                                </p:cTn>
                              </p:par>
                              <p:par>
                                <p:cTn id="48" presetID="8" presetClass="emph" presetSubtype="0" fill="hold" nodeType="withEffect">
                                  <p:stCondLst>
                                    <p:cond delay="2500"/>
                                  </p:stCondLst>
                                  <p:childTnLst>
                                    <p:animRot by="21600000">
                                      <p:cBhvr>
                                        <p:cTn id="49" dur="1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3DD528D5-3DA5-45C6-8246-DECDA98C08DD}"/>
              </a:ext>
            </a:extLst>
          </p:cNvPr>
          <p:cNvCxnSpPr/>
          <p:nvPr/>
        </p:nvCxnSpPr>
        <p:spPr>
          <a:xfrm>
            <a:off x="5826000" y="1248983"/>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xmlns="" id="{64DBB6D7-AA16-4109-8087-E5CBAE8E6754}"/>
              </a:ext>
            </a:extLst>
          </p:cNvPr>
          <p:cNvGrpSpPr/>
          <p:nvPr/>
        </p:nvGrpSpPr>
        <p:grpSpPr>
          <a:xfrm>
            <a:off x="6054273" y="1264519"/>
            <a:ext cx="4558471" cy="3548103"/>
            <a:chOff x="6054273" y="1264519"/>
            <a:chExt cx="4558471" cy="3548103"/>
          </a:xfrm>
        </p:grpSpPr>
        <p:grpSp>
          <p:nvGrpSpPr>
            <p:cNvPr id="8" name="Group 32">
              <a:extLst>
                <a:ext uri="{FF2B5EF4-FFF2-40B4-BE49-F238E27FC236}">
                  <a16:creationId xmlns:a16="http://schemas.microsoft.com/office/drawing/2014/main" xmlns="" id="{7661F5DB-D8F6-4F57-A3C9-487028DE0A89}"/>
                </a:ext>
              </a:extLst>
            </p:cNvPr>
            <p:cNvGrpSpPr>
              <a:grpSpLocks noChangeAspect="1"/>
            </p:cNvGrpSpPr>
            <p:nvPr/>
          </p:nvGrpSpPr>
          <p:grpSpPr bwMode="auto">
            <a:xfrm>
              <a:off x="6054273" y="1264519"/>
              <a:ext cx="4558471" cy="3548103"/>
              <a:chOff x="2101597" y="594889"/>
              <a:chExt cx="4994398" cy="3886016"/>
            </a:xfrm>
          </p:grpSpPr>
          <p:pic>
            <p:nvPicPr>
              <p:cNvPr id="9" name="Picture 20">
                <a:extLst>
                  <a:ext uri="{FF2B5EF4-FFF2-40B4-BE49-F238E27FC236}">
                    <a16:creationId xmlns:a16="http://schemas.microsoft.com/office/drawing/2014/main" xmlns="" id="{E6D22224-ABA5-4CB0-AA4D-8FE8EAAC29B1}"/>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1597" y="594889"/>
                <a:ext cx="4994398" cy="3886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4">
                <a:extLst>
                  <a:ext uri="{FF2B5EF4-FFF2-40B4-BE49-F238E27FC236}">
                    <a16:creationId xmlns:a16="http://schemas.microsoft.com/office/drawing/2014/main" xmlns="" id="{42AAD255-02BB-4075-917F-552B19FF826A}"/>
                  </a:ext>
                </a:extLst>
              </p:cNvPr>
              <p:cNvSpPr/>
              <p:nvPr/>
            </p:nvSpPr>
            <p:spPr>
              <a:xfrm>
                <a:off x="2908107" y="1313273"/>
                <a:ext cx="3309985" cy="2049275"/>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217">
                  <a:defRPr/>
                </a:pPr>
                <a:endParaRPr lang="en-US" sz="900" dirty="0">
                  <a:cs typeface="+mn-ea"/>
                  <a:sym typeface="+mn-lt"/>
                </a:endParaRPr>
              </a:p>
            </p:txBody>
          </p:sp>
        </p:grpSp>
        <p:pic>
          <p:nvPicPr>
            <p:cNvPr id="31" name="图片占位符 7">
              <a:extLst>
                <a:ext uri="{FF2B5EF4-FFF2-40B4-BE49-F238E27FC236}">
                  <a16:creationId xmlns:a16="http://schemas.microsoft.com/office/drawing/2014/main" xmlns="" id="{03B4AD92-1ACB-4629-ABB0-B7222A452C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4808" y="1930010"/>
              <a:ext cx="2827624" cy="1872841"/>
            </a:xfrm>
            <a:prstGeom prst="rect">
              <a:avLst/>
            </a:prstGeom>
          </p:spPr>
        </p:pic>
      </p:grpSp>
      <p:grpSp>
        <p:nvGrpSpPr>
          <p:cNvPr id="60" name="组合 59">
            <a:extLst>
              <a:ext uri="{FF2B5EF4-FFF2-40B4-BE49-F238E27FC236}">
                <a16:creationId xmlns:a16="http://schemas.microsoft.com/office/drawing/2014/main" xmlns="" id="{176BAB48-AD9C-4D2F-A840-9D70EAF63D3B}"/>
              </a:ext>
            </a:extLst>
          </p:cNvPr>
          <p:cNvGrpSpPr/>
          <p:nvPr/>
        </p:nvGrpSpPr>
        <p:grpSpPr>
          <a:xfrm>
            <a:off x="1790509" y="1287199"/>
            <a:ext cx="4558471" cy="3548103"/>
            <a:chOff x="1790509" y="1287199"/>
            <a:chExt cx="4558471" cy="3548103"/>
          </a:xfrm>
        </p:grpSpPr>
        <p:grpSp>
          <p:nvGrpSpPr>
            <p:cNvPr id="5" name="Group 29">
              <a:extLst>
                <a:ext uri="{FF2B5EF4-FFF2-40B4-BE49-F238E27FC236}">
                  <a16:creationId xmlns:a16="http://schemas.microsoft.com/office/drawing/2014/main" xmlns="" id="{3AADF928-7C4E-4582-AF02-5CCAB7B3B4F1}"/>
                </a:ext>
              </a:extLst>
            </p:cNvPr>
            <p:cNvGrpSpPr>
              <a:grpSpLocks noChangeAspect="1"/>
            </p:cNvGrpSpPr>
            <p:nvPr/>
          </p:nvGrpSpPr>
          <p:grpSpPr bwMode="auto">
            <a:xfrm>
              <a:off x="1790509" y="1287199"/>
              <a:ext cx="4558471" cy="3548103"/>
              <a:chOff x="2101597" y="594889"/>
              <a:chExt cx="4994398" cy="3886016"/>
            </a:xfrm>
          </p:grpSpPr>
          <p:pic>
            <p:nvPicPr>
              <p:cNvPr id="6" name="Picture 20">
                <a:extLst>
                  <a:ext uri="{FF2B5EF4-FFF2-40B4-BE49-F238E27FC236}">
                    <a16:creationId xmlns:a16="http://schemas.microsoft.com/office/drawing/2014/main" xmlns="" id="{4C23FA27-8321-44A4-B7FA-3799C85A82CB}"/>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1597" y="594889"/>
                <a:ext cx="4994398" cy="3886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31">
                <a:extLst>
                  <a:ext uri="{FF2B5EF4-FFF2-40B4-BE49-F238E27FC236}">
                    <a16:creationId xmlns:a16="http://schemas.microsoft.com/office/drawing/2014/main" xmlns="" id="{7F30B03B-4B8B-4933-956B-6FB726CB3C15}"/>
                  </a:ext>
                </a:extLst>
              </p:cNvPr>
              <p:cNvSpPr/>
              <p:nvPr/>
            </p:nvSpPr>
            <p:spPr>
              <a:xfrm>
                <a:off x="2908107" y="1313273"/>
                <a:ext cx="3309985" cy="2049275"/>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217">
                  <a:defRPr/>
                </a:pPr>
                <a:endParaRPr lang="en-US" sz="900" dirty="0">
                  <a:cs typeface="+mn-ea"/>
                  <a:sym typeface="+mn-lt"/>
                </a:endParaRPr>
              </a:p>
            </p:txBody>
          </p:sp>
        </p:grpSp>
        <p:pic>
          <p:nvPicPr>
            <p:cNvPr id="29" name="图片占位符 5">
              <a:extLst>
                <a:ext uri="{FF2B5EF4-FFF2-40B4-BE49-F238E27FC236}">
                  <a16:creationId xmlns:a16="http://schemas.microsoft.com/office/drawing/2014/main" xmlns="" id="{FC1D3389-640D-46B4-9A46-277C263C49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5690" y="1941433"/>
              <a:ext cx="2978271" cy="1861419"/>
            </a:xfrm>
            <a:prstGeom prst="rect">
              <a:avLst/>
            </a:prstGeom>
          </p:spPr>
        </p:pic>
      </p:grpSp>
      <p:grpSp>
        <p:nvGrpSpPr>
          <p:cNvPr id="59" name="组合 58">
            <a:extLst>
              <a:ext uri="{FF2B5EF4-FFF2-40B4-BE49-F238E27FC236}">
                <a16:creationId xmlns:a16="http://schemas.microsoft.com/office/drawing/2014/main" xmlns="" id="{BB08658A-D3A0-4FB9-9074-30254253F0FF}"/>
              </a:ext>
            </a:extLst>
          </p:cNvPr>
          <p:cNvGrpSpPr/>
          <p:nvPr/>
        </p:nvGrpSpPr>
        <p:grpSpPr>
          <a:xfrm>
            <a:off x="3271356" y="913657"/>
            <a:ext cx="5786697" cy="4504097"/>
            <a:chOff x="3271356" y="913657"/>
            <a:chExt cx="5786697" cy="4504097"/>
          </a:xfrm>
        </p:grpSpPr>
        <p:grpSp>
          <p:nvGrpSpPr>
            <p:cNvPr id="11" name="Group 36">
              <a:extLst>
                <a:ext uri="{FF2B5EF4-FFF2-40B4-BE49-F238E27FC236}">
                  <a16:creationId xmlns:a16="http://schemas.microsoft.com/office/drawing/2014/main" xmlns="" id="{95F650C4-0AC9-4072-8C3D-93842D00AF6C}"/>
                </a:ext>
              </a:extLst>
            </p:cNvPr>
            <p:cNvGrpSpPr>
              <a:grpSpLocks noChangeAspect="1"/>
            </p:cNvGrpSpPr>
            <p:nvPr/>
          </p:nvGrpSpPr>
          <p:grpSpPr bwMode="auto">
            <a:xfrm>
              <a:off x="3271356" y="913657"/>
              <a:ext cx="5786697" cy="4504097"/>
              <a:chOff x="2101597" y="594889"/>
              <a:chExt cx="4994398" cy="3886016"/>
            </a:xfrm>
          </p:grpSpPr>
          <p:pic>
            <p:nvPicPr>
              <p:cNvPr id="12" name="Picture 20">
                <a:extLst>
                  <a:ext uri="{FF2B5EF4-FFF2-40B4-BE49-F238E27FC236}">
                    <a16:creationId xmlns:a16="http://schemas.microsoft.com/office/drawing/2014/main" xmlns="" id="{650ADA88-A1F6-490C-B236-4AEAE22F49F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01597" y="594889"/>
                <a:ext cx="4994398" cy="3886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38">
                <a:extLst>
                  <a:ext uri="{FF2B5EF4-FFF2-40B4-BE49-F238E27FC236}">
                    <a16:creationId xmlns:a16="http://schemas.microsoft.com/office/drawing/2014/main" xmlns="" id="{D1B59937-DE29-49B1-B524-F7BD935D6EF7}"/>
                  </a:ext>
                </a:extLst>
              </p:cNvPr>
              <p:cNvSpPr/>
              <p:nvPr/>
            </p:nvSpPr>
            <p:spPr>
              <a:xfrm>
                <a:off x="2908107" y="1313273"/>
                <a:ext cx="3309985" cy="2049275"/>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217">
                  <a:defRPr/>
                </a:pPr>
                <a:endParaRPr lang="en-US" sz="900" dirty="0">
                  <a:cs typeface="+mn-ea"/>
                  <a:sym typeface="+mn-lt"/>
                </a:endParaRPr>
              </a:p>
            </p:txBody>
          </p:sp>
        </p:grpSp>
        <p:pic>
          <p:nvPicPr>
            <p:cNvPr id="30" name="图片占位符 4">
              <a:extLst>
                <a:ext uri="{FF2B5EF4-FFF2-40B4-BE49-F238E27FC236}">
                  <a16:creationId xmlns:a16="http://schemas.microsoft.com/office/drawing/2014/main" xmlns="" id="{EBB3D487-608E-499B-BC68-149A518339B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9931" y="1746302"/>
              <a:ext cx="3826836" cy="2391773"/>
            </a:xfrm>
            <a:prstGeom prst="rect">
              <a:avLst/>
            </a:prstGeom>
          </p:spPr>
        </p:pic>
      </p:grpSp>
      <p:grpSp>
        <p:nvGrpSpPr>
          <p:cNvPr id="47" name="组合 46">
            <a:extLst>
              <a:ext uri="{FF2B5EF4-FFF2-40B4-BE49-F238E27FC236}">
                <a16:creationId xmlns:a16="http://schemas.microsoft.com/office/drawing/2014/main" xmlns="" id="{E2F56312-0BA7-4CF4-BD77-ADD5D652A0C1}"/>
              </a:ext>
            </a:extLst>
          </p:cNvPr>
          <p:cNvGrpSpPr/>
          <p:nvPr/>
        </p:nvGrpSpPr>
        <p:grpSpPr>
          <a:xfrm>
            <a:off x="1653144" y="5046092"/>
            <a:ext cx="820132" cy="820132"/>
            <a:chOff x="3195687" y="4609707"/>
            <a:chExt cx="820132" cy="820132"/>
          </a:xfrm>
        </p:grpSpPr>
        <p:sp>
          <p:nvSpPr>
            <p:cNvPr id="48" name="椭圆 47">
              <a:extLst>
                <a:ext uri="{FF2B5EF4-FFF2-40B4-BE49-F238E27FC236}">
                  <a16:creationId xmlns:a16="http://schemas.microsoft.com/office/drawing/2014/main" xmlns="" id="{1CD6366F-7574-4958-8841-E12115B5EA6E}"/>
                </a:ext>
              </a:extLst>
            </p:cNvPr>
            <p:cNvSpPr/>
            <p:nvPr/>
          </p:nvSpPr>
          <p:spPr>
            <a:xfrm>
              <a:off x="3195687"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earth-with-dots-and-lines-of-connections-of-business_45142">
              <a:extLst>
                <a:ext uri="{FF2B5EF4-FFF2-40B4-BE49-F238E27FC236}">
                  <a16:creationId xmlns:a16="http://schemas.microsoft.com/office/drawing/2014/main" xmlns="" id="{D588E1C4-DE6D-4FF7-95AF-A10FB9279BE4}"/>
                </a:ext>
              </a:extLst>
            </p:cNvPr>
            <p:cNvSpPr>
              <a:spLocks noChangeAspect="1"/>
            </p:cNvSpPr>
            <p:nvPr/>
          </p:nvSpPr>
          <p:spPr bwMode="auto">
            <a:xfrm>
              <a:off x="3394414" y="4795824"/>
              <a:ext cx="422678" cy="42267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blipFill>
              <a:blip r:embed="rId8"/>
              <a:stretch>
                <a:fillRect/>
              </a:stretch>
            </a:blipFill>
            <a:ln>
              <a:noFill/>
            </a:ln>
          </p:spPr>
        </p:sp>
      </p:grpSp>
      <p:sp>
        <p:nvSpPr>
          <p:cNvPr id="50" name="文本框 49">
            <a:extLst>
              <a:ext uri="{FF2B5EF4-FFF2-40B4-BE49-F238E27FC236}">
                <a16:creationId xmlns:a16="http://schemas.microsoft.com/office/drawing/2014/main" xmlns="" id="{5C7071A7-0A81-4B70-9EEC-5CC829F2AD43}"/>
              </a:ext>
            </a:extLst>
          </p:cNvPr>
          <p:cNvSpPr txBox="1"/>
          <p:nvPr/>
        </p:nvSpPr>
        <p:spPr>
          <a:xfrm>
            <a:off x="282542" y="5283872"/>
            <a:ext cx="6702458" cy="369332"/>
          </a:xfrm>
          <a:prstGeom prst="rect">
            <a:avLst/>
          </a:prstGeom>
          <a:noFill/>
        </p:spPr>
        <p:txBody>
          <a:bodyPr wrap="square" rtlCol="0">
            <a:spAutoFit/>
          </a:bodyPr>
          <a:lstStyle/>
          <a:p>
            <a:pPr algn="ctr"/>
            <a:r>
              <a:rPr lang="en-US" altLang="zh-CN" dirty="0">
                <a:blipFill>
                  <a:blip r:embed="rId8"/>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8"/>
                <a:stretch>
                  <a:fillRect/>
                </a:stretch>
              </a:blipFill>
              <a:latin typeface="叶根友刀锋黑草" panose="02010601030101010101" pitchFamily="2" charset="-122"/>
              <a:ea typeface="叶根友刀锋黑草" panose="02010601030101010101" pitchFamily="2" charset="-122"/>
            </a:endParaRPr>
          </a:p>
        </p:txBody>
      </p:sp>
      <p:grpSp>
        <p:nvGrpSpPr>
          <p:cNvPr id="51" name="组合 50">
            <a:extLst>
              <a:ext uri="{FF2B5EF4-FFF2-40B4-BE49-F238E27FC236}">
                <a16:creationId xmlns:a16="http://schemas.microsoft.com/office/drawing/2014/main" xmlns="" id="{D9451766-705D-4831-888B-289A1892362B}"/>
              </a:ext>
            </a:extLst>
          </p:cNvPr>
          <p:cNvGrpSpPr/>
          <p:nvPr/>
        </p:nvGrpSpPr>
        <p:grpSpPr>
          <a:xfrm>
            <a:off x="5109026" y="5026796"/>
            <a:ext cx="820132" cy="820132"/>
            <a:chOff x="4647415" y="4609707"/>
            <a:chExt cx="820132" cy="820132"/>
          </a:xfrm>
        </p:grpSpPr>
        <p:sp>
          <p:nvSpPr>
            <p:cNvPr id="52" name="椭圆 51">
              <a:extLst>
                <a:ext uri="{FF2B5EF4-FFF2-40B4-BE49-F238E27FC236}">
                  <a16:creationId xmlns:a16="http://schemas.microsoft.com/office/drawing/2014/main" xmlns="" id="{1351D498-0976-4EF7-BFD0-0735E8410592}"/>
                </a:ext>
              </a:extLst>
            </p:cNvPr>
            <p:cNvSpPr/>
            <p:nvPr/>
          </p:nvSpPr>
          <p:spPr>
            <a:xfrm>
              <a:off x="4647415"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computer-service_78951">
              <a:extLst>
                <a:ext uri="{FF2B5EF4-FFF2-40B4-BE49-F238E27FC236}">
                  <a16:creationId xmlns:a16="http://schemas.microsoft.com/office/drawing/2014/main" xmlns="" id="{35E6BA81-B0B8-4C13-81D9-8AF95ED5CA47}"/>
                </a:ext>
              </a:extLst>
            </p:cNvPr>
            <p:cNvSpPr>
              <a:spLocks noChangeAspect="1"/>
            </p:cNvSpPr>
            <p:nvPr/>
          </p:nvSpPr>
          <p:spPr bwMode="auto">
            <a:xfrm>
              <a:off x="4828074" y="4819238"/>
              <a:ext cx="458813" cy="425831"/>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blipFill>
              <a:blip r:embed="rId8"/>
              <a:stretch>
                <a:fillRect/>
              </a:stretch>
            </a:blipFill>
            <a:ln>
              <a:noFill/>
            </a:ln>
          </p:spPr>
        </p:sp>
      </p:grpSp>
      <p:grpSp>
        <p:nvGrpSpPr>
          <p:cNvPr id="54" name="组合 53">
            <a:extLst>
              <a:ext uri="{FF2B5EF4-FFF2-40B4-BE49-F238E27FC236}">
                <a16:creationId xmlns:a16="http://schemas.microsoft.com/office/drawing/2014/main" xmlns="" id="{41C06970-9EBB-4D31-8ADF-CD5A9D59435E}"/>
              </a:ext>
            </a:extLst>
          </p:cNvPr>
          <p:cNvGrpSpPr/>
          <p:nvPr/>
        </p:nvGrpSpPr>
        <p:grpSpPr>
          <a:xfrm>
            <a:off x="8598483" y="5008796"/>
            <a:ext cx="820132" cy="820132"/>
            <a:chOff x="6249971" y="4593534"/>
            <a:chExt cx="820132" cy="820132"/>
          </a:xfrm>
        </p:grpSpPr>
        <p:sp>
          <p:nvSpPr>
            <p:cNvPr id="55" name="椭圆 54">
              <a:extLst>
                <a:ext uri="{FF2B5EF4-FFF2-40B4-BE49-F238E27FC236}">
                  <a16:creationId xmlns:a16="http://schemas.microsoft.com/office/drawing/2014/main" xmlns="" id="{0B2C029F-1718-4421-85A2-2FAE1A89224A}"/>
                </a:ext>
              </a:extLst>
            </p:cNvPr>
            <p:cNvSpPr/>
            <p:nvPr/>
          </p:nvSpPr>
          <p:spPr>
            <a:xfrm>
              <a:off x="6249971" y="4593534"/>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browser_14575">
              <a:extLst>
                <a:ext uri="{FF2B5EF4-FFF2-40B4-BE49-F238E27FC236}">
                  <a16:creationId xmlns:a16="http://schemas.microsoft.com/office/drawing/2014/main" xmlns="" id="{D964B02D-0CCA-42A1-B15A-FAA7B6195007}"/>
                </a:ext>
              </a:extLst>
            </p:cNvPr>
            <p:cNvSpPr>
              <a:spLocks noChangeAspect="1"/>
            </p:cNvSpPr>
            <p:nvPr/>
          </p:nvSpPr>
          <p:spPr bwMode="auto">
            <a:xfrm>
              <a:off x="6427329" y="4792276"/>
              <a:ext cx="465416" cy="479753"/>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8"/>
              <a:stretch>
                <a:fillRect/>
              </a:stretch>
            </a:blipFill>
            <a:ln>
              <a:noFill/>
            </a:ln>
          </p:spPr>
        </p:sp>
      </p:grpSp>
      <p:sp>
        <p:nvSpPr>
          <p:cNvPr id="57" name="文本框 56">
            <a:extLst>
              <a:ext uri="{FF2B5EF4-FFF2-40B4-BE49-F238E27FC236}">
                <a16:creationId xmlns:a16="http://schemas.microsoft.com/office/drawing/2014/main" xmlns="" id="{81834E02-2BDD-48DD-86CB-495D868A9975}"/>
              </a:ext>
            </a:extLst>
          </p:cNvPr>
          <p:cNvSpPr txBox="1"/>
          <p:nvPr/>
        </p:nvSpPr>
        <p:spPr>
          <a:xfrm>
            <a:off x="3755212" y="5278701"/>
            <a:ext cx="6702458" cy="369332"/>
          </a:xfrm>
          <a:prstGeom prst="rect">
            <a:avLst/>
          </a:prstGeom>
          <a:noFill/>
        </p:spPr>
        <p:txBody>
          <a:bodyPr wrap="square" rtlCol="0">
            <a:spAutoFit/>
          </a:bodyPr>
          <a:lstStyle/>
          <a:p>
            <a:pPr algn="ctr"/>
            <a:r>
              <a:rPr lang="en-US" altLang="zh-CN" dirty="0">
                <a:blipFill>
                  <a:blip r:embed="rId8"/>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8"/>
                <a:stretch>
                  <a:fillRect/>
                </a:stretch>
              </a:blipFill>
              <a:latin typeface="叶根友刀锋黑草" panose="02010601030101010101" pitchFamily="2" charset="-122"/>
              <a:ea typeface="叶根友刀锋黑草" panose="02010601030101010101" pitchFamily="2" charset="-122"/>
            </a:endParaRPr>
          </a:p>
        </p:txBody>
      </p:sp>
      <p:sp>
        <p:nvSpPr>
          <p:cNvPr id="58" name="文本框 57">
            <a:extLst>
              <a:ext uri="{FF2B5EF4-FFF2-40B4-BE49-F238E27FC236}">
                <a16:creationId xmlns:a16="http://schemas.microsoft.com/office/drawing/2014/main" xmlns="" id="{523447CB-DCE9-447C-8865-22D67487ABA3}"/>
              </a:ext>
            </a:extLst>
          </p:cNvPr>
          <p:cNvSpPr txBox="1"/>
          <p:nvPr/>
        </p:nvSpPr>
        <p:spPr>
          <a:xfrm>
            <a:off x="7227881" y="5248623"/>
            <a:ext cx="6702458" cy="369332"/>
          </a:xfrm>
          <a:prstGeom prst="rect">
            <a:avLst/>
          </a:prstGeom>
          <a:noFill/>
        </p:spPr>
        <p:txBody>
          <a:bodyPr wrap="square" rtlCol="0">
            <a:spAutoFit/>
          </a:bodyPr>
          <a:lstStyle/>
          <a:p>
            <a:pPr algn="ctr"/>
            <a:r>
              <a:rPr lang="en-US" altLang="zh-CN" dirty="0">
                <a:blipFill>
                  <a:blip r:embed="rId8"/>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8"/>
                <a:stretch>
                  <a:fillRect/>
                </a:stretch>
              </a:blipFill>
              <a:latin typeface="叶根友刀锋黑草" panose="02010601030101010101" pitchFamily="2" charset="-122"/>
              <a:ea typeface="叶根友刀锋黑草" panose="02010601030101010101" pitchFamily="2" charset="-122"/>
            </a:endParaRPr>
          </a:p>
        </p:txBody>
      </p:sp>
      <p:sp>
        <p:nvSpPr>
          <p:cNvPr id="2" name="矩形 1">
            <a:extLst>
              <a:ext uri="{FF2B5EF4-FFF2-40B4-BE49-F238E27FC236}">
                <a16:creationId xmlns:a16="http://schemas.microsoft.com/office/drawing/2014/main" xmlns="" id="{0125144F-964E-4496-A2A7-E0C42D68E632}"/>
              </a:ext>
            </a:extLst>
          </p:cNvPr>
          <p:cNvSpPr/>
          <p:nvPr/>
        </p:nvSpPr>
        <p:spPr>
          <a:xfrm>
            <a:off x="4642811" y="718428"/>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8"/>
                  <a:stretch>
                    <a:fillRect/>
                  </a:stretch>
                </a:blipFill>
                <a:latin typeface="叶根友刀锋黑草" panose="02010601030101010101" pitchFamily="2" charset="-122"/>
                <a:ea typeface="叶根友刀锋黑草" panose="02010601030101010101" pitchFamily="2" charset="-122"/>
                <a:sym typeface="+mn-lt"/>
              </a:rPr>
              <a:t>ADD TITLE HERE</a:t>
            </a:r>
          </a:p>
        </p:txBody>
      </p:sp>
    </p:spTree>
    <p:extLst>
      <p:ext uri="{BB962C8B-B14F-4D97-AF65-F5344CB8AC3E}">
        <p14:creationId xmlns:p14="http://schemas.microsoft.com/office/powerpoint/2010/main" val="1403072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14:bounceEnd="50000">
                                          <p:cBhvr additive="base">
                                            <p:cTn id="12"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anim calcmode="lin" valueType="num">
                                          <p:cBhvr>
                                            <p:cTn id="17" dur="1000" fill="hold"/>
                                            <p:tgtEl>
                                              <p:spTgt spid="59"/>
                                            </p:tgtEl>
                                            <p:attrNameLst>
                                              <p:attrName>ppt_x</p:attrName>
                                            </p:attrNameLst>
                                          </p:cBhvr>
                                          <p:tavLst>
                                            <p:tav tm="0">
                                              <p:val>
                                                <p:strVal val="#ppt_x"/>
                                              </p:val>
                                            </p:tav>
                                            <p:tav tm="100000">
                                              <p:val>
                                                <p:strVal val="#ppt_x"/>
                                              </p:val>
                                            </p:tav>
                                          </p:tavLst>
                                        </p:anim>
                                        <p:anim calcmode="lin" valueType="num">
                                          <p:cBhvr>
                                            <p:cTn id="18" dur="1000" fill="hold"/>
                                            <p:tgtEl>
                                              <p:spTgt spid="5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1000"/>
                                            <p:tgtEl>
                                              <p:spTgt spid="60"/>
                                            </p:tgtEl>
                                          </p:cBhvr>
                                        </p:animEffect>
                                        <p:anim calcmode="lin" valueType="num">
                                          <p:cBhvr>
                                            <p:cTn id="22" dur="1000" fill="hold"/>
                                            <p:tgtEl>
                                              <p:spTgt spid="60"/>
                                            </p:tgtEl>
                                            <p:attrNameLst>
                                              <p:attrName>ppt_x</p:attrName>
                                            </p:attrNameLst>
                                          </p:cBhvr>
                                          <p:tavLst>
                                            <p:tav tm="0">
                                              <p:val>
                                                <p:strVal val="#ppt_x"/>
                                              </p:val>
                                            </p:tav>
                                            <p:tav tm="100000">
                                              <p:val>
                                                <p:strVal val="#ppt_x"/>
                                              </p:val>
                                            </p:tav>
                                          </p:tavLst>
                                        </p:anim>
                                        <p:anim calcmode="lin" valueType="num">
                                          <p:cBhvr>
                                            <p:cTn id="23" dur="1000" fill="hold"/>
                                            <p:tgtEl>
                                              <p:spTgt spid="6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1000"/>
                                            <p:tgtEl>
                                              <p:spTgt spid="61"/>
                                            </p:tgtEl>
                                          </p:cBhvr>
                                        </p:animEffect>
                                        <p:anim calcmode="lin" valueType="num">
                                          <p:cBhvr>
                                            <p:cTn id="27" dur="1000" fill="hold"/>
                                            <p:tgtEl>
                                              <p:spTgt spid="61"/>
                                            </p:tgtEl>
                                            <p:attrNameLst>
                                              <p:attrName>ppt_x</p:attrName>
                                            </p:attrNameLst>
                                          </p:cBhvr>
                                          <p:tavLst>
                                            <p:tav tm="0">
                                              <p:val>
                                                <p:strVal val="#ppt_x"/>
                                              </p:val>
                                            </p:tav>
                                            <p:tav tm="100000">
                                              <p:val>
                                                <p:strVal val="#ppt_x"/>
                                              </p:val>
                                            </p:tav>
                                          </p:tavLst>
                                        </p:anim>
                                        <p:anim calcmode="lin" valueType="num">
                                          <p:cBhvr>
                                            <p:cTn id="28" dur="1000" fill="hold"/>
                                            <p:tgtEl>
                                              <p:spTgt spid="61"/>
                                            </p:tgtEl>
                                            <p:attrNameLst>
                                              <p:attrName>ppt_y</p:attrName>
                                            </p:attrNameLst>
                                          </p:cBhvr>
                                          <p:tavLst>
                                            <p:tav tm="0">
                                              <p:val>
                                                <p:strVal val="#ppt_y+.1"/>
                                              </p:val>
                                            </p:tav>
                                            <p:tav tm="100000">
                                              <p:val>
                                                <p:strVal val="#ppt_y"/>
                                              </p:val>
                                            </p:tav>
                                          </p:tavLst>
                                        </p:anim>
                                      </p:childTnLst>
                                    </p:cTn>
                                  </p:par>
                                  <p:par>
                                    <p:cTn id="29" presetID="2" presetClass="entr" presetSubtype="8" fill="hold" nodeType="withEffect">
                                      <p:stCondLst>
                                        <p:cond delay="175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1000" fill="hold"/>
                                            <p:tgtEl>
                                              <p:spTgt spid="47"/>
                                            </p:tgtEl>
                                            <p:attrNameLst>
                                              <p:attrName>ppt_x</p:attrName>
                                            </p:attrNameLst>
                                          </p:cBhvr>
                                          <p:tavLst>
                                            <p:tav tm="0">
                                              <p:val>
                                                <p:strVal val="0-#ppt_w/2"/>
                                              </p:val>
                                            </p:tav>
                                            <p:tav tm="100000">
                                              <p:val>
                                                <p:strVal val="#ppt_x"/>
                                              </p:val>
                                            </p:tav>
                                          </p:tavLst>
                                        </p:anim>
                                        <p:anim calcmode="lin" valueType="num">
                                          <p:cBhvr additive="base">
                                            <p:cTn id="32" dur="1000" fill="hold"/>
                                            <p:tgtEl>
                                              <p:spTgt spid="4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1750"/>
                                      </p:stCondLst>
                                      <p:childTnLst>
                                        <p:animRot by="21600000">
                                          <p:cBhvr>
                                            <p:cTn id="34" dur="1000" fill="hold"/>
                                            <p:tgtEl>
                                              <p:spTgt spid="47"/>
                                            </p:tgtEl>
                                            <p:attrNameLst>
                                              <p:attrName>r</p:attrName>
                                            </p:attrNameLst>
                                          </p:cBhvr>
                                        </p:animRot>
                                      </p:childTnLst>
                                    </p:cTn>
                                  </p:par>
                                  <p:par>
                                    <p:cTn id="35" presetID="2" presetClass="entr" presetSubtype="8" fill="hold" nodeType="withEffect">
                                      <p:stCondLst>
                                        <p:cond delay="175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1000" fill="hold"/>
                                            <p:tgtEl>
                                              <p:spTgt spid="51"/>
                                            </p:tgtEl>
                                            <p:attrNameLst>
                                              <p:attrName>ppt_x</p:attrName>
                                            </p:attrNameLst>
                                          </p:cBhvr>
                                          <p:tavLst>
                                            <p:tav tm="0">
                                              <p:val>
                                                <p:strVal val="0-#ppt_w/2"/>
                                              </p:val>
                                            </p:tav>
                                            <p:tav tm="100000">
                                              <p:val>
                                                <p:strVal val="#ppt_x"/>
                                              </p:val>
                                            </p:tav>
                                          </p:tavLst>
                                        </p:anim>
                                        <p:anim calcmode="lin" valueType="num">
                                          <p:cBhvr additive="base">
                                            <p:cTn id="38" dur="1000" fill="hold"/>
                                            <p:tgtEl>
                                              <p:spTgt spid="51"/>
                                            </p:tgtEl>
                                            <p:attrNameLst>
                                              <p:attrName>ppt_y</p:attrName>
                                            </p:attrNameLst>
                                          </p:cBhvr>
                                          <p:tavLst>
                                            <p:tav tm="0">
                                              <p:val>
                                                <p:strVal val="#ppt_y"/>
                                              </p:val>
                                            </p:tav>
                                            <p:tav tm="100000">
                                              <p:val>
                                                <p:strVal val="#ppt_y"/>
                                              </p:val>
                                            </p:tav>
                                          </p:tavLst>
                                        </p:anim>
                                      </p:childTnLst>
                                    </p:cTn>
                                  </p:par>
                                  <p:par>
                                    <p:cTn id="39" presetID="8" presetClass="emph" presetSubtype="0" fill="hold" nodeType="withEffect">
                                      <p:stCondLst>
                                        <p:cond delay="1750"/>
                                      </p:stCondLst>
                                      <p:childTnLst>
                                        <p:animRot by="21600000">
                                          <p:cBhvr>
                                            <p:cTn id="40" dur="1000" fill="hold"/>
                                            <p:tgtEl>
                                              <p:spTgt spid="51"/>
                                            </p:tgtEl>
                                            <p:attrNameLst>
                                              <p:attrName>r</p:attrName>
                                            </p:attrNameLst>
                                          </p:cBhvr>
                                        </p:animRot>
                                      </p:childTnLst>
                                    </p:cTn>
                                  </p:par>
                                  <p:par>
                                    <p:cTn id="41" presetID="2" presetClass="entr" presetSubtype="8" fill="hold" nodeType="withEffect">
                                      <p:stCondLst>
                                        <p:cond delay="17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000" fill="hold"/>
                                            <p:tgtEl>
                                              <p:spTgt spid="54"/>
                                            </p:tgtEl>
                                            <p:attrNameLst>
                                              <p:attrName>ppt_x</p:attrName>
                                            </p:attrNameLst>
                                          </p:cBhvr>
                                          <p:tavLst>
                                            <p:tav tm="0">
                                              <p:val>
                                                <p:strVal val="0-#ppt_w/2"/>
                                              </p:val>
                                            </p:tav>
                                            <p:tav tm="100000">
                                              <p:val>
                                                <p:strVal val="#ppt_x"/>
                                              </p:val>
                                            </p:tav>
                                          </p:tavLst>
                                        </p:anim>
                                        <p:anim calcmode="lin" valueType="num">
                                          <p:cBhvr additive="base">
                                            <p:cTn id="44" dur="1000" fill="hold"/>
                                            <p:tgtEl>
                                              <p:spTgt spid="54"/>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1750"/>
                                      </p:stCondLst>
                                      <p:childTnLst>
                                        <p:animRot by="21600000">
                                          <p:cBhvr>
                                            <p:cTn id="46" dur="1000" fill="hold"/>
                                            <p:tgtEl>
                                              <p:spTgt spid="54"/>
                                            </p:tgtEl>
                                            <p:attrNameLst>
                                              <p:attrName>r</p:attrName>
                                            </p:attrNameLst>
                                          </p:cBhvr>
                                        </p:animRot>
                                      </p:childTnLst>
                                    </p:cTn>
                                  </p:par>
                                  <p:par>
                                    <p:cTn id="47" presetID="38" presetClass="entr" presetSubtype="0" accel="50000" fill="hold" grpId="0" nodeType="withEffect">
                                      <p:stCondLst>
                                        <p:cond delay="2250"/>
                                      </p:stCondLst>
                                      <p:iterate type="lt">
                                        <p:tmPct val="10000"/>
                                      </p:iterate>
                                      <p:childTnLst>
                                        <p:set>
                                          <p:cBhvr>
                                            <p:cTn id="48" dur="1" fill="hold">
                                              <p:stCondLst>
                                                <p:cond delay="0"/>
                                              </p:stCondLst>
                                            </p:cTn>
                                            <p:tgtEl>
                                              <p:spTgt spid="50"/>
                                            </p:tgtEl>
                                            <p:attrNameLst>
                                              <p:attrName>style.visibility</p:attrName>
                                            </p:attrNameLst>
                                          </p:cBhvr>
                                          <p:to>
                                            <p:strVal val="visible"/>
                                          </p:to>
                                        </p:set>
                                        <p:set>
                                          <p:cBhvr>
                                            <p:cTn id="49" dur="455" fill="hold">
                                              <p:stCondLst>
                                                <p:cond delay="0"/>
                                              </p:stCondLst>
                                            </p:cTn>
                                            <p:tgtEl>
                                              <p:spTgt spid="50"/>
                                            </p:tgtEl>
                                            <p:attrNameLst>
                                              <p:attrName>style.rotation</p:attrName>
                                            </p:attrNameLst>
                                          </p:cBhvr>
                                          <p:to>
                                            <p:strVal val="-45.0"/>
                                          </p:to>
                                        </p:set>
                                        <p:anim calcmode="lin" valueType="num">
                                          <p:cBhvr>
                                            <p:cTn id="50" dur="455" fill="hold">
                                              <p:stCondLst>
                                                <p:cond delay="455"/>
                                              </p:stCondLst>
                                            </p:cTn>
                                            <p:tgtEl>
                                              <p:spTgt spid="5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5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5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50"/>
                                            </p:tgtEl>
                                            <p:attrNameLst>
                                              <p:attrName>ppt_y</p:attrName>
                                            </p:attrNameLst>
                                          </p:cBhvr>
                                          <p:tavLst>
                                            <p:tav tm="0">
                                              <p:val>
                                                <p:strVal val="#ppt_y-(0.354*#ppt_w-0.172*#ppt_h)"/>
                                              </p:val>
                                            </p:tav>
                                            <p:tav tm="100000">
                                              <p:val>
                                                <p:strVal val="#ppt_y"/>
                                              </p:val>
                                            </p:tav>
                                          </p:tavLst>
                                        </p:anim>
                                      </p:childTnLst>
                                    </p:cTn>
                                  </p:par>
                                  <p:par>
                                    <p:cTn id="54" presetID="6" presetClass="emph" presetSubtype="0" accel="100000" fill="hold" grpId="1" nodeType="withEffect">
                                      <p:stCondLst>
                                        <p:cond delay="2250"/>
                                      </p:stCondLst>
                                      <p:iterate type="lt">
                                        <p:tmPct val="10000"/>
                                      </p:iterate>
                                      <p:childTnLst>
                                        <p:animScale>
                                          <p:cBhvr>
                                            <p:cTn id="55" dur="1000" fill="hold"/>
                                            <p:tgtEl>
                                              <p:spTgt spid="50"/>
                                            </p:tgtEl>
                                          </p:cBhvr>
                                          <p:by x="105000" y="105000"/>
                                        </p:animScale>
                                      </p:childTnLst>
                                    </p:cTn>
                                  </p:par>
                                  <p:par>
                                    <p:cTn id="56" presetID="38" presetClass="entr" presetSubtype="0" accel="50000" fill="hold" grpId="0" nodeType="withEffect">
                                      <p:stCondLst>
                                        <p:cond delay="2250"/>
                                      </p:stCondLst>
                                      <p:iterate type="lt">
                                        <p:tmPct val="10000"/>
                                      </p:iterate>
                                      <p:childTnLst>
                                        <p:set>
                                          <p:cBhvr>
                                            <p:cTn id="57" dur="1" fill="hold">
                                              <p:stCondLst>
                                                <p:cond delay="0"/>
                                              </p:stCondLst>
                                            </p:cTn>
                                            <p:tgtEl>
                                              <p:spTgt spid="57"/>
                                            </p:tgtEl>
                                            <p:attrNameLst>
                                              <p:attrName>style.visibility</p:attrName>
                                            </p:attrNameLst>
                                          </p:cBhvr>
                                          <p:to>
                                            <p:strVal val="visible"/>
                                          </p:to>
                                        </p:set>
                                        <p:set>
                                          <p:cBhvr>
                                            <p:cTn id="58" dur="455" fill="hold">
                                              <p:stCondLst>
                                                <p:cond delay="0"/>
                                              </p:stCondLst>
                                            </p:cTn>
                                            <p:tgtEl>
                                              <p:spTgt spid="57"/>
                                            </p:tgtEl>
                                            <p:attrNameLst>
                                              <p:attrName>style.rotation</p:attrName>
                                            </p:attrNameLst>
                                          </p:cBhvr>
                                          <p:to>
                                            <p:strVal val="-45.0"/>
                                          </p:to>
                                        </p:set>
                                        <p:anim calcmode="lin" valueType="num">
                                          <p:cBhvr>
                                            <p:cTn id="59"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60"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61"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62"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63" presetID="6" presetClass="emph" presetSubtype="0" accel="100000" fill="hold" grpId="1" nodeType="withEffect">
                                      <p:stCondLst>
                                        <p:cond delay="2250"/>
                                      </p:stCondLst>
                                      <p:iterate type="lt">
                                        <p:tmPct val="10000"/>
                                      </p:iterate>
                                      <p:childTnLst>
                                        <p:animScale>
                                          <p:cBhvr>
                                            <p:cTn id="64" dur="1000" fill="hold"/>
                                            <p:tgtEl>
                                              <p:spTgt spid="57"/>
                                            </p:tgtEl>
                                          </p:cBhvr>
                                          <p:by x="105000" y="105000"/>
                                        </p:animScale>
                                      </p:childTnLst>
                                    </p:cTn>
                                  </p:par>
                                  <p:par>
                                    <p:cTn id="65" presetID="38" presetClass="entr" presetSubtype="0" accel="50000" fill="hold" grpId="0" nodeType="withEffect">
                                      <p:stCondLst>
                                        <p:cond delay="2250"/>
                                      </p:stCondLst>
                                      <p:iterate type="lt">
                                        <p:tmPct val="10000"/>
                                      </p:iterate>
                                      <p:childTnLst>
                                        <p:set>
                                          <p:cBhvr>
                                            <p:cTn id="66" dur="1" fill="hold">
                                              <p:stCondLst>
                                                <p:cond delay="0"/>
                                              </p:stCondLst>
                                            </p:cTn>
                                            <p:tgtEl>
                                              <p:spTgt spid="58"/>
                                            </p:tgtEl>
                                            <p:attrNameLst>
                                              <p:attrName>style.visibility</p:attrName>
                                            </p:attrNameLst>
                                          </p:cBhvr>
                                          <p:to>
                                            <p:strVal val="visible"/>
                                          </p:to>
                                        </p:set>
                                        <p:set>
                                          <p:cBhvr>
                                            <p:cTn id="67" dur="455" fill="hold">
                                              <p:stCondLst>
                                                <p:cond delay="0"/>
                                              </p:stCondLst>
                                            </p:cTn>
                                            <p:tgtEl>
                                              <p:spTgt spid="58"/>
                                            </p:tgtEl>
                                            <p:attrNameLst>
                                              <p:attrName>style.rotation</p:attrName>
                                            </p:attrNameLst>
                                          </p:cBhvr>
                                          <p:to>
                                            <p:strVal val="-45.0"/>
                                          </p:to>
                                        </p:set>
                                        <p:anim calcmode="lin" valueType="num">
                                          <p:cBhvr>
                                            <p:cTn id="68" dur="455" fill="hold">
                                              <p:stCondLst>
                                                <p:cond delay="455"/>
                                              </p:stCondLst>
                                            </p:cTn>
                                            <p:tgtEl>
                                              <p:spTgt spid="58"/>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58"/>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58"/>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58"/>
                                            </p:tgtEl>
                                            <p:attrNameLst>
                                              <p:attrName>ppt_y</p:attrName>
                                            </p:attrNameLst>
                                          </p:cBhvr>
                                          <p:tavLst>
                                            <p:tav tm="0">
                                              <p:val>
                                                <p:strVal val="#ppt_y-(0.354*#ppt_w-0.172*#ppt_h)"/>
                                              </p:val>
                                            </p:tav>
                                            <p:tav tm="100000">
                                              <p:val>
                                                <p:strVal val="#ppt_y"/>
                                              </p:val>
                                            </p:tav>
                                          </p:tavLst>
                                        </p:anim>
                                      </p:childTnLst>
                                    </p:cTn>
                                  </p:par>
                                  <p:par>
                                    <p:cTn id="72" presetID="6" presetClass="emph" presetSubtype="0" accel="100000" fill="hold" grpId="1" nodeType="withEffect">
                                      <p:stCondLst>
                                        <p:cond delay="2250"/>
                                      </p:stCondLst>
                                      <p:iterate type="lt">
                                        <p:tmPct val="10000"/>
                                      </p:iterate>
                                      <p:childTnLst>
                                        <p:animScale>
                                          <p:cBhvr>
                                            <p:cTn id="73" dur="1000" fill="hold"/>
                                            <p:tgtEl>
                                              <p:spTgt spid="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7" grpId="0"/>
          <p:bldP spid="57" grpId="1"/>
          <p:bldP spid="58" grpId="0"/>
          <p:bldP spid="58" grpId="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4"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anim calcmode="lin" valueType="num">
                                          <p:cBhvr>
                                            <p:cTn id="17" dur="1000" fill="hold"/>
                                            <p:tgtEl>
                                              <p:spTgt spid="59"/>
                                            </p:tgtEl>
                                            <p:attrNameLst>
                                              <p:attrName>ppt_x</p:attrName>
                                            </p:attrNameLst>
                                          </p:cBhvr>
                                          <p:tavLst>
                                            <p:tav tm="0">
                                              <p:val>
                                                <p:strVal val="#ppt_x"/>
                                              </p:val>
                                            </p:tav>
                                            <p:tav tm="100000">
                                              <p:val>
                                                <p:strVal val="#ppt_x"/>
                                              </p:val>
                                            </p:tav>
                                          </p:tavLst>
                                        </p:anim>
                                        <p:anim calcmode="lin" valueType="num">
                                          <p:cBhvr>
                                            <p:cTn id="18" dur="1000" fill="hold"/>
                                            <p:tgtEl>
                                              <p:spTgt spid="5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1000"/>
                                            <p:tgtEl>
                                              <p:spTgt spid="60"/>
                                            </p:tgtEl>
                                          </p:cBhvr>
                                        </p:animEffect>
                                        <p:anim calcmode="lin" valueType="num">
                                          <p:cBhvr>
                                            <p:cTn id="22" dur="1000" fill="hold"/>
                                            <p:tgtEl>
                                              <p:spTgt spid="60"/>
                                            </p:tgtEl>
                                            <p:attrNameLst>
                                              <p:attrName>ppt_x</p:attrName>
                                            </p:attrNameLst>
                                          </p:cBhvr>
                                          <p:tavLst>
                                            <p:tav tm="0">
                                              <p:val>
                                                <p:strVal val="#ppt_x"/>
                                              </p:val>
                                            </p:tav>
                                            <p:tav tm="100000">
                                              <p:val>
                                                <p:strVal val="#ppt_x"/>
                                              </p:val>
                                            </p:tav>
                                          </p:tavLst>
                                        </p:anim>
                                        <p:anim calcmode="lin" valueType="num">
                                          <p:cBhvr>
                                            <p:cTn id="23" dur="1000" fill="hold"/>
                                            <p:tgtEl>
                                              <p:spTgt spid="6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1000"/>
                                            <p:tgtEl>
                                              <p:spTgt spid="61"/>
                                            </p:tgtEl>
                                          </p:cBhvr>
                                        </p:animEffect>
                                        <p:anim calcmode="lin" valueType="num">
                                          <p:cBhvr>
                                            <p:cTn id="27" dur="1000" fill="hold"/>
                                            <p:tgtEl>
                                              <p:spTgt spid="61"/>
                                            </p:tgtEl>
                                            <p:attrNameLst>
                                              <p:attrName>ppt_x</p:attrName>
                                            </p:attrNameLst>
                                          </p:cBhvr>
                                          <p:tavLst>
                                            <p:tav tm="0">
                                              <p:val>
                                                <p:strVal val="#ppt_x"/>
                                              </p:val>
                                            </p:tav>
                                            <p:tav tm="100000">
                                              <p:val>
                                                <p:strVal val="#ppt_x"/>
                                              </p:val>
                                            </p:tav>
                                          </p:tavLst>
                                        </p:anim>
                                        <p:anim calcmode="lin" valueType="num">
                                          <p:cBhvr>
                                            <p:cTn id="28" dur="1000" fill="hold"/>
                                            <p:tgtEl>
                                              <p:spTgt spid="61"/>
                                            </p:tgtEl>
                                            <p:attrNameLst>
                                              <p:attrName>ppt_y</p:attrName>
                                            </p:attrNameLst>
                                          </p:cBhvr>
                                          <p:tavLst>
                                            <p:tav tm="0">
                                              <p:val>
                                                <p:strVal val="#ppt_y+.1"/>
                                              </p:val>
                                            </p:tav>
                                            <p:tav tm="100000">
                                              <p:val>
                                                <p:strVal val="#ppt_y"/>
                                              </p:val>
                                            </p:tav>
                                          </p:tavLst>
                                        </p:anim>
                                      </p:childTnLst>
                                    </p:cTn>
                                  </p:par>
                                  <p:par>
                                    <p:cTn id="29" presetID="2" presetClass="entr" presetSubtype="8" fill="hold" nodeType="withEffect">
                                      <p:stCondLst>
                                        <p:cond delay="175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1000" fill="hold"/>
                                            <p:tgtEl>
                                              <p:spTgt spid="47"/>
                                            </p:tgtEl>
                                            <p:attrNameLst>
                                              <p:attrName>ppt_x</p:attrName>
                                            </p:attrNameLst>
                                          </p:cBhvr>
                                          <p:tavLst>
                                            <p:tav tm="0">
                                              <p:val>
                                                <p:strVal val="0-#ppt_w/2"/>
                                              </p:val>
                                            </p:tav>
                                            <p:tav tm="100000">
                                              <p:val>
                                                <p:strVal val="#ppt_x"/>
                                              </p:val>
                                            </p:tav>
                                          </p:tavLst>
                                        </p:anim>
                                        <p:anim calcmode="lin" valueType="num">
                                          <p:cBhvr additive="base">
                                            <p:cTn id="32" dur="1000" fill="hold"/>
                                            <p:tgtEl>
                                              <p:spTgt spid="47"/>
                                            </p:tgtEl>
                                            <p:attrNameLst>
                                              <p:attrName>ppt_y</p:attrName>
                                            </p:attrNameLst>
                                          </p:cBhvr>
                                          <p:tavLst>
                                            <p:tav tm="0">
                                              <p:val>
                                                <p:strVal val="#ppt_y"/>
                                              </p:val>
                                            </p:tav>
                                            <p:tav tm="100000">
                                              <p:val>
                                                <p:strVal val="#ppt_y"/>
                                              </p:val>
                                            </p:tav>
                                          </p:tavLst>
                                        </p:anim>
                                      </p:childTnLst>
                                    </p:cTn>
                                  </p:par>
                                  <p:par>
                                    <p:cTn id="33" presetID="8" presetClass="emph" presetSubtype="0" fill="hold" nodeType="withEffect">
                                      <p:stCondLst>
                                        <p:cond delay="1750"/>
                                      </p:stCondLst>
                                      <p:childTnLst>
                                        <p:animRot by="21600000">
                                          <p:cBhvr>
                                            <p:cTn id="34" dur="1000" fill="hold"/>
                                            <p:tgtEl>
                                              <p:spTgt spid="47"/>
                                            </p:tgtEl>
                                            <p:attrNameLst>
                                              <p:attrName>r</p:attrName>
                                            </p:attrNameLst>
                                          </p:cBhvr>
                                        </p:animRot>
                                      </p:childTnLst>
                                    </p:cTn>
                                  </p:par>
                                  <p:par>
                                    <p:cTn id="35" presetID="2" presetClass="entr" presetSubtype="8" fill="hold" nodeType="withEffect">
                                      <p:stCondLst>
                                        <p:cond delay="175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1000" fill="hold"/>
                                            <p:tgtEl>
                                              <p:spTgt spid="51"/>
                                            </p:tgtEl>
                                            <p:attrNameLst>
                                              <p:attrName>ppt_x</p:attrName>
                                            </p:attrNameLst>
                                          </p:cBhvr>
                                          <p:tavLst>
                                            <p:tav tm="0">
                                              <p:val>
                                                <p:strVal val="0-#ppt_w/2"/>
                                              </p:val>
                                            </p:tav>
                                            <p:tav tm="100000">
                                              <p:val>
                                                <p:strVal val="#ppt_x"/>
                                              </p:val>
                                            </p:tav>
                                          </p:tavLst>
                                        </p:anim>
                                        <p:anim calcmode="lin" valueType="num">
                                          <p:cBhvr additive="base">
                                            <p:cTn id="38" dur="1000" fill="hold"/>
                                            <p:tgtEl>
                                              <p:spTgt spid="51"/>
                                            </p:tgtEl>
                                            <p:attrNameLst>
                                              <p:attrName>ppt_y</p:attrName>
                                            </p:attrNameLst>
                                          </p:cBhvr>
                                          <p:tavLst>
                                            <p:tav tm="0">
                                              <p:val>
                                                <p:strVal val="#ppt_y"/>
                                              </p:val>
                                            </p:tav>
                                            <p:tav tm="100000">
                                              <p:val>
                                                <p:strVal val="#ppt_y"/>
                                              </p:val>
                                            </p:tav>
                                          </p:tavLst>
                                        </p:anim>
                                      </p:childTnLst>
                                    </p:cTn>
                                  </p:par>
                                  <p:par>
                                    <p:cTn id="39" presetID="8" presetClass="emph" presetSubtype="0" fill="hold" nodeType="withEffect">
                                      <p:stCondLst>
                                        <p:cond delay="1750"/>
                                      </p:stCondLst>
                                      <p:childTnLst>
                                        <p:animRot by="21600000">
                                          <p:cBhvr>
                                            <p:cTn id="40" dur="1000" fill="hold"/>
                                            <p:tgtEl>
                                              <p:spTgt spid="51"/>
                                            </p:tgtEl>
                                            <p:attrNameLst>
                                              <p:attrName>r</p:attrName>
                                            </p:attrNameLst>
                                          </p:cBhvr>
                                        </p:animRot>
                                      </p:childTnLst>
                                    </p:cTn>
                                  </p:par>
                                  <p:par>
                                    <p:cTn id="41" presetID="2" presetClass="entr" presetSubtype="8" fill="hold" nodeType="withEffect">
                                      <p:stCondLst>
                                        <p:cond delay="17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000" fill="hold"/>
                                            <p:tgtEl>
                                              <p:spTgt spid="54"/>
                                            </p:tgtEl>
                                            <p:attrNameLst>
                                              <p:attrName>ppt_x</p:attrName>
                                            </p:attrNameLst>
                                          </p:cBhvr>
                                          <p:tavLst>
                                            <p:tav tm="0">
                                              <p:val>
                                                <p:strVal val="0-#ppt_w/2"/>
                                              </p:val>
                                            </p:tav>
                                            <p:tav tm="100000">
                                              <p:val>
                                                <p:strVal val="#ppt_x"/>
                                              </p:val>
                                            </p:tav>
                                          </p:tavLst>
                                        </p:anim>
                                        <p:anim calcmode="lin" valueType="num">
                                          <p:cBhvr additive="base">
                                            <p:cTn id="44" dur="1000" fill="hold"/>
                                            <p:tgtEl>
                                              <p:spTgt spid="54"/>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1750"/>
                                      </p:stCondLst>
                                      <p:childTnLst>
                                        <p:animRot by="21600000">
                                          <p:cBhvr>
                                            <p:cTn id="46" dur="1000" fill="hold"/>
                                            <p:tgtEl>
                                              <p:spTgt spid="54"/>
                                            </p:tgtEl>
                                            <p:attrNameLst>
                                              <p:attrName>r</p:attrName>
                                            </p:attrNameLst>
                                          </p:cBhvr>
                                        </p:animRot>
                                      </p:childTnLst>
                                    </p:cTn>
                                  </p:par>
                                  <p:par>
                                    <p:cTn id="47" presetID="38" presetClass="entr" presetSubtype="0" accel="50000" fill="hold" grpId="0" nodeType="withEffect">
                                      <p:stCondLst>
                                        <p:cond delay="2250"/>
                                      </p:stCondLst>
                                      <p:iterate type="lt">
                                        <p:tmPct val="10000"/>
                                      </p:iterate>
                                      <p:childTnLst>
                                        <p:set>
                                          <p:cBhvr>
                                            <p:cTn id="48" dur="1" fill="hold">
                                              <p:stCondLst>
                                                <p:cond delay="0"/>
                                              </p:stCondLst>
                                            </p:cTn>
                                            <p:tgtEl>
                                              <p:spTgt spid="50"/>
                                            </p:tgtEl>
                                            <p:attrNameLst>
                                              <p:attrName>style.visibility</p:attrName>
                                            </p:attrNameLst>
                                          </p:cBhvr>
                                          <p:to>
                                            <p:strVal val="visible"/>
                                          </p:to>
                                        </p:set>
                                        <p:set>
                                          <p:cBhvr>
                                            <p:cTn id="49" dur="455" fill="hold">
                                              <p:stCondLst>
                                                <p:cond delay="0"/>
                                              </p:stCondLst>
                                            </p:cTn>
                                            <p:tgtEl>
                                              <p:spTgt spid="50"/>
                                            </p:tgtEl>
                                            <p:attrNameLst>
                                              <p:attrName>style.rotation</p:attrName>
                                            </p:attrNameLst>
                                          </p:cBhvr>
                                          <p:to>
                                            <p:strVal val="-45.0"/>
                                          </p:to>
                                        </p:set>
                                        <p:anim calcmode="lin" valueType="num">
                                          <p:cBhvr>
                                            <p:cTn id="50" dur="455" fill="hold">
                                              <p:stCondLst>
                                                <p:cond delay="455"/>
                                              </p:stCondLst>
                                            </p:cTn>
                                            <p:tgtEl>
                                              <p:spTgt spid="5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5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5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50"/>
                                            </p:tgtEl>
                                            <p:attrNameLst>
                                              <p:attrName>ppt_y</p:attrName>
                                            </p:attrNameLst>
                                          </p:cBhvr>
                                          <p:tavLst>
                                            <p:tav tm="0">
                                              <p:val>
                                                <p:strVal val="#ppt_y-(0.354*#ppt_w-0.172*#ppt_h)"/>
                                              </p:val>
                                            </p:tav>
                                            <p:tav tm="100000">
                                              <p:val>
                                                <p:strVal val="#ppt_y"/>
                                              </p:val>
                                            </p:tav>
                                          </p:tavLst>
                                        </p:anim>
                                      </p:childTnLst>
                                    </p:cTn>
                                  </p:par>
                                  <p:par>
                                    <p:cTn id="54" presetID="6" presetClass="emph" presetSubtype="0" accel="100000" fill="hold" grpId="1" nodeType="withEffect">
                                      <p:stCondLst>
                                        <p:cond delay="2250"/>
                                      </p:stCondLst>
                                      <p:iterate type="lt">
                                        <p:tmPct val="10000"/>
                                      </p:iterate>
                                      <p:childTnLst>
                                        <p:animScale>
                                          <p:cBhvr>
                                            <p:cTn id="55" dur="1000" fill="hold"/>
                                            <p:tgtEl>
                                              <p:spTgt spid="50"/>
                                            </p:tgtEl>
                                          </p:cBhvr>
                                          <p:by x="105000" y="105000"/>
                                        </p:animScale>
                                      </p:childTnLst>
                                    </p:cTn>
                                  </p:par>
                                  <p:par>
                                    <p:cTn id="56" presetID="38" presetClass="entr" presetSubtype="0" accel="50000" fill="hold" grpId="0" nodeType="withEffect">
                                      <p:stCondLst>
                                        <p:cond delay="2250"/>
                                      </p:stCondLst>
                                      <p:iterate type="lt">
                                        <p:tmPct val="10000"/>
                                      </p:iterate>
                                      <p:childTnLst>
                                        <p:set>
                                          <p:cBhvr>
                                            <p:cTn id="57" dur="1" fill="hold">
                                              <p:stCondLst>
                                                <p:cond delay="0"/>
                                              </p:stCondLst>
                                            </p:cTn>
                                            <p:tgtEl>
                                              <p:spTgt spid="57"/>
                                            </p:tgtEl>
                                            <p:attrNameLst>
                                              <p:attrName>style.visibility</p:attrName>
                                            </p:attrNameLst>
                                          </p:cBhvr>
                                          <p:to>
                                            <p:strVal val="visible"/>
                                          </p:to>
                                        </p:set>
                                        <p:set>
                                          <p:cBhvr>
                                            <p:cTn id="58" dur="455" fill="hold">
                                              <p:stCondLst>
                                                <p:cond delay="0"/>
                                              </p:stCondLst>
                                            </p:cTn>
                                            <p:tgtEl>
                                              <p:spTgt spid="57"/>
                                            </p:tgtEl>
                                            <p:attrNameLst>
                                              <p:attrName>style.rotation</p:attrName>
                                            </p:attrNameLst>
                                          </p:cBhvr>
                                          <p:to>
                                            <p:strVal val="-45.0"/>
                                          </p:to>
                                        </p:set>
                                        <p:anim calcmode="lin" valueType="num">
                                          <p:cBhvr>
                                            <p:cTn id="59"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60"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61"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62"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63" presetID="6" presetClass="emph" presetSubtype="0" accel="100000" fill="hold" grpId="1" nodeType="withEffect">
                                      <p:stCondLst>
                                        <p:cond delay="2250"/>
                                      </p:stCondLst>
                                      <p:iterate type="lt">
                                        <p:tmPct val="10000"/>
                                      </p:iterate>
                                      <p:childTnLst>
                                        <p:animScale>
                                          <p:cBhvr>
                                            <p:cTn id="64" dur="1000" fill="hold"/>
                                            <p:tgtEl>
                                              <p:spTgt spid="57"/>
                                            </p:tgtEl>
                                          </p:cBhvr>
                                          <p:by x="105000" y="105000"/>
                                        </p:animScale>
                                      </p:childTnLst>
                                    </p:cTn>
                                  </p:par>
                                  <p:par>
                                    <p:cTn id="65" presetID="38" presetClass="entr" presetSubtype="0" accel="50000" fill="hold" grpId="0" nodeType="withEffect">
                                      <p:stCondLst>
                                        <p:cond delay="2250"/>
                                      </p:stCondLst>
                                      <p:iterate type="lt">
                                        <p:tmPct val="10000"/>
                                      </p:iterate>
                                      <p:childTnLst>
                                        <p:set>
                                          <p:cBhvr>
                                            <p:cTn id="66" dur="1" fill="hold">
                                              <p:stCondLst>
                                                <p:cond delay="0"/>
                                              </p:stCondLst>
                                            </p:cTn>
                                            <p:tgtEl>
                                              <p:spTgt spid="58"/>
                                            </p:tgtEl>
                                            <p:attrNameLst>
                                              <p:attrName>style.visibility</p:attrName>
                                            </p:attrNameLst>
                                          </p:cBhvr>
                                          <p:to>
                                            <p:strVal val="visible"/>
                                          </p:to>
                                        </p:set>
                                        <p:set>
                                          <p:cBhvr>
                                            <p:cTn id="67" dur="455" fill="hold">
                                              <p:stCondLst>
                                                <p:cond delay="0"/>
                                              </p:stCondLst>
                                            </p:cTn>
                                            <p:tgtEl>
                                              <p:spTgt spid="58"/>
                                            </p:tgtEl>
                                            <p:attrNameLst>
                                              <p:attrName>style.rotation</p:attrName>
                                            </p:attrNameLst>
                                          </p:cBhvr>
                                          <p:to>
                                            <p:strVal val="-45.0"/>
                                          </p:to>
                                        </p:set>
                                        <p:anim calcmode="lin" valueType="num">
                                          <p:cBhvr>
                                            <p:cTn id="68" dur="455" fill="hold">
                                              <p:stCondLst>
                                                <p:cond delay="455"/>
                                              </p:stCondLst>
                                            </p:cTn>
                                            <p:tgtEl>
                                              <p:spTgt spid="58"/>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58"/>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58"/>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58"/>
                                            </p:tgtEl>
                                            <p:attrNameLst>
                                              <p:attrName>ppt_y</p:attrName>
                                            </p:attrNameLst>
                                          </p:cBhvr>
                                          <p:tavLst>
                                            <p:tav tm="0">
                                              <p:val>
                                                <p:strVal val="#ppt_y-(0.354*#ppt_w-0.172*#ppt_h)"/>
                                              </p:val>
                                            </p:tav>
                                            <p:tav tm="100000">
                                              <p:val>
                                                <p:strVal val="#ppt_y"/>
                                              </p:val>
                                            </p:tav>
                                          </p:tavLst>
                                        </p:anim>
                                      </p:childTnLst>
                                    </p:cTn>
                                  </p:par>
                                  <p:par>
                                    <p:cTn id="72" presetID="6" presetClass="emph" presetSubtype="0" accel="100000" fill="hold" grpId="1" nodeType="withEffect">
                                      <p:stCondLst>
                                        <p:cond delay="2250"/>
                                      </p:stCondLst>
                                      <p:iterate type="lt">
                                        <p:tmPct val="10000"/>
                                      </p:iterate>
                                      <p:childTnLst>
                                        <p:animScale>
                                          <p:cBhvr>
                                            <p:cTn id="73" dur="1000" fill="hold"/>
                                            <p:tgtEl>
                                              <p:spTgt spid="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7" grpId="0"/>
          <p:bldP spid="57" grpId="1"/>
          <p:bldP spid="58" grpId="0"/>
          <p:bldP spid="58" grpId="1"/>
          <p:bldP spid="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73B2FE1-AFDD-4769-84DC-C1FF1BB6C9CF}"/>
              </a:ext>
            </a:extLst>
          </p:cNvPr>
          <p:cNvGrpSpPr/>
          <p:nvPr/>
        </p:nvGrpSpPr>
        <p:grpSpPr>
          <a:xfrm>
            <a:off x="5892736" y="1661720"/>
            <a:ext cx="710990" cy="226880"/>
            <a:chOff x="6735567" y="1185182"/>
            <a:chExt cx="888841" cy="283633"/>
          </a:xfrm>
        </p:grpSpPr>
        <p:sp>
          <p:nvSpPr>
            <p:cNvPr id="3" name="矩形 2">
              <a:extLst>
                <a:ext uri="{FF2B5EF4-FFF2-40B4-BE49-F238E27FC236}">
                  <a16:creationId xmlns:a16="http://schemas.microsoft.com/office/drawing/2014/main" xmlns="" id="{A7422638-AC4B-4752-AFD8-81A610F8E2FB}"/>
                </a:ext>
              </a:extLst>
            </p:cNvPr>
            <p:cNvSpPr/>
            <p:nvPr/>
          </p:nvSpPr>
          <p:spPr>
            <a:xfrm>
              <a:off x="6735567" y="1185182"/>
              <a:ext cx="779647" cy="28363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indent="0" algn="ctr" fontAlgn="auto">
                <a:lnSpc>
                  <a:spcPct val="120000"/>
                </a:lnSpc>
                <a:spcBef>
                  <a:spcPts val="0"/>
                </a:spcBef>
                <a:spcAft>
                  <a:spcPts val="0"/>
                </a:spcAft>
                <a:buClrTx/>
                <a:buSzTx/>
                <a:buFontTx/>
                <a:buNone/>
                <a:tabLst/>
                <a:defRPr/>
              </a:pPr>
              <a:r>
                <a:rPr lang="en-US" altLang="zh-CN" sz="1600" dirty="0">
                  <a:solidFill>
                    <a:schemeClr val="tx1"/>
                  </a:solidFill>
                  <a:latin typeface="叶根友刀锋黑草" panose="02010601030101010101" pitchFamily="2" charset="-122"/>
                  <a:ea typeface="叶根友刀锋黑草" panose="02010601030101010101" pitchFamily="2" charset="-122"/>
                </a:rPr>
                <a:t>2017</a:t>
              </a:r>
            </a:p>
          </p:txBody>
        </p:sp>
        <p:sp>
          <p:nvSpPr>
            <p:cNvPr id="4" name="等腰三角形 3">
              <a:extLst>
                <a:ext uri="{FF2B5EF4-FFF2-40B4-BE49-F238E27FC236}">
                  <a16:creationId xmlns:a16="http://schemas.microsoft.com/office/drawing/2014/main" xmlns="" id="{4407800D-8E42-4259-8B95-30E05A618168}"/>
                </a:ext>
              </a:extLst>
            </p:cNvPr>
            <p:cNvSpPr/>
            <p:nvPr/>
          </p:nvSpPr>
          <p:spPr>
            <a:xfrm rot="5400000">
              <a:off x="7448550" y="1245582"/>
              <a:ext cx="188885" cy="162832"/>
            </a:xfrm>
            <a:prstGeom prst="triangle">
              <a:avLst/>
            </a:prstGeom>
            <a:solidFill>
              <a:srgbClr val="E3BA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 name="组合 4">
            <a:extLst>
              <a:ext uri="{FF2B5EF4-FFF2-40B4-BE49-F238E27FC236}">
                <a16:creationId xmlns:a16="http://schemas.microsoft.com/office/drawing/2014/main" xmlns="" id="{857FF58F-E085-4B3B-A574-6D172555E03C}"/>
              </a:ext>
            </a:extLst>
          </p:cNvPr>
          <p:cNvGrpSpPr/>
          <p:nvPr/>
        </p:nvGrpSpPr>
        <p:grpSpPr>
          <a:xfrm>
            <a:off x="5892739" y="2030581"/>
            <a:ext cx="710991" cy="226880"/>
            <a:chOff x="6735567" y="1185182"/>
            <a:chExt cx="888842" cy="283633"/>
          </a:xfrm>
          <a:solidFill>
            <a:srgbClr val="028566"/>
          </a:solidFill>
        </p:grpSpPr>
        <p:sp>
          <p:nvSpPr>
            <p:cNvPr id="6" name="矩形 5">
              <a:extLst>
                <a:ext uri="{FF2B5EF4-FFF2-40B4-BE49-F238E27FC236}">
                  <a16:creationId xmlns:a16="http://schemas.microsoft.com/office/drawing/2014/main" xmlns="" id="{A09AAE71-3ACF-4302-ADCB-37B4B0FF9C38}"/>
                </a:ext>
              </a:extLst>
            </p:cNvPr>
            <p:cNvSpPr/>
            <p:nvPr/>
          </p:nvSpPr>
          <p:spPr>
            <a:xfrm>
              <a:off x="6735567" y="1185182"/>
              <a:ext cx="779647" cy="2836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en-US" altLang="zh-CN" sz="1600" dirty="0">
                  <a:blipFill>
                    <a:blip r:embed="rId3"/>
                    <a:stretch>
                      <a:fillRect/>
                    </a:stretch>
                  </a:blipFill>
                  <a:latin typeface="叶根友刀锋黑草" panose="02010601030101010101" pitchFamily="2" charset="-122"/>
                  <a:ea typeface="叶根友刀锋黑草" panose="02010601030101010101" pitchFamily="2" charset="-122"/>
                </a:rPr>
                <a:t>2016</a:t>
              </a:r>
            </a:p>
          </p:txBody>
        </p:sp>
        <p:sp>
          <p:nvSpPr>
            <p:cNvPr id="7" name="等腰三角形 6">
              <a:extLst>
                <a:ext uri="{FF2B5EF4-FFF2-40B4-BE49-F238E27FC236}">
                  <a16:creationId xmlns:a16="http://schemas.microsoft.com/office/drawing/2014/main" xmlns="" id="{2A90CEDF-B812-463D-A8DB-829705755597}"/>
                </a:ext>
              </a:extLst>
            </p:cNvPr>
            <p:cNvSpPr/>
            <p:nvPr/>
          </p:nvSpPr>
          <p:spPr>
            <a:xfrm rot="5400000">
              <a:off x="7448550" y="1245582"/>
              <a:ext cx="188885" cy="1628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8" name="组合 7">
            <a:extLst>
              <a:ext uri="{FF2B5EF4-FFF2-40B4-BE49-F238E27FC236}">
                <a16:creationId xmlns:a16="http://schemas.microsoft.com/office/drawing/2014/main" xmlns="" id="{0C9A40C3-D7C4-4814-90CB-A754B1EFADD0}"/>
              </a:ext>
            </a:extLst>
          </p:cNvPr>
          <p:cNvGrpSpPr/>
          <p:nvPr/>
        </p:nvGrpSpPr>
        <p:grpSpPr>
          <a:xfrm>
            <a:off x="5892737" y="2399443"/>
            <a:ext cx="710991" cy="226880"/>
            <a:chOff x="6735567" y="1185182"/>
            <a:chExt cx="888842" cy="283633"/>
          </a:xfrm>
          <a:solidFill>
            <a:srgbClr val="33AD64"/>
          </a:solidFill>
        </p:grpSpPr>
        <p:sp>
          <p:nvSpPr>
            <p:cNvPr id="9" name="矩形 8">
              <a:extLst>
                <a:ext uri="{FF2B5EF4-FFF2-40B4-BE49-F238E27FC236}">
                  <a16:creationId xmlns:a16="http://schemas.microsoft.com/office/drawing/2014/main" xmlns="" id="{656FEFD8-811E-4434-8F13-2DEDA1F0B66A}"/>
                </a:ext>
              </a:extLst>
            </p:cNvPr>
            <p:cNvSpPr/>
            <p:nvPr/>
          </p:nvSpPr>
          <p:spPr>
            <a:xfrm>
              <a:off x="6735567" y="1185182"/>
              <a:ext cx="779647" cy="28363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en-US" altLang="zh-CN" sz="1600" dirty="0">
                  <a:solidFill>
                    <a:schemeClr val="tx1"/>
                  </a:solidFill>
                  <a:latin typeface="叶根友刀锋黑草" panose="02010601030101010101" pitchFamily="2" charset="-122"/>
                  <a:ea typeface="叶根友刀锋黑草" panose="02010601030101010101" pitchFamily="2" charset="-122"/>
                </a:rPr>
                <a:t>2015</a:t>
              </a:r>
            </a:p>
          </p:txBody>
        </p:sp>
        <p:sp>
          <p:nvSpPr>
            <p:cNvPr id="10" name="等腰三角形 9">
              <a:extLst>
                <a:ext uri="{FF2B5EF4-FFF2-40B4-BE49-F238E27FC236}">
                  <a16:creationId xmlns:a16="http://schemas.microsoft.com/office/drawing/2014/main" xmlns="" id="{3AE83FC2-2FBD-4B7B-9B5D-BFA00FD979AA}"/>
                </a:ext>
              </a:extLst>
            </p:cNvPr>
            <p:cNvSpPr/>
            <p:nvPr/>
          </p:nvSpPr>
          <p:spPr>
            <a:xfrm rot="5400000">
              <a:off x="7448550" y="1245582"/>
              <a:ext cx="188885" cy="162832"/>
            </a:xfrm>
            <a:prstGeom prst="triangle">
              <a:avLst/>
            </a:prstGeom>
            <a:solidFill>
              <a:srgbClr val="E3BA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1" name="组合 10">
            <a:extLst>
              <a:ext uri="{FF2B5EF4-FFF2-40B4-BE49-F238E27FC236}">
                <a16:creationId xmlns:a16="http://schemas.microsoft.com/office/drawing/2014/main" xmlns="" id="{FF07DC73-E077-48D2-BE44-4ABAAEDE7C14}"/>
              </a:ext>
            </a:extLst>
          </p:cNvPr>
          <p:cNvGrpSpPr/>
          <p:nvPr/>
        </p:nvGrpSpPr>
        <p:grpSpPr>
          <a:xfrm>
            <a:off x="5892737" y="2775187"/>
            <a:ext cx="710991" cy="226880"/>
            <a:chOff x="6735567" y="1185182"/>
            <a:chExt cx="888842" cy="283633"/>
          </a:xfrm>
          <a:solidFill>
            <a:srgbClr val="8ABC1F"/>
          </a:solidFill>
        </p:grpSpPr>
        <p:sp>
          <p:nvSpPr>
            <p:cNvPr id="12" name="矩形 11">
              <a:extLst>
                <a:ext uri="{FF2B5EF4-FFF2-40B4-BE49-F238E27FC236}">
                  <a16:creationId xmlns:a16="http://schemas.microsoft.com/office/drawing/2014/main" xmlns="" id="{A27C4E3A-625C-45A9-B83D-B7CF57E1AA83}"/>
                </a:ext>
              </a:extLst>
            </p:cNvPr>
            <p:cNvSpPr/>
            <p:nvPr/>
          </p:nvSpPr>
          <p:spPr>
            <a:xfrm>
              <a:off x="6735567" y="1185182"/>
              <a:ext cx="779647" cy="2836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en-US" altLang="zh-CN" sz="1600" dirty="0">
                  <a:blipFill>
                    <a:blip r:embed="rId3"/>
                    <a:stretch>
                      <a:fillRect/>
                    </a:stretch>
                  </a:blipFill>
                  <a:latin typeface="叶根友刀锋黑草" panose="02010601030101010101" pitchFamily="2" charset="-122"/>
                  <a:ea typeface="叶根友刀锋黑草" panose="02010601030101010101" pitchFamily="2" charset="-122"/>
                </a:rPr>
                <a:t>2014</a:t>
              </a:r>
            </a:p>
          </p:txBody>
        </p:sp>
        <p:sp>
          <p:nvSpPr>
            <p:cNvPr id="13" name="等腰三角形 12">
              <a:extLst>
                <a:ext uri="{FF2B5EF4-FFF2-40B4-BE49-F238E27FC236}">
                  <a16:creationId xmlns:a16="http://schemas.microsoft.com/office/drawing/2014/main" xmlns="" id="{2FB89A54-63E1-45DC-ACC8-EA31623BE951}"/>
                </a:ext>
              </a:extLst>
            </p:cNvPr>
            <p:cNvSpPr/>
            <p:nvPr/>
          </p:nvSpPr>
          <p:spPr>
            <a:xfrm rot="5400000">
              <a:off x="7448550" y="1245582"/>
              <a:ext cx="188885" cy="1628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4" name="组合 13">
            <a:extLst>
              <a:ext uri="{FF2B5EF4-FFF2-40B4-BE49-F238E27FC236}">
                <a16:creationId xmlns:a16="http://schemas.microsoft.com/office/drawing/2014/main" xmlns="" id="{DE616B0F-DBC4-40CB-9C47-977B38D6A07A}"/>
              </a:ext>
            </a:extLst>
          </p:cNvPr>
          <p:cNvGrpSpPr/>
          <p:nvPr/>
        </p:nvGrpSpPr>
        <p:grpSpPr>
          <a:xfrm>
            <a:off x="5892737" y="3158672"/>
            <a:ext cx="710991" cy="226880"/>
            <a:chOff x="6735567" y="1185182"/>
            <a:chExt cx="888842" cy="283633"/>
          </a:xfrm>
          <a:solidFill>
            <a:srgbClr val="CBD504"/>
          </a:solidFill>
        </p:grpSpPr>
        <p:sp>
          <p:nvSpPr>
            <p:cNvPr id="15" name="矩形 14">
              <a:extLst>
                <a:ext uri="{FF2B5EF4-FFF2-40B4-BE49-F238E27FC236}">
                  <a16:creationId xmlns:a16="http://schemas.microsoft.com/office/drawing/2014/main" xmlns="" id="{6D0A7C4A-A364-4CA4-B9EF-78C3390DDA03}"/>
                </a:ext>
              </a:extLst>
            </p:cNvPr>
            <p:cNvSpPr/>
            <p:nvPr/>
          </p:nvSpPr>
          <p:spPr>
            <a:xfrm>
              <a:off x="6735567" y="1185182"/>
              <a:ext cx="779647" cy="28363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en-US" altLang="zh-CN" sz="1600" dirty="0">
                  <a:solidFill>
                    <a:schemeClr val="tx1"/>
                  </a:solidFill>
                  <a:latin typeface="叶根友刀锋黑草" panose="02010601030101010101" pitchFamily="2" charset="-122"/>
                  <a:ea typeface="叶根友刀锋黑草" panose="02010601030101010101" pitchFamily="2" charset="-122"/>
                </a:rPr>
                <a:t>2013</a:t>
              </a:r>
            </a:p>
          </p:txBody>
        </p:sp>
        <p:sp>
          <p:nvSpPr>
            <p:cNvPr id="16" name="等腰三角形 15">
              <a:extLst>
                <a:ext uri="{FF2B5EF4-FFF2-40B4-BE49-F238E27FC236}">
                  <a16:creationId xmlns:a16="http://schemas.microsoft.com/office/drawing/2014/main" xmlns="" id="{4106E52A-764C-48C8-822F-C6527D13DB0F}"/>
                </a:ext>
              </a:extLst>
            </p:cNvPr>
            <p:cNvSpPr/>
            <p:nvPr/>
          </p:nvSpPr>
          <p:spPr>
            <a:xfrm rot="5400000">
              <a:off x="7448550" y="1245582"/>
              <a:ext cx="188885" cy="162832"/>
            </a:xfrm>
            <a:prstGeom prst="triangle">
              <a:avLst/>
            </a:prstGeom>
            <a:solidFill>
              <a:srgbClr val="E3BA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7" name="ValueShape1">
            <a:extLst>
              <a:ext uri="{FF2B5EF4-FFF2-40B4-BE49-F238E27FC236}">
                <a16:creationId xmlns:a16="http://schemas.microsoft.com/office/drawing/2014/main" xmlns="" id="{172A28D1-653D-484D-85FA-FEC69841C762}"/>
              </a:ext>
            </a:extLst>
          </p:cNvPr>
          <p:cNvSpPr/>
          <p:nvPr/>
        </p:nvSpPr>
        <p:spPr>
          <a:xfrm>
            <a:off x="4478290" y="1675380"/>
            <a:ext cx="4486095" cy="4486101"/>
          </a:xfrm>
          <a:prstGeom prst="blockArc">
            <a:avLst>
              <a:gd name="adj1" fmla="val 16200000"/>
              <a:gd name="adj2" fmla="val 9828000"/>
              <a:gd name="adj3" fmla="val 5067"/>
            </a:avLst>
          </a:prstGeom>
          <a:blipFill>
            <a:blip r:embed="rId3"/>
            <a:stretch>
              <a:fillRect/>
            </a:stretch>
          </a:blipFill>
          <a:ln w="254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ValueShape2">
            <a:extLst>
              <a:ext uri="{FF2B5EF4-FFF2-40B4-BE49-F238E27FC236}">
                <a16:creationId xmlns:a16="http://schemas.microsoft.com/office/drawing/2014/main" xmlns="" id="{C209FCF0-9A09-4C9B-9B08-CE1402A65DB4}"/>
              </a:ext>
            </a:extLst>
          </p:cNvPr>
          <p:cNvSpPr/>
          <p:nvPr/>
        </p:nvSpPr>
        <p:spPr>
          <a:xfrm>
            <a:off x="4852131" y="2049222"/>
            <a:ext cx="3738413" cy="3738418"/>
          </a:xfrm>
          <a:prstGeom prst="blockArc">
            <a:avLst>
              <a:gd name="adj1" fmla="val 16200000"/>
              <a:gd name="adj2" fmla="val 9180000"/>
              <a:gd name="adj3" fmla="val 6000"/>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ValueShape3">
            <a:extLst>
              <a:ext uri="{FF2B5EF4-FFF2-40B4-BE49-F238E27FC236}">
                <a16:creationId xmlns:a16="http://schemas.microsoft.com/office/drawing/2014/main" xmlns="" id="{C7392F00-800A-4199-893C-CEC1DFC0E0FD}"/>
              </a:ext>
            </a:extLst>
          </p:cNvPr>
          <p:cNvSpPr/>
          <p:nvPr/>
        </p:nvSpPr>
        <p:spPr>
          <a:xfrm>
            <a:off x="5225973" y="2423063"/>
            <a:ext cx="2990730" cy="2990734"/>
          </a:xfrm>
          <a:prstGeom prst="blockArc">
            <a:avLst>
              <a:gd name="adj1" fmla="val 16200000"/>
              <a:gd name="adj2" fmla="val 7560000"/>
              <a:gd name="adj3" fmla="val 7146"/>
            </a:avLst>
          </a:prstGeom>
          <a:blipFill>
            <a:blip r:embed="rId3"/>
            <a:stretch>
              <a:fillRect/>
            </a:stretch>
          </a:blipFill>
          <a:ln w="254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ValueShape4">
            <a:extLst>
              <a:ext uri="{FF2B5EF4-FFF2-40B4-BE49-F238E27FC236}">
                <a16:creationId xmlns:a16="http://schemas.microsoft.com/office/drawing/2014/main" xmlns="" id="{AFA98DEC-341F-4C03-A263-A75518F18697}"/>
              </a:ext>
            </a:extLst>
          </p:cNvPr>
          <p:cNvSpPr/>
          <p:nvPr/>
        </p:nvSpPr>
        <p:spPr>
          <a:xfrm>
            <a:off x="5599814" y="2796905"/>
            <a:ext cx="2243048" cy="2243051"/>
          </a:xfrm>
          <a:prstGeom prst="blockArc">
            <a:avLst>
              <a:gd name="adj1" fmla="val 16200000"/>
              <a:gd name="adj2" fmla="val 5940000"/>
              <a:gd name="adj3" fmla="val 9000"/>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ValueShape5">
            <a:extLst>
              <a:ext uri="{FF2B5EF4-FFF2-40B4-BE49-F238E27FC236}">
                <a16:creationId xmlns:a16="http://schemas.microsoft.com/office/drawing/2014/main" xmlns="" id="{812E2723-5924-4048-A399-F2E8EBF72102}"/>
              </a:ext>
            </a:extLst>
          </p:cNvPr>
          <p:cNvSpPr/>
          <p:nvPr/>
        </p:nvSpPr>
        <p:spPr>
          <a:xfrm>
            <a:off x="5973655" y="3170747"/>
            <a:ext cx="1495365" cy="1495367"/>
          </a:xfrm>
          <a:prstGeom prst="blockArc">
            <a:avLst>
              <a:gd name="adj1" fmla="val 16200000"/>
              <a:gd name="adj2" fmla="val 4320000"/>
              <a:gd name="adj3" fmla="val 12000"/>
            </a:avLst>
          </a:prstGeom>
          <a:blipFill>
            <a:blip r:embed="rId3"/>
            <a:stretch>
              <a:fillRect/>
            </a:stretch>
          </a:blipFill>
          <a:ln w="254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矩形 21">
            <a:extLst>
              <a:ext uri="{FF2B5EF4-FFF2-40B4-BE49-F238E27FC236}">
                <a16:creationId xmlns:a16="http://schemas.microsoft.com/office/drawing/2014/main" xmlns="" id="{A1EAE9B5-DC60-49DB-8ADB-BF59E633B3D1}"/>
              </a:ext>
            </a:extLst>
          </p:cNvPr>
          <p:cNvSpPr/>
          <p:nvPr/>
        </p:nvSpPr>
        <p:spPr>
          <a:xfrm>
            <a:off x="2309002" y="1691318"/>
            <a:ext cx="3271982" cy="369332"/>
          </a:xfrm>
          <a:prstGeom prst="rect">
            <a:avLst/>
          </a:prstGeom>
        </p:spPr>
        <p:txBody>
          <a:bodyPr wrap="square">
            <a:spAutoFit/>
          </a:bodyPr>
          <a:lstStyle/>
          <a:p>
            <a:pPr marR="0" lvl="0" indent="0" algn="r" fontAlgn="auto">
              <a:lnSpc>
                <a:spcPct val="100000"/>
              </a:lnSpc>
              <a:spcBef>
                <a:spcPts val="0"/>
              </a:spcBef>
              <a:spcAft>
                <a:spcPts val="0"/>
              </a:spcAft>
              <a:buClrTx/>
              <a:buSzTx/>
              <a:buFontTx/>
              <a:buNone/>
              <a:tabLst/>
              <a:defRPr/>
            </a:pPr>
            <a:r>
              <a:rPr lang="en-US" altLang="zh-CN"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23" name="直接连接符 22">
            <a:extLst>
              <a:ext uri="{FF2B5EF4-FFF2-40B4-BE49-F238E27FC236}">
                <a16:creationId xmlns:a16="http://schemas.microsoft.com/office/drawing/2014/main" xmlns="" id="{2EF8BB0D-246B-430A-8576-777205E15002}"/>
              </a:ext>
            </a:extLst>
          </p:cNvPr>
          <p:cNvCxnSpPr>
            <a:cxnSpLocks/>
          </p:cNvCxnSpPr>
          <p:nvPr/>
        </p:nvCxnSpPr>
        <p:spPr>
          <a:xfrm>
            <a:off x="5053483" y="2068475"/>
            <a:ext cx="344979"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D125C7E7-9EEE-4FF2-B54E-A2760F319538}"/>
              </a:ext>
            </a:extLst>
          </p:cNvPr>
          <p:cNvSpPr/>
          <p:nvPr/>
        </p:nvSpPr>
        <p:spPr>
          <a:xfrm>
            <a:off x="1624470" y="2256158"/>
            <a:ext cx="3975343" cy="609398"/>
          </a:xfrm>
          <a:prstGeom prst="rect">
            <a:avLst/>
          </a:prstGeom>
        </p:spPr>
        <p:txBody>
          <a:bodyPr wrap="square">
            <a:spAutoFit/>
          </a:bodyPr>
          <a:lstStyle/>
          <a:p>
            <a:pPr algn="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26" name="矩形 25">
            <a:extLst>
              <a:ext uri="{FF2B5EF4-FFF2-40B4-BE49-F238E27FC236}">
                <a16:creationId xmlns:a16="http://schemas.microsoft.com/office/drawing/2014/main" xmlns="" id="{570B4142-E629-42EE-8A2A-5F9731240895}"/>
              </a:ext>
            </a:extLst>
          </p:cNvPr>
          <p:cNvSpPr/>
          <p:nvPr/>
        </p:nvSpPr>
        <p:spPr>
          <a:xfrm>
            <a:off x="4577302" y="4190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27" name="直接连接符 26">
            <a:extLst>
              <a:ext uri="{FF2B5EF4-FFF2-40B4-BE49-F238E27FC236}">
                <a16:creationId xmlns:a16="http://schemas.microsoft.com/office/drawing/2014/main" xmlns="" id="{ADE2ACA5-3CDB-4649-B91B-A1E55672CFAD}"/>
              </a:ext>
            </a:extLst>
          </p:cNvPr>
          <p:cNvCxnSpPr/>
          <p:nvPr/>
        </p:nvCxnSpPr>
        <p:spPr>
          <a:xfrm>
            <a:off x="5787836" y="9133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082202"/>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2" presetClass="entr" presetSubtype="4" fill="hold" nodeType="withEffect" p14:presetBounceEnd="50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50000">
                                          <p:cBhvr additive="base">
                                            <p:cTn id="17"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50000">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14:bounceEnd="50000">
                                          <p:cBhvr additive="base">
                                            <p:cTn id="21"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4" decel="50000"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250"/>
                                            <p:tgtEl>
                                              <p:spTgt spid="2"/>
                                            </p:tgtEl>
                                          </p:cBhvr>
                                        </p:animEffect>
                                      </p:childTnLst>
                                    </p:cTn>
                                  </p:par>
                                </p:childTnLst>
                              </p:cTn>
                            </p:par>
                            <p:par>
                              <p:cTn id="31" fill="hold">
                                <p:stCondLst>
                                  <p:cond delay="1250"/>
                                </p:stCondLst>
                                <p:childTnLst>
                                  <p:par>
                                    <p:cTn id="32" presetID="2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250"/>
                                            <p:tgtEl>
                                              <p:spTgt spid="5"/>
                                            </p:tgtEl>
                                          </p:cBhvr>
                                        </p:animEffect>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250"/>
                                            <p:tgtEl>
                                              <p:spTgt spid="8"/>
                                            </p:tgtEl>
                                          </p:cBhvr>
                                        </p:animEffect>
                                      </p:childTnLst>
                                    </p:cTn>
                                  </p:par>
                                </p:childTnLst>
                              </p:cTn>
                            </p:par>
                            <p:par>
                              <p:cTn id="39" fill="hold">
                                <p:stCondLst>
                                  <p:cond delay="1750"/>
                                </p:stCondLst>
                                <p:childTnLst>
                                  <p:par>
                                    <p:cTn id="40" presetID="2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250"/>
                                            <p:tgtEl>
                                              <p:spTgt spid="11"/>
                                            </p:tgtEl>
                                          </p:cBhvr>
                                        </p:animEffect>
                                      </p:childTnLst>
                                    </p:cTn>
                                  </p:par>
                                </p:childTnLst>
                              </p:cTn>
                            </p:par>
                            <p:par>
                              <p:cTn id="43" fill="hold">
                                <p:stCondLst>
                                  <p:cond delay="2000"/>
                                </p:stCondLst>
                                <p:childTnLst>
                                  <p:par>
                                    <p:cTn id="44" presetID="2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250"/>
                                            <p:tgtEl>
                                              <p:spTgt spid="14"/>
                                            </p:tgtEl>
                                          </p:cBhvr>
                                        </p:animEffect>
                                      </p:childTnLst>
                                    </p:cTn>
                                  </p:par>
                                </p:childTnLst>
                              </p:cTn>
                            </p:par>
                            <p:par>
                              <p:cTn id="47" fill="hold">
                                <p:stCondLst>
                                  <p:cond delay="2250"/>
                                </p:stCondLst>
                                <p:childTnLst>
                                  <p:par>
                                    <p:cTn id="48" presetID="2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250"/>
                                            <p:tgtEl>
                                              <p:spTgt spid="17"/>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250"/>
                                            <p:tgtEl>
                                              <p:spTgt spid="18"/>
                                            </p:tgtEl>
                                          </p:cBhvr>
                                        </p:animEffect>
                                      </p:childTnLst>
                                    </p:cTn>
                                  </p:par>
                                </p:childTnLst>
                              </p:cTn>
                            </p:par>
                            <p:par>
                              <p:cTn id="55" fill="hold">
                                <p:stCondLst>
                                  <p:cond delay="2750"/>
                                </p:stCondLst>
                                <p:childTnLst>
                                  <p:par>
                                    <p:cTn id="56" presetID="2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250"/>
                                            <p:tgtEl>
                                              <p:spTgt spid="19"/>
                                            </p:tgtEl>
                                          </p:cBhvr>
                                        </p:animEffect>
                                      </p:childTnLst>
                                    </p:cTn>
                                  </p:par>
                                </p:childTnLst>
                              </p:cTn>
                            </p:par>
                            <p:par>
                              <p:cTn id="59" fill="hold">
                                <p:stCondLst>
                                  <p:cond delay="3000"/>
                                </p:stCondLst>
                                <p:childTnLst>
                                  <p:par>
                                    <p:cTn id="60" presetID="2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250"/>
                                            <p:tgtEl>
                                              <p:spTgt spid="20"/>
                                            </p:tgtEl>
                                          </p:cBhvr>
                                        </p:animEffect>
                                      </p:childTnLst>
                                    </p:cTn>
                                  </p:par>
                                </p:childTnLst>
                              </p:cTn>
                            </p:par>
                            <p:par>
                              <p:cTn id="63" fill="hold">
                                <p:stCondLst>
                                  <p:cond delay="3250"/>
                                </p:stCondLst>
                                <p:childTnLst>
                                  <p:par>
                                    <p:cTn id="64" presetID="2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2" presetClass="entr" presetSubtype="4"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4" decel="50000"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250"/>
                                            <p:tgtEl>
                                              <p:spTgt spid="2"/>
                                            </p:tgtEl>
                                          </p:cBhvr>
                                        </p:animEffect>
                                      </p:childTnLst>
                                    </p:cTn>
                                  </p:par>
                                </p:childTnLst>
                              </p:cTn>
                            </p:par>
                            <p:par>
                              <p:cTn id="31" fill="hold">
                                <p:stCondLst>
                                  <p:cond delay="1250"/>
                                </p:stCondLst>
                                <p:childTnLst>
                                  <p:par>
                                    <p:cTn id="32" presetID="2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250"/>
                                            <p:tgtEl>
                                              <p:spTgt spid="5"/>
                                            </p:tgtEl>
                                          </p:cBhvr>
                                        </p:animEffect>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250"/>
                                            <p:tgtEl>
                                              <p:spTgt spid="8"/>
                                            </p:tgtEl>
                                          </p:cBhvr>
                                        </p:animEffect>
                                      </p:childTnLst>
                                    </p:cTn>
                                  </p:par>
                                </p:childTnLst>
                              </p:cTn>
                            </p:par>
                            <p:par>
                              <p:cTn id="39" fill="hold">
                                <p:stCondLst>
                                  <p:cond delay="1750"/>
                                </p:stCondLst>
                                <p:childTnLst>
                                  <p:par>
                                    <p:cTn id="40" presetID="2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250"/>
                                            <p:tgtEl>
                                              <p:spTgt spid="11"/>
                                            </p:tgtEl>
                                          </p:cBhvr>
                                        </p:animEffect>
                                      </p:childTnLst>
                                    </p:cTn>
                                  </p:par>
                                </p:childTnLst>
                              </p:cTn>
                            </p:par>
                            <p:par>
                              <p:cTn id="43" fill="hold">
                                <p:stCondLst>
                                  <p:cond delay="2000"/>
                                </p:stCondLst>
                                <p:childTnLst>
                                  <p:par>
                                    <p:cTn id="44" presetID="2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250"/>
                                            <p:tgtEl>
                                              <p:spTgt spid="14"/>
                                            </p:tgtEl>
                                          </p:cBhvr>
                                        </p:animEffect>
                                      </p:childTnLst>
                                    </p:cTn>
                                  </p:par>
                                </p:childTnLst>
                              </p:cTn>
                            </p:par>
                            <p:par>
                              <p:cTn id="47" fill="hold">
                                <p:stCondLst>
                                  <p:cond delay="2250"/>
                                </p:stCondLst>
                                <p:childTnLst>
                                  <p:par>
                                    <p:cTn id="48" presetID="2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250"/>
                                            <p:tgtEl>
                                              <p:spTgt spid="17"/>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250"/>
                                            <p:tgtEl>
                                              <p:spTgt spid="18"/>
                                            </p:tgtEl>
                                          </p:cBhvr>
                                        </p:animEffect>
                                      </p:childTnLst>
                                    </p:cTn>
                                  </p:par>
                                </p:childTnLst>
                              </p:cTn>
                            </p:par>
                            <p:par>
                              <p:cTn id="55" fill="hold">
                                <p:stCondLst>
                                  <p:cond delay="2750"/>
                                </p:stCondLst>
                                <p:childTnLst>
                                  <p:par>
                                    <p:cTn id="56" presetID="2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250"/>
                                            <p:tgtEl>
                                              <p:spTgt spid="19"/>
                                            </p:tgtEl>
                                          </p:cBhvr>
                                        </p:animEffect>
                                      </p:childTnLst>
                                    </p:cTn>
                                  </p:par>
                                </p:childTnLst>
                              </p:cTn>
                            </p:par>
                            <p:par>
                              <p:cTn id="59" fill="hold">
                                <p:stCondLst>
                                  <p:cond delay="3000"/>
                                </p:stCondLst>
                                <p:childTnLst>
                                  <p:par>
                                    <p:cTn id="60" presetID="2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250"/>
                                            <p:tgtEl>
                                              <p:spTgt spid="20"/>
                                            </p:tgtEl>
                                          </p:cBhvr>
                                        </p:animEffect>
                                      </p:childTnLst>
                                    </p:cTn>
                                  </p:par>
                                </p:childTnLst>
                              </p:cTn>
                            </p:par>
                            <p:par>
                              <p:cTn id="63" fill="hold">
                                <p:stCondLst>
                                  <p:cond delay="3250"/>
                                </p:stCondLst>
                                <p:childTnLst>
                                  <p:par>
                                    <p:cTn id="64" presetID="2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4" grpId="0"/>
          <p:bldP spid="2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162F82C-20A4-4E37-9A41-5EE60020A9B8}"/>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10"/>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3" name="直接连接符 2">
            <a:extLst>
              <a:ext uri="{FF2B5EF4-FFF2-40B4-BE49-F238E27FC236}">
                <a16:creationId xmlns:a16="http://schemas.microsoft.com/office/drawing/2014/main" xmlns="" id="{2DE9E2E9-241F-41BF-B2BB-81D020A8BBFA}"/>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4" name="PA_矩形 5">
            <a:extLst>
              <a:ext uri="{FF2B5EF4-FFF2-40B4-BE49-F238E27FC236}">
                <a16:creationId xmlns:a16="http://schemas.microsoft.com/office/drawing/2014/main" xmlns="" id="{DC3DC6F6-8922-470F-BF0F-1B71608FFB7F}"/>
              </a:ext>
            </a:extLst>
          </p:cNvPr>
          <p:cNvSpPr/>
          <p:nvPr>
            <p:custDataLst>
              <p:tags r:id="rId1"/>
            </p:custDataLst>
          </p:nvPr>
        </p:nvSpPr>
        <p:spPr>
          <a:xfrm>
            <a:off x="9471629" y="1704813"/>
            <a:ext cx="2074608" cy="805912"/>
          </a:xfrm>
          <a:prstGeom prst="rect">
            <a:avLst/>
          </a:prstGeom>
          <a:blipFill>
            <a:blip r:embed="rId10"/>
            <a:stretch>
              <a:fillRect l="-63328" r="-633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2">
            <a:extLst>
              <a:ext uri="{FF2B5EF4-FFF2-40B4-BE49-F238E27FC236}">
                <a16:creationId xmlns:a16="http://schemas.microsoft.com/office/drawing/2014/main" xmlns="" id="{AEB43937-E61E-4635-AB0E-3E595733C32F}"/>
              </a:ext>
            </a:extLst>
          </p:cNvPr>
          <p:cNvSpPr/>
          <p:nvPr>
            <p:custDataLst>
              <p:tags r:id="rId2"/>
            </p:custDataLst>
          </p:nvPr>
        </p:nvSpPr>
        <p:spPr>
          <a:xfrm>
            <a:off x="5813235" y="1464095"/>
            <a:ext cx="3227361" cy="4845011"/>
          </a:xfrm>
          <a:prstGeom prst="rect">
            <a:avLst/>
          </a:prstGeom>
          <a:blipFill dpi="0" rotWithShape="1">
            <a:blip r:embed="rId11"/>
            <a:srcRect/>
            <a:stretch>
              <a:fillRect l="-63328" r="-63328"/>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7">
            <a:extLst>
              <a:ext uri="{FF2B5EF4-FFF2-40B4-BE49-F238E27FC236}">
                <a16:creationId xmlns:a16="http://schemas.microsoft.com/office/drawing/2014/main" xmlns="" id="{D5CD6D1C-A7F5-4060-8F19-B0F618F924D8}"/>
              </a:ext>
            </a:extLst>
          </p:cNvPr>
          <p:cNvSpPr/>
          <p:nvPr>
            <p:custDataLst>
              <p:tags r:id="rId3"/>
            </p:custDataLst>
          </p:nvPr>
        </p:nvSpPr>
        <p:spPr>
          <a:xfrm>
            <a:off x="816909" y="2092271"/>
            <a:ext cx="1474903" cy="650929"/>
          </a:xfrm>
          <a:prstGeom prst="rect">
            <a:avLst/>
          </a:prstGeom>
          <a:blipFill>
            <a:blip r:embed="rId10"/>
            <a:stretch>
              <a:fillRect l="-63328" r="-633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3">
            <a:extLst>
              <a:ext uri="{FF2B5EF4-FFF2-40B4-BE49-F238E27FC236}">
                <a16:creationId xmlns:a16="http://schemas.microsoft.com/office/drawing/2014/main" xmlns="" id="{B1293EC3-8FC1-484F-9034-6311F4F3CC8C}"/>
              </a:ext>
            </a:extLst>
          </p:cNvPr>
          <p:cNvSpPr/>
          <p:nvPr>
            <p:custDataLst>
              <p:tags r:id="rId4"/>
            </p:custDataLst>
          </p:nvPr>
        </p:nvSpPr>
        <p:spPr>
          <a:xfrm>
            <a:off x="4518875" y="1276257"/>
            <a:ext cx="2107769" cy="2107769"/>
          </a:xfrm>
          <a:prstGeom prst="rect">
            <a:avLst/>
          </a:prstGeom>
          <a:noFill/>
          <a:ln w="28575">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0">
            <a:extLst>
              <a:ext uri="{FF2B5EF4-FFF2-40B4-BE49-F238E27FC236}">
                <a16:creationId xmlns:a16="http://schemas.microsoft.com/office/drawing/2014/main" xmlns="" id="{67CB14E2-3C4F-4AB5-BC89-311D4BC215C0}"/>
              </a:ext>
            </a:extLst>
          </p:cNvPr>
          <p:cNvSpPr txBox="1"/>
          <p:nvPr>
            <p:custDataLst>
              <p:tags r:id="rId5"/>
            </p:custDataLst>
          </p:nvPr>
        </p:nvSpPr>
        <p:spPr>
          <a:xfrm>
            <a:off x="9456132" y="2551303"/>
            <a:ext cx="2090106" cy="793102"/>
          </a:xfrm>
          <a:prstGeom prst="rect">
            <a:avLst/>
          </a:prstGeom>
          <a:noFill/>
        </p:spPr>
        <p:txBody>
          <a:bodyPr wrap="square" rtlCol="0">
            <a:spAutoFit/>
          </a:bodyPr>
          <a:lstStyle/>
          <a:p>
            <a:pPr>
              <a:lnSpc>
                <a:spcPct val="130000"/>
              </a:lnSpc>
            </a:pPr>
            <a:r>
              <a:rPr lang="en-US" altLang="zh-CN" sz="1200" dirty="0">
                <a:blipFill>
                  <a:blip r:embed="rId10"/>
                  <a:stretch>
                    <a:fillRect/>
                  </a:stretch>
                </a:blipFill>
                <a:latin typeface="叶根友刀锋黑草" panose="02010601030101010101" pitchFamily="2" charset="-122"/>
                <a:ea typeface="叶根友刀锋黑草" panose="02010601030101010101" pitchFamily="2" charset="-122"/>
              </a:rPr>
              <a:t>Lorem Ipsum is simply dummy text of the printing and typesetting industry. </a:t>
            </a:r>
            <a:endParaRPr lang="zh-CN" altLang="en-US" sz="1200" dirty="0">
              <a:blipFill>
                <a:blip r:embed="rId10"/>
                <a:stretch>
                  <a:fillRect/>
                </a:stretch>
              </a:blipFill>
              <a:latin typeface="叶根友刀锋黑草" panose="02010601030101010101" pitchFamily="2" charset="-122"/>
              <a:ea typeface="叶根友刀锋黑草" panose="02010601030101010101" pitchFamily="2" charset="-122"/>
            </a:endParaRPr>
          </a:p>
        </p:txBody>
      </p:sp>
      <p:sp>
        <p:nvSpPr>
          <p:cNvPr id="13" name="PA_文本框 11">
            <a:extLst>
              <a:ext uri="{FF2B5EF4-FFF2-40B4-BE49-F238E27FC236}">
                <a16:creationId xmlns:a16="http://schemas.microsoft.com/office/drawing/2014/main" xmlns="" id="{331442D9-9F55-4B5C-AC25-9013F398D9FC}"/>
              </a:ext>
            </a:extLst>
          </p:cNvPr>
          <p:cNvSpPr txBox="1"/>
          <p:nvPr>
            <p:custDataLst>
              <p:tags r:id="rId6"/>
            </p:custDataLst>
          </p:nvPr>
        </p:nvSpPr>
        <p:spPr>
          <a:xfrm>
            <a:off x="186208" y="2770914"/>
            <a:ext cx="2090106" cy="793102"/>
          </a:xfrm>
          <a:prstGeom prst="rect">
            <a:avLst/>
          </a:prstGeom>
          <a:noFill/>
        </p:spPr>
        <p:txBody>
          <a:bodyPr wrap="square" rtlCol="0">
            <a:spAutoFit/>
          </a:bodyPr>
          <a:lstStyle/>
          <a:p>
            <a:pPr algn="r">
              <a:lnSpc>
                <a:spcPct val="130000"/>
              </a:lnSpc>
            </a:pPr>
            <a:r>
              <a:rPr lang="en-US" altLang="zh-CN" sz="1200" dirty="0">
                <a:blipFill>
                  <a:blip r:embed="rId10"/>
                  <a:stretch>
                    <a:fillRect/>
                  </a:stretch>
                </a:blipFill>
                <a:latin typeface="叶根友刀锋黑草" panose="02010601030101010101" pitchFamily="2" charset="-122"/>
                <a:ea typeface="叶根友刀锋黑草" panose="02010601030101010101" pitchFamily="2" charset="-122"/>
              </a:rPr>
              <a:t>Lorem Ipsum is simply dummy text of the printing and typesetting industry. </a:t>
            </a:r>
            <a:endParaRPr lang="zh-CN" altLang="en-US" sz="1200" dirty="0">
              <a:blipFill>
                <a:blip r:embed="rId10"/>
                <a:stretch>
                  <a:fillRect/>
                </a:stretch>
              </a:blipFill>
              <a:latin typeface="叶根友刀锋黑草" panose="02010601030101010101" pitchFamily="2" charset="-122"/>
              <a:ea typeface="叶根友刀锋黑草" panose="02010601030101010101" pitchFamily="2" charset="-122"/>
            </a:endParaRPr>
          </a:p>
        </p:txBody>
      </p:sp>
      <p:sp>
        <p:nvSpPr>
          <p:cNvPr id="14" name="矩形 13">
            <a:extLst>
              <a:ext uri="{FF2B5EF4-FFF2-40B4-BE49-F238E27FC236}">
                <a16:creationId xmlns:a16="http://schemas.microsoft.com/office/drawing/2014/main" xmlns="" id="{7F87CD94-8450-41D2-B4B1-9EEA1C7A1E9E}"/>
              </a:ext>
            </a:extLst>
          </p:cNvPr>
          <p:cNvSpPr/>
          <p:nvPr/>
        </p:nvSpPr>
        <p:spPr>
          <a:xfrm>
            <a:off x="9471629" y="1869558"/>
            <a:ext cx="2037737" cy="338554"/>
          </a:xfrm>
          <a:prstGeom prst="rect">
            <a:avLst/>
          </a:prstGeom>
        </p:spPr>
        <p:txBody>
          <a:bodyPr wrap="none">
            <a:spAutoFit/>
          </a:bodyPr>
          <a:lstStyle/>
          <a:p>
            <a:pPr marR="0" lvl="0" indent="0" algn="r" fontAlgn="auto">
              <a:lnSpc>
                <a:spcPct val="100000"/>
              </a:lnSpc>
              <a:spcBef>
                <a:spcPts val="0"/>
              </a:spcBef>
              <a:spcAft>
                <a:spcPts val="0"/>
              </a:spcAft>
              <a:buClrTx/>
              <a:buSzTx/>
              <a:buFontTx/>
              <a:buNone/>
              <a:tabLst/>
              <a:defRPr/>
            </a:pPr>
            <a:r>
              <a:rPr lang="en-US" altLang="zh-CN" sz="1600" dirty="0">
                <a:latin typeface="叶根友刀锋黑草" panose="02010601030101010101" pitchFamily="2" charset="-122"/>
                <a:ea typeface="叶根友刀锋黑草" panose="02010601030101010101" pitchFamily="2" charset="-122"/>
                <a:sym typeface="+mn-lt"/>
              </a:rPr>
              <a:t>ADD TITLE HERE</a:t>
            </a:r>
          </a:p>
        </p:txBody>
      </p:sp>
      <p:sp>
        <p:nvSpPr>
          <p:cNvPr id="15" name="矩形 14">
            <a:extLst>
              <a:ext uri="{FF2B5EF4-FFF2-40B4-BE49-F238E27FC236}">
                <a16:creationId xmlns:a16="http://schemas.microsoft.com/office/drawing/2014/main" xmlns="" id="{17BF0177-6CEF-4E13-8BBD-4436B956401C}"/>
              </a:ext>
            </a:extLst>
          </p:cNvPr>
          <p:cNvSpPr/>
          <p:nvPr/>
        </p:nvSpPr>
        <p:spPr>
          <a:xfrm>
            <a:off x="811920" y="2249226"/>
            <a:ext cx="1479892" cy="338554"/>
          </a:xfrm>
          <a:prstGeom prst="rect">
            <a:avLst/>
          </a:prstGeom>
        </p:spPr>
        <p:txBody>
          <a:bodyPr wrap="none">
            <a:spAutoFit/>
          </a:bodyPr>
          <a:lstStyle/>
          <a:p>
            <a:pPr marR="0" lvl="0" indent="0" algn="r" fontAlgn="auto">
              <a:lnSpc>
                <a:spcPct val="100000"/>
              </a:lnSpc>
              <a:spcBef>
                <a:spcPts val="0"/>
              </a:spcBef>
              <a:spcAft>
                <a:spcPts val="0"/>
              </a:spcAft>
              <a:buClrTx/>
              <a:buSzTx/>
              <a:buFontTx/>
              <a:buNone/>
              <a:tabLst/>
              <a:defRPr/>
            </a:pPr>
            <a:r>
              <a:rPr lang="en-US" altLang="zh-CN" sz="1600" dirty="0">
                <a:latin typeface="叶根友刀锋黑草" panose="02010601030101010101" pitchFamily="2" charset="-122"/>
                <a:ea typeface="叶根友刀锋黑草" panose="02010601030101010101" pitchFamily="2" charset="-122"/>
                <a:sym typeface="+mn-lt"/>
              </a:rPr>
              <a:t>TITLE HERE</a:t>
            </a:r>
          </a:p>
        </p:txBody>
      </p:sp>
      <p:sp>
        <p:nvSpPr>
          <p:cNvPr id="8" name="PA_矩形 9">
            <a:extLst>
              <a:ext uri="{FF2B5EF4-FFF2-40B4-BE49-F238E27FC236}">
                <a16:creationId xmlns:a16="http://schemas.microsoft.com/office/drawing/2014/main" xmlns="" id="{4AC78565-3D83-4847-91E9-412FE6506546}"/>
              </a:ext>
            </a:extLst>
          </p:cNvPr>
          <p:cNvSpPr/>
          <p:nvPr>
            <p:custDataLst>
              <p:tags r:id="rId7"/>
            </p:custDataLst>
          </p:nvPr>
        </p:nvSpPr>
        <p:spPr>
          <a:xfrm>
            <a:off x="2291812" y="1861879"/>
            <a:ext cx="2745137" cy="3903490"/>
          </a:xfrm>
          <a:prstGeom prst="rect">
            <a:avLst/>
          </a:prstGeom>
          <a:blipFill>
            <a:blip r:embed="rId11"/>
            <a:srcRect/>
            <a:stretch>
              <a:fillRect l="-57344" r="-573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94095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14:bounceEnd="50000">
                                          <p:cBhvr additive="base">
                                            <p:cTn id="12"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autoUpdateAnimBg="0"/>
          <p:bldP spid="11" grpId="0" animBg="1" autoUpdateAnimBg="0"/>
          <p:bldP spid="6" grpId="0" animBg="1"/>
          <p:bldP spid="9" grpId="0" animBg="1" autoUpdateAnimBg="0"/>
          <p:bldP spid="12" grpId="0"/>
          <p:bldP spid="13" grpId="0" animBg="1" autoUpdateAnimBg="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4"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autoUpdateAnimBg="0"/>
          <p:bldP spid="11" grpId="0" animBg="1" autoUpdateAnimBg="0"/>
          <p:bldP spid="6" grpId="0" animBg="1"/>
          <p:bldP spid="9" grpId="0" animBg="1" autoUpdateAnimBg="0"/>
          <p:bldP spid="12" grpId="0"/>
          <p:bldP spid="13" grpId="0" animBg="1" autoUpdateAnimBg="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BF4EDA18-49D9-4BF7-81F5-283E4C0D845B}"/>
              </a:ext>
            </a:extLst>
          </p:cNvPr>
          <p:cNvSpPr txBox="1"/>
          <p:nvPr/>
        </p:nvSpPr>
        <p:spPr>
          <a:xfrm>
            <a:off x="1946504" y="1558942"/>
            <a:ext cx="8578392" cy="7725192"/>
          </a:xfrm>
          <a:prstGeom prst="rect">
            <a:avLst/>
          </a:prstGeom>
          <a:noFill/>
        </p:spPr>
        <p:txBody>
          <a:bodyPr wrap="square" rtlCol="0">
            <a:spAutoFit/>
          </a:bodyPr>
          <a:lstStyle/>
          <a:p>
            <a:pPr algn="ctr"/>
            <a:r>
              <a:rPr lang="en-US" altLang="zh-CN" sz="49600" dirty="0">
                <a:blipFill>
                  <a:blip r:embed="rId3"/>
                  <a:stretch>
                    <a:fillRect/>
                  </a:stretch>
                </a:blipFill>
                <a:latin typeface="叶根友刀锋黑草" panose="02010601030101010101" pitchFamily="2" charset="-122"/>
                <a:ea typeface="叶根友刀锋黑草" panose="02010601030101010101" pitchFamily="2" charset="-122"/>
              </a:rPr>
              <a:t>3</a:t>
            </a:r>
            <a:endParaRPr lang="zh-CN" altLang="en-US" sz="49600"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4" name="文本框 3">
            <a:extLst>
              <a:ext uri="{FF2B5EF4-FFF2-40B4-BE49-F238E27FC236}">
                <a16:creationId xmlns:a16="http://schemas.microsoft.com/office/drawing/2014/main" xmlns="" id="{8E790F06-9979-4576-92B0-42DCCF9463E4}"/>
              </a:ext>
            </a:extLst>
          </p:cNvPr>
          <p:cNvSpPr txBox="1"/>
          <p:nvPr/>
        </p:nvSpPr>
        <p:spPr>
          <a:xfrm>
            <a:off x="1946504" y="2282842"/>
            <a:ext cx="8578392" cy="1015663"/>
          </a:xfrm>
          <a:prstGeom prst="rect">
            <a:avLst/>
          </a:prstGeom>
          <a:noFill/>
        </p:spPr>
        <p:txBody>
          <a:bodyPr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PART THREE</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14360649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par>
                                <p:cTn id="12" presetID="6" presetClass="emph" presetSubtype="0" accel="100000" fill="hold" grpId="1" nodeType="withEffect">
                                  <p:stCondLst>
                                    <p:cond delay="500"/>
                                  </p:stCondLst>
                                  <p:iterate type="lt">
                                    <p:tmPct val="10000"/>
                                  </p:iterate>
                                  <p:childTnLst>
                                    <p:animScale>
                                      <p:cBhvr>
                                        <p:cTn id="13" dur="1000" fill="hold"/>
                                        <p:tgtEl>
                                          <p:spTgt spid="4"/>
                                        </p:tgtEl>
                                      </p:cBhvr>
                                      <p:by x="105000" y="105000"/>
                                    </p:animScale>
                                  </p:childTnLst>
                                </p:cTn>
                              </p:par>
                              <p:par>
                                <p:cTn id="14" presetID="42"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A_图片 1">
            <a:extLst>
              <a:ext uri="{FF2B5EF4-FFF2-40B4-BE49-F238E27FC236}">
                <a16:creationId xmlns:a16="http://schemas.microsoft.com/office/drawing/2014/main" xmlns="" id="{E42ED364-FF3F-4995-BF92-9B9C03B24DF0}"/>
              </a:ext>
            </a:extLst>
          </p:cNvPr>
          <p:cNvPicPr>
            <a:picLocks noChangeAspect="1"/>
          </p:cNvPicPr>
          <p:nvPr>
            <p:custDataLst>
              <p:tags r:id="rId1"/>
            </p:custDataLst>
          </p:nvPr>
        </p:nvPicPr>
        <p:blipFill>
          <a:blip r:embed="rId17" cstate="print">
            <a:extLst>
              <a:ext uri="{28A0092B-C50C-407E-A947-70E740481C1C}">
                <a14:useLocalDpi xmlns:a14="http://schemas.microsoft.com/office/drawing/2010/main" val="0"/>
              </a:ext>
            </a:extLst>
          </a:blip>
          <a:stretch>
            <a:fillRect/>
          </a:stretch>
        </p:blipFill>
        <p:spPr>
          <a:xfrm>
            <a:off x="4733267" y="1809099"/>
            <a:ext cx="3739632" cy="2918047"/>
          </a:xfrm>
          <a:prstGeom prst="rect">
            <a:avLst/>
          </a:prstGeom>
        </p:spPr>
      </p:pic>
      <p:pic>
        <p:nvPicPr>
          <p:cNvPr id="35" name="PA_图片占位符 10">
            <a:extLst>
              <a:ext uri="{FF2B5EF4-FFF2-40B4-BE49-F238E27FC236}">
                <a16:creationId xmlns:a16="http://schemas.microsoft.com/office/drawing/2014/main" xmlns="" id="{2A100336-CA6C-4653-8D08-D7865C1C7ED5}"/>
              </a:ext>
            </a:extLst>
          </p:cNvPr>
          <p:cNvPicPr>
            <a:picLocks noChangeAspect="1"/>
          </p:cNvPicPr>
          <p:nvPr>
            <p:custDataLst>
              <p:tags r:id="rId2"/>
            </p:custDataLst>
          </p:nvPr>
        </p:nvPicPr>
        <p:blipFill>
          <a:blip r:embed="rId18" cstate="print">
            <a:extLst>
              <a:ext uri="{28A0092B-C50C-407E-A947-70E740481C1C}">
                <a14:useLocalDpi xmlns:a14="http://schemas.microsoft.com/office/drawing/2010/main" val="0"/>
              </a:ext>
            </a:extLst>
          </a:blip>
          <a:srcRect t="604" b="604"/>
          <a:stretch>
            <a:fillRect/>
          </a:stretch>
        </p:blipFill>
        <p:spPr>
          <a:xfrm>
            <a:off x="4876800" y="1979583"/>
            <a:ext cx="3448050" cy="1916881"/>
          </a:xfrm>
          <a:prstGeom prst="rect">
            <a:avLst/>
          </a:prstGeom>
        </p:spPr>
      </p:pic>
      <p:sp>
        <p:nvSpPr>
          <p:cNvPr id="36" name="PA_文本框 14">
            <a:extLst>
              <a:ext uri="{FF2B5EF4-FFF2-40B4-BE49-F238E27FC236}">
                <a16:creationId xmlns:a16="http://schemas.microsoft.com/office/drawing/2014/main" xmlns="" id="{E0BB54D2-1AB1-4BFD-AB4F-9C9B8EBED8B2}"/>
              </a:ext>
            </a:extLst>
          </p:cNvPr>
          <p:cNvSpPr txBox="1"/>
          <p:nvPr>
            <p:custDataLst>
              <p:tags r:id="rId3"/>
            </p:custDataLst>
          </p:nvPr>
        </p:nvSpPr>
        <p:spPr>
          <a:xfrm>
            <a:off x="720666" y="2055043"/>
            <a:ext cx="2671629" cy="369332"/>
          </a:xfrm>
          <a:prstGeom prst="rect">
            <a:avLst/>
          </a:prstGeom>
          <a:noFill/>
        </p:spPr>
        <p:txBody>
          <a:bodyPr wrap="square" rtlCol="0">
            <a:spAutoFit/>
          </a:bodyPr>
          <a:lstStyle/>
          <a:p>
            <a:pPr marR="0" lvl="0" indent="0" algn="r" fontAlgn="auto">
              <a:lnSpc>
                <a:spcPct val="100000"/>
              </a:lnSpc>
              <a:spcBef>
                <a:spcPts val="0"/>
              </a:spcBef>
              <a:spcAft>
                <a:spcPts val="0"/>
              </a:spcAft>
              <a:buClrTx/>
              <a:buSzTx/>
              <a:buFontTx/>
              <a:buNone/>
              <a:tabLst/>
              <a:defRPr/>
            </a:pPr>
            <a:r>
              <a:rPr lang="en-US" altLang="zh-CN" dirty="0">
                <a:blipFill>
                  <a:blip r:embed="rId19"/>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7" name="PA_文本框 15">
            <a:extLst>
              <a:ext uri="{FF2B5EF4-FFF2-40B4-BE49-F238E27FC236}">
                <a16:creationId xmlns:a16="http://schemas.microsoft.com/office/drawing/2014/main" xmlns="" id="{5E95B467-AEEB-445D-A119-7DC371DFD670}"/>
              </a:ext>
            </a:extLst>
          </p:cNvPr>
          <p:cNvSpPr txBox="1"/>
          <p:nvPr>
            <p:custDataLst>
              <p:tags r:id="rId4"/>
            </p:custDataLst>
          </p:nvPr>
        </p:nvSpPr>
        <p:spPr>
          <a:xfrm>
            <a:off x="1088803" y="2322470"/>
            <a:ext cx="2305667" cy="715581"/>
          </a:xfrm>
          <a:prstGeom prst="rect">
            <a:avLst/>
          </a:prstGeom>
          <a:noFill/>
        </p:spPr>
        <p:txBody>
          <a:bodyPr wrap="square" rtlCol="0">
            <a:spAutoFit/>
          </a:bodyPr>
          <a:lstStyle/>
          <a:p>
            <a:pPr algn="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38" name="PA_文本框 16">
            <a:extLst>
              <a:ext uri="{FF2B5EF4-FFF2-40B4-BE49-F238E27FC236}">
                <a16:creationId xmlns:a16="http://schemas.microsoft.com/office/drawing/2014/main" xmlns="" id="{0166AFFF-7311-4EE7-9251-B0901956CED9}"/>
              </a:ext>
            </a:extLst>
          </p:cNvPr>
          <p:cNvSpPr txBox="1"/>
          <p:nvPr>
            <p:custDataLst>
              <p:tags r:id="rId5"/>
            </p:custDataLst>
          </p:nvPr>
        </p:nvSpPr>
        <p:spPr>
          <a:xfrm>
            <a:off x="1088801" y="3383949"/>
            <a:ext cx="2309592" cy="715581"/>
          </a:xfrm>
          <a:prstGeom prst="rect">
            <a:avLst/>
          </a:prstGeom>
          <a:noFill/>
        </p:spPr>
        <p:txBody>
          <a:bodyPr wrap="square" rtlCol="0">
            <a:spAutoFit/>
          </a:bodyPr>
          <a:lstStyle/>
          <a:p>
            <a:pPr algn="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39" name="PA_文本框 17">
            <a:extLst>
              <a:ext uri="{FF2B5EF4-FFF2-40B4-BE49-F238E27FC236}">
                <a16:creationId xmlns:a16="http://schemas.microsoft.com/office/drawing/2014/main" xmlns="" id="{0E04DFFB-0908-4E04-B738-0C43590E84ED}"/>
              </a:ext>
            </a:extLst>
          </p:cNvPr>
          <p:cNvSpPr txBox="1"/>
          <p:nvPr>
            <p:custDataLst>
              <p:tags r:id="rId6"/>
            </p:custDataLst>
          </p:nvPr>
        </p:nvSpPr>
        <p:spPr>
          <a:xfrm>
            <a:off x="875314" y="3116523"/>
            <a:ext cx="2521393" cy="338554"/>
          </a:xfrm>
          <a:prstGeom prst="rect">
            <a:avLst/>
          </a:prstGeom>
          <a:noFill/>
        </p:spPr>
        <p:txBody>
          <a:bodyPr wrap="square" rtlCol="0">
            <a:spAutoFit/>
          </a:bodyPr>
          <a:lstStyle/>
          <a:p>
            <a:pPr marR="0" lvl="0" indent="0" algn="r" fontAlgn="auto">
              <a:lnSpc>
                <a:spcPct val="100000"/>
              </a:lnSpc>
              <a:spcBef>
                <a:spcPts val="0"/>
              </a:spcBef>
              <a:spcAft>
                <a:spcPts val="0"/>
              </a:spcAft>
              <a:buClrTx/>
              <a:buSzTx/>
              <a:buFontTx/>
              <a:buNone/>
              <a:tabLst/>
              <a:defRPr/>
            </a:pPr>
            <a:r>
              <a:rPr lang="en-US" altLang="zh-CN" sz="1600" dirty="0">
                <a:blipFill>
                  <a:blip r:embed="rId19"/>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40" name="PA_文本框 18">
            <a:extLst>
              <a:ext uri="{FF2B5EF4-FFF2-40B4-BE49-F238E27FC236}">
                <a16:creationId xmlns:a16="http://schemas.microsoft.com/office/drawing/2014/main" xmlns="" id="{56431B65-25F3-46B7-8C47-F95179F056CF}"/>
              </a:ext>
            </a:extLst>
          </p:cNvPr>
          <p:cNvSpPr txBox="1"/>
          <p:nvPr>
            <p:custDataLst>
              <p:tags r:id="rId7"/>
            </p:custDataLst>
          </p:nvPr>
        </p:nvSpPr>
        <p:spPr>
          <a:xfrm>
            <a:off x="8835441" y="2322798"/>
            <a:ext cx="2267800" cy="715581"/>
          </a:xfrm>
          <a:prstGeom prst="rect">
            <a:avLst/>
          </a:prstGeom>
          <a:noFill/>
        </p:spPr>
        <p:txBody>
          <a:bodyPr wrap="square" rtlCol="0">
            <a:spAutoFit/>
          </a:bodyPr>
          <a:lstStyle/>
          <a:p>
            <a:pP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41" name="PA_文本框 19">
            <a:extLst>
              <a:ext uri="{FF2B5EF4-FFF2-40B4-BE49-F238E27FC236}">
                <a16:creationId xmlns:a16="http://schemas.microsoft.com/office/drawing/2014/main" xmlns="" id="{56D03DC1-1348-471F-AB37-193ECC2C732E}"/>
              </a:ext>
            </a:extLst>
          </p:cNvPr>
          <p:cNvSpPr txBox="1"/>
          <p:nvPr>
            <p:custDataLst>
              <p:tags r:id="rId8"/>
            </p:custDataLst>
          </p:nvPr>
        </p:nvSpPr>
        <p:spPr>
          <a:xfrm>
            <a:off x="8835441" y="2055371"/>
            <a:ext cx="2823159" cy="338554"/>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n-US" altLang="zh-CN" sz="1600" dirty="0">
                <a:blipFill>
                  <a:blip r:embed="rId19"/>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42" name="PA_文本框 20">
            <a:extLst>
              <a:ext uri="{FF2B5EF4-FFF2-40B4-BE49-F238E27FC236}">
                <a16:creationId xmlns:a16="http://schemas.microsoft.com/office/drawing/2014/main" xmlns="" id="{4BD345A0-F388-4DF2-A5A5-A637BA46F5F4}"/>
              </a:ext>
            </a:extLst>
          </p:cNvPr>
          <p:cNvSpPr txBox="1"/>
          <p:nvPr>
            <p:custDataLst>
              <p:tags r:id="rId9"/>
            </p:custDataLst>
          </p:nvPr>
        </p:nvSpPr>
        <p:spPr>
          <a:xfrm>
            <a:off x="8835441" y="3383949"/>
            <a:ext cx="2267800" cy="715581"/>
          </a:xfrm>
          <a:prstGeom prst="rect">
            <a:avLst/>
          </a:prstGeom>
          <a:noFill/>
        </p:spPr>
        <p:txBody>
          <a:bodyPr wrap="square" rtlCol="0">
            <a:spAutoFit/>
          </a:bodyPr>
          <a:lstStyle/>
          <a:p>
            <a:pP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43" name="PA_文本框 21">
            <a:extLst>
              <a:ext uri="{FF2B5EF4-FFF2-40B4-BE49-F238E27FC236}">
                <a16:creationId xmlns:a16="http://schemas.microsoft.com/office/drawing/2014/main" xmlns="" id="{73D103C2-DC60-4B64-BB4B-5A8D4736B511}"/>
              </a:ext>
            </a:extLst>
          </p:cNvPr>
          <p:cNvSpPr txBox="1"/>
          <p:nvPr>
            <p:custDataLst>
              <p:tags r:id="rId10"/>
            </p:custDataLst>
          </p:nvPr>
        </p:nvSpPr>
        <p:spPr>
          <a:xfrm>
            <a:off x="8835441" y="3116523"/>
            <a:ext cx="2823159" cy="338554"/>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n-US" altLang="zh-CN" sz="1600" dirty="0">
                <a:blipFill>
                  <a:blip r:embed="rId19"/>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44" name="PA_内容占位符 11">
            <a:extLst>
              <a:ext uri="{FF2B5EF4-FFF2-40B4-BE49-F238E27FC236}">
                <a16:creationId xmlns:a16="http://schemas.microsoft.com/office/drawing/2014/main" xmlns="" id="{4FCD8151-B2A2-4C7D-A629-6177BBAAA3A5}"/>
              </a:ext>
            </a:extLst>
          </p:cNvPr>
          <p:cNvSpPr txBox="1">
            <a:spLocks/>
          </p:cNvSpPr>
          <p:nvPr>
            <p:custDataLst>
              <p:tags r:id="rId11"/>
            </p:custDataLst>
          </p:nvPr>
        </p:nvSpPr>
        <p:spPr>
          <a:xfrm>
            <a:off x="1801556" y="5177740"/>
            <a:ext cx="9052560" cy="9789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050" dirty="0">
                <a:blipFill>
                  <a:blip r:embed="rId19"/>
                  <a:stretch>
                    <a:fillRect/>
                  </a:stretch>
                </a:blipFill>
                <a:latin typeface="叶根友刀锋黑草" panose="02010601030101010101" pitchFamily="2" charset="-122"/>
                <a:ea typeface="叶根友刀锋黑草" panose="02010601030101010101" pitchFamily="2" charset="-122"/>
              </a:rPr>
              <a:t>There are many variations of passages of Lorem Ipsum available, but the majority have suffered alteration in some form, There are many variations of passages of Lorem Ipsum available, but the majority have suffered alteration in some form, There are many variations of passages of Lorem Ipsum available, but the majority have suffered alteration in some form, </a:t>
            </a:r>
            <a:endParaRPr lang="zh-CN" altLang="en-US" sz="1050" dirty="0">
              <a:blipFill>
                <a:blip r:embed="rId19"/>
                <a:stretch>
                  <a:fillRect/>
                </a:stretch>
              </a:blipFill>
              <a:latin typeface="叶根友刀锋黑草" panose="02010601030101010101" pitchFamily="2" charset="-122"/>
              <a:ea typeface="叶根友刀锋黑草" panose="02010601030101010101" pitchFamily="2" charset="-122"/>
            </a:endParaRPr>
          </a:p>
          <a:p>
            <a:pPr marL="0" indent="0" algn="ctr">
              <a:buNone/>
            </a:pPr>
            <a:r>
              <a:rPr lang="en-US" altLang="zh-CN" sz="1050" dirty="0">
                <a:blipFill>
                  <a:blip r:embed="rId19"/>
                  <a:stretch>
                    <a:fillRect/>
                  </a:stretch>
                </a:blipFill>
                <a:latin typeface="叶根友刀锋黑草" panose="02010601030101010101" pitchFamily="2" charset="-122"/>
                <a:ea typeface="叶根友刀锋黑草" panose="02010601030101010101" pitchFamily="2" charset="-122"/>
              </a:rPr>
              <a:t> </a:t>
            </a:r>
            <a:endParaRPr lang="zh-CN" altLang="en-US" sz="1000" dirty="0">
              <a:blipFill>
                <a:blip r:embed="rId19"/>
                <a:stretch>
                  <a:fillRect/>
                </a:stretch>
              </a:blipFill>
              <a:latin typeface="叶根友刀锋黑草" panose="02010601030101010101" pitchFamily="2" charset="-122"/>
              <a:ea typeface="叶根友刀锋黑草" panose="02010601030101010101" pitchFamily="2" charset="-122"/>
            </a:endParaRPr>
          </a:p>
        </p:txBody>
      </p:sp>
      <p:grpSp>
        <p:nvGrpSpPr>
          <p:cNvPr id="45" name="PA_组合 44">
            <a:extLst>
              <a:ext uri="{FF2B5EF4-FFF2-40B4-BE49-F238E27FC236}">
                <a16:creationId xmlns:a16="http://schemas.microsoft.com/office/drawing/2014/main" xmlns="" id="{34A81145-50F8-4221-9817-0B791E26BDE0}"/>
              </a:ext>
            </a:extLst>
          </p:cNvPr>
          <p:cNvGrpSpPr/>
          <p:nvPr>
            <p:custDataLst>
              <p:tags r:id="rId12"/>
            </p:custDataLst>
          </p:nvPr>
        </p:nvGrpSpPr>
        <p:grpSpPr>
          <a:xfrm>
            <a:off x="3188092" y="2813823"/>
            <a:ext cx="3225845" cy="2007272"/>
            <a:chOff x="3188092" y="2813823"/>
            <a:chExt cx="3225845" cy="2007272"/>
          </a:xfrm>
        </p:grpSpPr>
        <p:pic>
          <p:nvPicPr>
            <p:cNvPr id="46" name="Picture 3">
              <a:extLst>
                <a:ext uri="{FF2B5EF4-FFF2-40B4-BE49-F238E27FC236}">
                  <a16:creationId xmlns:a16="http://schemas.microsoft.com/office/drawing/2014/main" xmlns="" id="{C2C18A3F-13E3-4A22-BDDD-688EB981D649}"/>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188092" y="2813823"/>
              <a:ext cx="3225845" cy="2007272"/>
            </a:xfrm>
            <a:prstGeom prst="rect">
              <a:avLst/>
            </a:prstGeom>
          </p:spPr>
        </p:pic>
        <p:pic>
          <p:nvPicPr>
            <p:cNvPr id="47" name="图片占位符 5">
              <a:extLst>
                <a:ext uri="{FF2B5EF4-FFF2-40B4-BE49-F238E27FC236}">
                  <a16:creationId xmlns:a16="http://schemas.microsoft.com/office/drawing/2014/main" xmlns="" id="{1A46A58D-9B56-45C1-A341-39405DFC6020}"/>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569" t="6346" r="2677"/>
            <a:stretch/>
          </p:blipFill>
          <p:spPr>
            <a:xfrm>
              <a:off x="3611880" y="2962656"/>
              <a:ext cx="2340864" cy="1494755"/>
            </a:xfrm>
            <a:prstGeom prst="rect">
              <a:avLst/>
            </a:prstGeom>
          </p:spPr>
        </p:pic>
      </p:grpSp>
      <p:grpSp>
        <p:nvGrpSpPr>
          <p:cNvPr id="48" name="PA_组合 47">
            <a:extLst>
              <a:ext uri="{FF2B5EF4-FFF2-40B4-BE49-F238E27FC236}">
                <a16:creationId xmlns:a16="http://schemas.microsoft.com/office/drawing/2014/main" xmlns="" id="{16165F63-A364-49E9-A9A1-6E39ED700A5D}"/>
              </a:ext>
            </a:extLst>
          </p:cNvPr>
          <p:cNvGrpSpPr/>
          <p:nvPr>
            <p:custDataLst>
              <p:tags r:id="rId13"/>
            </p:custDataLst>
          </p:nvPr>
        </p:nvGrpSpPr>
        <p:grpSpPr>
          <a:xfrm>
            <a:off x="7611629" y="2928529"/>
            <a:ext cx="1229407" cy="1823982"/>
            <a:chOff x="7611629" y="2928529"/>
            <a:chExt cx="1229407" cy="1823982"/>
          </a:xfrm>
        </p:grpSpPr>
        <p:pic>
          <p:nvPicPr>
            <p:cNvPr id="49" name="Picture 4">
              <a:extLst>
                <a:ext uri="{FF2B5EF4-FFF2-40B4-BE49-F238E27FC236}">
                  <a16:creationId xmlns:a16="http://schemas.microsoft.com/office/drawing/2014/main" xmlns="" id="{FEB0C26C-BF4B-4035-82B2-DC288FCA43DC}"/>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611629" y="2928529"/>
              <a:ext cx="1229407" cy="1823982"/>
            </a:xfrm>
            <a:prstGeom prst="rect">
              <a:avLst/>
            </a:prstGeom>
          </p:spPr>
        </p:pic>
        <p:pic>
          <p:nvPicPr>
            <p:cNvPr id="50" name="图片占位符 26">
              <a:extLst>
                <a:ext uri="{FF2B5EF4-FFF2-40B4-BE49-F238E27FC236}">
                  <a16:creationId xmlns:a16="http://schemas.microsoft.com/office/drawing/2014/main" xmlns="" id="{F66FE137-1C29-4DC5-BDEC-FD1308D2784C}"/>
                </a:ext>
              </a:extLst>
            </p:cNvPr>
            <p:cNvPicPr>
              <a:picLocks noChangeAspect="1"/>
            </p:cNvPicPr>
            <p:nvPr/>
          </p:nvPicPr>
          <p:blipFill>
            <a:blip r:embed="rId23" cstate="print">
              <a:extLst>
                <a:ext uri="{28A0092B-C50C-407E-A947-70E740481C1C}">
                  <a14:useLocalDpi xmlns:a14="http://schemas.microsoft.com/office/drawing/2010/main" val="0"/>
                </a:ext>
              </a:extLst>
            </a:blip>
            <a:srcRect l="25034" r="25034"/>
            <a:stretch>
              <a:fillRect/>
            </a:stretch>
          </p:blipFill>
          <p:spPr>
            <a:xfrm>
              <a:off x="7687291" y="3092206"/>
              <a:ext cx="1069052" cy="1428299"/>
            </a:xfrm>
            <a:prstGeom prst="rect">
              <a:avLst/>
            </a:prstGeom>
          </p:spPr>
        </p:pic>
      </p:grpSp>
      <p:grpSp>
        <p:nvGrpSpPr>
          <p:cNvPr id="51" name="PA_组合 50">
            <a:extLst>
              <a:ext uri="{FF2B5EF4-FFF2-40B4-BE49-F238E27FC236}">
                <a16:creationId xmlns:a16="http://schemas.microsoft.com/office/drawing/2014/main" xmlns="" id="{17FFED88-C972-4A2E-9DEA-99101D127052}"/>
              </a:ext>
            </a:extLst>
          </p:cNvPr>
          <p:cNvGrpSpPr/>
          <p:nvPr>
            <p:custDataLst>
              <p:tags r:id="rId14"/>
            </p:custDataLst>
          </p:nvPr>
        </p:nvGrpSpPr>
        <p:grpSpPr>
          <a:xfrm>
            <a:off x="7267823" y="3552569"/>
            <a:ext cx="568097" cy="1184340"/>
            <a:chOff x="7267823" y="3552569"/>
            <a:chExt cx="568097" cy="1184340"/>
          </a:xfrm>
        </p:grpSpPr>
        <p:grpSp>
          <p:nvGrpSpPr>
            <p:cNvPr id="52" name="Group 7">
              <a:extLst>
                <a:ext uri="{FF2B5EF4-FFF2-40B4-BE49-F238E27FC236}">
                  <a16:creationId xmlns:a16="http://schemas.microsoft.com/office/drawing/2014/main" xmlns="" id="{7FCB8BC0-1A08-4847-9B08-919D91C92E60}"/>
                </a:ext>
              </a:extLst>
            </p:cNvPr>
            <p:cNvGrpSpPr/>
            <p:nvPr/>
          </p:nvGrpSpPr>
          <p:grpSpPr>
            <a:xfrm>
              <a:off x="7267823" y="3552569"/>
              <a:ext cx="568097" cy="1184340"/>
              <a:chOff x="2628106" y="2780307"/>
              <a:chExt cx="1685925" cy="3514725"/>
            </a:xfrm>
          </p:grpSpPr>
          <p:pic>
            <p:nvPicPr>
              <p:cNvPr id="54" name="Picture 8">
                <a:extLst>
                  <a:ext uri="{FF2B5EF4-FFF2-40B4-BE49-F238E27FC236}">
                    <a16:creationId xmlns:a16="http://schemas.microsoft.com/office/drawing/2014/main" xmlns="" id="{DCFA5B4B-FF10-481E-97B2-4D22159439DB}"/>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628106" y="2780307"/>
                <a:ext cx="1685925" cy="3514725"/>
              </a:xfrm>
              <a:prstGeom prst="rect">
                <a:avLst/>
              </a:prstGeom>
            </p:spPr>
          </p:pic>
          <p:sp>
            <p:nvSpPr>
              <p:cNvPr id="55" name="Rectangle 9">
                <a:extLst>
                  <a:ext uri="{FF2B5EF4-FFF2-40B4-BE49-F238E27FC236}">
                    <a16:creationId xmlns:a16="http://schemas.microsoft.com/office/drawing/2014/main" xmlns="" id="{5F1236C0-60CE-42A5-8584-C0FA28F91B17}"/>
                  </a:ext>
                </a:extLst>
              </p:cNvPr>
              <p:cNvSpPr/>
              <p:nvPr/>
            </p:nvSpPr>
            <p:spPr>
              <a:xfrm>
                <a:off x="2807243" y="3289572"/>
                <a:ext cx="1335024" cy="2368296"/>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4">
                  <a:cs typeface="+mn-ea"/>
                  <a:sym typeface="+mn-lt"/>
                </a:endParaRPr>
              </a:p>
            </p:txBody>
          </p:sp>
        </p:grpSp>
        <p:pic>
          <p:nvPicPr>
            <p:cNvPr id="53" name="图片占位符 28">
              <a:extLst>
                <a:ext uri="{FF2B5EF4-FFF2-40B4-BE49-F238E27FC236}">
                  <a16:creationId xmlns:a16="http://schemas.microsoft.com/office/drawing/2014/main" xmlns="" id="{111201D0-51EA-4D96-80C7-9D405E253895}"/>
                </a:ext>
              </a:extLst>
            </p:cNvPr>
            <p:cNvPicPr>
              <a:picLocks noChangeAspect="1"/>
            </p:cNvPicPr>
            <p:nvPr/>
          </p:nvPicPr>
          <p:blipFill>
            <a:blip r:embed="rId25" cstate="print">
              <a:extLst>
                <a:ext uri="{28A0092B-C50C-407E-A947-70E740481C1C}">
                  <a14:useLocalDpi xmlns:a14="http://schemas.microsoft.com/office/drawing/2010/main" val="0"/>
                </a:ext>
              </a:extLst>
            </a:blip>
            <a:srcRect l="33783" r="33783"/>
            <a:stretch>
              <a:fillRect/>
            </a:stretch>
          </p:blipFill>
          <p:spPr>
            <a:xfrm>
              <a:off x="7324167" y="3728919"/>
              <a:ext cx="453876" cy="787108"/>
            </a:xfrm>
            <a:prstGeom prst="rect">
              <a:avLst/>
            </a:prstGeom>
          </p:spPr>
        </p:pic>
      </p:grpSp>
      <p:sp>
        <p:nvSpPr>
          <p:cNvPr id="56" name="矩形 55">
            <a:extLst>
              <a:ext uri="{FF2B5EF4-FFF2-40B4-BE49-F238E27FC236}">
                <a16:creationId xmlns:a16="http://schemas.microsoft.com/office/drawing/2014/main" xmlns="" id="{EE7F2AA4-4D5F-45F7-A7BF-6B583384E6F6}"/>
              </a:ext>
            </a:extLst>
          </p:cNvPr>
          <p:cNvSpPr/>
          <p:nvPr/>
        </p:nvSpPr>
        <p:spPr>
          <a:xfrm>
            <a:off x="4577302" y="4190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19"/>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57" name="直接连接符 56">
            <a:extLst>
              <a:ext uri="{FF2B5EF4-FFF2-40B4-BE49-F238E27FC236}">
                <a16:creationId xmlns:a16="http://schemas.microsoft.com/office/drawing/2014/main" xmlns="" id="{A86F4873-15E2-43F5-83E4-D00484FC3E42}"/>
              </a:ext>
            </a:extLst>
          </p:cNvPr>
          <p:cNvCxnSpPr/>
          <p:nvPr/>
        </p:nvCxnSpPr>
        <p:spPr>
          <a:xfrm>
            <a:off x="5787836" y="9133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A96D38E4-BF4F-40D3-9519-5B6BED6FADE4}"/>
              </a:ext>
            </a:extLst>
          </p:cNvPr>
          <p:cNvCxnSpPr>
            <a:cxnSpLocks/>
          </p:cNvCxnSpPr>
          <p:nvPr/>
        </p:nvCxnSpPr>
        <p:spPr>
          <a:xfrm>
            <a:off x="1270000" y="4940300"/>
            <a:ext cx="9833241" cy="0"/>
          </a:xfrm>
          <a:prstGeom prst="line">
            <a:avLst/>
          </a:prstGeom>
          <a:ln>
            <a:solidFill>
              <a:srgbClr val="BA91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839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57"/>
                                            </p:tgtEl>
                                            <p:attrNameLst>
                                              <p:attrName>style.visibility</p:attrName>
                                            </p:attrNameLst>
                                          </p:cBhvr>
                                          <p:to>
                                            <p:strVal val="visible"/>
                                          </p:to>
                                        </p:set>
                                        <p:anim calcmode="lin" valueType="num" p14:bounceEnd="50000">
                                          <p:cBhvr additive="base">
                                            <p:cTn id="12" dur="500" fill="hold"/>
                                            <p:tgtEl>
                                              <p:spTgt spid="57"/>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57"/>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14:presetBounceEnd="82000">
                                      <p:stCondLst>
                                        <p:cond delay="1000"/>
                                      </p:stCondLst>
                                      <p:iterate type="lt">
                                        <p:tmPct val="10000"/>
                                      </p:iterate>
                                      <p:childTnLst>
                                        <p:set>
                                          <p:cBhvr>
                                            <p:cTn id="15" dur="1" fill="hold">
                                              <p:stCondLst>
                                                <p:cond delay="0"/>
                                              </p:stCondLst>
                                            </p:cTn>
                                            <p:tgtEl>
                                              <p:spTgt spid="45"/>
                                            </p:tgtEl>
                                            <p:attrNameLst>
                                              <p:attrName>style.visibility</p:attrName>
                                            </p:attrNameLst>
                                          </p:cBhvr>
                                          <p:to>
                                            <p:strVal val="visible"/>
                                          </p:to>
                                        </p:set>
                                        <p:anim calcmode="lin" valueType="num" p14:bounceEnd="82000">
                                          <p:cBhvr additive="base">
                                            <p:cTn id="16" dur="500" fill="hold"/>
                                            <p:tgtEl>
                                              <p:spTgt spid="45"/>
                                            </p:tgtEl>
                                            <p:attrNameLst>
                                              <p:attrName>ppt_x</p:attrName>
                                            </p:attrNameLst>
                                          </p:cBhvr>
                                          <p:tavLst>
                                            <p:tav tm="0">
                                              <p:val>
                                                <p:strVal val="0-#ppt_w/2"/>
                                              </p:val>
                                            </p:tav>
                                            <p:tav tm="100000">
                                              <p:val>
                                                <p:strVal val="#ppt_x"/>
                                              </p:val>
                                            </p:tav>
                                          </p:tavLst>
                                        </p:anim>
                                        <p:anim calcmode="lin" valueType="num" p14:bounceEnd="82000">
                                          <p:cBhvr additive="base">
                                            <p:cTn id="17" dur="500" fill="hold"/>
                                            <p:tgtEl>
                                              <p:spTgt spid="4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82000">
                                      <p:stCondLst>
                                        <p:cond delay="1200"/>
                                      </p:stCondLst>
                                      <p:iterate type="lt">
                                        <p:tmPct val="10000"/>
                                      </p:iterate>
                                      <p:childTnLst>
                                        <p:set>
                                          <p:cBhvr>
                                            <p:cTn id="19" dur="1" fill="hold">
                                              <p:stCondLst>
                                                <p:cond delay="0"/>
                                              </p:stCondLst>
                                            </p:cTn>
                                            <p:tgtEl>
                                              <p:spTgt spid="34"/>
                                            </p:tgtEl>
                                            <p:attrNameLst>
                                              <p:attrName>style.visibility</p:attrName>
                                            </p:attrNameLst>
                                          </p:cBhvr>
                                          <p:to>
                                            <p:strVal val="visible"/>
                                          </p:to>
                                        </p:set>
                                        <p:anim calcmode="lin" valueType="num" p14:bounceEnd="82000">
                                          <p:cBhvr additive="base">
                                            <p:cTn id="20" dur="500" fill="hold"/>
                                            <p:tgtEl>
                                              <p:spTgt spid="34"/>
                                            </p:tgtEl>
                                            <p:attrNameLst>
                                              <p:attrName>ppt_x</p:attrName>
                                            </p:attrNameLst>
                                          </p:cBhvr>
                                          <p:tavLst>
                                            <p:tav tm="0">
                                              <p:val>
                                                <p:strVal val="#ppt_x"/>
                                              </p:val>
                                            </p:tav>
                                            <p:tav tm="100000">
                                              <p:val>
                                                <p:strVal val="#ppt_x"/>
                                              </p:val>
                                            </p:tav>
                                          </p:tavLst>
                                        </p:anim>
                                        <p:anim calcmode="lin" valueType="num" p14:bounceEnd="82000">
                                          <p:cBhvr additive="base">
                                            <p:cTn id="21" dur="500" fill="hold"/>
                                            <p:tgtEl>
                                              <p:spTgt spid="3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82000">
                                      <p:stCondLst>
                                        <p:cond delay="1400"/>
                                      </p:stCondLst>
                                      <p:iterate type="lt">
                                        <p:tmPct val="10000"/>
                                      </p:iterate>
                                      <p:childTnLst>
                                        <p:set>
                                          <p:cBhvr>
                                            <p:cTn id="23" dur="1" fill="hold">
                                              <p:stCondLst>
                                                <p:cond delay="0"/>
                                              </p:stCondLst>
                                            </p:cTn>
                                            <p:tgtEl>
                                              <p:spTgt spid="35"/>
                                            </p:tgtEl>
                                            <p:attrNameLst>
                                              <p:attrName>style.visibility</p:attrName>
                                            </p:attrNameLst>
                                          </p:cBhvr>
                                          <p:to>
                                            <p:strVal val="visible"/>
                                          </p:to>
                                        </p:set>
                                        <p:anim calcmode="lin" valueType="num" p14:bounceEnd="82000">
                                          <p:cBhvr additive="base">
                                            <p:cTn id="24" dur="500" fill="hold"/>
                                            <p:tgtEl>
                                              <p:spTgt spid="35"/>
                                            </p:tgtEl>
                                            <p:attrNameLst>
                                              <p:attrName>ppt_x</p:attrName>
                                            </p:attrNameLst>
                                          </p:cBhvr>
                                          <p:tavLst>
                                            <p:tav tm="0">
                                              <p:val>
                                                <p:strVal val="#ppt_x"/>
                                              </p:val>
                                            </p:tav>
                                            <p:tav tm="100000">
                                              <p:val>
                                                <p:strVal val="#ppt_x"/>
                                              </p:val>
                                            </p:tav>
                                          </p:tavLst>
                                        </p:anim>
                                        <p:anim calcmode="lin" valueType="num" p14:bounceEnd="82000">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14:presetBounceEnd="82000">
                                      <p:stCondLst>
                                        <p:cond delay="1600"/>
                                      </p:stCondLst>
                                      <p:iterate type="lt">
                                        <p:tmPct val="10000"/>
                                      </p:iterate>
                                      <p:childTnLst>
                                        <p:set>
                                          <p:cBhvr>
                                            <p:cTn id="27" dur="1" fill="hold">
                                              <p:stCondLst>
                                                <p:cond delay="0"/>
                                              </p:stCondLst>
                                            </p:cTn>
                                            <p:tgtEl>
                                              <p:spTgt spid="51"/>
                                            </p:tgtEl>
                                            <p:attrNameLst>
                                              <p:attrName>style.visibility</p:attrName>
                                            </p:attrNameLst>
                                          </p:cBhvr>
                                          <p:to>
                                            <p:strVal val="visible"/>
                                          </p:to>
                                        </p:set>
                                        <p:anim calcmode="lin" valueType="num" p14:bounceEnd="82000">
                                          <p:cBhvr additive="base">
                                            <p:cTn id="28" dur="500" fill="hold"/>
                                            <p:tgtEl>
                                              <p:spTgt spid="51"/>
                                            </p:tgtEl>
                                            <p:attrNameLst>
                                              <p:attrName>ppt_x</p:attrName>
                                            </p:attrNameLst>
                                          </p:cBhvr>
                                          <p:tavLst>
                                            <p:tav tm="0">
                                              <p:val>
                                                <p:strVal val="#ppt_x"/>
                                              </p:val>
                                            </p:tav>
                                            <p:tav tm="100000">
                                              <p:val>
                                                <p:strVal val="#ppt_x"/>
                                              </p:val>
                                            </p:tav>
                                          </p:tavLst>
                                        </p:anim>
                                        <p:anim calcmode="lin" valueType="num" p14:bounceEnd="82000">
                                          <p:cBhvr additive="base">
                                            <p:cTn id="29" dur="500" fill="hold"/>
                                            <p:tgtEl>
                                              <p:spTgt spid="51"/>
                                            </p:tgtEl>
                                            <p:attrNameLst>
                                              <p:attrName>ppt_y</p:attrName>
                                            </p:attrNameLst>
                                          </p:cBhvr>
                                          <p:tavLst>
                                            <p:tav tm="0">
                                              <p:val>
                                                <p:strVal val="0-#ppt_h/2"/>
                                              </p:val>
                                            </p:tav>
                                            <p:tav tm="100000">
                                              <p:val>
                                                <p:strVal val="#ppt_y"/>
                                              </p:val>
                                            </p:tav>
                                          </p:tavLst>
                                        </p:anim>
                                      </p:childTnLst>
                                    </p:cTn>
                                  </p:par>
                                  <p:par>
                                    <p:cTn id="30" presetID="2" presetClass="entr" presetSubtype="2" fill="hold" nodeType="withEffect" p14:presetBounceEnd="82000">
                                      <p:stCondLst>
                                        <p:cond delay="1800"/>
                                      </p:stCondLst>
                                      <p:iterate type="lt">
                                        <p:tmPct val="10000"/>
                                      </p:iterate>
                                      <p:childTnLst>
                                        <p:set>
                                          <p:cBhvr>
                                            <p:cTn id="31" dur="1" fill="hold">
                                              <p:stCondLst>
                                                <p:cond delay="0"/>
                                              </p:stCondLst>
                                            </p:cTn>
                                            <p:tgtEl>
                                              <p:spTgt spid="48"/>
                                            </p:tgtEl>
                                            <p:attrNameLst>
                                              <p:attrName>style.visibility</p:attrName>
                                            </p:attrNameLst>
                                          </p:cBhvr>
                                          <p:to>
                                            <p:strVal val="visible"/>
                                          </p:to>
                                        </p:set>
                                        <p:anim calcmode="lin" valueType="num" p14:bounceEnd="82000">
                                          <p:cBhvr additive="base">
                                            <p:cTn id="32" dur="500" fill="hold"/>
                                            <p:tgtEl>
                                              <p:spTgt spid="48"/>
                                            </p:tgtEl>
                                            <p:attrNameLst>
                                              <p:attrName>ppt_x</p:attrName>
                                            </p:attrNameLst>
                                          </p:cBhvr>
                                          <p:tavLst>
                                            <p:tav tm="0">
                                              <p:val>
                                                <p:strVal val="1+#ppt_w/2"/>
                                              </p:val>
                                            </p:tav>
                                            <p:tav tm="100000">
                                              <p:val>
                                                <p:strVal val="#ppt_x"/>
                                              </p:val>
                                            </p:tav>
                                          </p:tavLst>
                                        </p:anim>
                                        <p:anim calcmode="lin" valueType="num" p14:bounceEnd="82000">
                                          <p:cBhvr additive="base">
                                            <p:cTn id="33" dur="500" fill="hold"/>
                                            <p:tgtEl>
                                              <p:spTgt spid="48"/>
                                            </p:tgtEl>
                                            <p:attrNameLst>
                                              <p:attrName>ppt_y</p:attrName>
                                            </p:attrNameLst>
                                          </p:cBhvr>
                                          <p:tavLst>
                                            <p:tav tm="0">
                                              <p:val>
                                                <p:strVal val="#ppt_y"/>
                                              </p:val>
                                            </p:tav>
                                            <p:tav tm="100000">
                                              <p:val>
                                                <p:strVal val="#ppt_y"/>
                                              </p:val>
                                            </p:tav>
                                          </p:tavLst>
                                        </p:anim>
                                      </p:childTnLst>
                                    </p:cTn>
                                  </p:par>
                                  <p:par>
                                    <p:cTn id="34" presetID="22" presetClass="entr" presetSubtype="4" fill="hold" grpId="0" nodeType="withEffect">
                                      <p:stCondLst>
                                        <p:cond delay="200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250"/>
                                            <p:tgtEl>
                                              <p:spTgt spid="36"/>
                                            </p:tgtEl>
                                          </p:cBhvr>
                                        </p:animEffect>
                                      </p:childTnLst>
                                    </p:cTn>
                                  </p:par>
                                  <p:par>
                                    <p:cTn id="37" presetID="22" presetClass="entr" presetSubtype="4" fill="hold" grpId="0" nodeType="withEffect">
                                      <p:stCondLst>
                                        <p:cond delay="220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250"/>
                                            <p:tgtEl>
                                              <p:spTgt spid="39"/>
                                            </p:tgtEl>
                                          </p:cBhvr>
                                        </p:animEffect>
                                      </p:childTnLst>
                                    </p:cTn>
                                  </p:par>
                                  <p:par>
                                    <p:cTn id="40" presetID="22" presetClass="entr" presetSubtype="4" fill="hold" grpId="0" nodeType="withEffect">
                                      <p:stCondLst>
                                        <p:cond delay="240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250"/>
                                            <p:tgtEl>
                                              <p:spTgt spid="41"/>
                                            </p:tgtEl>
                                          </p:cBhvr>
                                        </p:animEffect>
                                      </p:childTnLst>
                                    </p:cTn>
                                  </p:par>
                                  <p:par>
                                    <p:cTn id="43" presetID="22" presetClass="entr" presetSubtype="4" fill="hold" grpId="0" nodeType="withEffect">
                                      <p:stCondLst>
                                        <p:cond delay="260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250"/>
                                            <p:tgtEl>
                                              <p:spTgt spid="43"/>
                                            </p:tgtEl>
                                          </p:cBhvr>
                                        </p:animEffect>
                                      </p:childTnLst>
                                    </p:cTn>
                                  </p:par>
                                  <p:par>
                                    <p:cTn id="46" presetID="2" presetClass="entr" presetSubtype="8" fill="hold" grpId="0" nodeType="withEffect" p14:presetBounceEnd="82000">
                                      <p:stCondLst>
                                        <p:cond delay="280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14:bounceEnd="82000">
                                          <p:cBhvr additive="base">
                                            <p:cTn id="48" dur="250" fill="hold"/>
                                            <p:tgtEl>
                                              <p:spTgt spid="37"/>
                                            </p:tgtEl>
                                            <p:attrNameLst>
                                              <p:attrName>ppt_x</p:attrName>
                                            </p:attrNameLst>
                                          </p:cBhvr>
                                          <p:tavLst>
                                            <p:tav tm="0">
                                              <p:val>
                                                <p:strVal val="0-#ppt_w/2"/>
                                              </p:val>
                                            </p:tav>
                                            <p:tav tm="100000">
                                              <p:val>
                                                <p:strVal val="#ppt_x"/>
                                              </p:val>
                                            </p:tav>
                                          </p:tavLst>
                                        </p:anim>
                                        <p:anim calcmode="lin" valueType="num" p14:bounceEnd="82000">
                                          <p:cBhvr additive="base">
                                            <p:cTn id="49" dur="250" fill="hold"/>
                                            <p:tgtEl>
                                              <p:spTgt spid="3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14:presetBounceEnd="82000">
                                      <p:stCondLst>
                                        <p:cond delay="3000"/>
                                      </p:stCondLst>
                                      <p:iterate type="lt">
                                        <p:tmPct val="10000"/>
                                      </p:iterate>
                                      <p:childTnLst>
                                        <p:set>
                                          <p:cBhvr>
                                            <p:cTn id="51" dur="1" fill="hold">
                                              <p:stCondLst>
                                                <p:cond delay="0"/>
                                              </p:stCondLst>
                                            </p:cTn>
                                            <p:tgtEl>
                                              <p:spTgt spid="38"/>
                                            </p:tgtEl>
                                            <p:attrNameLst>
                                              <p:attrName>style.visibility</p:attrName>
                                            </p:attrNameLst>
                                          </p:cBhvr>
                                          <p:to>
                                            <p:strVal val="visible"/>
                                          </p:to>
                                        </p:set>
                                        <p:anim calcmode="lin" valueType="num" p14:bounceEnd="82000">
                                          <p:cBhvr additive="base">
                                            <p:cTn id="52" dur="250" fill="hold"/>
                                            <p:tgtEl>
                                              <p:spTgt spid="38"/>
                                            </p:tgtEl>
                                            <p:attrNameLst>
                                              <p:attrName>ppt_x</p:attrName>
                                            </p:attrNameLst>
                                          </p:cBhvr>
                                          <p:tavLst>
                                            <p:tav tm="0">
                                              <p:val>
                                                <p:strVal val="0-#ppt_w/2"/>
                                              </p:val>
                                            </p:tav>
                                            <p:tav tm="100000">
                                              <p:val>
                                                <p:strVal val="#ppt_x"/>
                                              </p:val>
                                            </p:tav>
                                          </p:tavLst>
                                        </p:anim>
                                        <p:anim calcmode="lin" valueType="num" p14:bounceEnd="82000">
                                          <p:cBhvr additive="base">
                                            <p:cTn id="53" dur="25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14:presetBounceEnd="82000">
                                      <p:stCondLst>
                                        <p:cond delay="3200"/>
                                      </p:stCondLst>
                                      <p:iterate type="lt">
                                        <p:tmPct val="10000"/>
                                      </p:iterate>
                                      <p:childTnLst>
                                        <p:set>
                                          <p:cBhvr>
                                            <p:cTn id="55" dur="1" fill="hold">
                                              <p:stCondLst>
                                                <p:cond delay="0"/>
                                              </p:stCondLst>
                                            </p:cTn>
                                            <p:tgtEl>
                                              <p:spTgt spid="40"/>
                                            </p:tgtEl>
                                            <p:attrNameLst>
                                              <p:attrName>style.visibility</p:attrName>
                                            </p:attrNameLst>
                                          </p:cBhvr>
                                          <p:to>
                                            <p:strVal val="visible"/>
                                          </p:to>
                                        </p:set>
                                        <p:anim calcmode="lin" valueType="num" p14:bounceEnd="82000">
                                          <p:cBhvr additive="base">
                                            <p:cTn id="56" dur="250" fill="hold"/>
                                            <p:tgtEl>
                                              <p:spTgt spid="40"/>
                                            </p:tgtEl>
                                            <p:attrNameLst>
                                              <p:attrName>ppt_x</p:attrName>
                                            </p:attrNameLst>
                                          </p:cBhvr>
                                          <p:tavLst>
                                            <p:tav tm="0">
                                              <p:val>
                                                <p:strVal val="0-#ppt_w/2"/>
                                              </p:val>
                                            </p:tav>
                                            <p:tav tm="100000">
                                              <p:val>
                                                <p:strVal val="#ppt_x"/>
                                              </p:val>
                                            </p:tav>
                                          </p:tavLst>
                                        </p:anim>
                                        <p:anim calcmode="lin" valueType="num" p14:bounceEnd="82000">
                                          <p:cBhvr additive="base">
                                            <p:cTn id="57" dur="250" fill="hold"/>
                                            <p:tgtEl>
                                              <p:spTgt spid="4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14:presetBounceEnd="82000">
                                      <p:stCondLst>
                                        <p:cond delay="3400"/>
                                      </p:stCondLst>
                                      <p:iterate type="lt">
                                        <p:tmPct val="10000"/>
                                      </p:iterate>
                                      <p:childTnLst>
                                        <p:set>
                                          <p:cBhvr>
                                            <p:cTn id="59" dur="1" fill="hold">
                                              <p:stCondLst>
                                                <p:cond delay="0"/>
                                              </p:stCondLst>
                                            </p:cTn>
                                            <p:tgtEl>
                                              <p:spTgt spid="42"/>
                                            </p:tgtEl>
                                            <p:attrNameLst>
                                              <p:attrName>style.visibility</p:attrName>
                                            </p:attrNameLst>
                                          </p:cBhvr>
                                          <p:to>
                                            <p:strVal val="visible"/>
                                          </p:to>
                                        </p:set>
                                        <p:anim calcmode="lin" valueType="num" p14:bounceEnd="82000">
                                          <p:cBhvr additive="base">
                                            <p:cTn id="60" dur="250" fill="hold"/>
                                            <p:tgtEl>
                                              <p:spTgt spid="42"/>
                                            </p:tgtEl>
                                            <p:attrNameLst>
                                              <p:attrName>ppt_x</p:attrName>
                                            </p:attrNameLst>
                                          </p:cBhvr>
                                          <p:tavLst>
                                            <p:tav tm="0">
                                              <p:val>
                                                <p:strVal val="0-#ppt_w/2"/>
                                              </p:val>
                                            </p:tav>
                                            <p:tav tm="100000">
                                              <p:val>
                                                <p:strVal val="#ppt_x"/>
                                              </p:val>
                                            </p:tav>
                                          </p:tavLst>
                                        </p:anim>
                                        <p:anim calcmode="lin" valueType="num" p14:bounceEnd="82000">
                                          <p:cBhvr additive="base">
                                            <p:cTn id="61" dur="250" fill="hold"/>
                                            <p:tgtEl>
                                              <p:spTgt spid="42"/>
                                            </p:tgtEl>
                                            <p:attrNameLst>
                                              <p:attrName>ppt_y</p:attrName>
                                            </p:attrNameLst>
                                          </p:cBhvr>
                                          <p:tavLst>
                                            <p:tav tm="0">
                                              <p:val>
                                                <p:strVal val="#ppt_y"/>
                                              </p:val>
                                            </p:tav>
                                            <p:tav tm="100000">
                                              <p:val>
                                                <p:strVal val="#ppt_y"/>
                                              </p:val>
                                            </p:tav>
                                          </p:tavLst>
                                        </p:anim>
                                      </p:childTnLst>
                                    </p:cTn>
                                  </p:par>
                                  <p:par>
                                    <p:cTn id="62" presetID="42" presetClass="entr" presetSubtype="0" fill="hold" nodeType="withEffect">
                                      <p:stCondLst>
                                        <p:cond delay="360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1000"/>
                                            <p:tgtEl>
                                              <p:spTgt spid="58"/>
                                            </p:tgtEl>
                                          </p:cBhvr>
                                        </p:animEffect>
                                        <p:anim calcmode="lin" valueType="num">
                                          <p:cBhvr>
                                            <p:cTn id="65" dur="1000" fill="hold"/>
                                            <p:tgtEl>
                                              <p:spTgt spid="58"/>
                                            </p:tgtEl>
                                            <p:attrNameLst>
                                              <p:attrName>ppt_x</p:attrName>
                                            </p:attrNameLst>
                                          </p:cBhvr>
                                          <p:tavLst>
                                            <p:tav tm="0">
                                              <p:val>
                                                <p:strVal val="#ppt_x"/>
                                              </p:val>
                                            </p:tav>
                                            <p:tav tm="100000">
                                              <p:val>
                                                <p:strVal val="#ppt_x"/>
                                              </p:val>
                                            </p:tav>
                                          </p:tavLst>
                                        </p:anim>
                                        <p:anim calcmode="lin" valueType="num">
                                          <p:cBhvr>
                                            <p:cTn id="66" dur="1000" fill="hold"/>
                                            <p:tgtEl>
                                              <p:spTgt spid="58"/>
                                            </p:tgtEl>
                                            <p:attrNameLst>
                                              <p:attrName>ppt_y</p:attrName>
                                            </p:attrNameLst>
                                          </p:cBhvr>
                                          <p:tavLst>
                                            <p:tav tm="0">
                                              <p:val>
                                                <p:strVal val="#ppt_y+.1"/>
                                              </p:val>
                                            </p:tav>
                                            <p:tav tm="100000">
                                              <p:val>
                                                <p:strVal val="#ppt_y"/>
                                              </p:val>
                                            </p:tav>
                                          </p:tavLst>
                                        </p:anim>
                                      </p:childTnLst>
                                    </p:cTn>
                                  </p:par>
                                  <p:par>
                                    <p:cTn id="67" presetID="2" presetClass="entr" presetSubtype="8" fill="hold" grpId="0" nodeType="withEffect" p14:presetBounceEnd="82000">
                                      <p:stCondLst>
                                        <p:cond delay="3600"/>
                                      </p:stCondLst>
                                      <p:iterate type="lt">
                                        <p:tmPct val="10000"/>
                                      </p:iterate>
                                      <p:childTnLst>
                                        <p:set>
                                          <p:cBhvr>
                                            <p:cTn id="68" dur="1" fill="hold">
                                              <p:stCondLst>
                                                <p:cond delay="0"/>
                                              </p:stCondLst>
                                            </p:cTn>
                                            <p:tgtEl>
                                              <p:spTgt spid="44"/>
                                            </p:tgtEl>
                                            <p:attrNameLst>
                                              <p:attrName>style.visibility</p:attrName>
                                            </p:attrNameLst>
                                          </p:cBhvr>
                                          <p:to>
                                            <p:strVal val="visible"/>
                                          </p:to>
                                        </p:set>
                                        <p:anim calcmode="lin" valueType="num" p14:bounceEnd="82000">
                                          <p:cBhvr additive="base">
                                            <p:cTn id="69" dur="150" fill="hold"/>
                                            <p:tgtEl>
                                              <p:spTgt spid="44"/>
                                            </p:tgtEl>
                                            <p:attrNameLst>
                                              <p:attrName>ppt_x</p:attrName>
                                            </p:attrNameLst>
                                          </p:cBhvr>
                                          <p:tavLst>
                                            <p:tav tm="0">
                                              <p:val>
                                                <p:strVal val="0-#ppt_w/2"/>
                                              </p:val>
                                            </p:tav>
                                            <p:tav tm="100000">
                                              <p:val>
                                                <p:strVal val="#ppt_x"/>
                                              </p:val>
                                            </p:tav>
                                          </p:tavLst>
                                        </p:anim>
                                        <p:anim calcmode="lin" valueType="num" p14:bounceEnd="82000">
                                          <p:cBhvr additive="base">
                                            <p:cTn id="70" dur="1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2" presetClass="entr" presetSubtype="4" fill="hold" nodeType="withEffect">
                                      <p:stCondLst>
                                        <p:cond delay="25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ppt_x"/>
                                              </p:val>
                                            </p:tav>
                                            <p:tav tm="100000">
                                              <p:val>
                                                <p:strVal val="#ppt_x"/>
                                              </p:val>
                                            </p:tav>
                                          </p:tavLst>
                                        </p:anim>
                                        <p:anim calcmode="lin" valueType="num">
                                          <p:cBhvr additive="base">
                                            <p:cTn id="13" dur="500" fill="hold"/>
                                            <p:tgtEl>
                                              <p:spTgt spid="57"/>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stCondLst>
                                        <p:cond delay="1000"/>
                                      </p:stCondLst>
                                      <p:iterate type="lt">
                                        <p:tmPct val="10000"/>
                                      </p:iterate>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0-#ppt_w/2"/>
                                              </p:val>
                                            </p:tav>
                                            <p:tav tm="100000">
                                              <p:val>
                                                <p:strVal val="#ppt_x"/>
                                              </p:val>
                                            </p:tav>
                                          </p:tavLst>
                                        </p:anim>
                                        <p:anim calcmode="lin" valueType="num">
                                          <p:cBhvr additive="base">
                                            <p:cTn id="17" dur="500" fill="hold"/>
                                            <p:tgtEl>
                                              <p:spTgt spid="45"/>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1200"/>
                                      </p:stCondLst>
                                      <p:iterate type="lt">
                                        <p:tmPct val="10000"/>
                                      </p:iterate>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1400"/>
                                      </p:stCondLst>
                                      <p:iterate type="lt">
                                        <p:tmPct val="10000"/>
                                      </p:iterate>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1600"/>
                                      </p:stCondLst>
                                      <p:iterate type="lt">
                                        <p:tmPct val="10000"/>
                                      </p:iterate>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0-#ppt_h/2"/>
                                              </p:val>
                                            </p:tav>
                                            <p:tav tm="100000">
                                              <p:val>
                                                <p:strVal val="#ppt_y"/>
                                              </p:val>
                                            </p:tav>
                                          </p:tavLst>
                                        </p:anim>
                                      </p:childTnLst>
                                    </p:cTn>
                                  </p:par>
                                  <p:par>
                                    <p:cTn id="30" presetID="2" presetClass="entr" presetSubtype="2" fill="hold" nodeType="withEffect">
                                      <p:stCondLst>
                                        <p:cond delay="1800"/>
                                      </p:stCondLst>
                                      <p:iterate type="lt">
                                        <p:tmPct val="10000"/>
                                      </p:iterate>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par>
                                    <p:cTn id="34" presetID="22" presetClass="entr" presetSubtype="4" fill="hold" grpId="0" nodeType="withEffect">
                                      <p:stCondLst>
                                        <p:cond delay="200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250"/>
                                            <p:tgtEl>
                                              <p:spTgt spid="36"/>
                                            </p:tgtEl>
                                          </p:cBhvr>
                                        </p:animEffect>
                                      </p:childTnLst>
                                    </p:cTn>
                                  </p:par>
                                  <p:par>
                                    <p:cTn id="37" presetID="22" presetClass="entr" presetSubtype="4" fill="hold" grpId="0" nodeType="withEffect">
                                      <p:stCondLst>
                                        <p:cond delay="220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250"/>
                                            <p:tgtEl>
                                              <p:spTgt spid="39"/>
                                            </p:tgtEl>
                                          </p:cBhvr>
                                        </p:animEffect>
                                      </p:childTnLst>
                                    </p:cTn>
                                  </p:par>
                                  <p:par>
                                    <p:cTn id="40" presetID="22" presetClass="entr" presetSubtype="4" fill="hold" grpId="0" nodeType="withEffect">
                                      <p:stCondLst>
                                        <p:cond delay="240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250"/>
                                            <p:tgtEl>
                                              <p:spTgt spid="41"/>
                                            </p:tgtEl>
                                          </p:cBhvr>
                                        </p:animEffect>
                                      </p:childTnLst>
                                    </p:cTn>
                                  </p:par>
                                  <p:par>
                                    <p:cTn id="43" presetID="22" presetClass="entr" presetSubtype="4" fill="hold" grpId="0" nodeType="withEffect">
                                      <p:stCondLst>
                                        <p:cond delay="260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250"/>
                                            <p:tgtEl>
                                              <p:spTgt spid="43"/>
                                            </p:tgtEl>
                                          </p:cBhvr>
                                        </p:animEffect>
                                      </p:childTnLst>
                                    </p:cTn>
                                  </p:par>
                                  <p:par>
                                    <p:cTn id="46" presetID="2" presetClass="entr" presetSubtype="8" fill="hold" grpId="0" nodeType="withEffect">
                                      <p:stCondLst>
                                        <p:cond delay="280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250" fill="hold"/>
                                            <p:tgtEl>
                                              <p:spTgt spid="37"/>
                                            </p:tgtEl>
                                            <p:attrNameLst>
                                              <p:attrName>ppt_x</p:attrName>
                                            </p:attrNameLst>
                                          </p:cBhvr>
                                          <p:tavLst>
                                            <p:tav tm="0">
                                              <p:val>
                                                <p:strVal val="0-#ppt_w/2"/>
                                              </p:val>
                                            </p:tav>
                                            <p:tav tm="100000">
                                              <p:val>
                                                <p:strVal val="#ppt_x"/>
                                              </p:val>
                                            </p:tav>
                                          </p:tavLst>
                                        </p:anim>
                                        <p:anim calcmode="lin" valueType="num">
                                          <p:cBhvr additive="base">
                                            <p:cTn id="49" dur="250" fill="hold"/>
                                            <p:tgtEl>
                                              <p:spTgt spid="3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3000"/>
                                      </p:stCondLst>
                                      <p:iterate type="lt">
                                        <p:tmPct val="10000"/>
                                      </p:iterate>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250" fill="hold"/>
                                            <p:tgtEl>
                                              <p:spTgt spid="38"/>
                                            </p:tgtEl>
                                            <p:attrNameLst>
                                              <p:attrName>ppt_x</p:attrName>
                                            </p:attrNameLst>
                                          </p:cBhvr>
                                          <p:tavLst>
                                            <p:tav tm="0">
                                              <p:val>
                                                <p:strVal val="0-#ppt_w/2"/>
                                              </p:val>
                                            </p:tav>
                                            <p:tav tm="100000">
                                              <p:val>
                                                <p:strVal val="#ppt_x"/>
                                              </p:val>
                                            </p:tav>
                                          </p:tavLst>
                                        </p:anim>
                                        <p:anim calcmode="lin" valueType="num">
                                          <p:cBhvr additive="base">
                                            <p:cTn id="53" dur="25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3200"/>
                                      </p:stCondLst>
                                      <p:iterate type="lt">
                                        <p:tmPct val="10000"/>
                                      </p:iterate>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250" fill="hold"/>
                                            <p:tgtEl>
                                              <p:spTgt spid="40"/>
                                            </p:tgtEl>
                                            <p:attrNameLst>
                                              <p:attrName>ppt_x</p:attrName>
                                            </p:attrNameLst>
                                          </p:cBhvr>
                                          <p:tavLst>
                                            <p:tav tm="0">
                                              <p:val>
                                                <p:strVal val="0-#ppt_w/2"/>
                                              </p:val>
                                            </p:tav>
                                            <p:tav tm="100000">
                                              <p:val>
                                                <p:strVal val="#ppt_x"/>
                                              </p:val>
                                            </p:tav>
                                          </p:tavLst>
                                        </p:anim>
                                        <p:anim calcmode="lin" valueType="num">
                                          <p:cBhvr additive="base">
                                            <p:cTn id="57" dur="250" fill="hold"/>
                                            <p:tgtEl>
                                              <p:spTgt spid="4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3400"/>
                                      </p:stCondLst>
                                      <p:iterate type="lt">
                                        <p:tmPct val="10000"/>
                                      </p:iterate>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250" fill="hold"/>
                                            <p:tgtEl>
                                              <p:spTgt spid="42"/>
                                            </p:tgtEl>
                                            <p:attrNameLst>
                                              <p:attrName>ppt_x</p:attrName>
                                            </p:attrNameLst>
                                          </p:cBhvr>
                                          <p:tavLst>
                                            <p:tav tm="0">
                                              <p:val>
                                                <p:strVal val="0-#ppt_w/2"/>
                                              </p:val>
                                            </p:tav>
                                            <p:tav tm="100000">
                                              <p:val>
                                                <p:strVal val="#ppt_x"/>
                                              </p:val>
                                            </p:tav>
                                          </p:tavLst>
                                        </p:anim>
                                        <p:anim calcmode="lin" valueType="num">
                                          <p:cBhvr additive="base">
                                            <p:cTn id="61" dur="250" fill="hold"/>
                                            <p:tgtEl>
                                              <p:spTgt spid="42"/>
                                            </p:tgtEl>
                                            <p:attrNameLst>
                                              <p:attrName>ppt_y</p:attrName>
                                            </p:attrNameLst>
                                          </p:cBhvr>
                                          <p:tavLst>
                                            <p:tav tm="0">
                                              <p:val>
                                                <p:strVal val="#ppt_y"/>
                                              </p:val>
                                            </p:tav>
                                            <p:tav tm="100000">
                                              <p:val>
                                                <p:strVal val="#ppt_y"/>
                                              </p:val>
                                            </p:tav>
                                          </p:tavLst>
                                        </p:anim>
                                      </p:childTnLst>
                                    </p:cTn>
                                  </p:par>
                                  <p:par>
                                    <p:cTn id="62" presetID="42" presetClass="entr" presetSubtype="0" fill="hold" nodeType="withEffect">
                                      <p:stCondLst>
                                        <p:cond delay="360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1000"/>
                                            <p:tgtEl>
                                              <p:spTgt spid="58"/>
                                            </p:tgtEl>
                                          </p:cBhvr>
                                        </p:animEffect>
                                        <p:anim calcmode="lin" valueType="num">
                                          <p:cBhvr>
                                            <p:cTn id="65" dur="1000" fill="hold"/>
                                            <p:tgtEl>
                                              <p:spTgt spid="58"/>
                                            </p:tgtEl>
                                            <p:attrNameLst>
                                              <p:attrName>ppt_x</p:attrName>
                                            </p:attrNameLst>
                                          </p:cBhvr>
                                          <p:tavLst>
                                            <p:tav tm="0">
                                              <p:val>
                                                <p:strVal val="#ppt_x"/>
                                              </p:val>
                                            </p:tav>
                                            <p:tav tm="100000">
                                              <p:val>
                                                <p:strVal val="#ppt_x"/>
                                              </p:val>
                                            </p:tav>
                                          </p:tavLst>
                                        </p:anim>
                                        <p:anim calcmode="lin" valueType="num">
                                          <p:cBhvr>
                                            <p:cTn id="66" dur="1000" fill="hold"/>
                                            <p:tgtEl>
                                              <p:spTgt spid="58"/>
                                            </p:tgtEl>
                                            <p:attrNameLst>
                                              <p:attrName>ppt_y</p:attrName>
                                            </p:attrNameLst>
                                          </p:cBhvr>
                                          <p:tavLst>
                                            <p:tav tm="0">
                                              <p:val>
                                                <p:strVal val="#ppt_y+.1"/>
                                              </p:val>
                                            </p:tav>
                                            <p:tav tm="100000">
                                              <p:val>
                                                <p:strVal val="#ppt_y"/>
                                              </p:val>
                                            </p:tav>
                                          </p:tavLst>
                                        </p:anim>
                                      </p:childTnLst>
                                    </p:cTn>
                                  </p:par>
                                  <p:par>
                                    <p:cTn id="67" presetID="2" presetClass="entr" presetSubtype="8" fill="hold" grpId="0" nodeType="withEffect">
                                      <p:stCondLst>
                                        <p:cond delay="3600"/>
                                      </p:stCondLst>
                                      <p:iterate type="lt">
                                        <p:tmPct val="10000"/>
                                      </p:iterate>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150" fill="hold"/>
                                            <p:tgtEl>
                                              <p:spTgt spid="44"/>
                                            </p:tgtEl>
                                            <p:attrNameLst>
                                              <p:attrName>ppt_x</p:attrName>
                                            </p:attrNameLst>
                                          </p:cBhvr>
                                          <p:tavLst>
                                            <p:tav tm="0">
                                              <p:val>
                                                <p:strVal val="0-#ppt_w/2"/>
                                              </p:val>
                                            </p:tav>
                                            <p:tav tm="100000">
                                              <p:val>
                                                <p:strVal val="#ppt_x"/>
                                              </p:val>
                                            </p:tav>
                                          </p:tavLst>
                                        </p:anim>
                                        <p:anim calcmode="lin" valueType="num">
                                          <p:cBhvr additive="base">
                                            <p:cTn id="70" dur="1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5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Freeform: Shape 30">
            <a:extLst>
              <a:ext uri="{FF2B5EF4-FFF2-40B4-BE49-F238E27FC236}">
                <a16:creationId xmlns:a16="http://schemas.microsoft.com/office/drawing/2014/main" xmlns="" id="{755029DD-98F9-4D05-9A07-95A314209695}"/>
              </a:ext>
            </a:extLst>
          </p:cNvPr>
          <p:cNvSpPr/>
          <p:nvPr>
            <p:custDataLst>
              <p:tags r:id="rId1"/>
            </p:custDataLst>
          </p:nvPr>
        </p:nvSpPr>
        <p:spPr>
          <a:xfrm>
            <a:off x="4458891" y="3225442"/>
            <a:ext cx="1781176" cy="1781137"/>
          </a:xfrm>
          <a:custGeom>
            <a:avLst/>
            <a:gdLst>
              <a:gd name="connsiteX0" fmla="*/ 889809 w 1781176"/>
              <a:gd name="connsiteY0" fmla="*/ 0 h 1781137"/>
              <a:gd name="connsiteX1" fmla="*/ 898619 w 1781176"/>
              <a:gd name="connsiteY1" fmla="*/ 14503 h 1781137"/>
              <a:gd name="connsiteX2" fmla="*/ 1523681 w 1781176"/>
              <a:gd name="connsiteY2" fmla="*/ 400000 h 1781137"/>
              <a:gd name="connsiteX3" fmla="*/ 1636335 w 1781176"/>
              <a:gd name="connsiteY3" fmla="*/ 407106 h 1781137"/>
              <a:gd name="connsiteX4" fmla="*/ 1637109 w 1781176"/>
              <a:gd name="connsiteY4" fmla="*/ 407155 h 1781137"/>
              <a:gd name="connsiteX5" fmla="*/ 1637889 w 1781176"/>
              <a:gd name="connsiteY5" fmla="*/ 407116 h 1781137"/>
              <a:gd name="connsiteX6" fmla="*/ 1673687 w 1781176"/>
              <a:gd name="connsiteY6" fmla="*/ 466042 h 1781137"/>
              <a:gd name="connsiteX7" fmla="*/ 1781176 w 1781176"/>
              <a:gd name="connsiteY7" fmla="*/ 890549 h 1781137"/>
              <a:gd name="connsiteX8" fmla="*/ 1673687 w 1781176"/>
              <a:gd name="connsiteY8" fmla="*/ 1315056 h 1781137"/>
              <a:gd name="connsiteX9" fmla="*/ 1637110 w 1781176"/>
              <a:gd name="connsiteY9" fmla="*/ 1375265 h 1781137"/>
              <a:gd name="connsiteX10" fmla="*/ 1629078 w 1781176"/>
              <a:gd name="connsiteY10" fmla="*/ 1388485 h 1781137"/>
              <a:gd name="connsiteX11" fmla="*/ 890588 w 1781176"/>
              <a:gd name="connsiteY11" fmla="*/ 1781137 h 1781137"/>
              <a:gd name="connsiteX12" fmla="*/ 0 w 1781176"/>
              <a:gd name="connsiteY12" fmla="*/ 890549 h 1781137"/>
              <a:gd name="connsiteX13" fmla="*/ 799531 w 1781176"/>
              <a:gd name="connsiteY13" fmla="*/ 4559 h 1781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1176" h="1781137">
                <a:moveTo>
                  <a:pt x="889809" y="0"/>
                </a:moveTo>
                <a:lnTo>
                  <a:pt x="898619" y="14503"/>
                </a:lnTo>
                <a:cubicBezTo>
                  <a:pt x="1038659" y="221789"/>
                  <a:pt x="1263674" y="366949"/>
                  <a:pt x="1523681" y="400000"/>
                </a:cubicBezTo>
                <a:lnTo>
                  <a:pt x="1636335" y="407106"/>
                </a:lnTo>
                <a:lnTo>
                  <a:pt x="1637109" y="407155"/>
                </a:lnTo>
                <a:lnTo>
                  <a:pt x="1637889" y="407116"/>
                </a:lnTo>
                <a:lnTo>
                  <a:pt x="1673687" y="466042"/>
                </a:lnTo>
                <a:cubicBezTo>
                  <a:pt x="1742238" y="592232"/>
                  <a:pt x="1781176" y="736844"/>
                  <a:pt x="1781176" y="890549"/>
                </a:cubicBezTo>
                <a:cubicBezTo>
                  <a:pt x="1781176" y="1044255"/>
                  <a:pt x="1742238" y="1188866"/>
                  <a:pt x="1673687" y="1315056"/>
                </a:cubicBezTo>
                <a:lnTo>
                  <a:pt x="1637110" y="1375265"/>
                </a:lnTo>
                <a:lnTo>
                  <a:pt x="1629078" y="1388485"/>
                </a:lnTo>
                <a:cubicBezTo>
                  <a:pt x="1469033" y="1625383"/>
                  <a:pt x="1197999" y="1781137"/>
                  <a:pt x="890588" y="1781137"/>
                </a:cubicBezTo>
                <a:cubicBezTo>
                  <a:pt x="398730" y="1781137"/>
                  <a:pt x="0" y="1382407"/>
                  <a:pt x="0" y="890549"/>
                </a:cubicBezTo>
                <a:cubicBezTo>
                  <a:pt x="0" y="429432"/>
                  <a:pt x="350447" y="50166"/>
                  <a:pt x="799531" y="4559"/>
                </a:cubicBezTo>
                <a:close/>
              </a:path>
            </a:pathLst>
          </a:custGeom>
          <a:solidFill>
            <a:schemeClr val="bg1"/>
          </a:solidFill>
          <a:ln w="762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PA_Freeform: Shape 28">
            <a:extLst>
              <a:ext uri="{FF2B5EF4-FFF2-40B4-BE49-F238E27FC236}">
                <a16:creationId xmlns:a16="http://schemas.microsoft.com/office/drawing/2014/main" xmlns="" id="{EA667849-C4D6-413B-9F6A-AF21F03DB6F3}"/>
              </a:ext>
            </a:extLst>
          </p:cNvPr>
          <p:cNvSpPr/>
          <p:nvPr>
            <p:custDataLst>
              <p:tags r:id="rId2"/>
            </p:custDataLst>
          </p:nvPr>
        </p:nvSpPr>
        <p:spPr>
          <a:xfrm>
            <a:off x="6095227" y="3225401"/>
            <a:ext cx="1637883" cy="1781176"/>
          </a:xfrm>
          <a:custGeom>
            <a:avLst/>
            <a:gdLst>
              <a:gd name="connsiteX0" fmla="*/ 747296 w 1637883"/>
              <a:gd name="connsiteY0" fmla="*/ 0 h 1781176"/>
              <a:gd name="connsiteX1" fmla="*/ 747372 w 1637883"/>
              <a:gd name="connsiteY1" fmla="*/ 4 h 1781176"/>
              <a:gd name="connsiteX2" fmla="*/ 838352 w 1637883"/>
              <a:gd name="connsiteY2" fmla="*/ 4598 h 1781176"/>
              <a:gd name="connsiteX3" fmla="*/ 1637883 w 1637883"/>
              <a:gd name="connsiteY3" fmla="*/ 890588 h 1781176"/>
              <a:gd name="connsiteX4" fmla="*/ 747295 w 1637883"/>
              <a:gd name="connsiteY4" fmla="*/ 1781176 h 1781176"/>
              <a:gd name="connsiteX5" fmla="*/ 8805 w 1637883"/>
              <a:gd name="connsiteY5" fmla="*/ 1388524 h 1781176"/>
              <a:gd name="connsiteX6" fmla="*/ 775 w 1637883"/>
              <a:gd name="connsiteY6" fmla="*/ 1375305 h 1781176"/>
              <a:gd name="connsiteX7" fmla="*/ 37352 w 1637883"/>
              <a:gd name="connsiteY7" fmla="*/ 1315096 h 1781176"/>
              <a:gd name="connsiteX8" fmla="*/ 144841 w 1637883"/>
              <a:gd name="connsiteY8" fmla="*/ 890589 h 1781176"/>
              <a:gd name="connsiteX9" fmla="*/ 37352 w 1637883"/>
              <a:gd name="connsiteY9" fmla="*/ 466082 h 1781176"/>
              <a:gd name="connsiteX10" fmla="*/ 1554 w 1637883"/>
              <a:gd name="connsiteY10" fmla="*/ 407156 h 1781176"/>
              <a:gd name="connsiteX11" fmla="*/ 1554 w 1637883"/>
              <a:gd name="connsiteY11" fmla="*/ 407155 h 1781176"/>
              <a:gd name="connsiteX12" fmla="*/ 1553 w 1637883"/>
              <a:gd name="connsiteY12" fmla="*/ 407155 h 1781176"/>
              <a:gd name="connsiteX13" fmla="*/ 1553 w 1637883"/>
              <a:gd name="connsiteY13" fmla="*/ 407156 h 1781176"/>
              <a:gd name="connsiteX14" fmla="*/ 1554 w 1637883"/>
              <a:gd name="connsiteY14" fmla="*/ 407156 h 1781176"/>
              <a:gd name="connsiteX15" fmla="*/ 774 w 1637883"/>
              <a:gd name="connsiteY15" fmla="*/ 407195 h 1781176"/>
              <a:gd name="connsiteX16" fmla="*/ 0 w 1637883"/>
              <a:gd name="connsiteY16" fmla="*/ 407146 h 1781176"/>
              <a:gd name="connsiteX17" fmla="*/ 0 w 1637883"/>
              <a:gd name="connsiteY17" fmla="*/ 407145 h 1781176"/>
              <a:gd name="connsiteX18" fmla="*/ 773 w 1637883"/>
              <a:gd name="connsiteY18" fmla="*/ 407194 h 1781176"/>
              <a:gd name="connsiteX19" fmla="*/ 774 w 1637883"/>
              <a:gd name="connsiteY19" fmla="*/ 407194 h 1781176"/>
              <a:gd name="connsiteX20" fmla="*/ 1 w 1637883"/>
              <a:gd name="connsiteY20" fmla="*/ 407145 h 1781176"/>
              <a:gd name="connsiteX21" fmla="*/ 8806 w 1637883"/>
              <a:gd name="connsiteY21" fmla="*/ 392652 h 1781176"/>
              <a:gd name="connsiteX22" fmla="*/ 747296 w 1637883"/>
              <a:gd name="connsiteY22" fmla="*/ 0 h 178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7883" h="1781176">
                <a:moveTo>
                  <a:pt x="747296" y="0"/>
                </a:moveTo>
                <a:lnTo>
                  <a:pt x="747372" y="4"/>
                </a:lnTo>
                <a:lnTo>
                  <a:pt x="838352" y="4598"/>
                </a:lnTo>
                <a:cubicBezTo>
                  <a:pt x="1287437" y="50205"/>
                  <a:pt x="1637883" y="429471"/>
                  <a:pt x="1637883" y="890588"/>
                </a:cubicBezTo>
                <a:cubicBezTo>
                  <a:pt x="1637883" y="1382446"/>
                  <a:pt x="1239153" y="1781176"/>
                  <a:pt x="747295" y="1781176"/>
                </a:cubicBezTo>
                <a:cubicBezTo>
                  <a:pt x="439884" y="1781176"/>
                  <a:pt x="168851" y="1625422"/>
                  <a:pt x="8805" y="1388524"/>
                </a:cubicBezTo>
                <a:lnTo>
                  <a:pt x="775" y="1375305"/>
                </a:lnTo>
                <a:lnTo>
                  <a:pt x="37352" y="1315096"/>
                </a:lnTo>
                <a:cubicBezTo>
                  <a:pt x="105903" y="1188906"/>
                  <a:pt x="144841" y="1044295"/>
                  <a:pt x="144841" y="890589"/>
                </a:cubicBezTo>
                <a:cubicBezTo>
                  <a:pt x="144841" y="736884"/>
                  <a:pt x="105903" y="592272"/>
                  <a:pt x="37352" y="466082"/>
                </a:cubicBezTo>
                <a:lnTo>
                  <a:pt x="1554" y="407156"/>
                </a:lnTo>
                <a:lnTo>
                  <a:pt x="1554" y="407155"/>
                </a:lnTo>
                <a:lnTo>
                  <a:pt x="1553" y="407155"/>
                </a:lnTo>
                <a:lnTo>
                  <a:pt x="1553" y="407156"/>
                </a:lnTo>
                <a:lnTo>
                  <a:pt x="1554" y="407156"/>
                </a:lnTo>
                <a:lnTo>
                  <a:pt x="774" y="407195"/>
                </a:lnTo>
                <a:lnTo>
                  <a:pt x="0" y="407146"/>
                </a:lnTo>
                <a:lnTo>
                  <a:pt x="0" y="407145"/>
                </a:lnTo>
                <a:lnTo>
                  <a:pt x="773" y="407194"/>
                </a:lnTo>
                <a:lnTo>
                  <a:pt x="774" y="407194"/>
                </a:lnTo>
                <a:lnTo>
                  <a:pt x="1" y="407145"/>
                </a:lnTo>
                <a:lnTo>
                  <a:pt x="8806" y="392652"/>
                </a:lnTo>
                <a:cubicBezTo>
                  <a:pt x="168852" y="155754"/>
                  <a:pt x="439885" y="0"/>
                  <a:pt x="747296" y="0"/>
                </a:cubicBezTo>
                <a:close/>
              </a:path>
            </a:pathLst>
          </a:custGeom>
          <a:solidFill>
            <a:schemeClr val="bg1"/>
          </a:solidFill>
          <a:ln w="762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2" name="PA_Freeform: Shape 24">
            <a:extLst>
              <a:ext uri="{FF2B5EF4-FFF2-40B4-BE49-F238E27FC236}">
                <a16:creationId xmlns:a16="http://schemas.microsoft.com/office/drawing/2014/main" xmlns="" id="{227AC894-0D11-4394-907B-83783FD828B1}"/>
              </a:ext>
            </a:extLst>
          </p:cNvPr>
          <p:cNvSpPr/>
          <p:nvPr>
            <p:custDataLst>
              <p:tags r:id="rId3"/>
            </p:custDataLst>
          </p:nvPr>
        </p:nvSpPr>
        <p:spPr>
          <a:xfrm>
            <a:off x="5205412" y="1851421"/>
            <a:ext cx="1781176" cy="1781126"/>
          </a:xfrm>
          <a:custGeom>
            <a:avLst/>
            <a:gdLst>
              <a:gd name="connsiteX0" fmla="*/ 890588 w 1781176"/>
              <a:gd name="connsiteY0" fmla="*/ 0 h 1781126"/>
              <a:gd name="connsiteX1" fmla="*/ 1781176 w 1781176"/>
              <a:gd name="connsiteY1" fmla="*/ 890588 h 1781126"/>
              <a:gd name="connsiteX2" fmla="*/ 1646610 w 1781176"/>
              <a:gd name="connsiteY2" fmla="*/ 1361535 h 1781126"/>
              <a:gd name="connsiteX3" fmla="*/ 1637186 w 1781176"/>
              <a:gd name="connsiteY3" fmla="*/ 1373985 h 1781126"/>
              <a:gd name="connsiteX4" fmla="*/ 1637110 w 1781176"/>
              <a:gd name="connsiteY4" fmla="*/ 1373981 h 1781126"/>
              <a:gd name="connsiteX5" fmla="*/ 898620 w 1781176"/>
              <a:gd name="connsiteY5" fmla="*/ 1766633 h 1781126"/>
              <a:gd name="connsiteX6" fmla="*/ 889815 w 1781176"/>
              <a:gd name="connsiteY6" fmla="*/ 1781126 h 1781126"/>
              <a:gd name="connsiteX7" fmla="*/ 777160 w 1781176"/>
              <a:gd name="connsiteY7" fmla="*/ 1774020 h 1781126"/>
              <a:gd name="connsiteX8" fmla="*/ 152098 w 1781176"/>
              <a:gd name="connsiteY8" fmla="*/ 1388523 h 1781126"/>
              <a:gd name="connsiteX9" fmla="*/ 143289 w 1781176"/>
              <a:gd name="connsiteY9" fmla="*/ 1374021 h 1781126"/>
              <a:gd name="connsiteX10" fmla="*/ 143288 w 1781176"/>
              <a:gd name="connsiteY10" fmla="*/ 1374021 h 1781126"/>
              <a:gd name="connsiteX11" fmla="*/ 107489 w 1781176"/>
              <a:gd name="connsiteY11" fmla="*/ 1315095 h 1781126"/>
              <a:gd name="connsiteX12" fmla="*/ 0 w 1781176"/>
              <a:gd name="connsiteY12" fmla="*/ 890588 h 1781126"/>
              <a:gd name="connsiteX13" fmla="*/ 890588 w 1781176"/>
              <a:gd name="connsiteY13" fmla="*/ 0 h 178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1176" h="1781126">
                <a:moveTo>
                  <a:pt x="890588" y="0"/>
                </a:moveTo>
                <a:cubicBezTo>
                  <a:pt x="1382446" y="0"/>
                  <a:pt x="1781176" y="398730"/>
                  <a:pt x="1781176" y="890588"/>
                </a:cubicBezTo>
                <a:cubicBezTo>
                  <a:pt x="1781176" y="1063507"/>
                  <a:pt x="1731895" y="1224915"/>
                  <a:pt x="1646610" y="1361535"/>
                </a:cubicBezTo>
                <a:lnTo>
                  <a:pt x="1637186" y="1373985"/>
                </a:lnTo>
                <a:lnTo>
                  <a:pt x="1637110" y="1373981"/>
                </a:lnTo>
                <a:cubicBezTo>
                  <a:pt x="1329699" y="1373981"/>
                  <a:pt x="1058666" y="1529735"/>
                  <a:pt x="898620" y="1766633"/>
                </a:cubicBezTo>
                <a:lnTo>
                  <a:pt x="889815" y="1781126"/>
                </a:lnTo>
                <a:lnTo>
                  <a:pt x="777160" y="1774020"/>
                </a:lnTo>
                <a:cubicBezTo>
                  <a:pt x="517153" y="1740969"/>
                  <a:pt x="292138" y="1595809"/>
                  <a:pt x="152098" y="1388523"/>
                </a:cubicBezTo>
                <a:lnTo>
                  <a:pt x="143289" y="1374021"/>
                </a:lnTo>
                <a:lnTo>
                  <a:pt x="143288" y="1374021"/>
                </a:lnTo>
                <a:lnTo>
                  <a:pt x="107489" y="1315095"/>
                </a:lnTo>
                <a:cubicBezTo>
                  <a:pt x="38939" y="1188905"/>
                  <a:pt x="0" y="1044293"/>
                  <a:pt x="0" y="890588"/>
                </a:cubicBezTo>
                <a:cubicBezTo>
                  <a:pt x="0" y="398730"/>
                  <a:pt x="398730" y="0"/>
                  <a:pt x="890588" y="0"/>
                </a:cubicBezTo>
                <a:close/>
              </a:path>
            </a:pathLst>
          </a:custGeom>
          <a:solidFill>
            <a:schemeClr val="bg1"/>
          </a:solidFill>
          <a:ln w="762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PA_Freeform: Shape 14">
            <a:extLst>
              <a:ext uri="{FF2B5EF4-FFF2-40B4-BE49-F238E27FC236}">
                <a16:creationId xmlns:a16="http://schemas.microsoft.com/office/drawing/2014/main" xmlns="" id="{D5AEEFD2-4F1F-4EC0-94F0-8A65319DF460}"/>
              </a:ext>
            </a:extLst>
          </p:cNvPr>
          <p:cNvSpPr>
            <a:spLocks/>
          </p:cNvSpPr>
          <p:nvPr>
            <p:custDataLst>
              <p:tags r:id="rId4"/>
            </p:custDataLst>
          </p:nvPr>
        </p:nvSpPr>
        <p:spPr bwMode="auto">
          <a:xfrm>
            <a:off x="5144463" y="3812476"/>
            <a:ext cx="337238" cy="60702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blipFill>
            <a:blip r:embed="rId21"/>
            <a:stretch>
              <a:fillRect/>
            </a:stretch>
          </a:blipFill>
          <a:ln>
            <a:noFill/>
          </a:ln>
          <a:extLst/>
        </p:spPr>
        <p:txBody>
          <a:bodyPr anchor="ctr"/>
          <a:lstStyle/>
          <a:p>
            <a:pPr algn="ctr"/>
            <a:endParaRPr/>
          </a:p>
        </p:txBody>
      </p:sp>
      <p:sp>
        <p:nvSpPr>
          <p:cNvPr id="24" name="PA_Freeform: Shape 15">
            <a:extLst>
              <a:ext uri="{FF2B5EF4-FFF2-40B4-BE49-F238E27FC236}">
                <a16:creationId xmlns:a16="http://schemas.microsoft.com/office/drawing/2014/main" xmlns="" id="{3ADF2212-A8E3-40AF-8EEF-8F79D4EEF56E}"/>
              </a:ext>
            </a:extLst>
          </p:cNvPr>
          <p:cNvSpPr>
            <a:spLocks/>
          </p:cNvSpPr>
          <p:nvPr>
            <p:custDataLst>
              <p:tags r:id="rId5"/>
            </p:custDataLst>
          </p:nvPr>
        </p:nvSpPr>
        <p:spPr bwMode="auto">
          <a:xfrm>
            <a:off x="5736028" y="2443001"/>
            <a:ext cx="718398" cy="59046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blipFill>
            <a:blip r:embed="rId21"/>
            <a:stretch>
              <a:fillRect/>
            </a:stretch>
          </a:blipFill>
          <a:ln>
            <a:noFill/>
          </a:ln>
          <a:extLst/>
        </p:spPr>
        <p:txBody>
          <a:bodyPr anchor="ctr"/>
          <a:lstStyle/>
          <a:p>
            <a:pPr algn="ctr"/>
            <a:endParaRPr dirty="0"/>
          </a:p>
        </p:txBody>
      </p:sp>
      <p:sp>
        <p:nvSpPr>
          <p:cNvPr id="25" name="PA_Freeform: Shape 16">
            <a:extLst>
              <a:ext uri="{FF2B5EF4-FFF2-40B4-BE49-F238E27FC236}">
                <a16:creationId xmlns:a16="http://schemas.microsoft.com/office/drawing/2014/main" xmlns="" id="{A34199B5-F7BB-4CB9-8A53-AE9E8847BCD1}"/>
              </a:ext>
            </a:extLst>
          </p:cNvPr>
          <p:cNvSpPr>
            <a:spLocks/>
          </p:cNvSpPr>
          <p:nvPr>
            <p:custDataLst>
              <p:tags r:id="rId6"/>
            </p:custDataLst>
          </p:nvPr>
        </p:nvSpPr>
        <p:spPr bwMode="auto">
          <a:xfrm>
            <a:off x="6652004" y="3871384"/>
            <a:ext cx="669168" cy="66792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blipFill>
            <a:blip r:embed="rId21"/>
            <a:stretch>
              <a:fillRect/>
            </a:stretch>
          </a:blipFill>
          <a:ln>
            <a:noFill/>
          </a:ln>
          <a:extLst/>
        </p:spPr>
        <p:txBody>
          <a:bodyPr anchor="ctr"/>
          <a:lstStyle/>
          <a:p>
            <a:pPr algn="ctr"/>
            <a:endParaRPr/>
          </a:p>
        </p:txBody>
      </p:sp>
      <p:sp>
        <p:nvSpPr>
          <p:cNvPr id="27" name="PA_文本框 26">
            <a:extLst>
              <a:ext uri="{FF2B5EF4-FFF2-40B4-BE49-F238E27FC236}">
                <a16:creationId xmlns:a16="http://schemas.microsoft.com/office/drawing/2014/main" xmlns="" id="{E08B42E5-59A3-42B2-BE57-8F23D22656E5}"/>
              </a:ext>
            </a:extLst>
          </p:cNvPr>
          <p:cNvSpPr txBox="1"/>
          <p:nvPr>
            <p:custDataLst>
              <p:tags r:id="rId7"/>
            </p:custDataLst>
          </p:nvPr>
        </p:nvSpPr>
        <p:spPr>
          <a:xfrm>
            <a:off x="3863736" y="1563676"/>
            <a:ext cx="468052" cy="461665"/>
          </a:xfrm>
          <a:prstGeom prst="rect">
            <a:avLst/>
          </a:prstGeom>
          <a:noFill/>
        </p:spPr>
        <p:txBody>
          <a:bodyPr wrap="square" anchor="ctr">
            <a:normAutofit fontScale="92500"/>
          </a:bodyPr>
          <a:lstStyle/>
          <a:p>
            <a:pPr algn="ctr"/>
            <a:r>
              <a:rPr lang="en-US" altLang="zh-CN" sz="2400" dirty="0">
                <a:blipFill>
                  <a:blip r:embed="rId21"/>
                  <a:stretch>
                    <a:fillRect/>
                  </a:stretch>
                </a:blipFill>
                <a:latin typeface="叶根友刀锋黑草" panose="02010601030101010101" pitchFamily="2" charset="-122"/>
                <a:ea typeface="叶根友刀锋黑草" panose="02010601030101010101" pitchFamily="2" charset="-122"/>
              </a:rPr>
              <a:t>01</a:t>
            </a:r>
          </a:p>
        </p:txBody>
      </p:sp>
      <p:sp>
        <p:nvSpPr>
          <p:cNvPr id="28" name="PA_文本框 27">
            <a:extLst>
              <a:ext uri="{FF2B5EF4-FFF2-40B4-BE49-F238E27FC236}">
                <a16:creationId xmlns:a16="http://schemas.microsoft.com/office/drawing/2014/main" xmlns="" id="{5B4B5C69-4B09-4414-B414-C3B9DF28402F}"/>
              </a:ext>
            </a:extLst>
          </p:cNvPr>
          <p:cNvSpPr txBox="1"/>
          <p:nvPr>
            <p:custDataLst>
              <p:tags r:id="rId8"/>
            </p:custDataLst>
          </p:nvPr>
        </p:nvSpPr>
        <p:spPr>
          <a:xfrm>
            <a:off x="3841121" y="4369119"/>
            <a:ext cx="513282" cy="461665"/>
          </a:xfrm>
          <a:prstGeom prst="rect">
            <a:avLst/>
          </a:prstGeom>
          <a:noFill/>
        </p:spPr>
        <p:txBody>
          <a:bodyPr wrap="square" anchor="ctr">
            <a:normAutofit fontScale="92500" lnSpcReduction="10000"/>
          </a:bodyPr>
          <a:lstStyle/>
          <a:p>
            <a:pPr algn="ctr"/>
            <a:r>
              <a:rPr lang="en-US" altLang="zh-CN" sz="2800" dirty="0">
                <a:blipFill>
                  <a:blip r:embed="rId21"/>
                  <a:stretch>
                    <a:fillRect/>
                  </a:stretch>
                </a:blipFill>
                <a:latin typeface="叶根友刀锋黑草" panose="02010601030101010101" pitchFamily="2" charset="-122"/>
                <a:ea typeface="叶根友刀锋黑草" panose="02010601030101010101" pitchFamily="2" charset="-122"/>
              </a:rPr>
              <a:t>03</a:t>
            </a:r>
          </a:p>
        </p:txBody>
      </p:sp>
      <p:sp>
        <p:nvSpPr>
          <p:cNvPr id="29" name="PA_文本框 28">
            <a:extLst>
              <a:ext uri="{FF2B5EF4-FFF2-40B4-BE49-F238E27FC236}">
                <a16:creationId xmlns:a16="http://schemas.microsoft.com/office/drawing/2014/main" xmlns="" id="{6CA484A2-833D-4B64-A8AB-EA04BAF86514}"/>
              </a:ext>
            </a:extLst>
          </p:cNvPr>
          <p:cNvSpPr txBox="1"/>
          <p:nvPr>
            <p:custDataLst>
              <p:tags r:id="rId9"/>
            </p:custDataLst>
          </p:nvPr>
        </p:nvSpPr>
        <p:spPr>
          <a:xfrm>
            <a:off x="7831756" y="1563676"/>
            <a:ext cx="503664" cy="461665"/>
          </a:xfrm>
          <a:prstGeom prst="rect">
            <a:avLst/>
          </a:prstGeom>
          <a:noFill/>
        </p:spPr>
        <p:txBody>
          <a:bodyPr wrap="square" anchor="ctr">
            <a:normAutofit fontScale="85000" lnSpcReduction="10000"/>
          </a:bodyPr>
          <a:lstStyle/>
          <a:p>
            <a:pPr algn="ctr"/>
            <a:r>
              <a:rPr lang="en-US" altLang="zh-CN" sz="2800" dirty="0">
                <a:blipFill>
                  <a:blip r:embed="rId21"/>
                  <a:stretch>
                    <a:fillRect/>
                  </a:stretch>
                </a:blipFill>
                <a:latin typeface="叶根友刀锋黑草" panose="02010601030101010101" pitchFamily="2" charset="-122"/>
                <a:ea typeface="叶根友刀锋黑草" panose="02010601030101010101" pitchFamily="2" charset="-122"/>
              </a:rPr>
              <a:t>02</a:t>
            </a:r>
          </a:p>
        </p:txBody>
      </p:sp>
      <p:sp>
        <p:nvSpPr>
          <p:cNvPr id="30" name="PA_文本框 29">
            <a:extLst>
              <a:ext uri="{FF2B5EF4-FFF2-40B4-BE49-F238E27FC236}">
                <a16:creationId xmlns:a16="http://schemas.microsoft.com/office/drawing/2014/main" xmlns="" id="{43DD8D6C-FBD5-428D-90CA-59FA413D9341}"/>
              </a:ext>
            </a:extLst>
          </p:cNvPr>
          <p:cNvSpPr txBox="1"/>
          <p:nvPr>
            <p:custDataLst>
              <p:tags r:id="rId10"/>
            </p:custDataLst>
          </p:nvPr>
        </p:nvSpPr>
        <p:spPr>
          <a:xfrm>
            <a:off x="7831756" y="4369119"/>
            <a:ext cx="503664" cy="461665"/>
          </a:xfrm>
          <a:prstGeom prst="rect">
            <a:avLst/>
          </a:prstGeom>
          <a:noFill/>
        </p:spPr>
        <p:txBody>
          <a:bodyPr wrap="square" anchor="ctr">
            <a:normAutofit fontScale="85000" lnSpcReduction="10000"/>
          </a:bodyPr>
          <a:lstStyle/>
          <a:p>
            <a:pPr algn="ctr"/>
            <a:r>
              <a:rPr lang="en-US" altLang="zh-CN" sz="2800" dirty="0">
                <a:blipFill>
                  <a:blip r:embed="rId21"/>
                  <a:stretch>
                    <a:fillRect/>
                  </a:stretch>
                </a:blipFill>
                <a:latin typeface="叶根友刀锋黑草" panose="02010601030101010101" pitchFamily="2" charset="-122"/>
                <a:ea typeface="叶根友刀锋黑草" panose="02010601030101010101" pitchFamily="2" charset="-122"/>
              </a:rPr>
              <a:t>04</a:t>
            </a:r>
          </a:p>
        </p:txBody>
      </p:sp>
      <p:sp>
        <p:nvSpPr>
          <p:cNvPr id="31" name="PA_文本框 30">
            <a:extLst>
              <a:ext uri="{FF2B5EF4-FFF2-40B4-BE49-F238E27FC236}">
                <a16:creationId xmlns:a16="http://schemas.microsoft.com/office/drawing/2014/main" xmlns="" id="{9D7CF529-6A4B-41E4-A8DD-64CB8DB84903}"/>
              </a:ext>
            </a:extLst>
          </p:cNvPr>
          <p:cNvSpPr txBox="1"/>
          <p:nvPr>
            <p:custDataLst>
              <p:tags r:id="rId11"/>
            </p:custDataLst>
          </p:nvPr>
        </p:nvSpPr>
        <p:spPr>
          <a:xfrm>
            <a:off x="810238" y="1609842"/>
            <a:ext cx="3053498" cy="369332"/>
          </a:xfrm>
          <a:prstGeom prst="rect">
            <a:avLst/>
          </a:prstGeom>
          <a:noFill/>
        </p:spPr>
        <p:txBody>
          <a:bodyPr wrap="none">
            <a:normAutofit/>
          </a:bodyPr>
          <a:lstStyle/>
          <a:p>
            <a:pPr marR="0" lvl="0" indent="0" algn="r" fontAlgn="auto">
              <a:lnSpc>
                <a:spcPct val="100000"/>
              </a:lnSpc>
              <a:spcBef>
                <a:spcPts val="0"/>
              </a:spcBef>
              <a:spcAft>
                <a:spcPts val="0"/>
              </a:spcAft>
              <a:buClrTx/>
              <a:buSzTx/>
              <a:buFontTx/>
              <a:buNone/>
              <a:tabLst/>
              <a:defRPr/>
            </a:pPr>
            <a:r>
              <a:rPr lang="en-US" altLang="zh-CN"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2" name="PA_文本框 31">
            <a:extLst>
              <a:ext uri="{FF2B5EF4-FFF2-40B4-BE49-F238E27FC236}">
                <a16:creationId xmlns:a16="http://schemas.microsoft.com/office/drawing/2014/main" xmlns="" id="{544C5498-BF66-4410-98A1-09FA3AA520A2}"/>
              </a:ext>
            </a:extLst>
          </p:cNvPr>
          <p:cNvSpPr txBox="1"/>
          <p:nvPr>
            <p:custDataLst>
              <p:tags r:id="rId12"/>
            </p:custDataLst>
          </p:nvPr>
        </p:nvSpPr>
        <p:spPr>
          <a:xfrm>
            <a:off x="8328264" y="1609842"/>
            <a:ext cx="3053498" cy="369332"/>
          </a:xfrm>
          <a:prstGeom prst="rect">
            <a:avLst/>
          </a:prstGeom>
          <a:noFill/>
        </p:spPr>
        <p:txBody>
          <a:bodyPr wrap="none">
            <a:normAutofit/>
          </a:bodyPr>
          <a:lstStyle/>
          <a:p>
            <a:pPr marR="0" lvl="0" indent="0" fontAlgn="auto">
              <a:lnSpc>
                <a:spcPct val="100000"/>
              </a:lnSpc>
              <a:spcBef>
                <a:spcPts val="0"/>
              </a:spcBef>
              <a:spcAft>
                <a:spcPts val="0"/>
              </a:spcAft>
              <a:buClrTx/>
              <a:buSzTx/>
              <a:buFontTx/>
              <a:buNone/>
              <a:tabLst/>
              <a:defRPr/>
            </a:pPr>
            <a:r>
              <a:rPr lang="en-US" altLang="zh-CN"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3" name="PA_文本框 32">
            <a:extLst>
              <a:ext uri="{FF2B5EF4-FFF2-40B4-BE49-F238E27FC236}">
                <a16:creationId xmlns:a16="http://schemas.microsoft.com/office/drawing/2014/main" xmlns="" id="{11361226-24BD-4C37-B6BA-DBEE27E2DD68}"/>
              </a:ext>
            </a:extLst>
          </p:cNvPr>
          <p:cNvSpPr txBox="1"/>
          <p:nvPr>
            <p:custDataLst>
              <p:tags r:id="rId13"/>
            </p:custDataLst>
          </p:nvPr>
        </p:nvSpPr>
        <p:spPr>
          <a:xfrm>
            <a:off x="810238" y="4414478"/>
            <a:ext cx="3053498" cy="369332"/>
          </a:xfrm>
          <a:prstGeom prst="rect">
            <a:avLst/>
          </a:prstGeom>
          <a:noFill/>
        </p:spPr>
        <p:txBody>
          <a:bodyPr wrap="none">
            <a:normAutofit/>
          </a:bodyPr>
          <a:lstStyle/>
          <a:p>
            <a:pPr marR="0" lvl="0" indent="0" algn="r" fontAlgn="auto">
              <a:lnSpc>
                <a:spcPct val="100000"/>
              </a:lnSpc>
              <a:spcBef>
                <a:spcPts val="0"/>
              </a:spcBef>
              <a:spcAft>
                <a:spcPts val="0"/>
              </a:spcAft>
              <a:buClrTx/>
              <a:buSzTx/>
              <a:buFontTx/>
              <a:buNone/>
              <a:tabLst/>
              <a:defRPr/>
            </a:pPr>
            <a:r>
              <a:rPr lang="en-US" altLang="zh-CN"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4" name="PA_文本框 33">
            <a:extLst>
              <a:ext uri="{FF2B5EF4-FFF2-40B4-BE49-F238E27FC236}">
                <a16:creationId xmlns:a16="http://schemas.microsoft.com/office/drawing/2014/main" xmlns="" id="{9BA2ED36-2029-4F18-BDFA-0AE6CB8627CB}"/>
              </a:ext>
            </a:extLst>
          </p:cNvPr>
          <p:cNvSpPr txBox="1"/>
          <p:nvPr>
            <p:custDataLst>
              <p:tags r:id="rId14"/>
            </p:custDataLst>
          </p:nvPr>
        </p:nvSpPr>
        <p:spPr>
          <a:xfrm>
            <a:off x="8328264" y="4414478"/>
            <a:ext cx="3053498" cy="369332"/>
          </a:xfrm>
          <a:prstGeom prst="rect">
            <a:avLst/>
          </a:prstGeom>
          <a:noFill/>
        </p:spPr>
        <p:txBody>
          <a:bodyPr wrap="none">
            <a:normAutofit/>
          </a:bodyPr>
          <a:lstStyle/>
          <a:p>
            <a:pPr marR="0" lvl="0" indent="0" fontAlgn="auto">
              <a:lnSpc>
                <a:spcPct val="100000"/>
              </a:lnSpc>
              <a:spcBef>
                <a:spcPts val="0"/>
              </a:spcBef>
              <a:spcAft>
                <a:spcPts val="0"/>
              </a:spcAft>
              <a:buClrTx/>
              <a:buSzTx/>
              <a:buFontTx/>
              <a:buNone/>
              <a:tabLst/>
              <a:defRPr/>
            </a:pPr>
            <a:r>
              <a:rPr lang="en-US" altLang="zh-CN"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5" name="PA_文本框 34">
            <a:extLst>
              <a:ext uri="{FF2B5EF4-FFF2-40B4-BE49-F238E27FC236}">
                <a16:creationId xmlns:a16="http://schemas.microsoft.com/office/drawing/2014/main" xmlns="" id="{BCE9121E-12D0-464A-AECC-F10243B5AF9E}"/>
              </a:ext>
            </a:extLst>
          </p:cNvPr>
          <p:cNvSpPr txBox="1"/>
          <p:nvPr>
            <p:custDataLst>
              <p:tags r:id="rId15"/>
            </p:custDataLst>
          </p:nvPr>
        </p:nvSpPr>
        <p:spPr>
          <a:xfrm>
            <a:off x="810238" y="1979174"/>
            <a:ext cx="3053498" cy="609398"/>
          </a:xfrm>
          <a:prstGeom prst="rect">
            <a:avLst/>
          </a:prstGeom>
          <a:noFill/>
        </p:spPr>
        <p:txBody>
          <a:bodyPr wrap="square">
            <a:normAutofit fontScale="70000" lnSpcReduction="20000"/>
          </a:bodyPr>
          <a:lstStyle/>
          <a:p>
            <a:pPr algn="r">
              <a:lnSpc>
                <a:spcPct val="150000"/>
              </a:lnSpc>
            </a:pPr>
            <a:r>
              <a:rPr lang="en-US" altLang="zh-CN" sz="1400" dirty="0">
                <a:solidFill>
                  <a:schemeClr val="bg1"/>
                </a:solidFill>
                <a:cs typeface="+mn-ea"/>
                <a:sym typeface="+mn-lt"/>
              </a:rPr>
              <a:t>Everyone here works hard to get clients trust. Fast response always be our priority, cause fast response</a:t>
            </a:r>
          </a:p>
        </p:txBody>
      </p:sp>
      <p:sp>
        <p:nvSpPr>
          <p:cNvPr id="36" name="PA_文本框 35">
            <a:extLst>
              <a:ext uri="{FF2B5EF4-FFF2-40B4-BE49-F238E27FC236}">
                <a16:creationId xmlns:a16="http://schemas.microsoft.com/office/drawing/2014/main" xmlns="" id="{E66582FE-69A4-41E0-8442-EDEB219CCF1F}"/>
              </a:ext>
            </a:extLst>
          </p:cNvPr>
          <p:cNvSpPr txBox="1"/>
          <p:nvPr>
            <p:custDataLst>
              <p:tags r:id="rId16"/>
            </p:custDataLst>
          </p:nvPr>
        </p:nvSpPr>
        <p:spPr>
          <a:xfrm>
            <a:off x="8328264" y="1979174"/>
            <a:ext cx="3053498" cy="609398"/>
          </a:xfrm>
          <a:prstGeom prst="rect">
            <a:avLst/>
          </a:prstGeom>
          <a:noFill/>
        </p:spPr>
        <p:txBody>
          <a:bodyPr wrap="square">
            <a:normAutofit fontScale="70000" lnSpcReduction="20000"/>
          </a:bodyPr>
          <a:lstStyle/>
          <a:p>
            <a:pPr>
              <a:lnSpc>
                <a:spcPct val="150000"/>
              </a:lnSpc>
            </a:pPr>
            <a:r>
              <a:rPr lang="en-US" altLang="zh-CN" sz="1400" dirty="0">
                <a:solidFill>
                  <a:schemeClr val="bg1"/>
                </a:solidFill>
                <a:cs typeface="+mn-ea"/>
                <a:sym typeface="+mn-lt"/>
              </a:rPr>
              <a:t>Everyone here works hard to get clients trust. Fast response always be our priority, cause fast response</a:t>
            </a:r>
          </a:p>
        </p:txBody>
      </p:sp>
      <p:sp>
        <p:nvSpPr>
          <p:cNvPr id="37" name="PA_文本框 36">
            <a:extLst>
              <a:ext uri="{FF2B5EF4-FFF2-40B4-BE49-F238E27FC236}">
                <a16:creationId xmlns:a16="http://schemas.microsoft.com/office/drawing/2014/main" xmlns="" id="{A9EF2016-A792-43F4-A161-88CCB5F0357F}"/>
              </a:ext>
            </a:extLst>
          </p:cNvPr>
          <p:cNvSpPr txBox="1"/>
          <p:nvPr>
            <p:custDataLst>
              <p:tags r:id="rId17"/>
            </p:custDataLst>
          </p:nvPr>
        </p:nvSpPr>
        <p:spPr>
          <a:xfrm>
            <a:off x="810238" y="4783810"/>
            <a:ext cx="3053498" cy="609398"/>
          </a:xfrm>
          <a:prstGeom prst="rect">
            <a:avLst/>
          </a:prstGeom>
          <a:noFill/>
        </p:spPr>
        <p:txBody>
          <a:bodyPr wrap="square">
            <a:normAutofit fontScale="70000" lnSpcReduction="20000"/>
          </a:bodyPr>
          <a:lstStyle/>
          <a:p>
            <a:pPr algn="r">
              <a:lnSpc>
                <a:spcPct val="150000"/>
              </a:lnSpc>
            </a:pPr>
            <a:r>
              <a:rPr lang="en-US" altLang="zh-CN" sz="1400" dirty="0">
                <a:solidFill>
                  <a:schemeClr val="bg1"/>
                </a:solidFill>
                <a:cs typeface="+mn-ea"/>
                <a:sym typeface="+mn-lt"/>
              </a:rPr>
              <a:t>Everyone here works hard to get clients trust. Fast response always be our priority, cause fast response</a:t>
            </a:r>
          </a:p>
        </p:txBody>
      </p:sp>
      <p:sp>
        <p:nvSpPr>
          <p:cNvPr id="38" name="PA_文本框 37">
            <a:extLst>
              <a:ext uri="{FF2B5EF4-FFF2-40B4-BE49-F238E27FC236}">
                <a16:creationId xmlns:a16="http://schemas.microsoft.com/office/drawing/2014/main" xmlns="" id="{16903860-04F2-4FEB-AB8C-F9E7626F84A7}"/>
              </a:ext>
            </a:extLst>
          </p:cNvPr>
          <p:cNvSpPr txBox="1"/>
          <p:nvPr>
            <p:custDataLst>
              <p:tags r:id="rId18"/>
            </p:custDataLst>
          </p:nvPr>
        </p:nvSpPr>
        <p:spPr>
          <a:xfrm>
            <a:off x="8328264" y="4783810"/>
            <a:ext cx="3053498" cy="609398"/>
          </a:xfrm>
          <a:prstGeom prst="rect">
            <a:avLst/>
          </a:prstGeom>
          <a:noFill/>
        </p:spPr>
        <p:txBody>
          <a:bodyPr wrap="square">
            <a:normAutofit fontScale="70000" lnSpcReduction="20000"/>
          </a:bodyPr>
          <a:lstStyle/>
          <a:p>
            <a:pPr>
              <a:lnSpc>
                <a:spcPct val="150000"/>
              </a:lnSpc>
            </a:pPr>
            <a:r>
              <a:rPr lang="en-US" altLang="zh-CN" sz="1400" dirty="0">
                <a:solidFill>
                  <a:schemeClr val="bg1"/>
                </a:solidFill>
                <a:cs typeface="+mn-ea"/>
                <a:sym typeface="+mn-lt"/>
              </a:rPr>
              <a:t>Everyone here works hard to get clients trust. Fast response always be our priority, cause fast response</a:t>
            </a:r>
          </a:p>
        </p:txBody>
      </p:sp>
      <p:sp>
        <p:nvSpPr>
          <p:cNvPr id="39" name="矩形 38">
            <a:extLst>
              <a:ext uri="{FF2B5EF4-FFF2-40B4-BE49-F238E27FC236}">
                <a16:creationId xmlns:a16="http://schemas.microsoft.com/office/drawing/2014/main" xmlns="" id="{0DC9045B-BC78-4BD7-B2F0-8400F6244594}"/>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40" name="直接连接符 39">
            <a:extLst>
              <a:ext uri="{FF2B5EF4-FFF2-40B4-BE49-F238E27FC236}">
                <a16:creationId xmlns:a16="http://schemas.microsoft.com/office/drawing/2014/main" xmlns="" id="{9E9B9F9F-80AE-4B4A-89D2-0A0E3D92BC79}"/>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50235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40"/>
                                            </p:tgtEl>
                                            <p:attrNameLst>
                                              <p:attrName>style.visibility</p:attrName>
                                            </p:attrNameLst>
                                          </p:cBhvr>
                                          <p:to>
                                            <p:strVal val="visible"/>
                                          </p:to>
                                        </p:set>
                                        <p:anim calcmode="lin" valueType="num" p14:bounceEnd="50000">
                                          <p:cBhvr additive="base">
                                            <p:cTn id="12"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0"/>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grpId="0" nodeType="withEffect">
                                      <p:stCondLst>
                                        <p:cond delay="1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4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ppt_w</p:attrName>
                                            </p:attrNameLst>
                                          </p:cBhvr>
                                          <p:tavLst>
                                            <p:tav tm="0">
                                              <p:val>
                                                <p:fltVal val="0"/>
                                              </p:val>
                                            </p:tav>
                                            <p:tav tm="100000">
                                              <p:val>
                                                <p:strVal val="#ppt_w"/>
                                              </p:val>
                                            </p:tav>
                                          </p:tavLst>
                                        </p:anim>
                                        <p:anim calcmode="lin" valueType="num">
                                          <p:cBhvr>
                                            <p:cTn id="82" dur="500" fill="hold"/>
                                            <p:tgtEl>
                                              <p:spTgt spid="34"/>
                                            </p:tgtEl>
                                            <p:attrNameLst>
                                              <p:attrName>ppt_h</p:attrName>
                                            </p:attrNameLst>
                                          </p:cBhvr>
                                          <p:tavLst>
                                            <p:tav tm="0">
                                              <p:val>
                                                <p:fltVal val="0"/>
                                              </p:val>
                                            </p:tav>
                                            <p:tav tm="100000">
                                              <p:val>
                                                <p:strVal val="#ppt_h"/>
                                              </p:val>
                                            </p:tav>
                                          </p:tavLst>
                                        </p:anim>
                                        <p:animEffect transition="in" filter="fade">
                                          <p:cBhvr>
                                            <p:cTn id="83" dur="500"/>
                                            <p:tgtEl>
                                              <p:spTgt spid="34"/>
                                            </p:tgtEl>
                                          </p:cBhvr>
                                        </p:animEffect>
                                      </p:childTnLst>
                                    </p:cTn>
                                  </p:par>
                                  <p:par>
                                    <p:cTn id="84" presetID="53" presetClass="entr" presetSubtype="16" fill="hold" grpId="0" nodeType="withEffect">
                                      <p:stCondLst>
                                        <p:cond delay="210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animEffect transition="in" filter="fade">
                                          <p:cBhvr>
                                            <p:cTn id="88" dur="500"/>
                                            <p:tgtEl>
                                              <p:spTgt spid="35"/>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36"/>
                                            </p:tgtEl>
                                            <p:attrNameLst>
                                              <p:attrName>style.visibility</p:attrName>
                                            </p:attrNameLst>
                                          </p:cBhvr>
                                          <p:to>
                                            <p:strVal val="visible"/>
                                          </p:to>
                                        </p:set>
                                        <p:anim calcmode="lin" valueType="num">
                                          <p:cBhvr>
                                            <p:cTn id="91" dur="500" fill="hold"/>
                                            <p:tgtEl>
                                              <p:spTgt spid="36"/>
                                            </p:tgtEl>
                                            <p:attrNameLst>
                                              <p:attrName>ppt_w</p:attrName>
                                            </p:attrNameLst>
                                          </p:cBhvr>
                                          <p:tavLst>
                                            <p:tav tm="0">
                                              <p:val>
                                                <p:fltVal val="0"/>
                                              </p:val>
                                            </p:tav>
                                            <p:tav tm="100000">
                                              <p:val>
                                                <p:strVal val="#ppt_w"/>
                                              </p:val>
                                            </p:tav>
                                          </p:tavLst>
                                        </p:anim>
                                        <p:anim calcmode="lin" valueType="num">
                                          <p:cBhvr>
                                            <p:cTn id="92" dur="500" fill="hold"/>
                                            <p:tgtEl>
                                              <p:spTgt spid="36"/>
                                            </p:tgtEl>
                                            <p:attrNameLst>
                                              <p:attrName>ppt_h</p:attrName>
                                            </p:attrNameLst>
                                          </p:cBhvr>
                                          <p:tavLst>
                                            <p:tav tm="0">
                                              <p:val>
                                                <p:fltVal val="0"/>
                                              </p:val>
                                            </p:tav>
                                            <p:tav tm="100000">
                                              <p:val>
                                                <p:strVal val="#ppt_h"/>
                                              </p:val>
                                            </p:tav>
                                          </p:tavLst>
                                        </p:anim>
                                        <p:animEffect transition="in" filter="fade">
                                          <p:cBhvr>
                                            <p:cTn id="93" dur="500"/>
                                            <p:tgtEl>
                                              <p:spTgt spid="36"/>
                                            </p:tgtEl>
                                          </p:cBhvr>
                                        </p:animEffect>
                                      </p:childTnLst>
                                    </p:cTn>
                                  </p:par>
                                  <p:par>
                                    <p:cTn id="94" presetID="53" presetClass="entr" presetSubtype="16" fill="hold" grpId="0" nodeType="withEffect">
                                      <p:stCondLst>
                                        <p:cond delay="2400"/>
                                      </p:stCondLst>
                                      <p:childTnLst>
                                        <p:set>
                                          <p:cBhvr>
                                            <p:cTn id="95" dur="1" fill="hold">
                                              <p:stCondLst>
                                                <p:cond delay="0"/>
                                              </p:stCondLst>
                                            </p:cTn>
                                            <p:tgtEl>
                                              <p:spTgt spid="37"/>
                                            </p:tgtEl>
                                            <p:attrNameLst>
                                              <p:attrName>style.visibility</p:attrName>
                                            </p:attrNameLst>
                                          </p:cBhvr>
                                          <p:to>
                                            <p:strVal val="visible"/>
                                          </p:to>
                                        </p:set>
                                        <p:anim calcmode="lin" valueType="num">
                                          <p:cBhvr>
                                            <p:cTn id="96" dur="500" fill="hold"/>
                                            <p:tgtEl>
                                              <p:spTgt spid="37"/>
                                            </p:tgtEl>
                                            <p:attrNameLst>
                                              <p:attrName>ppt_w</p:attrName>
                                            </p:attrNameLst>
                                          </p:cBhvr>
                                          <p:tavLst>
                                            <p:tav tm="0">
                                              <p:val>
                                                <p:fltVal val="0"/>
                                              </p:val>
                                            </p:tav>
                                            <p:tav tm="100000">
                                              <p:val>
                                                <p:strVal val="#ppt_w"/>
                                              </p:val>
                                            </p:tav>
                                          </p:tavLst>
                                        </p:anim>
                                        <p:anim calcmode="lin" valueType="num">
                                          <p:cBhvr>
                                            <p:cTn id="97" dur="500" fill="hold"/>
                                            <p:tgtEl>
                                              <p:spTgt spid="37"/>
                                            </p:tgtEl>
                                            <p:attrNameLst>
                                              <p:attrName>ppt_h</p:attrName>
                                            </p:attrNameLst>
                                          </p:cBhvr>
                                          <p:tavLst>
                                            <p:tav tm="0">
                                              <p:val>
                                                <p:fltVal val="0"/>
                                              </p:val>
                                            </p:tav>
                                            <p:tav tm="100000">
                                              <p:val>
                                                <p:strVal val="#ppt_h"/>
                                              </p:val>
                                            </p:tav>
                                          </p:tavLst>
                                        </p:anim>
                                        <p:animEffect transition="in" filter="fade">
                                          <p:cBhvr>
                                            <p:cTn id="98" dur="500"/>
                                            <p:tgtEl>
                                              <p:spTgt spid="37"/>
                                            </p:tgtEl>
                                          </p:cBhvr>
                                        </p:animEffect>
                                      </p:childTnLst>
                                    </p:cTn>
                                  </p:par>
                                  <p:par>
                                    <p:cTn id="99" presetID="53" presetClass="entr" presetSubtype="16" fill="hold" grpId="0" nodeType="withEffect">
                                      <p:stCondLst>
                                        <p:cond delay="255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500" fill="hold"/>
                                            <p:tgtEl>
                                              <p:spTgt spid="38"/>
                                            </p:tgtEl>
                                            <p:attrNameLst>
                                              <p:attrName>ppt_w</p:attrName>
                                            </p:attrNameLst>
                                          </p:cBhvr>
                                          <p:tavLst>
                                            <p:tav tm="0">
                                              <p:val>
                                                <p:fltVal val="0"/>
                                              </p:val>
                                            </p:tav>
                                            <p:tav tm="100000">
                                              <p:val>
                                                <p:strVal val="#ppt_w"/>
                                              </p:val>
                                            </p:tav>
                                          </p:tavLst>
                                        </p:anim>
                                        <p:anim calcmode="lin" valueType="num">
                                          <p:cBhvr>
                                            <p:cTn id="102" dur="500" fill="hold"/>
                                            <p:tgtEl>
                                              <p:spTgt spid="38"/>
                                            </p:tgtEl>
                                            <p:attrNameLst>
                                              <p:attrName>ppt_h</p:attrName>
                                            </p:attrNameLst>
                                          </p:cBhvr>
                                          <p:tavLst>
                                            <p:tav tm="0">
                                              <p:val>
                                                <p:fltVal val="0"/>
                                              </p:val>
                                            </p:tav>
                                            <p:tav tm="100000">
                                              <p:val>
                                                <p:strVal val="#ppt_h"/>
                                              </p:val>
                                            </p:tav>
                                          </p:tavLst>
                                        </p:anim>
                                        <p:animEffect transition="in" filter="fade">
                                          <p:cBhvr>
                                            <p:cTn id="10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2" presetClass="entr" presetSubtype="4"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grpId="0" nodeType="withEffect">
                                      <p:stCondLst>
                                        <p:cond delay="1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4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ppt_w</p:attrName>
                                            </p:attrNameLst>
                                          </p:cBhvr>
                                          <p:tavLst>
                                            <p:tav tm="0">
                                              <p:val>
                                                <p:fltVal val="0"/>
                                              </p:val>
                                            </p:tav>
                                            <p:tav tm="100000">
                                              <p:val>
                                                <p:strVal val="#ppt_w"/>
                                              </p:val>
                                            </p:tav>
                                          </p:tavLst>
                                        </p:anim>
                                        <p:anim calcmode="lin" valueType="num">
                                          <p:cBhvr>
                                            <p:cTn id="82" dur="500" fill="hold"/>
                                            <p:tgtEl>
                                              <p:spTgt spid="34"/>
                                            </p:tgtEl>
                                            <p:attrNameLst>
                                              <p:attrName>ppt_h</p:attrName>
                                            </p:attrNameLst>
                                          </p:cBhvr>
                                          <p:tavLst>
                                            <p:tav tm="0">
                                              <p:val>
                                                <p:fltVal val="0"/>
                                              </p:val>
                                            </p:tav>
                                            <p:tav tm="100000">
                                              <p:val>
                                                <p:strVal val="#ppt_h"/>
                                              </p:val>
                                            </p:tav>
                                          </p:tavLst>
                                        </p:anim>
                                        <p:animEffect transition="in" filter="fade">
                                          <p:cBhvr>
                                            <p:cTn id="83" dur="500"/>
                                            <p:tgtEl>
                                              <p:spTgt spid="34"/>
                                            </p:tgtEl>
                                          </p:cBhvr>
                                        </p:animEffect>
                                      </p:childTnLst>
                                    </p:cTn>
                                  </p:par>
                                  <p:par>
                                    <p:cTn id="84" presetID="53" presetClass="entr" presetSubtype="16" fill="hold" grpId="0" nodeType="withEffect">
                                      <p:stCondLst>
                                        <p:cond delay="210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animEffect transition="in" filter="fade">
                                          <p:cBhvr>
                                            <p:cTn id="88" dur="500"/>
                                            <p:tgtEl>
                                              <p:spTgt spid="35"/>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36"/>
                                            </p:tgtEl>
                                            <p:attrNameLst>
                                              <p:attrName>style.visibility</p:attrName>
                                            </p:attrNameLst>
                                          </p:cBhvr>
                                          <p:to>
                                            <p:strVal val="visible"/>
                                          </p:to>
                                        </p:set>
                                        <p:anim calcmode="lin" valueType="num">
                                          <p:cBhvr>
                                            <p:cTn id="91" dur="500" fill="hold"/>
                                            <p:tgtEl>
                                              <p:spTgt spid="36"/>
                                            </p:tgtEl>
                                            <p:attrNameLst>
                                              <p:attrName>ppt_w</p:attrName>
                                            </p:attrNameLst>
                                          </p:cBhvr>
                                          <p:tavLst>
                                            <p:tav tm="0">
                                              <p:val>
                                                <p:fltVal val="0"/>
                                              </p:val>
                                            </p:tav>
                                            <p:tav tm="100000">
                                              <p:val>
                                                <p:strVal val="#ppt_w"/>
                                              </p:val>
                                            </p:tav>
                                          </p:tavLst>
                                        </p:anim>
                                        <p:anim calcmode="lin" valueType="num">
                                          <p:cBhvr>
                                            <p:cTn id="92" dur="500" fill="hold"/>
                                            <p:tgtEl>
                                              <p:spTgt spid="36"/>
                                            </p:tgtEl>
                                            <p:attrNameLst>
                                              <p:attrName>ppt_h</p:attrName>
                                            </p:attrNameLst>
                                          </p:cBhvr>
                                          <p:tavLst>
                                            <p:tav tm="0">
                                              <p:val>
                                                <p:fltVal val="0"/>
                                              </p:val>
                                            </p:tav>
                                            <p:tav tm="100000">
                                              <p:val>
                                                <p:strVal val="#ppt_h"/>
                                              </p:val>
                                            </p:tav>
                                          </p:tavLst>
                                        </p:anim>
                                        <p:animEffect transition="in" filter="fade">
                                          <p:cBhvr>
                                            <p:cTn id="93" dur="500"/>
                                            <p:tgtEl>
                                              <p:spTgt spid="36"/>
                                            </p:tgtEl>
                                          </p:cBhvr>
                                        </p:animEffect>
                                      </p:childTnLst>
                                    </p:cTn>
                                  </p:par>
                                  <p:par>
                                    <p:cTn id="94" presetID="53" presetClass="entr" presetSubtype="16" fill="hold" grpId="0" nodeType="withEffect">
                                      <p:stCondLst>
                                        <p:cond delay="2400"/>
                                      </p:stCondLst>
                                      <p:childTnLst>
                                        <p:set>
                                          <p:cBhvr>
                                            <p:cTn id="95" dur="1" fill="hold">
                                              <p:stCondLst>
                                                <p:cond delay="0"/>
                                              </p:stCondLst>
                                            </p:cTn>
                                            <p:tgtEl>
                                              <p:spTgt spid="37"/>
                                            </p:tgtEl>
                                            <p:attrNameLst>
                                              <p:attrName>style.visibility</p:attrName>
                                            </p:attrNameLst>
                                          </p:cBhvr>
                                          <p:to>
                                            <p:strVal val="visible"/>
                                          </p:to>
                                        </p:set>
                                        <p:anim calcmode="lin" valueType="num">
                                          <p:cBhvr>
                                            <p:cTn id="96" dur="500" fill="hold"/>
                                            <p:tgtEl>
                                              <p:spTgt spid="37"/>
                                            </p:tgtEl>
                                            <p:attrNameLst>
                                              <p:attrName>ppt_w</p:attrName>
                                            </p:attrNameLst>
                                          </p:cBhvr>
                                          <p:tavLst>
                                            <p:tav tm="0">
                                              <p:val>
                                                <p:fltVal val="0"/>
                                              </p:val>
                                            </p:tav>
                                            <p:tav tm="100000">
                                              <p:val>
                                                <p:strVal val="#ppt_w"/>
                                              </p:val>
                                            </p:tav>
                                          </p:tavLst>
                                        </p:anim>
                                        <p:anim calcmode="lin" valueType="num">
                                          <p:cBhvr>
                                            <p:cTn id="97" dur="500" fill="hold"/>
                                            <p:tgtEl>
                                              <p:spTgt spid="37"/>
                                            </p:tgtEl>
                                            <p:attrNameLst>
                                              <p:attrName>ppt_h</p:attrName>
                                            </p:attrNameLst>
                                          </p:cBhvr>
                                          <p:tavLst>
                                            <p:tav tm="0">
                                              <p:val>
                                                <p:fltVal val="0"/>
                                              </p:val>
                                            </p:tav>
                                            <p:tav tm="100000">
                                              <p:val>
                                                <p:strVal val="#ppt_h"/>
                                              </p:val>
                                            </p:tav>
                                          </p:tavLst>
                                        </p:anim>
                                        <p:animEffect transition="in" filter="fade">
                                          <p:cBhvr>
                                            <p:cTn id="98" dur="500"/>
                                            <p:tgtEl>
                                              <p:spTgt spid="37"/>
                                            </p:tgtEl>
                                          </p:cBhvr>
                                        </p:animEffect>
                                      </p:childTnLst>
                                    </p:cTn>
                                  </p:par>
                                  <p:par>
                                    <p:cTn id="99" presetID="53" presetClass="entr" presetSubtype="16" fill="hold" grpId="0" nodeType="withEffect">
                                      <p:stCondLst>
                                        <p:cond delay="255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500" fill="hold"/>
                                            <p:tgtEl>
                                              <p:spTgt spid="38"/>
                                            </p:tgtEl>
                                            <p:attrNameLst>
                                              <p:attrName>ppt_w</p:attrName>
                                            </p:attrNameLst>
                                          </p:cBhvr>
                                          <p:tavLst>
                                            <p:tav tm="0">
                                              <p:val>
                                                <p:fltVal val="0"/>
                                              </p:val>
                                            </p:tav>
                                            <p:tav tm="100000">
                                              <p:val>
                                                <p:strVal val="#ppt_w"/>
                                              </p:val>
                                            </p:tav>
                                          </p:tavLst>
                                        </p:anim>
                                        <p:anim calcmode="lin" valueType="num">
                                          <p:cBhvr>
                                            <p:cTn id="102" dur="500" fill="hold"/>
                                            <p:tgtEl>
                                              <p:spTgt spid="38"/>
                                            </p:tgtEl>
                                            <p:attrNameLst>
                                              <p:attrName>ppt_h</p:attrName>
                                            </p:attrNameLst>
                                          </p:cBhvr>
                                          <p:tavLst>
                                            <p:tav tm="0">
                                              <p:val>
                                                <p:fltVal val="0"/>
                                              </p:val>
                                            </p:tav>
                                            <p:tav tm="100000">
                                              <p:val>
                                                <p:strVal val="#ppt_h"/>
                                              </p:val>
                                            </p:tav>
                                          </p:tavLst>
                                        </p:anim>
                                        <p:animEffect transition="in" filter="fade">
                                          <p:cBhvr>
                                            <p:cTn id="10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56">
            <a:extLst>
              <a:ext uri="{FF2B5EF4-FFF2-40B4-BE49-F238E27FC236}">
                <a16:creationId xmlns:a16="http://schemas.microsoft.com/office/drawing/2014/main" xmlns="" id="{9E7190EF-065C-4D02-BC30-1B324BAF5FFC}"/>
              </a:ext>
            </a:extLst>
          </p:cNvPr>
          <p:cNvGrpSpPr/>
          <p:nvPr>
            <p:custDataLst>
              <p:tags r:id="rId1"/>
            </p:custDataLst>
          </p:nvPr>
        </p:nvGrpSpPr>
        <p:grpSpPr>
          <a:xfrm>
            <a:off x="1950362" y="2496559"/>
            <a:ext cx="2058690" cy="2232779"/>
            <a:chOff x="754912" y="1849233"/>
            <a:chExt cx="1784633" cy="1935547"/>
          </a:xfrm>
        </p:grpSpPr>
        <p:sp>
          <p:nvSpPr>
            <p:cNvPr id="48" name="Block Arc 63">
              <a:extLst>
                <a:ext uri="{FF2B5EF4-FFF2-40B4-BE49-F238E27FC236}">
                  <a16:creationId xmlns:a16="http://schemas.microsoft.com/office/drawing/2014/main" xmlns="" id="{65E8D80F-B591-4936-A8D0-056EBA9492AC}"/>
                </a:ext>
              </a:extLst>
            </p:cNvPr>
            <p:cNvSpPr/>
            <p:nvPr/>
          </p:nvSpPr>
          <p:spPr bwMode="auto">
            <a:xfrm flipH="1">
              <a:off x="754912" y="2000147"/>
              <a:ext cx="1784633" cy="1784633"/>
            </a:xfrm>
            <a:prstGeom prst="blockArc">
              <a:avLst>
                <a:gd name="adj1" fmla="val 9060483"/>
                <a:gd name="adj2" fmla="val 1762741"/>
                <a:gd name="adj3" fmla="val 4009"/>
              </a:avLst>
            </a:prstGeom>
            <a:blipFill>
              <a:blip r:embed="rId30"/>
              <a:stretch>
                <a:fillRect/>
              </a:stretch>
            </a:blipFill>
            <a:ln w="19050">
              <a:noFill/>
              <a:round/>
              <a:headEnd/>
              <a:tailEnd/>
            </a:ln>
          </p:spPr>
          <p:txBody>
            <a:bodyPr anchor="ctr"/>
            <a:lstStyle/>
            <a:p>
              <a:pPr algn="ctr"/>
              <a:endParaRPr/>
            </a:p>
          </p:txBody>
        </p:sp>
        <p:sp>
          <p:nvSpPr>
            <p:cNvPr id="49" name="Isosceles Triangle 64">
              <a:extLst>
                <a:ext uri="{FF2B5EF4-FFF2-40B4-BE49-F238E27FC236}">
                  <a16:creationId xmlns:a16="http://schemas.microsoft.com/office/drawing/2014/main" xmlns="" id="{13A6F983-59C0-41B6-99CF-FC7A0A33DD3C}"/>
                </a:ext>
              </a:extLst>
            </p:cNvPr>
            <p:cNvSpPr/>
            <p:nvPr/>
          </p:nvSpPr>
          <p:spPr bwMode="auto">
            <a:xfrm rot="5400000">
              <a:off x="1449320" y="1871665"/>
              <a:ext cx="395818" cy="350953"/>
            </a:xfrm>
            <a:prstGeom prst="triangle">
              <a:avLst/>
            </a:prstGeom>
            <a:blipFill>
              <a:blip r:embed="rId30"/>
              <a:stretch>
                <a:fillRect/>
              </a:stretch>
            </a:blipFill>
            <a:ln w="19050">
              <a:noFill/>
              <a:round/>
              <a:headEnd/>
              <a:tailEnd/>
            </a:ln>
          </p:spPr>
          <p:txBody>
            <a:bodyPr anchor="ctr"/>
            <a:lstStyle/>
            <a:p>
              <a:pPr algn="ctr"/>
              <a:endParaRPr/>
            </a:p>
          </p:txBody>
        </p:sp>
      </p:grpSp>
      <p:sp>
        <p:nvSpPr>
          <p:cNvPr id="5" name="PA_椭圆 65">
            <a:extLst>
              <a:ext uri="{FF2B5EF4-FFF2-40B4-BE49-F238E27FC236}">
                <a16:creationId xmlns:a16="http://schemas.microsoft.com/office/drawing/2014/main" xmlns="" id="{2DAE0F38-747D-43E8-9351-3F6D9A25B456}"/>
              </a:ext>
            </a:extLst>
          </p:cNvPr>
          <p:cNvSpPr/>
          <p:nvPr>
            <p:custDataLst>
              <p:tags r:id="rId2"/>
            </p:custDataLst>
          </p:nvPr>
        </p:nvSpPr>
        <p:spPr bwMode="auto">
          <a:xfrm>
            <a:off x="1873447" y="3960832"/>
            <a:ext cx="508836" cy="508837"/>
          </a:xfrm>
          <a:prstGeom prst="ellipse">
            <a:avLst/>
          </a:prstGeom>
          <a:solidFill>
            <a:schemeClr val="bg1"/>
          </a:solidFill>
          <a:ln w="28575">
            <a:solidFill>
              <a:srgbClr val="E3BA43"/>
            </a:solidFill>
            <a:round/>
            <a:headEnd/>
            <a:tailEnd/>
          </a:ln>
        </p:spPr>
        <p:txBody>
          <a:bodyPr vert="horz" wrap="none" lIns="91440" tIns="45720" rIns="91440" bIns="45720" anchor="ctr" anchorCtr="1" compatLnSpc="1">
            <a:prstTxWarp prst="textNoShape">
              <a:avLst/>
            </a:prstTxWarp>
            <a:normAutofit/>
          </a:bodyPr>
          <a:lstStyle/>
          <a:p>
            <a:pPr algn="ctr"/>
            <a:r>
              <a:rPr lang="en-US" sz="1200" b="1" dirty="0">
                <a:solidFill>
                  <a:srgbClr val="E3BA43"/>
                </a:solidFill>
              </a:rPr>
              <a:t>1</a:t>
            </a:r>
          </a:p>
        </p:txBody>
      </p:sp>
      <p:grpSp>
        <p:nvGrpSpPr>
          <p:cNvPr id="6" name="PA_组合 67">
            <a:extLst>
              <a:ext uri="{FF2B5EF4-FFF2-40B4-BE49-F238E27FC236}">
                <a16:creationId xmlns:a16="http://schemas.microsoft.com/office/drawing/2014/main" xmlns="" id="{DAFEEAB1-0884-48A1-9864-C0BB257A3576}"/>
              </a:ext>
            </a:extLst>
          </p:cNvPr>
          <p:cNvGrpSpPr/>
          <p:nvPr>
            <p:custDataLst>
              <p:tags r:id="rId3"/>
            </p:custDataLst>
          </p:nvPr>
        </p:nvGrpSpPr>
        <p:grpSpPr>
          <a:xfrm>
            <a:off x="3604206" y="2496561"/>
            <a:ext cx="2058690" cy="2232779"/>
            <a:chOff x="2188591" y="1849234"/>
            <a:chExt cx="1784633" cy="1935547"/>
          </a:xfrm>
          <a:solidFill>
            <a:schemeClr val="accent2"/>
          </a:solidFill>
        </p:grpSpPr>
        <p:sp>
          <p:nvSpPr>
            <p:cNvPr id="46" name="Block Arc 68">
              <a:extLst>
                <a:ext uri="{FF2B5EF4-FFF2-40B4-BE49-F238E27FC236}">
                  <a16:creationId xmlns:a16="http://schemas.microsoft.com/office/drawing/2014/main" xmlns="" id="{582D68B1-7174-4523-9CA0-5D983CD865C5}"/>
                </a:ext>
              </a:extLst>
            </p:cNvPr>
            <p:cNvSpPr/>
            <p:nvPr/>
          </p:nvSpPr>
          <p:spPr bwMode="auto">
            <a:xfrm flipH="1">
              <a:off x="2188591" y="2000148"/>
              <a:ext cx="1784633" cy="1784633"/>
            </a:xfrm>
            <a:prstGeom prst="blockArc">
              <a:avLst>
                <a:gd name="adj1" fmla="val 9060483"/>
                <a:gd name="adj2" fmla="val 1762741"/>
                <a:gd name="adj3" fmla="val 4009"/>
              </a:avLst>
            </a:prstGeom>
            <a:blipFill>
              <a:blip r:embed="rId30"/>
              <a:stretch>
                <a:fillRect/>
              </a:stretch>
            </a:blipFill>
            <a:ln w="19050">
              <a:noFill/>
              <a:round/>
              <a:headEnd/>
              <a:tailEnd/>
            </a:ln>
          </p:spPr>
          <p:txBody>
            <a:bodyPr anchor="ctr"/>
            <a:lstStyle/>
            <a:p>
              <a:pPr algn="ctr"/>
              <a:endParaRPr dirty="0"/>
            </a:p>
          </p:txBody>
        </p:sp>
        <p:sp>
          <p:nvSpPr>
            <p:cNvPr id="47" name="Isosceles Triangle 69">
              <a:extLst>
                <a:ext uri="{FF2B5EF4-FFF2-40B4-BE49-F238E27FC236}">
                  <a16:creationId xmlns:a16="http://schemas.microsoft.com/office/drawing/2014/main" xmlns="" id="{6011696B-B34A-4594-A215-C0CCE11DD884}"/>
                </a:ext>
              </a:extLst>
            </p:cNvPr>
            <p:cNvSpPr/>
            <p:nvPr/>
          </p:nvSpPr>
          <p:spPr bwMode="auto">
            <a:xfrm rot="5400000">
              <a:off x="2882999" y="1871666"/>
              <a:ext cx="395818" cy="350953"/>
            </a:xfrm>
            <a:prstGeom prst="triangle">
              <a:avLst/>
            </a:prstGeom>
            <a:blipFill>
              <a:blip r:embed="rId30"/>
              <a:stretch>
                <a:fillRect/>
              </a:stretch>
            </a:blipFill>
            <a:ln w="19050">
              <a:noFill/>
              <a:round/>
              <a:headEnd/>
              <a:tailEnd/>
            </a:ln>
          </p:spPr>
          <p:txBody>
            <a:bodyPr anchor="ctr"/>
            <a:lstStyle/>
            <a:p>
              <a:pPr algn="ctr"/>
              <a:endParaRPr/>
            </a:p>
          </p:txBody>
        </p:sp>
      </p:grpSp>
      <p:grpSp>
        <p:nvGrpSpPr>
          <p:cNvPr id="7" name="PA_组合 70">
            <a:extLst>
              <a:ext uri="{FF2B5EF4-FFF2-40B4-BE49-F238E27FC236}">
                <a16:creationId xmlns:a16="http://schemas.microsoft.com/office/drawing/2014/main" xmlns="" id="{F2B5DCDD-2D52-48EB-AA4C-9C3485CA2093}"/>
              </a:ext>
            </a:extLst>
          </p:cNvPr>
          <p:cNvGrpSpPr/>
          <p:nvPr>
            <p:custDataLst>
              <p:tags r:id="rId4"/>
            </p:custDataLst>
          </p:nvPr>
        </p:nvGrpSpPr>
        <p:grpSpPr>
          <a:xfrm>
            <a:off x="5258048" y="2496561"/>
            <a:ext cx="2058690" cy="2232779"/>
            <a:chOff x="3622270" y="1849234"/>
            <a:chExt cx="1784633" cy="1935547"/>
          </a:xfrm>
          <a:solidFill>
            <a:schemeClr val="accent3"/>
          </a:solidFill>
        </p:grpSpPr>
        <p:sp>
          <p:nvSpPr>
            <p:cNvPr id="44" name="Block Arc 71">
              <a:extLst>
                <a:ext uri="{FF2B5EF4-FFF2-40B4-BE49-F238E27FC236}">
                  <a16:creationId xmlns:a16="http://schemas.microsoft.com/office/drawing/2014/main" xmlns="" id="{102E9BF7-E849-4FCD-A28A-E6E6F66255BC}"/>
                </a:ext>
              </a:extLst>
            </p:cNvPr>
            <p:cNvSpPr/>
            <p:nvPr/>
          </p:nvSpPr>
          <p:spPr bwMode="auto">
            <a:xfrm flipH="1">
              <a:off x="3622270" y="2000148"/>
              <a:ext cx="1784633" cy="1784633"/>
            </a:xfrm>
            <a:prstGeom prst="blockArc">
              <a:avLst>
                <a:gd name="adj1" fmla="val 9060483"/>
                <a:gd name="adj2" fmla="val 1762741"/>
                <a:gd name="adj3" fmla="val 4009"/>
              </a:avLst>
            </a:prstGeom>
            <a:blipFill>
              <a:blip r:embed="rId30"/>
              <a:stretch>
                <a:fillRect/>
              </a:stretch>
            </a:blipFill>
            <a:ln w="19050">
              <a:noFill/>
              <a:round/>
              <a:headEnd/>
              <a:tailEnd/>
            </a:ln>
          </p:spPr>
          <p:txBody>
            <a:bodyPr anchor="ctr"/>
            <a:lstStyle/>
            <a:p>
              <a:pPr algn="ctr"/>
              <a:endParaRPr/>
            </a:p>
          </p:txBody>
        </p:sp>
        <p:sp>
          <p:nvSpPr>
            <p:cNvPr id="45" name="Isosceles Triangle 72">
              <a:extLst>
                <a:ext uri="{FF2B5EF4-FFF2-40B4-BE49-F238E27FC236}">
                  <a16:creationId xmlns:a16="http://schemas.microsoft.com/office/drawing/2014/main" xmlns="" id="{6BC5040E-72FC-4FED-8EC9-14D71112A91A}"/>
                </a:ext>
              </a:extLst>
            </p:cNvPr>
            <p:cNvSpPr/>
            <p:nvPr/>
          </p:nvSpPr>
          <p:spPr bwMode="auto">
            <a:xfrm rot="5400000">
              <a:off x="4316677" y="1871666"/>
              <a:ext cx="395818" cy="350953"/>
            </a:xfrm>
            <a:prstGeom prst="triangle">
              <a:avLst/>
            </a:prstGeom>
            <a:blipFill>
              <a:blip r:embed="rId30"/>
              <a:stretch>
                <a:fillRect/>
              </a:stretch>
            </a:blipFill>
            <a:ln w="19050">
              <a:noFill/>
              <a:round/>
              <a:headEnd/>
              <a:tailEnd/>
            </a:ln>
          </p:spPr>
          <p:txBody>
            <a:bodyPr anchor="ctr"/>
            <a:lstStyle/>
            <a:p>
              <a:pPr algn="ctr"/>
              <a:endParaRPr/>
            </a:p>
          </p:txBody>
        </p:sp>
      </p:grpSp>
      <p:grpSp>
        <p:nvGrpSpPr>
          <p:cNvPr id="8" name="PA_组合 73">
            <a:extLst>
              <a:ext uri="{FF2B5EF4-FFF2-40B4-BE49-F238E27FC236}">
                <a16:creationId xmlns:a16="http://schemas.microsoft.com/office/drawing/2014/main" xmlns="" id="{5FFC5791-D95B-4E0A-82E4-717545BB027B}"/>
              </a:ext>
            </a:extLst>
          </p:cNvPr>
          <p:cNvGrpSpPr/>
          <p:nvPr>
            <p:custDataLst>
              <p:tags r:id="rId5"/>
            </p:custDataLst>
          </p:nvPr>
        </p:nvGrpSpPr>
        <p:grpSpPr>
          <a:xfrm>
            <a:off x="6911890" y="2496561"/>
            <a:ext cx="2058690" cy="2232779"/>
            <a:chOff x="5055949" y="1849234"/>
            <a:chExt cx="1784633" cy="1935547"/>
          </a:xfrm>
          <a:solidFill>
            <a:schemeClr val="accent4"/>
          </a:solidFill>
        </p:grpSpPr>
        <p:sp>
          <p:nvSpPr>
            <p:cNvPr id="42" name="Block Arc 74">
              <a:extLst>
                <a:ext uri="{FF2B5EF4-FFF2-40B4-BE49-F238E27FC236}">
                  <a16:creationId xmlns:a16="http://schemas.microsoft.com/office/drawing/2014/main" xmlns="" id="{2D617777-3A1B-4099-9336-AEEFC07BA66A}"/>
                </a:ext>
              </a:extLst>
            </p:cNvPr>
            <p:cNvSpPr/>
            <p:nvPr/>
          </p:nvSpPr>
          <p:spPr bwMode="auto">
            <a:xfrm flipH="1">
              <a:off x="5055949" y="2000148"/>
              <a:ext cx="1784633" cy="1784633"/>
            </a:xfrm>
            <a:prstGeom prst="blockArc">
              <a:avLst>
                <a:gd name="adj1" fmla="val 9060483"/>
                <a:gd name="adj2" fmla="val 1762741"/>
                <a:gd name="adj3" fmla="val 4009"/>
              </a:avLst>
            </a:prstGeom>
            <a:blipFill>
              <a:blip r:embed="rId30"/>
              <a:stretch>
                <a:fillRect/>
              </a:stretch>
            </a:blipFill>
            <a:ln w="19050">
              <a:noFill/>
              <a:round/>
              <a:headEnd/>
              <a:tailEnd/>
            </a:ln>
          </p:spPr>
          <p:txBody>
            <a:bodyPr anchor="ctr"/>
            <a:lstStyle/>
            <a:p>
              <a:pPr algn="ctr"/>
              <a:endParaRPr/>
            </a:p>
          </p:txBody>
        </p:sp>
        <p:sp>
          <p:nvSpPr>
            <p:cNvPr id="43" name="Isosceles Triangle 75">
              <a:extLst>
                <a:ext uri="{FF2B5EF4-FFF2-40B4-BE49-F238E27FC236}">
                  <a16:creationId xmlns:a16="http://schemas.microsoft.com/office/drawing/2014/main" xmlns="" id="{A2813DE8-1224-4EC2-A48F-BAFC3CEDD827}"/>
                </a:ext>
              </a:extLst>
            </p:cNvPr>
            <p:cNvSpPr/>
            <p:nvPr/>
          </p:nvSpPr>
          <p:spPr bwMode="auto">
            <a:xfrm rot="5400000">
              <a:off x="5750357" y="1871666"/>
              <a:ext cx="395818" cy="350953"/>
            </a:xfrm>
            <a:prstGeom prst="triangle">
              <a:avLst/>
            </a:prstGeom>
            <a:blipFill>
              <a:blip r:embed="rId30"/>
              <a:stretch>
                <a:fillRect/>
              </a:stretch>
            </a:blipFill>
            <a:ln w="19050">
              <a:noFill/>
              <a:round/>
              <a:headEnd/>
              <a:tailEnd/>
            </a:ln>
          </p:spPr>
          <p:txBody>
            <a:bodyPr anchor="ctr"/>
            <a:lstStyle/>
            <a:p>
              <a:pPr algn="ctr"/>
              <a:endParaRPr/>
            </a:p>
          </p:txBody>
        </p:sp>
      </p:grpSp>
      <p:grpSp>
        <p:nvGrpSpPr>
          <p:cNvPr id="9" name="PA_组合 76">
            <a:extLst>
              <a:ext uri="{FF2B5EF4-FFF2-40B4-BE49-F238E27FC236}">
                <a16:creationId xmlns:a16="http://schemas.microsoft.com/office/drawing/2014/main" xmlns="" id="{44CD2746-1A3C-4815-BA60-3E686DA5B53B}"/>
              </a:ext>
            </a:extLst>
          </p:cNvPr>
          <p:cNvGrpSpPr/>
          <p:nvPr>
            <p:custDataLst>
              <p:tags r:id="rId6"/>
            </p:custDataLst>
          </p:nvPr>
        </p:nvGrpSpPr>
        <p:grpSpPr>
          <a:xfrm>
            <a:off x="8565728" y="2496562"/>
            <a:ext cx="2563883" cy="2232779"/>
            <a:chOff x="6489627" y="1849235"/>
            <a:chExt cx="2222573" cy="1935547"/>
          </a:xfrm>
          <a:solidFill>
            <a:schemeClr val="accent5"/>
          </a:solidFill>
        </p:grpSpPr>
        <p:sp>
          <p:nvSpPr>
            <p:cNvPr id="39" name="Block Arc 77">
              <a:extLst>
                <a:ext uri="{FF2B5EF4-FFF2-40B4-BE49-F238E27FC236}">
                  <a16:creationId xmlns:a16="http://schemas.microsoft.com/office/drawing/2014/main" xmlns="" id="{EE61D322-9C6B-421F-93C5-0AAF88674E19}"/>
                </a:ext>
              </a:extLst>
            </p:cNvPr>
            <p:cNvSpPr/>
            <p:nvPr/>
          </p:nvSpPr>
          <p:spPr bwMode="auto">
            <a:xfrm flipH="1">
              <a:off x="6489627" y="2000149"/>
              <a:ext cx="1784633" cy="1784633"/>
            </a:xfrm>
            <a:prstGeom prst="blockArc">
              <a:avLst>
                <a:gd name="adj1" fmla="val 10960587"/>
                <a:gd name="adj2" fmla="val 1762741"/>
                <a:gd name="adj3" fmla="val 4009"/>
              </a:avLst>
            </a:prstGeom>
            <a:blipFill>
              <a:blip r:embed="rId30"/>
              <a:stretch>
                <a:fillRect/>
              </a:stretch>
            </a:blipFill>
            <a:ln w="19050">
              <a:noFill/>
              <a:round/>
              <a:headEnd/>
              <a:tailEnd/>
            </a:ln>
          </p:spPr>
          <p:txBody>
            <a:bodyPr anchor="ctr"/>
            <a:lstStyle/>
            <a:p>
              <a:pPr algn="ctr"/>
              <a:endParaRPr/>
            </a:p>
          </p:txBody>
        </p:sp>
        <p:sp>
          <p:nvSpPr>
            <p:cNvPr id="40" name="Isosceles Triangle 78">
              <a:extLst>
                <a:ext uri="{FF2B5EF4-FFF2-40B4-BE49-F238E27FC236}">
                  <a16:creationId xmlns:a16="http://schemas.microsoft.com/office/drawing/2014/main" xmlns="" id="{BD6DEBF2-86FE-4DDF-AEA4-916384BE12FE}"/>
                </a:ext>
              </a:extLst>
            </p:cNvPr>
            <p:cNvSpPr/>
            <p:nvPr/>
          </p:nvSpPr>
          <p:spPr bwMode="auto">
            <a:xfrm rot="5400000">
              <a:off x="7184035" y="1871667"/>
              <a:ext cx="395818" cy="350953"/>
            </a:xfrm>
            <a:prstGeom prst="triangle">
              <a:avLst/>
            </a:prstGeom>
            <a:blipFill>
              <a:blip r:embed="rId30"/>
              <a:stretch>
                <a:fillRect/>
              </a:stretch>
            </a:blipFill>
            <a:ln w="19050">
              <a:noFill/>
              <a:round/>
              <a:headEnd/>
              <a:tailEnd/>
            </a:ln>
          </p:spPr>
          <p:txBody>
            <a:bodyPr anchor="ctr"/>
            <a:lstStyle/>
            <a:p>
              <a:pPr algn="ctr"/>
              <a:endParaRPr/>
            </a:p>
          </p:txBody>
        </p:sp>
        <p:sp>
          <p:nvSpPr>
            <p:cNvPr id="41" name="Arrow: Right 79">
              <a:extLst>
                <a:ext uri="{FF2B5EF4-FFF2-40B4-BE49-F238E27FC236}">
                  <a16:creationId xmlns:a16="http://schemas.microsoft.com/office/drawing/2014/main" xmlns="" id="{4F54F998-8C6E-4DB4-B09B-157410B423F0}"/>
                </a:ext>
              </a:extLst>
            </p:cNvPr>
            <p:cNvSpPr/>
            <p:nvPr/>
          </p:nvSpPr>
          <p:spPr bwMode="auto">
            <a:xfrm>
              <a:off x="8197850" y="2731341"/>
              <a:ext cx="514350" cy="253159"/>
            </a:xfrm>
            <a:prstGeom prst="rightArrow">
              <a:avLst>
                <a:gd name="adj1" fmla="val 22275"/>
                <a:gd name="adj2" fmla="val 69684"/>
              </a:avLst>
            </a:prstGeom>
            <a:blipFill>
              <a:blip r:embed="rId30"/>
              <a:stretch>
                <a:fillRect/>
              </a:stretch>
            </a:blipFill>
            <a:ln w="19050">
              <a:noFill/>
              <a:round/>
              <a:headEnd/>
              <a:tailEnd/>
            </a:ln>
          </p:spPr>
          <p:txBody>
            <a:bodyPr anchor="ctr"/>
            <a:lstStyle/>
            <a:p>
              <a:pPr algn="ctr"/>
              <a:endParaRPr/>
            </a:p>
          </p:txBody>
        </p:sp>
      </p:grpSp>
      <p:sp>
        <p:nvSpPr>
          <p:cNvPr id="10" name="PA_椭圆 80">
            <a:extLst>
              <a:ext uri="{FF2B5EF4-FFF2-40B4-BE49-F238E27FC236}">
                <a16:creationId xmlns:a16="http://schemas.microsoft.com/office/drawing/2014/main" xmlns="" id="{5E83CF68-084D-4DA5-9915-CCBFC8AA9E0E}"/>
              </a:ext>
            </a:extLst>
          </p:cNvPr>
          <p:cNvSpPr/>
          <p:nvPr>
            <p:custDataLst>
              <p:tags r:id="rId7"/>
            </p:custDataLst>
          </p:nvPr>
        </p:nvSpPr>
        <p:spPr bwMode="auto">
          <a:xfrm>
            <a:off x="3537855" y="3960832"/>
            <a:ext cx="508836" cy="508837"/>
          </a:xfrm>
          <a:prstGeom prst="ellipse">
            <a:avLst/>
          </a:prstGeom>
          <a:solidFill>
            <a:schemeClr val="bg1"/>
          </a:solidFill>
          <a:ln w="28575">
            <a:solidFill>
              <a:srgbClr val="E3BA43"/>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rgbClr val="E3BA43"/>
                </a:solidFill>
              </a:rPr>
              <a:t>2</a:t>
            </a:r>
          </a:p>
        </p:txBody>
      </p:sp>
      <p:sp>
        <p:nvSpPr>
          <p:cNvPr id="11" name="PA_椭圆 82">
            <a:extLst>
              <a:ext uri="{FF2B5EF4-FFF2-40B4-BE49-F238E27FC236}">
                <a16:creationId xmlns:a16="http://schemas.microsoft.com/office/drawing/2014/main" xmlns="" id="{BB1A3789-6613-4D83-9C9E-A8E7ADC2A38B}"/>
              </a:ext>
            </a:extLst>
          </p:cNvPr>
          <p:cNvSpPr/>
          <p:nvPr>
            <p:custDataLst>
              <p:tags r:id="rId8"/>
            </p:custDataLst>
          </p:nvPr>
        </p:nvSpPr>
        <p:spPr bwMode="auto">
          <a:xfrm>
            <a:off x="5202260" y="3960832"/>
            <a:ext cx="508836" cy="508837"/>
          </a:xfrm>
          <a:prstGeom prst="ellipse">
            <a:avLst/>
          </a:prstGeom>
          <a:solidFill>
            <a:schemeClr val="bg1"/>
          </a:solidFill>
          <a:ln w="28575">
            <a:solidFill>
              <a:srgbClr val="E3BA43"/>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rgbClr val="E3BA43"/>
                </a:solidFill>
              </a:rPr>
              <a:t>3</a:t>
            </a:r>
          </a:p>
        </p:txBody>
      </p:sp>
      <p:sp>
        <p:nvSpPr>
          <p:cNvPr id="12" name="PA_椭圆 84">
            <a:extLst>
              <a:ext uri="{FF2B5EF4-FFF2-40B4-BE49-F238E27FC236}">
                <a16:creationId xmlns:a16="http://schemas.microsoft.com/office/drawing/2014/main" xmlns="" id="{94676747-8550-418B-9305-5A4FBDF4ADD0}"/>
              </a:ext>
            </a:extLst>
          </p:cNvPr>
          <p:cNvSpPr/>
          <p:nvPr>
            <p:custDataLst>
              <p:tags r:id="rId9"/>
            </p:custDataLst>
          </p:nvPr>
        </p:nvSpPr>
        <p:spPr bwMode="auto">
          <a:xfrm>
            <a:off x="6866667" y="3960832"/>
            <a:ext cx="508836" cy="508837"/>
          </a:xfrm>
          <a:prstGeom prst="ellipse">
            <a:avLst/>
          </a:prstGeom>
          <a:solidFill>
            <a:schemeClr val="bg1"/>
          </a:solidFill>
          <a:ln w="28575">
            <a:solidFill>
              <a:srgbClr val="E3BA43"/>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rgbClr val="E3BA43"/>
                </a:solidFill>
              </a:rPr>
              <a:t>4</a:t>
            </a:r>
          </a:p>
        </p:txBody>
      </p:sp>
      <p:sp>
        <p:nvSpPr>
          <p:cNvPr id="13" name="PA_椭圆 86">
            <a:extLst>
              <a:ext uri="{FF2B5EF4-FFF2-40B4-BE49-F238E27FC236}">
                <a16:creationId xmlns:a16="http://schemas.microsoft.com/office/drawing/2014/main" xmlns="" id="{25570B03-E514-4E6E-8FDA-077B5180A6D5}"/>
              </a:ext>
            </a:extLst>
          </p:cNvPr>
          <p:cNvSpPr/>
          <p:nvPr>
            <p:custDataLst>
              <p:tags r:id="rId10"/>
            </p:custDataLst>
          </p:nvPr>
        </p:nvSpPr>
        <p:spPr bwMode="auto">
          <a:xfrm>
            <a:off x="8531072" y="3960832"/>
            <a:ext cx="508836" cy="508837"/>
          </a:xfrm>
          <a:prstGeom prst="ellipse">
            <a:avLst/>
          </a:prstGeom>
          <a:solidFill>
            <a:schemeClr val="bg1"/>
          </a:solidFill>
          <a:ln w="28575">
            <a:solidFill>
              <a:srgbClr val="E3BA43"/>
            </a:solidFill>
            <a:round/>
            <a:headEnd/>
            <a:tailEnd/>
          </a:ln>
        </p:spPr>
        <p:txBody>
          <a:bodyPr vert="horz" wrap="none" lIns="91440" tIns="45720" rIns="91440" bIns="45720" anchor="ctr" anchorCtr="1" compatLnSpc="1">
            <a:prstTxWarp prst="textNoShape">
              <a:avLst/>
            </a:prstTxWarp>
            <a:normAutofit/>
          </a:bodyPr>
          <a:lstStyle/>
          <a:p>
            <a:pPr algn="ctr"/>
            <a:r>
              <a:rPr lang="en-US" sz="1200" b="1" dirty="0">
                <a:solidFill>
                  <a:srgbClr val="E3BA43"/>
                </a:solidFill>
              </a:rPr>
              <a:t>5</a:t>
            </a:r>
          </a:p>
        </p:txBody>
      </p:sp>
      <p:cxnSp>
        <p:nvCxnSpPr>
          <p:cNvPr id="14" name="PA_直接连接符 88">
            <a:extLst>
              <a:ext uri="{FF2B5EF4-FFF2-40B4-BE49-F238E27FC236}">
                <a16:creationId xmlns:a16="http://schemas.microsoft.com/office/drawing/2014/main" xmlns="" id="{C1DC298B-80D7-4E74-8959-C555F31A6972}"/>
              </a:ext>
            </a:extLst>
          </p:cNvPr>
          <p:cNvCxnSpPr/>
          <p:nvPr>
            <p:custDataLst>
              <p:tags r:id="rId11"/>
            </p:custDataLst>
          </p:nvPr>
        </p:nvCxnSpPr>
        <p:spPr>
          <a:xfrm flipV="1">
            <a:off x="2127865" y="1736812"/>
            <a:ext cx="0" cy="2224021"/>
          </a:xfrm>
          <a:prstGeom prst="line">
            <a:avLst/>
          </a:prstGeom>
          <a:blipFill>
            <a:blip r:embed="rId30"/>
            <a:stretch>
              <a:fillRect/>
            </a:stretch>
          </a:blipFill>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15" name="PA_Arrow: Pentagon 89">
            <a:extLst>
              <a:ext uri="{FF2B5EF4-FFF2-40B4-BE49-F238E27FC236}">
                <a16:creationId xmlns:a16="http://schemas.microsoft.com/office/drawing/2014/main" xmlns="" id="{3695C6B4-3DA2-40F5-95FD-5D3EC56AA3EA}"/>
              </a:ext>
            </a:extLst>
          </p:cNvPr>
          <p:cNvSpPr/>
          <p:nvPr>
            <p:custDataLst>
              <p:tags r:id="rId12"/>
            </p:custDataLst>
          </p:nvPr>
        </p:nvSpPr>
        <p:spPr bwMode="auto">
          <a:xfrm>
            <a:off x="2127865" y="1736812"/>
            <a:ext cx="1582230" cy="483459"/>
          </a:xfrm>
          <a:prstGeom prst="homePlate">
            <a:avLst/>
          </a:prstGeom>
          <a:blipFill>
            <a:blip r:embed="rId30"/>
            <a:stretch>
              <a:fillRect/>
            </a:stretch>
          </a:blipFill>
          <a:ln w="19050">
            <a:noFill/>
            <a:round/>
            <a:headEnd/>
            <a:tailEnd/>
          </a:ln>
        </p:spPr>
        <p:txBody>
          <a:bodyPr vert="horz" wrap="none" lIns="91440" tIns="45720" rIns="91440" bIns="45720" anchor="ctr" anchorCtr="1" compatLnSpc="1">
            <a:prstTxWarp prst="textNoShape">
              <a:avLst/>
            </a:prstTxWarp>
            <a:normAutofit/>
          </a:bodyPr>
          <a:lstStyle/>
          <a:p>
            <a:pPr marR="0" lvl="0" indent="0" algn="r" fontAlgn="auto">
              <a:lnSpc>
                <a:spcPct val="100000"/>
              </a:lnSpc>
              <a:spcBef>
                <a:spcPts val="0"/>
              </a:spcBef>
              <a:spcAft>
                <a:spcPts val="0"/>
              </a:spcAft>
              <a:buClrTx/>
              <a:buSzTx/>
              <a:buFontTx/>
              <a:buNone/>
              <a:tabLst/>
              <a:defRPr/>
            </a:pPr>
            <a:r>
              <a:rPr lang="en-US" altLang="zh-CN" sz="1200" dirty="0">
                <a:latin typeface="叶根友刀锋黑草" panose="02010601030101010101" pitchFamily="2" charset="-122"/>
                <a:ea typeface="叶根友刀锋黑草" panose="02010601030101010101" pitchFamily="2" charset="-122"/>
                <a:sym typeface="+mn-lt"/>
              </a:rPr>
              <a:t>ADD TITLE HERE</a:t>
            </a:r>
          </a:p>
        </p:txBody>
      </p:sp>
      <p:cxnSp>
        <p:nvCxnSpPr>
          <p:cNvPr id="16" name="PA_直接连接符 90">
            <a:extLst>
              <a:ext uri="{FF2B5EF4-FFF2-40B4-BE49-F238E27FC236}">
                <a16:creationId xmlns:a16="http://schemas.microsoft.com/office/drawing/2014/main" xmlns="" id="{1C4C8D52-A5F5-4E67-A3F6-C30F87534CAA}"/>
              </a:ext>
            </a:extLst>
          </p:cNvPr>
          <p:cNvCxnSpPr/>
          <p:nvPr>
            <p:custDataLst>
              <p:tags r:id="rId13"/>
            </p:custDataLst>
          </p:nvPr>
        </p:nvCxnSpPr>
        <p:spPr>
          <a:xfrm flipV="1">
            <a:off x="8785488" y="1736812"/>
            <a:ext cx="0" cy="2224021"/>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17" name="PA_Arrow: Pentagon 91">
            <a:extLst>
              <a:ext uri="{FF2B5EF4-FFF2-40B4-BE49-F238E27FC236}">
                <a16:creationId xmlns:a16="http://schemas.microsoft.com/office/drawing/2014/main" xmlns="" id="{0179F684-D882-4136-9460-BDAF4CD87D9D}"/>
              </a:ext>
            </a:extLst>
          </p:cNvPr>
          <p:cNvSpPr/>
          <p:nvPr>
            <p:custDataLst>
              <p:tags r:id="rId14"/>
            </p:custDataLst>
          </p:nvPr>
        </p:nvSpPr>
        <p:spPr bwMode="auto">
          <a:xfrm>
            <a:off x="8785487" y="1736812"/>
            <a:ext cx="1582230" cy="483459"/>
          </a:xfrm>
          <a:prstGeom prst="homePlate">
            <a:avLst/>
          </a:prstGeom>
          <a:blipFill>
            <a:blip r:embed="rId30"/>
            <a:stretch>
              <a:fillRect/>
            </a:stretch>
          </a:blipFill>
          <a:ln w="19050">
            <a:noFill/>
            <a:round/>
            <a:headEnd/>
            <a:tailEnd/>
          </a:ln>
        </p:spPr>
        <p:txBody>
          <a:bodyPr vert="horz" wrap="none" lIns="91440" tIns="45720" rIns="91440" bIns="45720" anchor="ctr" anchorCtr="1" compatLnSpc="1">
            <a:prstTxWarp prst="textNoShape">
              <a:avLst/>
            </a:prstTxWarp>
            <a:normAutofit/>
          </a:bodyPr>
          <a:lstStyle/>
          <a:p>
            <a:pPr marR="0" lvl="0" indent="0" algn="r" fontAlgn="auto">
              <a:lnSpc>
                <a:spcPct val="100000"/>
              </a:lnSpc>
              <a:spcBef>
                <a:spcPts val="0"/>
              </a:spcBef>
              <a:spcAft>
                <a:spcPts val="0"/>
              </a:spcAft>
              <a:buClrTx/>
              <a:buSzTx/>
              <a:buFontTx/>
              <a:buNone/>
              <a:tabLst/>
              <a:defRPr/>
            </a:pPr>
            <a:r>
              <a:rPr lang="en-US" altLang="zh-CN" sz="1200" dirty="0">
                <a:latin typeface="叶根友刀锋黑草" panose="02010601030101010101" pitchFamily="2" charset="-122"/>
                <a:ea typeface="叶根友刀锋黑草" panose="02010601030101010101" pitchFamily="2" charset="-122"/>
                <a:sym typeface="+mn-lt"/>
              </a:rPr>
              <a:t>ADD TITLE HERE</a:t>
            </a:r>
          </a:p>
        </p:txBody>
      </p:sp>
      <p:cxnSp>
        <p:nvCxnSpPr>
          <p:cNvPr id="18" name="PA_直接连接符 92">
            <a:extLst>
              <a:ext uri="{FF2B5EF4-FFF2-40B4-BE49-F238E27FC236}">
                <a16:creationId xmlns:a16="http://schemas.microsoft.com/office/drawing/2014/main" xmlns="" id="{D01595FA-4708-44EF-8477-D409DECD4F38}"/>
              </a:ext>
            </a:extLst>
          </p:cNvPr>
          <p:cNvCxnSpPr/>
          <p:nvPr>
            <p:custDataLst>
              <p:tags r:id="rId15"/>
            </p:custDataLst>
          </p:nvPr>
        </p:nvCxnSpPr>
        <p:spPr>
          <a:xfrm flipV="1">
            <a:off x="7121081" y="1736812"/>
            <a:ext cx="0" cy="2224021"/>
          </a:xfrm>
          <a:prstGeom prst="line">
            <a:avLst/>
          </a:prstGeom>
          <a:blipFill>
            <a:blip r:embed="rId30"/>
            <a:stretch>
              <a:fillRect/>
            </a:stretch>
          </a:blipFill>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19" name="PA_Arrow: Pentagon 93">
            <a:extLst>
              <a:ext uri="{FF2B5EF4-FFF2-40B4-BE49-F238E27FC236}">
                <a16:creationId xmlns:a16="http://schemas.microsoft.com/office/drawing/2014/main" xmlns="" id="{F27C2D09-C0A0-4E92-B1F0-9A6B1E08330F}"/>
              </a:ext>
            </a:extLst>
          </p:cNvPr>
          <p:cNvSpPr/>
          <p:nvPr>
            <p:custDataLst>
              <p:tags r:id="rId16"/>
            </p:custDataLst>
          </p:nvPr>
        </p:nvSpPr>
        <p:spPr bwMode="auto">
          <a:xfrm>
            <a:off x="7121081" y="1736812"/>
            <a:ext cx="1582230" cy="483459"/>
          </a:xfrm>
          <a:prstGeom prst="homePlate">
            <a:avLst/>
          </a:prstGeom>
          <a:blipFill>
            <a:blip r:embed="rId30"/>
            <a:stretch>
              <a:fillRect/>
            </a:stretch>
          </a:blipFill>
          <a:ln w="19050">
            <a:noFill/>
            <a:round/>
            <a:headEnd/>
            <a:tailEnd/>
          </a:ln>
        </p:spPr>
        <p:txBody>
          <a:bodyPr vert="horz" wrap="none" lIns="91440" tIns="45720" rIns="91440" bIns="45720" anchor="ctr" anchorCtr="1" compatLnSpc="1">
            <a:prstTxWarp prst="textNoShape">
              <a:avLst/>
            </a:prstTxWarp>
            <a:normAutofit/>
          </a:bodyPr>
          <a:lstStyle/>
          <a:p>
            <a:pPr marR="0" lvl="0" indent="0" algn="r" fontAlgn="auto">
              <a:lnSpc>
                <a:spcPct val="100000"/>
              </a:lnSpc>
              <a:spcBef>
                <a:spcPts val="0"/>
              </a:spcBef>
              <a:spcAft>
                <a:spcPts val="0"/>
              </a:spcAft>
              <a:buClrTx/>
              <a:buSzTx/>
              <a:buFontTx/>
              <a:buNone/>
              <a:tabLst/>
              <a:defRPr/>
            </a:pPr>
            <a:r>
              <a:rPr lang="en-US" altLang="zh-CN" sz="1200" dirty="0">
                <a:latin typeface="叶根友刀锋黑草" panose="02010601030101010101" pitchFamily="2" charset="-122"/>
                <a:ea typeface="叶根友刀锋黑草" panose="02010601030101010101" pitchFamily="2" charset="-122"/>
                <a:sym typeface="+mn-lt"/>
              </a:rPr>
              <a:t>ADD TITLE HERE</a:t>
            </a:r>
          </a:p>
        </p:txBody>
      </p:sp>
      <p:cxnSp>
        <p:nvCxnSpPr>
          <p:cNvPr id="20" name="PA_直接连接符 94">
            <a:extLst>
              <a:ext uri="{FF2B5EF4-FFF2-40B4-BE49-F238E27FC236}">
                <a16:creationId xmlns:a16="http://schemas.microsoft.com/office/drawing/2014/main" xmlns="" id="{EAC9A7F3-C8AF-4C1C-BF60-4C81BC285C35}"/>
              </a:ext>
            </a:extLst>
          </p:cNvPr>
          <p:cNvCxnSpPr/>
          <p:nvPr>
            <p:custDataLst>
              <p:tags r:id="rId17"/>
            </p:custDataLst>
          </p:nvPr>
        </p:nvCxnSpPr>
        <p:spPr>
          <a:xfrm flipV="1">
            <a:off x="5456675" y="1736812"/>
            <a:ext cx="0" cy="2224021"/>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21" name="PA_Arrow: Pentagon 95">
            <a:extLst>
              <a:ext uri="{FF2B5EF4-FFF2-40B4-BE49-F238E27FC236}">
                <a16:creationId xmlns:a16="http://schemas.microsoft.com/office/drawing/2014/main" xmlns="" id="{4BC75CB0-1D69-44A7-863D-EAC2E32200FD}"/>
              </a:ext>
            </a:extLst>
          </p:cNvPr>
          <p:cNvSpPr/>
          <p:nvPr>
            <p:custDataLst>
              <p:tags r:id="rId18"/>
            </p:custDataLst>
          </p:nvPr>
        </p:nvSpPr>
        <p:spPr bwMode="auto">
          <a:xfrm>
            <a:off x="5456675" y="1736812"/>
            <a:ext cx="1582230" cy="483459"/>
          </a:xfrm>
          <a:prstGeom prst="homePlate">
            <a:avLst/>
          </a:prstGeom>
          <a:blipFill>
            <a:blip r:embed="rId30"/>
            <a:stretch>
              <a:fillRect/>
            </a:stretch>
          </a:blipFill>
          <a:ln w="19050">
            <a:noFill/>
            <a:round/>
            <a:headEnd/>
            <a:tailEnd/>
          </a:ln>
        </p:spPr>
        <p:txBody>
          <a:bodyPr vert="horz" wrap="none" lIns="91440" tIns="45720" rIns="91440" bIns="45720" anchor="ctr" anchorCtr="1" compatLnSpc="1">
            <a:prstTxWarp prst="textNoShape">
              <a:avLst/>
            </a:prstTxWarp>
            <a:normAutofit/>
          </a:bodyPr>
          <a:lstStyle/>
          <a:p>
            <a:pPr marR="0" lvl="0" indent="0" algn="r" fontAlgn="auto">
              <a:lnSpc>
                <a:spcPct val="100000"/>
              </a:lnSpc>
              <a:spcBef>
                <a:spcPts val="0"/>
              </a:spcBef>
              <a:spcAft>
                <a:spcPts val="0"/>
              </a:spcAft>
              <a:buClrTx/>
              <a:buSzTx/>
              <a:buFontTx/>
              <a:buNone/>
              <a:tabLst/>
              <a:defRPr/>
            </a:pPr>
            <a:r>
              <a:rPr lang="en-US" altLang="zh-CN" sz="1200" dirty="0">
                <a:latin typeface="叶根友刀锋黑草" panose="02010601030101010101" pitchFamily="2" charset="-122"/>
                <a:ea typeface="叶根友刀锋黑草" panose="02010601030101010101" pitchFamily="2" charset="-122"/>
                <a:sym typeface="+mn-lt"/>
              </a:rPr>
              <a:t>ADD TITLE HERE</a:t>
            </a:r>
          </a:p>
        </p:txBody>
      </p:sp>
      <p:cxnSp>
        <p:nvCxnSpPr>
          <p:cNvPr id="22" name="PA_直接连接符 96">
            <a:extLst>
              <a:ext uri="{FF2B5EF4-FFF2-40B4-BE49-F238E27FC236}">
                <a16:creationId xmlns:a16="http://schemas.microsoft.com/office/drawing/2014/main" xmlns="" id="{7003BC6C-15C2-43B9-A1EE-467ED8046C39}"/>
              </a:ext>
            </a:extLst>
          </p:cNvPr>
          <p:cNvCxnSpPr/>
          <p:nvPr>
            <p:custDataLst>
              <p:tags r:id="rId19"/>
            </p:custDataLst>
          </p:nvPr>
        </p:nvCxnSpPr>
        <p:spPr>
          <a:xfrm flipV="1">
            <a:off x="3792271" y="1736812"/>
            <a:ext cx="0" cy="2224021"/>
          </a:xfrm>
          <a:prstGeom prst="line">
            <a:avLst/>
          </a:prstGeom>
          <a:blipFill>
            <a:blip r:embed="rId30"/>
            <a:stretch>
              <a:fillRect/>
            </a:stretch>
          </a:blipFill>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23" name="PA_Arrow: Pentagon 97">
            <a:extLst>
              <a:ext uri="{FF2B5EF4-FFF2-40B4-BE49-F238E27FC236}">
                <a16:creationId xmlns:a16="http://schemas.microsoft.com/office/drawing/2014/main" xmlns="" id="{D56CFD55-29EB-4D42-9668-6D5C84229FFE}"/>
              </a:ext>
            </a:extLst>
          </p:cNvPr>
          <p:cNvSpPr/>
          <p:nvPr>
            <p:custDataLst>
              <p:tags r:id="rId20"/>
            </p:custDataLst>
          </p:nvPr>
        </p:nvSpPr>
        <p:spPr bwMode="auto">
          <a:xfrm>
            <a:off x="3792271" y="1736812"/>
            <a:ext cx="1582230" cy="483459"/>
          </a:xfrm>
          <a:prstGeom prst="homePlate">
            <a:avLst/>
          </a:prstGeom>
          <a:blipFill>
            <a:blip r:embed="rId30"/>
            <a:stretch>
              <a:fillRect/>
            </a:stretch>
          </a:blipFill>
          <a:ln w="19050">
            <a:noFill/>
            <a:round/>
            <a:headEnd/>
            <a:tailEnd/>
          </a:ln>
        </p:spPr>
        <p:txBody>
          <a:bodyPr vert="horz" wrap="none" lIns="91440" tIns="45720" rIns="91440" bIns="45720" anchor="ctr" anchorCtr="1" compatLnSpc="1">
            <a:prstTxWarp prst="textNoShape">
              <a:avLst/>
            </a:prstTxWarp>
            <a:normAutofit/>
          </a:bodyPr>
          <a:lstStyle/>
          <a:p>
            <a:pPr marR="0" lvl="0" indent="0" algn="r" fontAlgn="auto">
              <a:lnSpc>
                <a:spcPct val="100000"/>
              </a:lnSpc>
              <a:spcBef>
                <a:spcPts val="0"/>
              </a:spcBef>
              <a:spcAft>
                <a:spcPts val="0"/>
              </a:spcAft>
              <a:buClrTx/>
              <a:buSzTx/>
              <a:buFontTx/>
              <a:buNone/>
              <a:tabLst/>
              <a:defRPr/>
            </a:pPr>
            <a:r>
              <a:rPr lang="en-US" altLang="zh-CN" sz="1200" dirty="0">
                <a:latin typeface="叶根友刀锋黑草" panose="02010601030101010101" pitchFamily="2" charset="-122"/>
                <a:ea typeface="叶根友刀锋黑草" panose="02010601030101010101" pitchFamily="2" charset="-122"/>
                <a:sym typeface="+mn-lt"/>
              </a:rPr>
              <a:t>ADD TITLE HERE</a:t>
            </a:r>
          </a:p>
        </p:txBody>
      </p:sp>
      <p:sp>
        <p:nvSpPr>
          <p:cNvPr id="50" name="PA_矩形 49">
            <a:extLst>
              <a:ext uri="{FF2B5EF4-FFF2-40B4-BE49-F238E27FC236}">
                <a16:creationId xmlns:a16="http://schemas.microsoft.com/office/drawing/2014/main" xmlns="" id="{23534725-CCCE-497F-A25B-443D8EC22FC1}"/>
              </a:ext>
            </a:extLst>
          </p:cNvPr>
          <p:cNvSpPr/>
          <p:nvPr>
            <p:custDataLst>
              <p:tags r:id="rId21"/>
            </p:custDataLst>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0"/>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51" name="PA_直接连接符 50">
            <a:extLst>
              <a:ext uri="{FF2B5EF4-FFF2-40B4-BE49-F238E27FC236}">
                <a16:creationId xmlns:a16="http://schemas.microsoft.com/office/drawing/2014/main" xmlns="" id="{DC35CDB9-80B3-4260-B7F8-71DF978A5823}"/>
              </a:ext>
            </a:extLst>
          </p:cNvPr>
          <p:cNvCxnSpPr/>
          <p:nvPr>
            <p:custDataLst>
              <p:tags r:id="rId22"/>
            </p:custDataLst>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grpSp>
        <p:nvGrpSpPr>
          <p:cNvPr id="53" name="PA_组合 39">
            <a:extLst>
              <a:ext uri="{FF2B5EF4-FFF2-40B4-BE49-F238E27FC236}">
                <a16:creationId xmlns:a16="http://schemas.microsoft.com/office/drawing/2014/main" xmlns="" id="{998020DC-B54B-4DAD-9C0A-10209B85B4A9}"/>
              </a:ext>
            </a:extLst>
          </p:cNvPr>
          <p:cNvGrpSpPr/>
          <p:nvPr>
            <p:custDataLst>
              <p:tags r:id="rId23"/>
            </p:custDataLst>
          </p:nvPr>
        </p:nvGrpSpPr>
        <p:grpSpPr>
          <a:xfrm>
            <a:off x="719138" y="4701002"/>
            <a:ext cx="2041029" cy="857260"/>
            <a:chOff x="1732858" y="5001250"/>
            <a:chExt cx="2213143" cy="857260"/>
          </a:xfrm>
        </p:grpSpPr>
        <p:sp>
          <p:nvSpPr>
            <p:cNvPr id="66" name="TextBox 60">
              <a:extLst>
                <a:ext uri="{FF2B5EF4-FFF2-40B4-BE49-F238E27FC236}">
                  <a16:creationId xmlns:a16="http://schemas.microsoft.com/office/drawing/2014/main" xmlns="" id="{896DEDE9-EFC0-4A7F-B21B-AB2168AE2036}"/>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30"/>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30"/>
                  <a:stretch>
                    <a:fillRect/>
                  </a:stretch>
                </a:blipFill>
                <a:latin typeface="叶根友刀锋黑草" panose="02010601030101010101" pitchFamily="2" charset="-122"/>
                <a:ea typeface="叶根友刀锋黑草" panose="02010601030101010101" pitchFamily="2" charset="-122"/>
              </a:endParaRPr>
            </a:p>
          </p:txBody>
        </p:sp>
        <p:sp>
          <p:nvSpPr>
            <p:cNvPr id="67" name="TextBox 61">
              <a:extLst>
                <a:ext uri="{FF2B5EF4-FFF2-40B4-BE49-F238E27FC236}">
                  <a16:creationId xmlns:a16="http://schemas.microsoft.com/office/drawing/2014/main" xmlns="" id="{1076AFBE-B912-4C4F-B448-6887106D310B}"/>
                </a:ext>
              </a:extLst>
            </p:cNvPr>
            <p:cNvSpPr txBox="1">
              <a:spLocks/>
            </p:cNvSpPr>
            <p:nvPr/>
          </p:nvSpPr>
          <p:spPr bwMode="auto">
            <a:xfrm>
              <a:off x="1732859" y="5284280"/>
              <a:ext cx="2001952" cy="574230"/>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54" name="PA_组合 40">
            <a:extLst>
              <a:ext uri="{FF2B5EF4-FFF2-40B4-BE49-F238E27FC236}">
                <a16:creationId xmlns:a16="http://schemas.microsoft.com/office/drawing/2014/main" xmlns="" id="{01F27539-6A88-4F09-B279-88EDDBE85836}"/>
              </a:ext>
            </a:extLst>
          </p:cNvPr>
          <p:cNvGrpSpPr/>
          <p:nvPr>
            <p:custDataLst>
              <p:tags r:id="rId24"/>
            </p:custDataLst>
          </p:nvPr>
        </p:nvGrpSpPr>
        <p:grpSpPr>
          <a:xfrm>
            <a:off x="2897312" y="4701002"/>
            <a:ext cx="2041029" cy="857260"/>
            <a:chOff x="1732858" y="5001250"/>
            <a:chExt cx="2213143" cy="857260"/>
          </a:xfrm>
        </p:grpSpPr>
        <p:sp>
          <p:nvSpPr>
            <p:cNvPr id="64" name="TextBox 58">
              <a:extLst>
                <a:ext uri="{FF2B5EF4-FFF2-40B4-BE49-F238E27FC236}">
                  <a16:creationId xmlns:a16="http://schemas.microsoft.com/office/drawing/2014/main" xmlns="" id="{CCC17583-A175-49D2-A4A3-167A629A877E}"/>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30"/>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0"/>
                  <a:stretch>
                    <a:fillRect/>
                  </a:stretch>
                </a:blipFill>
                <a:latin typeface="叶根友刀锋黑草" panose="02010601030101010101" pitchFamily="2" charset="-122"/>
                <a:ea typeface="叶根友刀锋黑草" panose="02010601030101010101" pitchFamily="2" charset="-122"/>
              </a:endParaRPr>
            </a:p>
          </p:txBody>
        </p:sp>
        <p:sp>
          <p:nvSpPr>
            <p:cNvPr id="65" name="TextBox 59">
              <a:extLst>
                <a:ext uri="{FF2B5EF4-FFF2-40B4-BE49-F238E27FC236}">
                  <a16:creationId xmlns:a16="http://schemas.microsoft.com/office/drawing/2014/main" xmlns="" id="{8A0D3973-0015-4D51-A520-F38E2F0FB30D}"/>
                </a:ext>
              </a:extLst>
            </p:cNvPr>
            <p:cNvSpPr txBox="1">
              <a:spLocks/>
            </p:cNvSpPr>
            <p:nvPr/>
          </p:nvSpPr>
          <p:spPr bwMode="auto">
            <a:xfrm>
              <a:off x="1732859" y="5284280"/>
              <a:ext cx="2102146"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55" name="PA_组合 41">
            <a:extLst>
              <a:ext uri="{FF2B5EF4-FFF2-40B4-BE49-F238E27FC236}">
                <a16:creationId xmlns:a16="http://schemas.microsoft.com/office/drawing/2014/main" xmlns="" id="{C7594980-F94C-4D9F-A263-4CBA21CE3D12}"/>
              </a:ext>
            </a:extLst>
          </p:cNvPr>
          <p:cNvGrpSpPr/>
          <p:nvPr>
            <p:custDataLst>
              <p:tags r:id="rId25"/>
            </p:custDataLst>
          </p:nvPr>
        </p:nvGrpSpPr>
        <p:grpSpPr>
          <a:xfrm>
            <a:off x="5075487" y="4701002"/>
            <a:ext cx="2041029" cy="857260"/>
            <a:chOff x="1732858" y="5001250"/>
            <a:chExt cx="2213143" cy="857260"/>
          </a:xfrm>
        </p:grpSpPr>
        <p:sp>
          <p:nvSpPr>
            <p:cNvPr id="62" name="TextBox 56">
              <a:extLst>
                <a:ext uri="{FF2B5EF4-FFF2-40B4-BE49-F238E27FC236}">
                  <a16:creationId xmlns:a16="http://schemas.microsoft.com/office/drawing/2014/main" xmlns="" id="{BD6DD87A-5969-4F23-869F-2DAE4DABF54C}"/>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30"/>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30"/>
                  <a:stretch>
                    <a:fillRect/>
                  </a:stretch>
                </a:blipFill>
                <a:latin typeface="叶根友刀锋黑草" panose="02010601030101010101" pitchFamily="2" charset="-122"/>
                <a:ea typeface="叶根友刀锋黑草" panose="02010601030101010101" pitchFamily="2" charset="-122"/>
              </a:endParaRPr>
            </a:p>
          </p:txBody>
        </p:sp>
        <p:sp>
          <p:nvSpPr>
            <p:cNvPr id="63" name="TextBox 57">
              <a:extLst>
                <a:ext uri="{FF2B5EF4-FFF2-40B4-BE49-F238E27FC236}">
                  <a16:creationId xmlns:a16="http://schemas.microsoft.com/office/drawing/2014/main" xmlns="" id="{6F671109-9F41-4C42-AC60-F673AC7DCE79}"/>
                </a:ext>
              </a:extLst>
            </p:cNvPr>
            <p:cNvSpPr txBox="1">
              <a:spLocks/>
            </p:cNvSpPr>
            <p:nvPr/>
          </p:nvSpPr>
          <p:spPr bwMode="auto">
            <a:xfrm>
              <a:off x="1732859" y="5284280"/>
              <a:ext cx="1942225" cy="574230"/>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56" name="PA_组合 42">
            <a:extLst>
              <a:ext uri="{FF2B5EF4-FFF2-40B4-BE49-F238E27FC236}">
                <a16:creationId xmlns:a16="http://schemas.microsoft.com/office/drawing/2014/main" xmlns="" id="{84145A70-2AE7-46AE-B0AD-229554C93A9F}"/>
              </a:ext>
            </a:extLst>
          </p:cNvPr>
          <p:cNvGrpSpPr/>
          <p:nvPr>
            <p:custDataLst>
              <p:tags r:id="rId26"/>
            </p:custDataLst>
          </p:nvPr>
        </p:nvGrpSpPr>
        <p:grpSpPr>
          <a:xfrm>
            <a:off x="7253661" y="4701002"/>
            <a:ext cx="2041029" cy="857260"/>
            <a:chOff x="1732858" y="5001250"/>
            <a:chExt cx="2213143" cy="857260"/>
          </a:xfrm>
        </p:grpSpPr>
        <p:sp>
          <p:nvSpPr>
            <p:cNvPr id="60" name="TextBox 54">
              <a:extLst>
                <a:ext uri="{FF2B5EF4-FFF2-40B4-BE49-F238E27FC236}">
                  <a16:creationId xmlns:a16="http://schemas.microsoft.com/office/drawing/2014/main" xmlns="" id="{2918A3B5-D30A-4B93-8BC7-3B49BDB1B365}"/>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30"/>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0"/>
                  <a:stretch>
                    <a:fillRect/>
                  </a:stretch>
                </a:blipFill>
                <a:latin typeface="叶根友刀锋黑草" panose="02010601030101010101" pitchFamily="2" charset="-122"/>
                <a:ea typeface="叶根友刀锋黑草" panose="02010601030101010101" pitchFamily="2" charset="-122"/>
              </a:endParaRPr>
            </a:p>
          </p:txBody>
        </p:sp>
        <p:sp>
          <p:nvSpPr>
            <p:cNvPr id="61" name="TextBox 55">
              <a:extLst>
                <a:ext uri="{FF2B5EF4-FFF2-40B4-BE49-F238E27FC236}">
                  <a16:creationId xmlns:a16="http://schemas.microsoft.com/office/drawing/2014/main" xmlns="" id="{F7E8506C-2666-4D97-B6BF-45A5DEAF5929}"/>
                </a:ext>
              </a:extLst>
            </p:cNvPr>
            <p:cNvSpPr txBox="1">
              <a:spLocks/>
            </p:cNvSpPr>
            <p:nvPr/>
          </p:nvSpPr>
          <p:spPr bwMode="auto">
            <a:xfrm>
              <a:off x="1732858" y="5284280"/>
              <a:ext cx="1936876" cy="574230"/>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57" name="PA_组合 43">
            <a:extLst>
              <a:ext uri="{FF2B5EF4-FFF2-40B4-BE49-F238E27FC236}">
                <a16:creationId xmlns:a16="http://schemas.microsoft.com/office/drawing/2014/main" xmlns="" id="{FBEF92A3-B726-4B80-A6B0-2AD267926AB4}"/>
              </a:ext>
            </a:extLst>
          </p:cNvPr>
          <p:cNvGrpSpPr/>
          <p:nvPr>
            <p:custDataLst>
              <p:tags r:id="rId27"/>
            </p:custDataLst>
          </p:nvPr>
        </p:nvGrpSpPr>
        <p:grpSpPr>
          <a:xfrm>
            <a:off x="9431835" y="4701002"/>
            <a:ext cx="2041029" cy="857260"/>
            <a:chOff x="1732858" y="5001250"/>
            <a:chExt cx="2213143" cy="857260"/>
          </a:xfrm>
        </p:grpSpPr>
        <p:sp>
          <p:nvSpPr>
            <p:cNvPr id="58" name="TextBox 44">
              <a:extLst>
                <a:ext uri="{FF2B5EF4-FFF2-40B4-BE49-F238E27FC236}">
                  <a16:creationId xmlns:a16="http://schemas.microsoft.com/office/drawing/2014/main" xmlns="" id="{0309F950-26A9-4ED9-80A0-ECB3C1F68656}"/>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30"/>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30"/>
                  <a:stretch>
                    <a:fillRect/>
                  </a:stretch>
                </a:blipFill>
                <a:latin typeface="叶根友刀锋黑草" panose="02010601030101010101" pitchFamily="2" charset="-122"/>
                <a:ea typeface="叶根友刀锋黑草" panose="02010601030101010101" pitchFamily="2" charset="-122"/>
              </a:endParaRPr>
            </a:p>
          </p:txBody>
        </p:sp>
        <p:sp>
          <p:nvSpPr>
            <p:cNvPr id="59" name="TextBox 53">
              <a:extLst>
                <a:ext uri="{FF2B5EF4-FFF2-40B4-BE49-F238E27FC236}">
                  <a16:creationId xmlns:a16="http://schemas.microsoft.com/office/drawing/2014/main" xmlns="" id="{8E02FBD7-E6D4-4723-B3A0-35CE3EB79CAE}"/>
                </a:ext>
              </a:extLst>
            </p:cNvPr>
            <p:cNvSpPr txBox="1">
              <a:spLocks/>
            </p:cNvSpPr>
            <p:nvPr/>
          </p:nvSpPr>
          <p:spPr bwMode="auto">
            <a:xfrm>
              <a:off x="1732858" y="5284280"/>
              <a:ext cx="2001413" cy="574230"/>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spTree>
    <p:extLst>
      <p:ext uri="{BB962C8B-B14F-4D97-AF65-F5344CB8AC3E}">
        <p14:creationId xmlns:p14="http://schemas.microsoft.com/office/powerpoint/2010/main" val="353499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2" presetClass="entr" presetSubtype="4" fill="hold" nodeType="withEffect" p14:presetBounceEnd="50000">
                                      <p:stCondLst>
                                        <p:cond delay="20"/>
                                      </p:stCondLst>
                                      <p:childTnLst>
                                        <p:set>
                                          <p:cBhvr>
                                            <p:cTn id="11" dur="1" fill="hold">
                                              <p:stCondLst>
                                                <p:cond delay="0"/>
                                              </p:stCondLst>
                                            </p:cTn>
                                            <p:tgtEl>
                                              <p:spTgt spid="51"/>
                                            </p:tgtEl>
                                            <p:attrNameLst>
                                              <p:attrName>style.visibility</p:attrName>
                                            </p:attrNameLst>
                                          </p:cBhvr>
                                          <p:to>
                                            <p:strVal val="visible"/>
                                          </p:to>
                                        </p:set>
                                        <p:anim calcmode="lin" valueType="num" p14:bounceEnd="50000">
                                          <p:cBhvr additive="base">
                                            <p:cTn id="12"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51"/>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par>
                                    <p:cTn id="19" presetID="53" presetClass="entr" presetSubtype="16" fill="hold" nodeType="withEffect">
                                      <p:stCondLst>
                                        <p:cond delay="150"/>
                                      </p:stCondLst>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ppt_w</p:attrName>
                                            </p:attrNameLst>
                                          </p:cBhvr>
                                          <p:tavLst>
                                            <p:tav tm="0">
                                              <p:val>
                                                <p:fltVal val="0"/>
                                              </p:val>
                                            </p:tav>
                                            <p:tav tm="100000">
                                              <p:val>
                                                <p:strVal val="#ppt_w"/>
                                              </p:val>
                                            </p:tav>
                                          </p:tavLst>
                                        </p:anim>
                                        <p:anim calcmode="lin" valueType="num">
                                          <p:cBhvr>
                                            <p:cTn id="22" dur="250" fill="hold"/>
                                            <p:tgtEl>
                                              <p:spTgt spid="6"/>
                                            </p:tgtEl>
                                            <p:attrNameLst>
                                              <p:attrName>ppt_h</p:attrName>
                                            </p:attrNameLst>
                                          </p:cBhvr>
                                          <p:tavLst>
                                            <p:tav tm="0">
                                              <p:val>
                                                <p:fltVal val="0"/>
                                              </p:val>
                                            </p:tav>
                                            <p:tav tm="100000">
                                              <p:val>
                                                <p:strVal val="#ppt_h"/>
                                              </p:val>
                                            </p:tav>
                                          </p:tavLst>
                                        </p:anim>
                                        <p:animEffect transition="in" filter="fade">
                                          <p:cBhvr>
                                            <p:cTn id="23" dur="250"/>
                                            <p:tgtEl>
                                              <p:spTgt spid="6"/>
                                            </p:tgtEl>
                                          </p:cBhvr>
                                        </p:animEffect>
                                      </p:childTnLst>
                                    </p:cTn>
                                  </p:par>
                                  <p:par>
                                    <p:cTn id="24" presetID="53" presetClass="entr" presetSubtype="16" fill="hold" nodeType="withEffect">
                                      <p:stCondLst>
                                        <p:cond delay="30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par>
                                    <p:cTn id="29" presetID="53" presetClass="entr" presetSubtype="16" fill="hold" nodeType="withEffect">
                                      <p:stCondLst>
                                        <p:cond delay="45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fltVal val="0"/>
                                              </p:val>
                                            </p:tav>
                                            <p:tav tm="100000">
                                              <p:val>
                                                <p:strVal val="#ppt_w"/>
                                              </p:val>
                                            </p:tav>
                                          </p:tavLst>
                                        </p:anim>
                                        <p:anim calcmode="lin" valueType="num">
                                          <p:cBhvr>
                                            <p:cTn id="32" dur="250" fill="hold"/>
                                            <p:tgtEl>
                                              <p:spTgt spid="8"/>
                                            </p:tgtEl>
                                            <p:attrNameLst>
                                              <p:attrName>ppt_h</p:attrName>
                                            </p:attrNameLst>
                                          </p:cBhvr>
                                          <p:tavLst>
                                            <p:tav tm="0">
                                              <p:val>
                                                <p:fltVal val="0"/>
                                              </p:val>
                                            </p:tav>
                                            <p:tav tm="100000">
                                              <p:val>
                                                <p:strVal val="#ppt_h"/>
                                              </p:val>
                                            </p:tav>
                                          </p:tavLst>
                                        </p:anim>
                                        <p:animEffect transition="in" filter="fade">
                                          <p:cBhvr>
                                            <p:cTn id="33" dur="250"/>
                                            <p:tgtEl>
                                              <p:spTgt spid="8"/>
                                            </p:tgtEl>
                                          </p:cBhvr>
                                        </p:animEffect>
                                      </p:childTnLst>
                                    </p:cTn>
                                  </p:par>
                                  <p:par>
                                    <p:cTn id="34" presetID="53" presetClass="entr" presetSubtype="16" fill="hold" nodeType="withEffect">
                                      <p:stCondLst>
                                        <p:cond delay="600"/>
                                      </p:stCondLst>
                                      <p:childTnLst>
                                        <p:set>
                                          <p:cBhvr>
                                            <p:cTn id="35" dur="1" fill="hold">
                                              <p:stCondLst>
                                                <p:cond delay="0"/>
                                              </p:stCondLst>
                                            </p:cTn>
                                            <p:tgtEl>
                                              <p:spTgt spid="9"/>
                                            </p:tgtEl>
                                            <p:attrNameLst>
                                              <p:attrName>style.visibility</p:attrName>
                                            </p:attrNameLst>
                                          </p:cBhvr>
                                          <p:to>
                                            <p:strVal val="visible"/>
                                          </p:to>
                                        </p:set>
                                        <p:anim calcmode="lin" valueType="num">
                                          <p:cBhvr>
                                            <p:cTn id="36" dur="250" fill="hold"/>
                                            <p:tgtEl>
                                              <p:spTgt spid="9"/>
                                            </p:tgtEl>
                                            <p:attrNameLst>
                                              <p:attrName>ppt_w</p:attrName>
                                            </p:attrNameLst>
                                          </p:cBhvr>
                                          <p:tavLst>
                                            <p:tav tm="0">
                                              <p:val>
                                                <p:fltVal val="0"/>
                                              </p:val>
                                            </p:tav>
                                            <p:tav tm="100000">
                                              <p:val>
                                                <p:strVal val="#ppt_w"/>
                                              </p:val>
                                            </p:tav>
                                          </p:tavLst>
                                        </p:anim>
                                        <p:anim calcmode="lin" valueType="num">
                                          <p:cBhvr>
                                            <p:cTn id="37" dur="250" fill="hold"/>
                                            <p:tgtEl>
                                              <p:spTgt spid="9"/>
                                            </p:tgtEl>
                                            <p:attrNameLst>
                                              <p:attrName>ppt_h</p:attrName>
                                            </p:attrNameLst>
                                          </p:cBhvr>
                                          <p:tavLst>
                                            <p:tav tm="0">
                                              <p:val>
                                                <p:fltVal val="0"/>
                                              </p:val>
                                            </p:tav>
                                            <p:tav tm="100000">
                                              <p:val>
                                                <p:strVal val="#ppt_h"/>
                                              </p:val>
                                            </p:tav>
                                          </p:tavLst>
                                        </p:anim>
                                        <p:animEffect transition="in" filter="fade">
                                          <p:cBhvr>
                                            <p:cTn id="38" dur="250"/>
                                            <p:tgtEl>
                                              <p:spTgt spid="9"/>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Effect transition="in" filter="fade">
                                          <p:cBhvr>
                                            <p:cTn id="43" dur="250"/>
                                            <p:tgtEl>
                                              <p:spTgt spid="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50" fill="hold"/>
                                            <p:tgtEl>
                                              <p:spTgt spid="11"/>
                                            </p:tgtEl>
                                            <p:attrNameLst>
                                              <p:attrName>ppt_w</p:attrName>
                                            </p:attrNameLst>
                                          </p:cBhvr>
                                          <p:tavLst>
                                            <p:tav tm="0">
                                              <p:val>
                                                <p:fltVal val="0"/>
                                              </p:val>
                                            </p:tav>
                                            <p:tav tm="100000">
                                              <p:val>
                                                <p:strVal val="#ppt_w"/>
                                              </p:val>
                                            </p:tav>
                                          </p:tavLst>
                                        </p:anim>
                                        <p:anim calcmode="lin" valueType="num">
                                          <p:cBhvr>
                                            <p:cTn id="52" dur="250" fill="hold"/>
                                            <p:tgtEl>
                                              <p:spTgt spid="11"/>
                                            </p:tgtEl>
                                            <p:attrNameLst>
                                              <p:attrName>ppt_h</p:attrName>
                                            </p:attrNameLst>
                                          </p:cBhvr>
                                          <p:tavLst>
                                            <p:tav tm="0">
                                              <p:val>
                                                <p:fltVal val="0"/>
                                              </p:val>
                                            </p:tav>
                                            <p:tav tm="100000">
                                              <p:val>
                                                <p:strVal val="#ppt_h"/>
                                              </p:val>
                                            </p:tav>
                                          </p:tavLst>
                                        </p:anim>
                                        <p:animEffect transition="in" filter="fade">
                                          <p:cBhvr>
                                            <p:cTn id="53" dur="250"/>
                                            <p:tgtEl>
                                              <p:spTgt spid="11"/>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12"/>
                                            </p:tgtEl>
                                            <p:attrNameLst>
                                              <p:attrName>style.visibility</p:attrName>
                                            </p:attrNameLst>
                                          </p:cBhvr>
                                          <p:to>
                                            <p:strVal val="visible"/>
                                          </p:to>
                                        </p:set>
                                        <p:anim calcmode="lin" valueType="num">
                                          <p:cBhvr>
                                            <p:cTn id="56" dur="250" fill="hold"/>
                                            <p:tgtEl>
                                              <p:spTgt spid="12"/>
                                            </p:tgtEl>
                                            <p:attrNameLst>
                                              <p:attrName>ppt_w</p:attrName>
                                            </p:attrNameLst>
                                          </p:cBhvr>
                                          <p:tavLst>
                                            <p:tav tm="0">
                                              <p:val>
                                                <p:fltVal val="0"/>
                                              </p:val>
                                            </p:tav>
                                            <p:tav tm="100000">
                                              <p:val>
                                                <p:strVal val="#ppt_w"/>
                                              </p:val>
                                            </p:tav>
                                          </p:tavLst>
                                        </p:anim>
                                        <p:anim calcmode="lin" valueType="num">
                                          <p:cBhvr>
                                            <p:cTn id="57" dur="250" fill="hold"/>
                                            <p:tgtEl>
                                              <p:spTgt spid="12"/>
                                            </p:tgtEl>
                                            <p:attrNameLst>
                                              <p:attrName>ppt_h</p:attrName>
                                            </p:attrNameLst>
                                          </p:cBhvr>
                                          <p:tavLst>
                                            <p:tav tm="0">
                                              <p:val>
                                                <p:fltVal val="0"/>
                                              </p:val>
                                            </p:tav>
                                            <p:tav tm="100000">
                                              <p:val>
                                                <p:strVal val="#ppt_h"/>
                                              </p:val>
                                            </p:tav>
                                          </p:tavLst>
                                        </p:anim>
                                        <p:animEffect transition="in" filter="fade">
                                          <p:cBhvr>
                                            <p:cTn id="58" dur="250"/>
                                            <p:tgtEl>
                                              <p:spTgt spid="12"/>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13"/>
                                            </p:tgtEl>
                                            <p:attrNameLst>
                                              <p:attrName>style.visibility</p:attrName>
                                            </p:attrNameLst>
                                          </p:cBhvr>
                                          <p:to>
                                            <p:strVal val="visible"/>
                                          </p:to>
                                        </p:set>
                                        <p:anim calcmode="lin" valueType="num">
                                          <p:cBhvr>
                                            <p:cTn id="61" dur="250" fill="hold"/>
                                            <p:tgtEl>
                                              <p:spTgt spid="13"/>
                                            </p:tgtEl>
                                            <p:attrNameLst>
                                              <p:attrName>ppt_w</p:attrName>
                                            </p:attrNameLst>
                                          </p:cBhvr>
                                          <p:tavLst>
                                            <p:tav tm="0">
                                              <p:val>
                                                <p:fltVal val="0"/>
                                              </p:val>
                                            </p:tav>
                                            <p:tav tm="100000">
                                              <p:val>
                                                <p:strVal val="#ppt_w"/>
                                              </p:val>
                                            </p:tav>
                                          </p:tavLst>
                                        </p:anim>
                                        <p:anim calcmode="lin" valueType="num">
                                          <p:cBhvr>
                                            <p:cTn id="62" dur="250" fill="hold"/>
                                            <p:tgtEl>
                                              <p:spTgt spid="13"/>
                                            </p:tgtEl>
                                            <p:attrNameLst>
                                              <p:attrName>ppt_h</p:attrName>
                                            </p:attrNameLst>
                                          </p:cBhvr>
                                          <p:tavLst>
                                            <p:tav tm="0">
                                              <p:val>
                                                <p:fltVal val="0"/>
                                              </p:val>
                                            </p:tav>
                                            <p:tav tm="100000">
                                              <p:val>
                                                <p:strVal val="#ppt_h"/>
                                              </p:val>
                                            </p:tav>
                                          </p:tavLst>
                                        </p:anim>
                                        <p:animEffect transition="in" filter="fade">
                                          <p:cBhvr>
                                            <p:cTn id="63" dur="250"/>
                                            <p:tgtEl>
                                              <p:spTgt spid="13"/>
                                            </p:tgtEl>
                                          </p:cBhvr>
                                        </p:animEffect>
                                      </p:childTnLst>
                                    </p:cTn>
                                  </p:par>
                                  <p:par>
                                    <p:cTn id="64" presetID="53" presetClass="entr" presetSubtype="16" fill="hold" nodeType="withEffect">
                                      <p:stCondLst>
                                        <p:cond delay="1500"/>
                                      </p:stCondLst>
                                      <p:childTnLst>
                                        <p:set>
                                          <p:cBhvr>
                                            <p:cTn id="65" dur="1" fill="hold">
                                              <p:stCondLst>
                                                <p:cond delay="0"/>
                                              </p:stCondLst>
                                            </p:cTn>
                                            <p:tgtEl>
                                              <p:spTgt spid="14"/>
                                            </p:tgtEl>
                                            <p:attrNameLst>
                                              <p:attrName>style.visibility</p:attrName>
                                            </p:attrNameLst>
                                          </p:cBhvr>
                                          <p:to>
                                            <p:strVal val="visible"/>
                                          </p:to>
                                        </p:set>
                                        <p:anim calcmode="lin" valueType="num">
                                          <p:cBhvr>
                                            <p:cTn id="66" dur="250" fill="hold"/>
                                            <p:tgtEl>
                                              <p:spTgt spid="14"/>
                                            </p:tgtEl>
                                            <p:attrNameLst>
                                              <p:attrName>ppt_w</p:attrName>
                                            </p:attrNameLst>
                                          </p:cBhvr>
                                          <p:tavLst>
                                            <p:tav tm="0">
                                              <p:val>
                                                <p:fltVal val="0"/>
                                              </p:val>
                                            </p:tav>
                                            <p:tav tm="100000">
                                              <p:val>
                                                <p:strVal val="#ppt_w"/>
                                              </p:val>
                                            </p:tav>
                                          </p:tavLst>
                                        </p:anim>
                                        <p:anim calcmode="lin" valueType="num">
                                          <p:cBhvr>
                                            <p:cTn id="67" dur="250" fill="hold"/>
                                            <p:tgtEl>
                                              <p:spTgt spid="14"/>
                                            </p:tgtEl>
                                            <p:attrNameLst>
                                              <p:attrName>ppt_h</p:attrName>
                                            </p:attrNameLst>
                                          </p:cBhvr>
                                          <p:tavLst>
                                            <p:tav tm="0">
                                              <p:val>
                                                <p:fltVal val="0"/>
                                              </p:val>
                                            </p:tav>
                                            <p:tav tm="100000">
                                              <p:val>
                                                <p:strVal val="#ppt_h"/>
                                              </p:val>
                                            </p:tav>
                                          </p:tavLst>
                                        </p:anim>
                                        <p:animEffect transition="in" filter="fade">
                                          <p:cBhvr>
                                            <p:cTn id="68" dur="250"/>
                                            <p:tgtEl>
                                              <p:spTgt spid="14"/>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15"/>
                                            </p:tgtEl>
                                            <p:attrNameLst>
                                              <p:attrName>style.visibility</p:attrName>
                                            </p:attrNameLst>
                                          </p:cBhvr>
                                          <p:to>
                                            <p:strVal val="visible"/>
                                          </p:to>
                                        </p:set>
                                        <p:anim calcmode="lin" valueType="num">
                                          <p:cBhvr>
                                            <p:cTn id="71" dur="250" fill="hold"/>
                                            <p:tgtEl>
                                              <p:spTgt spid="15"/>
                                            </p:tgtEl>
                                            <p:attrNameLst>
                                              <p:attrName>ppt_w</p:attrName>
                                            </p:attrNameLst>
                                          </p:cBhvr>
                                          <p:tavLst>
                                            <p:tav tm="0">
                                              <p:val>
                                                <p:fltVal val="0"/>
                                              </p:val>
                                            </p:tav>
                                            <p:tav tm="100000">
                                              <p:val>
                                                <p:strVal val="#ppt_w"/>
                                              </p:val>
                                            </p:tav>
                                          </p:tavLst>
                                        </p:anim>
                                        <p:anim calcmode="lin" valueType="num">
                                          <p:cBhvr>
                                            <p:cTn id="72" dur="250" fill="hold"/>
                                            <p:tgtEl>
                                              <p:spTgt spid="15"/>
                                            </p:tgtEl>
                                            <p:attrNameLst>
                                              <p:attrName>ppt_h</p:attrName>
                                            </p:attrNameLst>
                                          </p:cBhvr>
                                          <p:tavLst>
                                            <p:tav tm="0">
                                              <p:val>
                                                <p:fltVal val="0"/>
                                              </p:val>
                                            </p:tav>
                                            <p:tav tm="100000">
                                              <p:val>
                                                <p:strVal val="#ppt_h"/>
                                              </p:val>
                                            </p:tav>
                                          </p:tavLst>
                                        </p:anim>
                                        <p:animEffect transition="in" filter="fade">
                                          <p:cBhvr>
                                            <p:cTn id="73" dur="250"/>
                                            <p:tgtEl>
                                              <p:spTgt spid="15"/>
                                            </p:tgtEl>
                                          </p:cBhvr>
                                        </p:animEffect>
                                      </p:childTnLst>
                                    </p:cTn>
                                  </p:par>
                                  <p:par>
                                    <p:cTn id="74" presetID="53" presetClass="entr" presetSubtype="16" fill="hold" nodeType="withEffect">
                                      <p:stCondLst>
                                        <p:cond delay="18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250" fill="hold"/>
                                            <p:tgtEl>
                                              <p:spTgt spid="22"/>
                                            </p:tgtEl>
                                            <p:attrNameLst>
                                              <p:attrName>ppt_w</p:attrName>
                                            </p:attrNameLst>
                                          </p:cBhvr>
                                          <p:tavLst>
                                            <p:tav tm="0">
                                              <p:val>
                                                <p:fltVal val="0"/>
                                              </p:val>
                                            </p:tav>
                                            <p:tav tm="100000">
                                              <p:val>
                                                <p:strVal val="#ppt_w"/>
                                              </p:val>
                                            </p:tav>
                                          </p:tavLst>
                                        </p:anim>
                                        <p:anim calcmode="lin" valueType="num">
                                          <p:cBhvr>
                                            <p:cTn id="77" dur="250" fill="hold"/>
                                            <p:tgtEl>
                                              <p:spTgt spid="22"/>
                                            </p:tgtEl>
                                            <p:attrNameLst>
                                              <p:attrName>ppt_h</p:attrName>
                                            </p:attrNameLst>
                                          </p:cBhvr>
                                          <p:tavLst>
                                            <p:tav tm="0">
                                              <p:val>
                                                <p:fltVal val="0"/>
                                              </p:val>
                                            </p:tav>
                                            <p:tav tm="100000">
                                              <p:val>
                                                <p:strVal val="#ppt_h"/>
                                              </p:val>
                                            </p:tav>
                                          </p:tavLst>
                                        </p:anim>
                                        <p:animEffect transition="in" filter="fade">
                                          <p:cBhvr>
                                            <p:cTn id="78" dur="250"/>
                                            <p:tgtEl>
                                              <p:spTgt spid="22"/>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23"/>
                                            </p:tgtEl>
                                            <p:attrNameLst>
                                              <p:attrName>style.visibility</p:attrName>
                                            </p:attrNameLst>
                                          </p:cBhvr>
                                          <p:to>
                                            <p:strVal val="visible"/>
                                          </p:to>
                                        </p:set>
                                        <p:anim calcmode="lin" valueType="num">
                                          <p:cBhvr>
                                            <p:cTn id="81" dur="250" fill="hold"/>
                                            <p:tgtEl>
                                              <p:spTgt spid="23"/>
                                            </p:tgtEl>
                                            <p:attrNameLst>
                                              <p:attrName>ppt_w</p:attrName>
                                            </p:attrNameLst>
                                          </p:cBhvr>
                                          <p:tavLst>
                                            <p:tav tm="0">
                                              <p:val>
                                                <p:fltVal val="0"/>
                                              </p:val>
                                            </p:tav>
                                            <p:tav tm="100000">
                                              <p:val>
                                                <p:strVal val="#ppt_w"/>
                                              </p:val>
                                            </p:tav>
                                          </p:tavLst>
                                        </p:anim>
                                        <p:anim calcmode="lin" valueType="num">
                                          <p:cBhvr>
                                            <p:cTn id="82" dur="250" fill="hold"/>
                                            <p:tgtEl>
                                              <p:spTgt spid="23"/>
                                            </p:tgtEl>
                                            <p:attrNameLst>
                                              <p:attrName>ppt_h</p:attrName>
                                            </p:attrNameLst>
                                          </p:cBhvr>
                                          <p:tavLst>
                                            <p:tav tm="0">
                                              <p:val>
                                                <p:fltVal val="0"/>
                                              </p:val>
                                            </p:tav>
                                            <p:tav tm="100000">
                                              <p:val>
                                                <p:strVal val="#ppt_h"/>
                                              </p:val>
                                            </p:tav>
                                          </p:tavLst>
                                        </p:anim>
                                        <p:animEffect transition="in" filter="fade">
                                          <p:cBhvr>
                                            <p:cTn id="83" dur="250"/>
                                            <p:tgtEl>
                                              <p:spTgt spid="23"/>
                                            </p:tgtEl>
                                          </p:cBhvr>
                                        </p:animEffect>
                                      </p:childTnLst>
                                    </p:cTn>
                                  </p:par>
                                  <p:par>
                                    <p:cTn id="84" presetID="53" presetClass="entr" presetSubtype="16" fill="hold" nodeType="withEffect">
                                      <p:stCondLst>
                                        <p:cond delay="2100"/>
                                      </p:stCondLst>
                                      <p:childTnLst>
                                        <p:set>
                                          <p:cBhvr>
                                            <p:cTn id="85" dur="1" fill="hold">
                                              <p:stCondLst>
                                                <p:cond delay="0"/>
                                              </p:stCondLst>
                                            </p:cTn>
                                            <p:tgtEl>
                                              <p:spTgt spid="20"/>
                                            </p:tgtEl>
                                            <p:attrNameLst>
                                              <p:attrName>style.visibility</p:attrName>
                                            </p:attrNameLst>
                                          </p:cBhvr>
                                          <p:to>
                                            <p:strVal val="visible"/>
                                          </p:to>
                                        </p:set>
                                        <p:anim calcmode="lin" valueType="num">
                                          <p:cBhvr>
                                            <p:cTn id="86" dur="250" fill="hold"/>
                                            <p:tgtEl>
                                              <p:spTgt spid="20"/>
                                            </p:tgtEl>
                                            <p:attrNameLst>
                                              <p:attrName>ppt_w</p:attrName>
                                            </p:attrNameLst>
                                          </p:cBhvr>
                                          <p:tavLst>
                                            <p:tav tm="0">
                                              <p:val>
                                                <p:fltVal val="0"/>
                                              </p:val>
                                            </p:tav>
                                            <p:tav tm="100000">
                                              <p:val>
                                                <p:strVal val="#ppt_w"/>
                                              </p:val>
                                            </p:tav>
                                          </p:tavLst>
                                        </p:anim>
                                        <p:anim calcmode="lin" valueType="num">
                                          <p:cBhvr>
                                            <p:cTn id="87" dur="250" fill="hold"/>
                                            <p:tgtEl>
                                              <p:spTgt spid="20"/>
                                            </p:tgtEl>
                                            <p:attrNameLst>
                                              <p:attrName>ppt_h</p:attrName>
                                            </p:attrNameLst>
                                          </p:cBhvr>
                                          <p:tavLst>
                                            <p:tav tm="0">
                                              <p:val>
                                                <p:fltVal val="0"/>
                                              </p:val>
                                            </p:tav>
                                            <p:tav tm="100000">
                                              <p:val>
                                                <p:strVal val="#ppt_h"/>
                                              </p:val>
                                            </p:tav>
                                          </p:tavLst>
                                        </p:anim>
                                        <p:animEffect transition="in" filter="fade">
                                          <p:cBhvr>
                                            <p:cTn id="88" dur="250"/>
                                            <p:tgtEl>
                                              <p:spTgt spid="20"/>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21"/>
                                            </p:tgtEl>
                                            <p:attrNameLst>
                                              <p:attrName>style.visibility</p:attrName>
                                            </p:attrNameLst>
                                          </p:cBhvr>
                                          <p:to>
                                            <p:strVal val="visible"/>
                                          </p:to>
                                        </p:set>
                                        <p:anim calcmode="lin" valueType="num">
                                          <p:cBhvr>
                                            <p:cTn id="91" dur="250" fill="hold"/>
                                            <p:tgtEl>
                                              <p:spTgt spid="21"/>
                                            </p:tgtEl>
                                            <p:attrNameLst>
                                              <p:attrName>ppt_w</p:attrName>
                                            </p:attrNameLst>
                                          </p:cBhvr>
                                          <p:tavLst>
                                            <p:tav tm="0">
                                              <p:val>
                                                <p:fltVal val="0"/>
                                              </p:val>
                                            </p:tav>
                                            <p:tav tm="100000">
                                              <p:val>
                                                <p:strVal val="#ppt_w"/>
                                              </p:val>
                                            </p:tav>
                                          </p:tavLst>
                                        </p:anim>
                                        <p:anim calcmode="lin" valueType="num">
                                          <p:cBhvr>
                                            <p:cTn id="92" dur="250" fill="hold"/>
                                            <p:tgtEl>
                                              <p:spTgt spid="21"/>
                                            </p:tgtEl>
                                            <p:attrNameLst>
                                              <p:attrName>ppt_h</p:attrName>
                                            </p:attrNameLst>
                                          </p:cBhvr>
                                          <p:tavLst>
                                            <p:tav tm="0">
                                              <p:val>
                                                <p:fltVal val="0"/>
                                              </p:val>
                                            </p:tav>
                                            <p:tav tm="100000">
                                              <p:val>
                                                <p:strVal val="#ppt_h"/>
                                              </p:val>
                                            </p:tav>
                                          </p:tavLst>
                                        </p:anim>
                                        <p:animEffect transition="in" filter="fade">
                                          <p:cBhvr>
                                            <p:cTn id="93" dur="250"/>
                                            <p:tgtEl>
                                              <p:spTgt spid="21"/>
                                            </p:tgtEl>
                                          </p:cBhvr>
                                        </p:animEffect>
                                      </p:childTnLst>
                                    </p:cTn>
                                  </p:par>
                                  <p:par>
                                    <p:cTn id="94" presetID="53" presetClass="entr" presetSubtype="16" fill="hold" nodeType="withEffect">
                                      <p:stCondLst>
                                        <p:cond delay="2400"/>
                                      </p:stCondLst>
                                      <p:childTnLst>
                                        <p:set>
                                          <p:cBhvr>
                                            <p:cTn id="95" dur="1" fill="hold">
                                              <p:stCondLst>
                                                <p:cond delay="0"/>
                                              </p:stCondLst>
                                            </p:cTn>
                                            <p:tgtEl>
                                              <p:spTgt spid="18"/>
                                            </p:tgtEl>
                                            <p:attrNameLst>
                                              <p:attrName>style.visibility</p:attrName>
                                            </p:attrNameLst>
                                          </p:cBhvr>
                                          <p:to>
                                            <p:strVal val="visible"/>
                                          </p:to>
                                        </p:set>
                                        <p:anim calcmode="lin" valueType="num">
                                          <p:cBhvr>
                                            <p:cTn id="96" dur="250" fill="hold"/>
                                            <p:tgtEl>
                                              <p:spTgt spid="18"/>
                                            </p:tgtEl>
                                            <p:attrNameLst>
                                              <p:attrName>ppt_w</p:attrName>
                                            </p:attrNameLst>
                                          </p:cBhvr>
                                          <p:tavLst>
                                            <p:tav tm="0">
                                              <p:val>
                                                <p:fltVal val="0"/>
                                              </p:val>
                                            </p:tav>
                                            <p:tav tm="100000">
                                              <p:val>
                                                <p:strVal val="#ppt_w"/>
                                              </p:val>
                                            </p:tav>
                                          </p:tavLst>
                                        </p:anim>
                                        <p:anim calcmode="lin" valueType="num">
                                          <p:cBhvr>
                                            <p:cTn id="97" dur="250" fill="hold"/>
                                            <p:tgtEl>
                                              <p:spTgt spid="18"/>
                                            </p:tgtEl>
                                            <p:attrNameLst>
                                              <p:attrName>ppt_h</p:attrName>
                                            </p:attrNameLst>
                                          </p:cBhvr>
                                          <p:tavLst>
                                            <p:tav tm="0">
                                              <p:val>
                                                <p:fltVal val="0"/>
                                              </p:val>
                                            </p:tav>
                                            <p:tav tm="100000">
                                              <p:val>
                                                <p:strVal val="#ppt_h"/>
                                              </p:val>
                                            </p:tav>
                                          </p:tavLst>
                                        </p:anim>
                                        <p:animEffect transition="in" filter="fade">
                                          <p:cBhvr>
                                            <p:cTn id="98" dur="250"/>
                                            <p:tgtEl>
                                              <p:spTgt spid="18"/>
                                            </p:tgtEl>
                                          </p:cBhvr>
                                        </p:animEffect>
                                      </p:childTnLst>
                                    </p:cTn>
                                  </p:par>
                                  <p:par>
                                    <p:cTn id="99" presetID="53" presetClass="entr" presetSubtype="16" fill="hold" grpId="0" nodeType="withEffect">
                                      <p:stCondLst>
                                        <p:cond delay="255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250" fill="hold"/>
                                            <p:tgtEl>
                                              <p:spTgt spid="19"/>
                                            </p:tgtEl>
                                            <p:attrNameLst>
                                              <p:attrName>ppt_w</p:attrName>
                                            </p:attrNameLst>
                                          </p:cBhvr>
                                          <p:tavLst>
                                            <p:tav tm="0">
                                              <p:val>
                                                <p:fltVal val="0"/>
                                              </p:val>
                                            </p:tav>
                                            <p:tav tm="100000">
                                              <p:val>
                                                <p:strVal val="#ppt_w"/>
                                              </p:val>
                                            </p:tav>
                                          </p:tavLst>
                                        </p:anim>
                                        <p:anim calcmode="lin" valueType="num">
                                          <p:cBhvr>
                                            <p:cTn id="102" dur="250" fill="hold"/>
                                            <p:tgtEl>
                                              <p:spTgt spid="19"/>
                                            </p:tgtEl>
                                            <p:attrNameLst>
                                              <p:attrName>ppt_h</p:attrName>
                                            </p:attrNameLst>
                                          </p:cBhvr>
                                          <p:tavLst>
                                            <p:tav tm="0">
                                              <p:val>
                                                <p:fltVal val="0"/>
                                              </p:val>
                                            </p:tav>
                                            <p:tav tm="100000">
                                              <p:val>
                                                <p:strVal val="#ppt_h"/>
                                              </p:val>
                                            </p:tav>
                                          </p:tavLst>
                                        </p:anim>
                                        <p:animEffect transition="in" filter="fade">
                                          <p:cBhvr>
                                            <p:cTn id="103" dur="250"/>
                                            <p:tgtEl>
                                              <p:spTgt spid="19"/>
                                            </p:tgtEl>
                                          </p:cBhvr>
                                        </p:animEffect>
                                      </p:childTnLst>
                                    </p:cTn>
                                  </p:par>
                                  <p:par>
                                    <p:cTn id="104" presetID="53" presetClass="entr" presetSubtype="16" fill="hold" nodeType="withEffect">
                                      <p:stCondLst>
                                        <p:cond delay="270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250" fill="hold"/>
                                            <p:tgtEl>
                                              <p:spTgt spid="16"/>
                                            </p:tgtEl>
                                            <p:attrNameLst>
                                              <p:attrName>ppt_w</p:attrName>
                                            </p:attrNameLst>
                                          </p:cBhvr>
                                          <p:tavLst>
                                            <p:tav tm="0">
                                              <p:val>
                                                <p:fltVal val="0"/>
                                              </p:val>
                                            </p:tav>
                                            <p:tav tm="100000">
                                              <p:val>
                                                <p:strVal val="#ppt_w"/>
                                              </p:val>
                                            </p:tav>
                                          </p:tavLst>
                                        </p:anim>
                                        <p:anim calcmode="lin" valueType="num">
                                          <p:cBhvr>
                                            <p:cTn id="107" dur="250" fill="hold"/>
                                            <p:tgtEl>
                                              <p:spTgt spid="16"/>
                                            </p:tgtEl>
                                            <p:attrNameLst>
                                              <p:attrName>ppt_h</p:attrName>
                                            </p:attrNameLst>
                                          </p:cBhvr>
                                          <p:tavLst>
                                            <p:tav tm="0">
                                              <p:val>
                                                <p:fltVal val="0"/>
                                              </p:val>
                                            </p:tav>
                                            <p:tav tm="100000">
                                              <p:val>
                                                <p:strVal val="#ppt_h"/>
                                              </p:val>
                                            </p:tav>
                                          </p:tavLst>
                                        </p:anim>
                                        <p:animEffect transition="in" filter="fade">
                                          <p:cBhvr>
                                            <p:cTn id="108" dur="250"/>
                                            <p:tgtEl>
                                              <p:spTgt spid="16"/>
                                            </p:tgtEl>
                                          </p:cBhvr>
                                        </p:animEffect>
                                      </p:childTnLst>
                                    </p:cTn>
                                  </p:par>
                                  <p:par>
                                    <p:cTn id="109" presetID="53" presetClass="entr" presetSubtype="16" fill="hold" grpId="0" nodeType="withEffect">
                                      <p:stCondLst>
                                        <p:cond delay="285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250" fill="hold"/>
                                            <p:tgtEl>
                                              <p:spTgt spid="17"/>
                                            </p:tgtEl>
                                            <p:attrNameLst>
                                              <p:attrName>ppt_w</p:attrName>
                                            </p:attrNameLst>
                                          </p:cBhvr>
                                          <p:tavLst>
                                            <p:tav tm="0">
                                              <p:val>
                                                <p:fltVal val="0"/>
                                              </p:val>
                                            </p:tav>
                                            <p:tav tm="100000">
                                              <p:val>
                                                <p:strVal val="#ppt_w"/>
                                              </p:val>
                                            </p:tav>
                                          </p:tavLst>
                                        </p:anim>
                                        <p:anim calcmode="lin" valueType="num">
                                          <p:cBhvr>
                                            <p:cTn id="112" dur="250" fill="hold"/>
                                            <p:tgtEl>
                                              <p:spTgt spid="17"/>
                                            </p:tgtEl>
                                            <p:attrNameLst>
                                              <p:attrName>ppt_h</p:attrName>
                                            </p:attrNameLst>
                                          </p:cBhvr>
                                          <p:tavLst>
                                            <p:tav tm="0">
                                              <p:val>
                                                <p:fltVal val="0"/>
                                              </p:val>
                                            </p:tav>
                                            <p:tav tm="100000">
                                              <p:val>
                                                <p:strVal val="#ppt_h"/>
                                              </p:val>
                                            </p:tav>
                                          </p:tavLst>
                                        </p:anim>
                                        <p:animEffect transition="in" filter="fade">
                                          <p:cBhvr>
                                            <p:cTn id="113" dur="250"/>
                                            <p:tgtEl>
                                              <p:spTgt spid="17"/>
                                            </p:tgtEl>
                                          </p:cBhvr>
                                        </p:animEffect>
                                      </p:childTnLst>
                                    </p:cTn>
                                  </p:par>
                                  <p:par>
                                    <p:cTn id="114" presetID="53" presetClass="entr" presetSubtype="16" fill="hold" nodeType="withEffect">
                                      <p:stCondLst>
                                        <p:cond delay="300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250" fill="hold"/>
                                            <p:tgtEl>
                                              <p:spTgt spid="53"/>
                                            </p:tgtEl>
                                            <p:attrNameLst>
                                              <p:attrName>ppt_w</p:attrName>
                                            </p:attrNameLst>
                                          </p:cBhvr>
                                          <p:tavLst>
                                            <p:tav tm="0">
                                              <p:val>
                                                <p:fltVal val="0"/>
                                              </p:val>
                                            </p:tav>
                                            <p:tav tm="100000">
                                              <p:val>
                                                <p:strVal val="#ppt_w"/>
                                              </p:val>
                                            </p:tav>
                                          </p:tavLst>
                                        </p:anim>
                                        <p:anim calcmode="lin" valueType="num">
                                          <p:cBhvr>
                                            <p:cTn id="117" dur="250" fill="hold"/>
                                            <p:tgtEl>
                                              <p:spTgt spid="53"/>
                                            </p:tgtEl>
                                            <p:attrNameLst>
                                              <p:attrName>ppt_h</p:attrName>
                                            </p:attrNameLst>
                                          </p:cBhvr>
                                          <p:tavLst>
                                            <p:tav tm="0">
                                              <p:val>
                                                <p:fltVal val="0"/>
                                              </p:val>
                                            </p:tav>
                                            <p:tav tm="100000">
                                              <p:val>
                                                <p:strVal val="#ppt_h"/>
                                              </p:val>
                                            </p:tav>
                                          </p:tavLst>
                                        </p:anim>
                                        <p:animEffect transition="in" filter="fade">
                                          <p:cBhvr>
                                            <p:cTn id="118" dur="250"/>
                                            <p:tgtEl>
                                              <p:spTgt spid="53"/>
                                            </p:tgtEl>
                                          </p:cBhvr>
                                        </p:animEffect>
                                      </p:childTnLst>
                                    </p:cTn>
                                  </p:par>
                                  <p:par>
                                    <p:cTn id="119" presetID="53" presetClass="entr" presetSubtype="16" fill="hold" nodeType="withEffect">
                                      <p:stCondLst>
                                        <p:cond delay="3150"/>
                                      </p:stCondLst>
                                      <p:childTnLst>
                                        <p:set>
                                          <p:cBhvr>
                                            <p:cTn id="120" dur="1" fill="hold">
                                              <p:stCondLst>
                                                <p:cond delay="0"/>
                                              </p:stCondLst>
                                            </p:cTn>
                                            <p:tgtEl>
                                              <p:spTgt spid="54"/>
                                            </p:tgtEl>
                                            <p:attrNameLst>
                                              <p:attrName>style.visibility</p:attrName>
                                            </p:attrNameLst>
                                          </p:cBhvr>
                                          <p:to>
                                            <p:strVal val="visible"/>
                                          </p:to>
                                        </p:set>
                                        <p:anim calcmode="lin" valueType="num">
                                          <p:cBhvr>
                                            <p:cTn id="121" dur="250" fill="hold"/>
                                            <p:tgtEl>
                                              <p:spTgt spid="54"/>
                                            </p:tgtEl>
                                            <p:attrNameLst>
                                              <p:attrName>ppt_w</p:attrName>
                                            </p:attrNameLst>
                                          </p:cBhvr>
                                          <p:tavLst>
                                            <p:tav tm="0">
                                              <p:val>
                                                <p:fltVal val="0"/>
                                              </p:val>
                                            </p:tav>
                                            <p:tav tm="100000">
                                              <p:val>
                                                <p:strVal val="#ppt_w"/>
                                              </p:val>
                                            </p:tav>
                                          </p:tavLst>
                                        </p:anim>
                                        <p:anim calcmode="lin" valueType="num">
                                          <p:cBhvr>
                                            <p:cTn id="122" dur="250" fill="hold"/>
                                            <p:tgtEl>
                                              <p:spTgt spid="54"/>
                                            </p:tgtEl>
                                            <p:attrNameLst>
                                              <p:attrName>ppt_h</p:attrName>
                                            </p:attrNameLst>
                                          </p:cBhvr>
                                          <p:tavLst>
                                            <p:tav tm="0">
                                              <p:val>
                                                <p:fltVal val="0"/>
                                              </p:val>
                                            </p:tav>
                                            <p:tav tm="100000">
                                              <p:val>
                                                <p:strVal val="#ppt_h"/>
                                              </p:val>
                                            </p:tav>
                                          </p:tavLst>
                                        </p:anim>
                                        <p:animEffect transition="in" filter="fade">
                                          <p:cBhvr>
                                            <p:cTn id="123" dur="250"/>
                                            <p:tgtEl>
                                              <p:spTgt spid="54"/>
                                            </p:tgtEl>
                                          </p:cBhvr>
                                        </p:animEffect>
                                      </p:childTnLst>
                                    </p:cTn>
                                  </p:par>
                                  <p:par>
                                    <p:cTn id="124" presetID="53" presetClass="entr" presetSubtype="16" fill="hold" nodeType="withEffect">
                                      <p:stCondLst>
                                        <p:cond delay="3300"/>
                                      </p:stCondLst>
                                      <p:childTnLst>
                                        <p:set>
                                          <p:cBhvr>
                                            <p:cTn id="125" dur="1" fill="hold">
                                              <p:stCondLst>
                                                <p:cond delay="0"/>
                                              </p:stCondLst>
                                            </p:cTn>
                                            <p:tgtEl>
                                              <p:spTgt spid="55"/>
                                            </p:tgtEl>
                                            <p:attrNameLst>
                                              <p:attrName>style.visibility</p:attrName>
                                            </p:attrNameLst>
                                          </p:cBhvr>
                                          <p:to>
                                            <p:strVal val="visible"/>
                                          </p:to>
                                        </p:set>
                                        <p:anim calcmode="lin" valueType="num">
                                          <p:cBhvr>
                                            <p:cTn id="126" dur="250" fill="hold"/>
                                            <p:tgtEl>
                                              <p:spTgt spid="55"/>
                                            </p:tgtEl>
                                            <p:attrNameLst>
                                              <p:attrName>ppt_w</p:attrName>
                                            </p:attrNameLst>
                                          </p:cBhvr>
                                          <p:tavLst>
                                            <p:tav tm="0">
                                              <p:val>
                                                <p:fltVal val="0"/>
                                              </p:val>
                                            </p:tav>
                                            <p:tav tm="100000">
                                              <p:val>
                                                <p:strVal val="#ppt_w"/>
                                              </p:val>
                                            </p:tav>
                                          </p:tavLst>
                                        </p:anim>
                                        <p:anim calcmode="lin" valueType="num">
                                          <p:cBhvr>
                                            <p:cTn id="127" dur="250" fill="hold"/>
                                            <p:tgtEl>
                                              <p:spTgt spid="55"/>
                                            </p:tgtEl>
                                            <p:attrNameLst>
                                              <p:attrName>ppt_h</p:attrName>
                                            </p:attrNameLst>
                                          </p:cBhvr>
                                          <p:tavLst>
                                            <p:tav tm="0">
                                              <p:val>
                                                <p:fltVal val="0"/>
                                              </p:val>
                                            </p:tav>
                                            <p:tav tm="100000">
                                              <p:val>
                                                <p:strVal val="#ppt_h"/>
                                              </p:val>
                                            </p:tav>
                                          </p:tavLst>
                                        </p:anim>
                                        <p:animEffect transition="in" filter="fade">
                                          <p:cBhvr>
                                            <p:cTn id="128" dur="250"/>
                                            <p:tgtEl>
                                              <p:spTgt spid="55"/>
                                            </p:tgtEl>
                                          </p:cBhvr>
                                        </p:animEffect>
                                      </p:childTnLst>
                                    </p:cTn>
                                  </p:par>
                                  <p:par>
                                    <p:cTn id="129" presetID="53" presetClass="entr" presetSubtype="16" fill="hold" nodeType="withEffect">
                                      <p:stCondLst>
                                        <p:cond delay="3450"/>
                                      </p:stCondLst>
                                      <p:childTnLst>
                                        <p:set>
                                          <p:cBhvr>
                                            <p:cTn id="130" dur="1" fill="hold">
                                              <p:stCondLst>
                                                <p:cond delay="0"/>
                                              </p:stCondLst>
                                            </p:cTn>
                                            <p:tgtEl>
                                              <p:spTgt spid="56"/>
                                            </p:tgtEl>
                                            <p:attrNameLst>
                                              <p:attrName>style.visibility</p:attrName>
                                            </p:attrNameLst>
                                          </p:cBhvr>
                                          <p:to>
                                            <p:strVal val="visible"/>
                                          </p:to>
                                        </p:set>
                                        <p:anim calcmode="lin" valueType="num">
                                          <p:cBhvr>
                                            <p:cTn id="131" dur="250" fill="hold"/>
                                            <p:tgtEl>
                                              <p:spTgt spid="56"/>
                                            </p:tgtEl>
                                            <p:attrNameLst>
                                              <p:attrName>ppt_w</p:attrName>
                                            </p:attrNameLst>
                                          </p:cBhvr>
                                          <p:tavLst>
                                            <p:tav tm="0">
                                              <p:val>
                                                <p:fltVal val="0"/>
                                              </p:val>
                                            </p:tav>
                                            <p:tav tm="100000">
                                              <p:val>
                                                <p:strVal val="#ppt_w"/>
                                              </p:val>
                                            </p:tav>
                                          </p:tavLst>
                                        </p:anim>
                                        <p:anim calcmode="lin" valueType="num">
                                          <p:cBhvr>
                                            <p:cTn id="132" dur="250" fill="hold"/>
                                            <p:tgtEl>
                                              <p:spTgt spid="56"/>
                                            </p:tgtEl>
                                            <p:attrNameLst>
                                              <p:attrName>ppt_h</p:attrName>
                                            </p:attrNameLst>
                                          </p:cBhvr>
                                          <p:tavLst>
                                            <p:tav tm="0">
                                              <p:val>
                                                <p:fltVal val="0"/>
                                              </p:val>
                                            </p:tav>
                                            <p:tav tm="100000">
                                              <p:val>
                                                <p:strVal val="#ppt_h"/>
                                              </p:val>
                                            </p:tav>
                                          </p:tavLst>
                                        </p:anim>
                                        <p:animEffect transition="in" filter="fade">
                                          <p:cBhvr>
                                            <p:cTn id="133" dur="250"/>
                                            <p:tgtEl>
                                              <p:spTgt spid="56"/>
                                            </p:tgtEl>
                                          </p:cBhvr>
                                        </p:animEffect>
                                      </p:childTnLst>
                                    </p:cTn>
                                  </p:par>
                                  <p:par>
                                    <p:cTn id="134" presetID="53" presetClass="entr" presetSubtype="16" fill="hold" nodeType="withEffect">
                                      <p:stCondLst>
                                        <p:cond delay="360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250" fill="hold"/>
                                            <p:tgtEl>
                                              <p:spTgt spid="57"/>
                                            </p:tgtEl>
                                            <p:attrNameLst>
                                              <p:attrName>ppt_w</p:attrName>
                                            </p:attrNameLst>
                                          </p:cBhvr>
                                          <p:tavLst>
                                            <p:tav tm="0">
                                              <p:val>
                                                <p:fltVal val="0"/>
                                              </p:val>
                                            </p:tav>
                                            <p:tav tm="100000">
                                              <p:val>
                                                <p:strVal val="#ppt_w"/>
                                              </p:val>
                                            </p:tav>
                                          </p:tavLst>
                                        </p:anim>
                                        <p:anim calcmode="lin" valueType="num">
                                          <p:cBhvr>
                                            <p:cTn id="137" dur="250" fill="hold"/>
                                            <p:tgtEl>
                                              <p:spTgt spid="57"/>
                                            </p:tgtEl>
                                            <p:attrNameLst>
                                              <p:attrName>ppt_h</p:attrName>
                                            </p:attrNameLst>
                                          </p:cBhvr>
                                          <p:tavLst>
                                            <p:tav tm="0">
                                              <p:val>
                                                <p:fltVal val="0"/>
                                              </p:val>
                                            </p:tav>
                                            <p:tav tm="100000">
                                              <p:val>
                                                <p:strVal val="#ppt_h"/>
                                              </p:val>
                                            </p:tav>
                                          </p:tavLst>
                                        </p:anim>
                                        <p:animEffect transition="in" filter="fade">
                                          <p:cBhvr>
                                            <p:cTn id="138"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P spid="15" grpId="0" animBg="1"/>
          <p:bldP spid="17" grpId="0" animBg="1"/>
          <p:bldP spid="19" grpId="0" animBg="1"/>
          <p:bldP spid="21" grpId="0" animBg="1"/>
          <p:bldP spid="23"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2" presetClass="entr" presetSubtype="4" fill="hold" nodeType="withEffect">
                                      <p:stCondLst>
                                        <p:cond delay="2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par>
                                    <p:cTn id="19" presetID="53" presetClass="entr" presetSubtype="16" fill="hold" nodeType="withEffect">
                                      <p:stCondLst>
                                        <p:cond delay="150"/>
                                      </p:stCondLst>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ppt_w</p:attrName>
                                            </p:attrNameLst>
                                          </p:cBhvr>
                                          <p:tavLst>
                                            <p:tav tm="0">
                                              <p:val>
                                                <p:fltVal val="0"/>
                                              </p:val>
                                            </p:tav>
                                            <p:tav tm="100000">
                                              <p:val>
                                                <p:strVal val="#ppt_w"/>
                                              </p:val>
                                            </p:tav>
                                          </p:tavLst>
                                        </p:anim>
                                        <p:anim calcmode="lin" valueType="num">
                                          <p:cBhvr>
                                            <p:cTn id="22" dur="250" fill="hold"/>
                                            <p:tgtEl>
                                              <p:spTgt spid="6"/>
                                            </p:tgtEl>
                                            <p:attrNameLst>
                                              <p:attrName>ppt_h</p:attrName>
                                            </p:attrNameLst>
                                          </p:cBhvr>
                                          <p:tavLst>
                                            <p:tav tm="0">
                                              <p:val>
                                                <p:fltVal val="0"/>
                                              </p:val>
                                            </p:tav>
                                            <p:tav tm="100000">
                                              <p:val>
                                                <p:strVal val="#ppt_h"/>
                                              </p:val>
                                            </p:tav>
                                          </p:tavLst>
                                        </p:anim>
                                        <p:animEffect transition="in" filter="fade">
                                          <p:cBhvr>
                                            <p:cTn id="23" dur="250"/>
                                            <p:tgtEl>
                                              <p:spTgt spid="6"/>
                                            </p:tgtEl>
                                          </p:cBhvr>
                                        </p:animEffect>
                                      </p:childTnLst>
                                    </p:cTn>
                                  </p:par>
                                  <p:par>
                                    <p:cTn id="24" presetID="53" presetClass="entr" presetSubtype="16" fill="hold" nodeType="withEffect">
                                      <p:stCondLst>
                                        <p:cond delay="30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par>
                                    <p:cTn id="29" presetID="53" presetClass="entr" presetSubtype="16" fill="hold" nodeType="withEffect">
                                      <p:stCondLst>
                                        <p:cond delay="45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fltVal val="0"/>
                                              </p:val>
                                            </p:tav>
                                            <p:tav tm="100000">
                                              <p:val>
                                                <p:strVal val="#ppt_w"/>
                                              </p:val>
                                            </p:tav>
                                          </p:tavLst>
                                        </p:anim>
                                        <p:anim calcmode="lin" valueType="num">
                                          <p:cBhvr>
                                            <p:cTn id="32" dur="250" fill="hold"/>
                                            <p:tgtEl>
                                              <p:spTgt spid="8"/>
                                            </p:tgtEl>
                                            <p:attrNameLst>
                                              <p:attrName>ppt_h</p:attrName>
                                            </p:attrNameLst>
                                          </p:cBhvr>
                                          <p:tavLst>
                                            <p:tav tm="0">
                                              <p:val>
                                                <p:fltVal val="0"/>
                                              </p:val>
                                            </p:tav>
                                            <p:tav tm="100000">
                                              <p:val>
                                                <p:strVal val="#ppt_h"/>
                                              </p:val>
                                            </p:tav>
                                          </p:tavLst>
                                        </p:anim>
                                        <p:animEffect transition="in" filter="fade">
                                          <p:cBhvr>
                                            <p:cTn id="33" dur="250"/>
                                            <p:tgtEl>
                                              <p:spTgt spid="8"/>
                                            </p:tgtEl>
                                          </p:cBhvr>
                                        </p:animEffect>
                                      </p:childTnLst>
                                    </p:cTn>
                                  </p:par>
                                  <p:par>
                                    <p:cTn id="34" presetID="53" presetClass="entr" presetSubtype="16" fill="hold" nodeType="withEffect">
                                      <p:stCondLst>
                                        <p:cond delay="600"/>
                                      </p:stCondLst>
                                      <p:childTnLst>
                                        <p:set>
                                          <p:cBhvr>
                                            <p:cTn id="35" dur="1" fill="hold">
                                              <p:stCondLst>
                                                <p:cond delay="0"/>
                                              </p:stCondLst>
                                            </p:cTn>
                                            <p:tgtEl>
                                              <p:spTgt spid="9"/>
                                            </p:tgtEl>
                                            <p:attrNameLst>
                                              <p:attrName>style.visibility</p:attrName>
                                            </p:attrNameLst>
                                          </p:cBhvr>
                                          <p:to>
                                            <p:strVal val="visible"/>
                                          </p:to>
                                        </p:set>
                                        <p:anim calcmode="lin" valueType="num">
                                          <p:cBhvr>
                                            <p:cTn id="36" dur="250" fill="hold"/>
                                            <p:tgtEl>
                                              <p:spTgt spid="9"/>
                                            </p:tgtEl>
                                            <p:attrNameLst>
                                              <p:attrName>ppt_w</p:attrName>
                                            </p:attrNameLst>
                                          </p:cBhvr>
                                          <p:tavLst>
                                            <p:tav tm="0">
                                              <p:val>
                                                <p:fltVal val="0"/>
                                              </p:val>
                                            </p:tav>
                                            <p:tav tm="100000">
                                              <p:val>
                                                <p:strVal val="#ppt_w"/>
                                              </p:val>
                                            </p:tav>
                                          </p:tavLst>
                                        </p:anim>
                                        <p:anim calcmode="lin" valueType="num">
                                          <p:cBhvr>
                                            <p:cTn id="37" dur="250" fill="hold"/>
                                            <p:tgtEl>
                                              <p:spTgt spid="9"/>
                                            </p:tgtEl>
                                            <p:attrNameLst>
                                              <p:attrName>ppt_h</p:attrName>
                                            </p:attrNameLst>
                                          </p:cBhvr>
                                          <p:tavLst>
                                            <p:tav tm="0">
                                              <p:val>
                                                <p:fltVal val="0"/>
                                              </p:val>
                                            </p:tav>
                                            <p:tav tm="100000">
                                              <p:val>
                                                <p:strVal val="#ppt_h"/>
                                              </p:val>
                                            </p:tav>
                                          </p:tavLst>
                                        </p:anim>
                                        <p:animEffect transition="in" filter="fade">
                                          <p:cBhvr>
                                            <p:cTn id="38" dur="250"/>
                                            <p:tgtEl>
                                              <p:spTgt spid="9"/>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Effect transition="in" filter="fade">
                                          <p:cBhvr>
                                            <p:cTn id="43" dur="250"/>
                                            <p:tgtEl>
                                              <p:spTgt spid="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50" fill="hold"/>
                                            <p:tgtEl>
                                              <p:spTgt spid="11"/>
                                            </p:tgtEl>
                                            <p:attrNameLst>
                                              <p:attrName>ppt_w</p:attrName>
                                            </p:attrNameLst>
                                          </p:cBhvr>
                                          <p:tavLst>
                                            <p:tav tm="0">
                                              <p:val>
                                                <p:fltVal val="0"/>
                                              </p:val>
                                            </p:tav>
                                            <p:tav tm="100000">
                                              <p:val>
                                                <p:strVal val="#ppt_w"/>
                                              </p:val>
                                            </p:tav>
                                          </p:tavLst>
                                        </p:anim>
                                        <p:anim calcmode="lin" valueType="num">
                                          <p:cBhvr>
                                            <p:cTn id="52" dur="250" fill="hold"/>
                                            <p:tgtEl>
                                              <p:spTgt spid="11"/>
                                            </p:tgtEl>
                                            <p:attrNameLst>
                                              <p:attrName>ppt_h</p:attrName>
                                            </p:attrNameLst>
                                          </p:cBhvr>
                                          <p:tavLst>
                                            <p:tav tm="0">
                                              <p:val>
                                                <p:fltVal val="0"/>
                                              </p:val>
                                            </p:tav>
                                            <p:tav tm="100000">
                                              <p:val>
                                                <p:strVal val="#ppt_h"/>
                                              </p:val>
                                            </p:tav>
                                          </p:tavLst>
                                        </p:anim>
                                        <p:animEffect transition="in" filter="fade">
                                          <p:cBhvr>
                                            <p:cTn id="53" dur="250"/>
                                            <p:tgtEl>
                                              <p:spTgt spid="11"/>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12"/>
                                            </p:tgtEl>
                                            <p:attrNameLst>
                                              <p:attrName>style.visibility</p:attrName>
                                            </p:attrNameLst>
                                          </p:cBhvr>
                                          <p:to>
                                            <p:strVal val="visible"/>
                                          </p:to>
                                        </p:set>
                                        <p:anim calcmode="lin" valueType="num">
                                          <p:cBhvr>
                                            <p:cTn id="56" dur="250" fill="hold"/>
                                            <p:tgtEl>
                                              <p:spTgt spid="12"/>
                                            </p:tgtEl>
                                            <p:attrNameLst>
                                              <p:attrName>ppt_w</p:attrName>
                                            </p:attrNameLst>
                                          </p:cBhvr>
                                          <p:tavLst>
                                            <p:tav tm="0">
                                              <p:val>
                                                <p:fltVal val="0"/>
                                              </p:val>
                                            </p:tav>
                                            <p:tav tm="100000">
                                              <p:val>
                                                <p:strVal val="#ppt_w"/>
                                              </p:val>
                                            </p:tav>
                                          </p:tavLst>
                                        </p:anim>
                                        <p:anim calcmode="lin" valueType="num">
                                          <p:cBhvr>
                                            <p:cTn id="57" dur="250" fill="hold"/>
                                            <p:tgtEl>
                                              <p:spTgt spid="12"/>
                                            </p:tgtEl>
                                            <p:attrNameLst>
                                              <p:attrName>ppt_h</p:attrName>
                                            </p:attrNameLst>
                                          </p:cBhvr>
                                          <p:tavLst>
                                            <p:tav tm="0">
                                              <p:val>
                                                <p:fltVal val="0"/>
                                              </p:val>
                                            </p:tav>
                                            <p:tav tm="100000">
                                              <p:val>
                                                <p:strVal val="#ppt_h"/>
                                              </p:val>
                                            </p:tav>
                                          </p:tavLst>
                                        </p:anim>
                                        <p:animEffect transition="in" filter="fade">
                                          <p:cBhvr>
                                            <p:cTn id="58" dur="250"/>
                                            <p:tgtEl>
                                              <p:spTgt spid="12"/>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13"/>
                                            </p:tgtEl>
                                            <p:attrNameLst>
                                              <p:attrName>style.visibility</p:attrName>
                                            </p:attrNameLst>
                                          </p:cBhvr>
                                          <p:to>
                                            <p:strVal val="visible"/>
                                          </p:to>
                                        </p:set>
                                        <p:anim calcmode="lin" valueType="num">
                                          <p:cBhvr>
                                            <p:cTn id="61" dur="250" fill="hold"/>
                                            <p:tgtEl>
                                              <p:spTgt spid="13"/>
                                            </p:tgtEl>
                                            <p:attrNameLst>
                                              <p:attrName>ppt_w</p:attrName>
                                            </p:attrNameLst>
                                          </p:cBhvr>
                                          <p:tavLst>
                                            <p:tav tm="0">
                                              <p:val>
                                                <p:fltVal val="0"/>
                                              </p:val>
                                            </p:tav>
                                            <p:tav tm="100000">
                                              <p:val>
                                                <p:strVal val="#ppt_w"/>
                                              </p:val>
                                            </p:tav>
                                          </p:tavLst>
                                        </p:anim>
                                        <p:anim calcmode="lin" valueType="num">
                                          <p:cBhvr>
                                            <p:cTn id="62" dur="250" fill="hold"/>
                                            <p:tgtEl>
                                              <p:spTgt spid="13"/>
                                            </p:tgtEl>
                                            <p:attrNameLst>
                                              <p:attrName>ppt_h</p:attrName>
                                            </p:attrNameLst>
                                          </p:cBhvr>
                                          <p:tavLst>
                                            <p:tav tm="0">
                                              <p:val>
                                                <p:fltVal val="0"/>
                                              </p:val>
                                            </p:tav>
                                            <p:tav tm="100000">
                                              <p:val>
                                                <p:strVal val="#ppt_h"/>
                                              </p:val>
                                            </p:tav>
                                          </p:tavLst>
                                        </p:anim>
                                        <p:animEffect transition="in" filter="fade">
                                          <p:cBhvr>
                                            <p:cTn id="63" dur="250"/>
                                            <p:tgtEl>
                                              <p:spTgt spid="13"/>
                                            </p:tgtEl>
                                          </p:cBhvr>
                                        </p:animEffect>
                                      </p:childTnLst>
                                    </p:cTn>
                                  </p:par>
                                  <p:par>
                                    <p:cTn id="64" presetID="53" presetClass="entr" presetSubtype="16" fill="hold" nodeType="withEffect">
                                      <p:stCondLst>
                                        <p:cond delay="1500"/>
                                      </p:stCondLst>
                                      <p:childTnLst>
                                        <p:set>
                                          <p:cBhvr>
                                            <p:cTn id="65" dur="1" fill="hold">
                                              <p:stCondLst>
                                                <p:cond delay="0"/>
                                              </p:stCondLst>
                                            </p:cTn>
                                            <p:tgtEl>
                                              <p:spTgt spid="14"/>
                                            </p:tgtEl>
                                            <p:attrNameLst>
                                              <p:attrName>style.visibility</p:attrName>
                                            </p:attrNameLst>
                                          </p:cBhvr>
                                          <p:to>
                                            <p:strVal val="visible"/>
                                          </p:to>
                                        </p:set>
                                        <p:anim calcmode="lin" valueType="num">
                                          <p:cBhvr>
                                            <p:cTn id="66" dur="250" fill="hold"/>
                                            <p:tgtEl>
                                              <p:spTgt spid="14"/>
                                            </p:tgtEl>
                                            <p:attrNameLst>
                                              <p:attrName>ppt_w</p:attrName>
                                            </p:attrNameLst>
                                          </p:cBhvr>
                                          <p:tavLst>
                                            <p:tav tm="0">
                                              <p:val>
                                                <p:fltVal val="0"/>
                                              </p:val>
                                            </p:tav>
                                            <p:tav tm="100000">
                                              <p:val>
                                                <p:strVal val="#ppt_w"/>
                                              </p:val>
                                            </p:tav>
                                          </p:tavLst>
                                        </p:anim>
                                        <p:anim calcmode="lin" valueType="num">
                                          <p:cBhvr>
                                            <p:cTn id="67" dur="250" fill="hold"/>
                                            <p:tgtEl>
                                              <p:spTgt spid="14"/>
                                            </p:tgtEl>
                                            <p:attrNameLst>
                                              <p:attrName>ppt_h</p:attrName>
                                            </p:attrNameLst>
                                          </p:cBhvr>
                                          <p:tavLst>
                                            <p:tav tm="0">
                                              <p:val>
                                                <p:fltVal val="0"/>
                                              </p:val>
                                            </p:tav>
                                            <p:tav tm="100000">
                                              <p:val>
                                                <p:strVal val="#ppt_h"/>
                                              </p:val>
                                            </p:tav>
                                          </p:tavLst>
                                        </p:anim>
                                        <p:animEffect transition="in" filter="fade">
                                          <p:cBhvr>
                                            <p:cTn id="68" dur="250"/>
                                            <p:tgtEl>
                                              <p:spTgt spid="14"/>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15"/>
                                            </p:tgtEl>
                                            <p:attrNameLst>
                                              <p:attrName>style.visibility</p:attrName>
                                            </p:attrNameLst>
                                          </p:cBhvr>
                                          <p:to>
                                            <p:strVal val="visible"/>
                                          </p:to>
                                        </p:set>
                                        <p:anim calcmode="lin" valueType="num">
                                          <p:cBhvr>
                                            <p:cTn id="71" dur="250" fill="hold"/>
                                            <p:tgtEl>
                                              <p:spTgt spid="15"/>
                                            </p:tgtEl>
                                            <p:attrNameLst>
                                              <p:attrName>ppt_w</p:attrName>
                                            </p:attrNameLst>
                                          </p:cBhvr>
                                          <p:tavLst>
                                            <p:tav tm="0">
                                              <p:val>
                                                <p:fltVal val="0"/>
                                              </p:val>
                                            </p:tav>
                                            <p:tav tm="100000">
                                              <p:val>
                                                <p:strVal val="#ppt_w"/>
                                              </p:val>
                                            </p:tav>
                                          </p:tavLst>
                                        </p:anim>
                                        <p:anim calcmode="lin" valueType="num">
                                          <p:cBhvr>
                                            <p:cTn id="72" dur="250" fill="hold"/>
                                            <p:tgtEl>
                                              <p:spTgt spid="15"/>
                                            </p:tgtEl>
                                            <p:attrNameLst>
                                              <p:attrName>ppt_h</p:attrName>
                                            </p:attrNameLst>
                                          </p:cBhvr>
                                          <p:tavLst>
                                            <p:tav tm="0">
                                              <p:val>
                                                <p:fltVal val="0"/>
                                              </p:val>
                                            </p:tav>
                                            <p:tav tm="100000">
                                              <p:val>
                                                <p:strVal val="#ppt_h"/>
                                              </p:val>
                                            </p:tav>
                                          </p:tavLst>
                                        </p:anim>
                                        <p:animEffect transition="in" filter="fade">
                                          <p:cBhvr>
                                            <p:cTn id="73" dur="250"/>
                                            <p:tgtEl>
                                              <p:spTgt spid="15"/>
                                            </p:tgtEl>
                                          </p:cBhvr>
                                        </p:animEffect>
                                      </p:childTnLst>
                                    </p:cTn>
                                  </p:par>
                                  <p:par>
                                    <p:cTn id="74" presetID="53" presetClass="entr" presetSubtype="16" fill="hold" nodeType="withEffect">
                                      <p:stCondLst>
                                        <p:cond delay="18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250" fill="hold"/>
                                            <p:tgtEl>
                                              <p:spTgt spid="22"/>
                                            </p:tgtEl>
                                            <p:attrNameLst>
                                              <p:attrName>ppt_w</p:attrName>
                                            </p:attrNameLst>
                                          </p:cBhvr>
                                          <p:tavLst>
                                            <p:tav tm="0">
                                              <p:val>
                                                <p:fltVal val="0"/>
                                              </p:val>
                                            </p:tav>
                                            <p:tav tm="100000">
                                              <p:val>
                                                <p:strVal val="#ppt_w"/>
                                              </p:val>
                                            </p:tav>
                                          </p:tavLst>
                                        </p:anim>
                                        <p:anim calcmode="lin" valueType="num">
                                          <p:cBhvr>
                                            <p:cTn id="77" dur="250" fill="hold"/>
                                            <p:tgtEl>
                                              <p:spTgt spid="22"/>
                                            </p:tgtEl>
                                            <p:attrNameLst>
                                              <p:attrName>ppt_h</p:attrName>
                                            </p:attrNameLst>
                                          </p:cBhvr>
                                          <p:tavLst>
                                            <p:tav tm="0">
                                              <p:val>
                                                <p:fltVal val="0"/>
                                              </p:val>
                                            </p:tav>
                                            <p:tav tm="100000">
                                              <p:val>
                                                <p:strVal val="#ppt_h"/>
                                              </p:val>
                                            </p:tav>
                                          </p:tavLst>
                                        </p:anim>
                                        <p:animEffect transition="in" filter="fade">
                                          <p:cBhvr>
                                            <p:cTn id="78" dur="250"/>
                                            <p:tgtEl>
                                              <p:spTgt spid="22"/>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23"/>
                                            </p:tgtEl>
                                            <p:attrNameLst>
                                              <p:attrName>style.visibility</p:attrName>
                                            </p:attrNameLst>
                                          </p:cBhvr>
                                          <p:to>
                                            <p:strVal val="visible"/>
                                          </p:to>
                                        </p:set>
                                        <p:anim calcmode="lin" valueType="num">
                                          <p:cBhvr>
                                            <p:cTn id="81" dur="250" fill="hold"/>
                                            <p:tgtEl>
                                              <p:spTgt spid="23"/>
                                            </p:tgtEl>
                                            <p:attrNameLst>
                                              <p:attrName>ppt_w</p:attrName>
                                            </p:attrNameLst>
                                          </p:cBhvr>
                                          <p:tavLst>
                                            <p:tav tm="0">
                                              <p:val>
                                                <p:fltVal val="0"/>
                                              </p:val>
                                            </p:tav>
                                            <p:tav tm="100000">
                                              <p:val>
                                                <p:strVal val="#ppt_w"/>
                                              </p:val>
                                            </p:tav>
                                          </p:tavLst>
                                        </p:anim>
                                        <p:anim calcmode="lin" valueType="num">
                                          <p:cBhvr>
                                            <p:cTn id="82" dur="250" fill="hold"/>
                                            <p:tgtEl>
                                              <p:spTgt spid="23"/>
                                            </p:tgtEl>
                                            <p:attrNameLst>
                                              <p:attrName>ppt_h</p:attrName>
                                            </p:attrNameLst>
                                          </p:cBhvr>
                                          <p:tavLst>
                                            <p:tav tm="0">
                                              <p:val>
                                                <p:fltVal val="0"/>
                                              </p:val>
                                            </p:tav>
                                            <p:tav tm="100000">
                                              <p:val>
                                                <p:strVal val="#ppt_h"/>
                                              </p:val>
                                            </p:tav>
                                          </p:tavLst>
                                        </p:anim>
                                        <p:animEffect transition="in" filter="fade">
                                          <p:cBhvr>
                                            <p:cTn id="83" dur="250"/>
                                            <p:tgtEl>
                                              <p:spTgt spid="23"/>
                                            </p:tgtEl>
                                          </p:cBhvr>
                                        </p:animEffect>
                                      </p:childTnLst>
                                    </p:cTn>
                                  </p:par>
                                  <p:par>
                                    <p:cTn id="84" presetID="53" presetClass="entr" presetSubtype="16" fill="hold" nodeType="withEffect">
                                      <p:stCondLst>
                                        <p:cond delay="2100"/>
                                      </p:stCondLst>
                                      <p:childTnLst>
                                        <p:set>
                                          <p:cBhvr>
                                            <p:cTn id="85" dur="1" fill="hold">
                                              <p:stCondLst>
                                                <p:cond delay="0"/>
                                              </p:stCondLst>
                                            </p:cTn>
                                            <p:tgtEl>
                                              <p:spTgt spid="20"/>
                                            </p:tgtEl>
                                            <p:attrNameLst>
                                              <p:attrName>style.visibility</p:attrName>
                                            </p:attrNameLst>
                                          </p:cBhvr>
                                          <p:to>
                                            <p:strVal val="visible"/>
                                          </p:to>
                                        </p:set>
                                        <p:anim calcmode="lin" valueType="num">
                                          <p:cBhvr>
                                            <p:cTn id="86" dur="250" fill="hold"/>
                                            <p:tgtEl>
                                              <p:spTgt spid="20"/>
                                            </p:tgtEl>
                                            <p:attrNameLst>
                                              <p:attrName>ppt_w</p:attrName>
                                            </p:attrNameLst>
                                          </p:cBhvr>
                                          <p:tavLst>
                                            <p:tav tm="0">
                                              <p:val>
                                                <p:fltVal val="0"/>
                                              </p:val>
                                            </p:tav>
                                            <p:tav tm="100000">
                                              <p:val>
                                                <p:strVal val="#ppt_w"/>
                                              </p:val>
                                            </p:tav>
                                          </p:tavLst>
                                        </p:anim>
                                        <p:anim calcmode="lin" valueType="num">
                                          <p:cBhvr>
                                            <p:cTn id="87" dur="250" fill="hold"/>
                                            <p:tgtEl>
                                              <p:spTgt spid="20"/>
                                            </p:tgtEl>
                                            <p:attrNameLst>
                                              <p:attrName>ppt_h</p:attrName>
                                            </p:attrNameLst>
                                          </p:cBhvr>
                                          <p:tavLst>
                                            <p:tav tm="0">
                                              <p:val>
                                                <p:fltVal val="0"/>
                                              </p:val>
                                            </p:tav>
                                            <p:tav tm="100000">
                                              <p:val>
                                                <p:strVal val="#ppt_h"/>
                                              </p:val>
                                            </p:tav>
                                          </p:tavLst>
                                        </p:anim>
                                        <p:animEffect transition="in" filter="fade">
                                          <p:cBhvr>
                                            <p:cTn id="88" dur="250"/>
                                            <p:tgtEl>
                                              <p:spTgt spid="20"/>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21"/>
                                            </p:tgtEl>
                                            <p:attrNameLst>
                                              <p:attrName>style.visibility</p:attrName>
                                            </p:attrNameLst>
                                          </p:cBhvr>
                                          <p:to>
                                            <p:strVal val="visible"/>
                                          </p:to>
                                        </p:set>
                                        <p:anim calcmode="lin" valueType="num">
                                          <p:cBhvr>
                                            <p:cTn id="91" dur="250" fill="hold"/>
                                            <p:tgtEl>
                                              <p:spTgt spid="21"/>
                                            </p:tgtEl>
                                            <p:attrNameLst>
                                              <p:attrName>ppt_w</p:attrName>
                                            </p:attrNameLst>
                                          </p:cBhvr>
                                          <p:tavLst>
                                            <p:tav tm="0">
                                              <p:val>
                                                <p:fltVal val="0"/>
                                              </p:val>
                                            </p:tav>
                                            <p:tav tm="100000">
                                              <p:val>
                                                <p:strVal val="#ppt_w"/>
                                              </p:val>
                                            </p:tav>
                                          </p:tavLst>
                                        </p:anim>
                                        <p:anim calcmode="lin" valueType="num">
                                          <p:cBhvr>
                                            <p:cTn id="92" dur="250" fill="hold"/>
                                            <p:tgtEl>
                                              <p:spTgt spid="21"/>
                                            </p:tgtEl>
                                            <p:attrNameLst>
                                              <p:attrName>ppt_h</p:attrName>
                                            </p:attrNameLst>
                                          </p:cBhvr>
                                          <p:tavLst>
                                            <p:tav tm="0">
                                              <p:val>
                                                <p:fltVal val="0"/>
                                              </p:val>
                                            </p:tav>
                                            <p:tav tm="100000">
                                              <p:val>
                                                <p:strVal val="#ppt_h"/>
                                              </p:val>
                                            </p:tav>
                                          </p:tavLst>
                                        </p:anim>
                                        <p:animEffect transition="in" filter="fade">
                                          <p:cBhvr>
                                            <p:cTn id="93" dur="250"/>
                                            <p:tgtEl>
                                              <p:spTgt spid="21"/>
                                            </p:tgtEl>
                                          </p:cBhvr>
                                        </p:animEffect>
                                      </p:childTnLst>
                                    </p:cTn>
                                  </p:par>
                                  <p:par>
                                    <p:cTn id="94" presetID="53" presetClass="entr" presetSubtype="16" fill="hold" nodeType="withEffect">
                                      <p:stCondLst>
                                        <p:cond delay="2400"/>
                                      </p:stCondLst>
                                      <p:childTnLst>
                                        <p:set>
                                          <p:cBhvr>
                                            <p:cTn id="95" dur="1" fill="hold">
                                              <p:stCondLst>
                                                <p:cond delay="0"/>
                                              </p:stCondLst>
                                            </p:cTn>
                                            <p:tgtEl>
                                              <p:spTgt spid="18"/>
                                            </p:tgtEl>
                                            <p:attrNameLst>
                                              <p:attrName>style.visibility</p:attrName>
                                            </p:attrNameLst>
                                          </p:cBhvr>
                                          <p:to>
                                            <p:strVal val="visible"/>
                                          </p:to>
                                        </p:set>
                                        <p:anim calcmode="lin" valueType="num">
                                          <p:cBhvr>
                                            <p:cTn id="96" dur="250" fill="hold"/>
                                            <p:tgtEl>
                                              <p:spTgt spid="18"/>
                                            </p:tgtEl>
                                            <p:attrNameLst>
                                              <p:attrName>ppt_w</p:attrName>
                                            </p:attrNameLst>
                                          </p:cBhvr>
                                          <p:tavLst>
                                            <p:tav tm="0">
                                              <p:val>
                                                <p:fltVal val="0"/>
                                              </p:val>
                                            </p:tav>
                                            <p:tav tm="100000">
                                              <p:val>
                                                <p:strVal val="#ppt_w"/>
                                              </p:val>
                                            </p:tav>
                                          </p:tavLst>
                                        </p:anim>
                                        <p:anim calcmode="lin" valueType="num">
                                          <p:cBhvr>
                                            <p:cTn id="97" dur="250" fill="hold"/>
                                            <p:tgtEl>
                                              <p:spTgt spid="18"/>
                                            </p:tgtEl>
                                            <p:attrNameLst>
                                              <p:attrName>ppt_h</p:attrName>
                                            </p:attrNameLst>
                                          </p:cBhvr>
                                          <p:tavLst>
                                            <p:tav tm="0">
                                              <p:val>
                                                <p:fltVal val="0"/>
                                              </p:val>
                                            </p:tav>
                                            <p:tav tm="100000">
                                              <p:val>
                                                <p:strVal val="#ppt_h"/>
                                              </p:val>
                                            </p:tav>
                                          </p:tavLst>
                                        </p:anim>
                                        <p:animEffect transition="in" filter="fade">
                                          <p:cBhvr>
                                            <p:cTn id="98" dur="250"/>
                                            <p:tgtEl>
                                              <p:spTgt spid="18"/>
                                            </p:tgtEl>
                                          </p:cBhvr>
                                        </p:animEffect>
                                      </p:childTnLst>
                                    </p:cTn>
                                  </p:par>
                                  <p:par>
                                    <p:cTn id="99" presetID="53" presetClass="entr" presetSubtype="16" fill="hold" grpId="0" nodeType="withEffect">
                                      <p:stCondLst>
                                        <p:cond delay="255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250" fill="hold"/>
                                            <p:tgtEl>
                                              <p:spTgt spid="19"/>
                                            </p:tgtEl>
                                            <p:attrNameLst>
                                              <p:attrName>ppt_w</p:attrName>
                                            </p:attrNameLst>
                                          </p:cBhvr>
                                          <p:tavLst>
                                            <p:tav tm="0">
                                              <p:val>
                                                <p:fltVal val="0"/>
                                              </p:val>
                                            </p:tav>
                                            <p:tav tm="100000">
                                              <p:val>
                                                <p:strVal val="#ppt_w"/>
                                              </p:val>
                                            </p:tav>
                                          </p:tavLst>
                                        </p:anim>
                                        <p:anim calcmode="lin" valueType="num">
                                          <p:cBhvr>
                                            <p:cTn id="102" dur="250" fill="hold"/>
                                            <p:tgtEl>
                                              <p:spTgt spid="19"/>
                                            </p:tgtEl>
                                            <p:attrNameLst>
                                              <p:attrName>ppt_h</p:attrName>
                                            </p:attrNameLst>
                                          </p:cBhvr>
                                          <p:tavLst>
                                            <p:tav tm="0">
                                              <p:val>
                                                <p:fltVal val="0"/>
                                              </p:val>
                                            </p:tav>
                                            <p:tav tm="100000">
                                              <p:val>
                                                <p:strVal val="#ppt_h"/>
                                              </p:val>
                                            </p:tav>
                                          </p:tavLst>
                                        </p:anim>
                                        <p:animEffect transition="in" filter="fade">
                                          <p:cBhvr>
                                            <p:cTn id="103" dur="250"/>
                                            <p:tgtEl>
                                              <p:spTgt spid="19"/>
                                            </p:tgtEl>
                                          </p:cBhvr>
                                        </p:animEffect>
                                      </p:childTnLst>
                                    </p:cTn>
                                  </p:par>
                                  <p:par>
                                    <p:cTn id="104" presetID="53" presetClass="entr" presetSubtype="16" fill="hold" nodeType="withEffect">
                                      <p:stCondLst>
                                        <p:cond delay="270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250" fill="hold"/>
                                            <p:tgtEl>
                                              <p:spTgt spid="16"/>
                                            </p:tgtEl>
                                            <p:attrNameLst>
                                              <p:attrName>ppt_w</p:attrName>
                                            </p:attrNameLst>
                                          </p:cBhvr>
                                          <p:tavLst>
                                            <p:tav tm="0">
                                              <p:val>
                                                <p:fltVal val="0"/>
                                              </p:val>
                                            </p:tav>
                                            <p:tav tm="100000">
                                              <p:val>
                                                <p:strVal val="#ppt_w"/>
                                              </p:val>
                                            </p:tav>
                                          </p:tavLst>
                                        </p:anim>
                                        <p:anim calcmode="lin" valueType="num">
                                          <p:cBhvr>
                                            <p:cTn id="107" dur="250" fill="hold"/>
                                            <p:tgtEl>
                                              <p:spTgt spid="16"/>
                                            </p:tgtEl>
                                            <p:attrNameLst>
                                              <p:attrName>ppt_h</p:attrName>
                                            </p:attrNameLst>
                                          </p:cBhvr>
                                          <p:tavLst>
                                            <p:tav tm="0">
                                              <p:val>
                                                <p:fltVal val="0"/>
                                              </p:val>
                                            </p:tav>
                                            <p:tav tm="100000">
                                              <p:val>
                                                <p:strVal val="#ppt_h"/>
                                              </p:val>
                                            </p:tav>
                                          </p:tavLst>
                                        </p:anim>
                                        <p:animEffect transition="in" filter="fade">
                                          <p:cBhvr>
                                            <p:cTn id="108" dur="250"/>
                                            <p:tgtEl>
                                              <p:spTgt spid="16"/>
                                            </p:tgtEl>
                                          </p:cBhvr>
                                        </p:animEffect>
                                      </p:childTnLst>
                                    </p:cTn>
                                  </p:par>
                                  <p:par>
                                    <p:cTn id="109" presetID="53" presetClass="entr" presetSubtype="16" fill="hold" grpId="0" nodeType="withEffect">
                                      <p:stCondLst>
                                        <p:cond delay="285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250" fill="hold"/>
                                            <p:tgtEl>
                                              <p:spTgt spid="17"/>
                                            </p:tgtEl>
                                            <p:attrNameLst>
                                              <p:attrName>ppt_w</p:attrName>
                                            </p:attrNameLst>
                                          </p:cBhvr>
                                          <p:tavLst>
                                            <p:tav tm="0">
                                              <p:val>
                                                <p:fltVal val="0"/>
                                              </p:val>
                                            </p:tav>
                                            <p:tav tm="100000">
                                              <p:val>
                                                <p:strVal val="#ppt_w"/>
                                              </p:val>
                                            </p:tav>
                                          </p:tavLst>
                                        </p:anim>
                                        <p:anim calcmode="lin" valueType="num">
                                          <p:cBhvr>
                                            <p:cTn id="112" dur="250" fill="hold"/>
                                            <p:tgtEl>
                                              <p:spTgt spid="17"/>
                                            </p:tgtEl>
                                            <p:attrNameLst>
                                              <p:attrName>ppt_h</p:attrName>
                                            </p:attrNameLst>
                                          </p:cBhvr>
                                          <p:tavLst>
                                            <p:tav tm="0">
                                              <p:val>
                                                <p:fltVal val="0"/>
                                              </p:val>
                                            </p:tav>
                                            <p:tav tm="100000">
                                              <p:val>
                                                <p:strVal val="#ppt_h"/>
                                              </p:val>
                                            </p:tav>
                                          </p:tavLst>
                                        </p:anim>
                                        <p:animEffect transition="in" filter="fade">
                                          <p:cBhvr>
                                            <p:cTn id="113" dur="250"/>
                                            <p:tgtEl>
                                              <p:spTgt spid="17"/>
                                            </p:tgtEl>
                                          </p:cBhvr>
                                        </p:animEffect>
                                      </p:childTnLst>
                                    </p:cTn>
                                  </p:par>
                                  <p:par>
                                    <p:cTn id="114" presetID="53" presetClass="entr" presetSubtype="16" fill="hold" nodeType="withEffect">
                                      <p:stCondLst>
                                        <p:cond delay="3000"/>
                                      </p:stCondLst>
                                      <p:childTnLst>
                                        <p:set>
                                          <p:cBhvr>
                                            <p:cTn id="115" dur="1" fill="hold">
                                              <p:stCondLst>
                                                <p:cond delay="0"/>
                                              </p:stCondLst>
                                            </p:cTn>
                                            <p:tgtEl>
                                              <p:spTgt spid="53"/>
                                            </p:tgtEl>
                                            <p:attrNameLst>
                                              <p:attrName>style.visibility</p:attrName>
                                            </p:attrNameLst>
                                          </p:cBhvr>
                                          <p:to>
                                            <p:strVal val="visible"/>
                                          </p:to>
                                        </p:set>
                                        <p:anim calcmode="lin" valueType="num">
                                          <p:cBhvr>
                                            <p:cTn id="116" dur="250" fill="hold"/>
                                            <p:tgtEl>
                                              <p:spTgt spid="53"/>
                                            </p:tgtEl>
                                            <p:attrNameLst>
                                              <p:attrName>ppt_w</p:attrName>
                                            </p:attrNameLst>
                                          </p:cBhvr>
                                          <p:tavLst>
                                            <p:tav tm="0">
                                              <p:val>
                                                <p:fltVal val="0"/>
                                              </p:val>
                                            </p:tav>
                                            <p:tav tm="100000">
                                              <p:val>
                                                <p:strVal val="#ppt_w"/>
                                              </p:val>
                                            </p:tav>
                                          </p:tavLst>
                                        </p:anim>
                                        <p:anim calcmode="lin" valueType="num">
                                          <p:cBhvr>
                                            <p:cTn id="117" dur="250" fill="hold"/>
                                            <p:tgtEl>
                                              <p:spTgt spid="53"/>
                                            </p:tgtEl>
                                            <p:attrNameLst>
                                              <p:attrName>ppt_h</p:attrName>
                                            </p:attrNameLst>
                                          </p:cBhvr>
                                          <p:tavLst>
                                            <p:tav tm="0">
                                              <p:val>
                                                <p:fltVal val="0"/>
                                              </p:val>
                                            </p:tav>
                                            <p:tav tm="100000">
                                              <p:val>
                                                <p:strVal val="#ppt_h"/>
                                              </p:val>
                                            </p:tav>
                                          </p:tavLst>
                                        </p:anim>
                                        <p:animEffect transition="in" filter="fade">
                                          <p:cBhvr>
                                            <p:cTn id="118" dur="250"/>
                                            <p:tgtEl>
                                              <p:spTgt spid="53"/>
                                            </p:tgtEl>
                                          </p:cBhvr>
                                        </p:animEffect>
                                      </p:childTnLst>
                                    </p:cTn>
                                  </p:par>
                                  <p:par>
                                    <p:cTn id="119" presetID="53" presetClass="entr" presetSubtype="16" fill="hold" nodeType="withEffect">
                                      <p:stCondLst>
                                        <p:cond delay="3150"/>
                                      </p:stCondLst>
                                      <p:childTnLst>
                                        <p:set>
                                          <p:cBhvr>
                                            <p:cTn id="120" dur="1" fill="hold">
                                              <p:stCondLst>
                                                <p:cond delay="0"/>
                                              </p:stCondLst>
                                            </p:cTn>
                                            <p:tgtEl>
                                              <p:spTgt spid="54"/>
                                            </p:tgtEl>
                                            <p:attrNameLst>
                                              <p:attrName>style.visibility</p:attrName>
                                            </p:attrNameLst>
                                          </p:cBhvr>
                                          <p:to>
                                            <p:strVal val="visible"/>
                                          </p:to>
                                        </p:set>
                                        <p:anim calcmode="lin" valueType="num">
                                          <p:cBhvr>
                                            <p:cTn id="121" dur="250" fill="hold"/>
                                            <p:tgtEl>
                                              <p:spTgt spid="54"/>
                                            </p:tgtEl>
                                            <p:attrNameLst>
                                              <p:attrName>ppt_w</p:attrName>
                                            </p:attrNameLst>
                                          </p:cBhvr>
                                          <p:tavLst>
                                            <p:tav tm="0">
                                              <p:val>
                                                <p:fltVal val="0"/>
                                              </p:val>
                                            </p:tav>
                                            <p:tav tm="100000">
                                              <p:val>
                                                <p:strVal val="#ppt_w"/>
                                              </p:val>
                                            </p:tav>
                                          </p:tavLst>
                                        </p:anim>
                                        <p:anim calcmode="lin" valueType="num">
                                          <p:cBhvr>
                                            <p:cTn id="122" dur="250" fill="hold"/>
                                            <p:tgtEl>
                                              <p:spTgt spid="54"/>
                                            </p:tgtEl>
                                            <p:attrNameLst>
                                              <p:attrName>ppt_h</p:attrName>
                                            </p:attrNameLst>
                                          </p:cBhvr>
                                          <p:tavLst>
                                            <p:tav tm="0">
                                              <p:val>
                                                <p:fltVal val="0"/>
                                              </p:val>
                                            </p:tav>
                                            <p:tav tm="100000">
                                              <p:val>
                                                <p:strVal val="#ppt_h"/>
                                              </p:val>
                                            </p:tav>
                                          </p:tavLst>
                                        </p:anim>
                                        <p:animEffect transition="in" filter="fade">
                                          <p:cBhvr>
                                            <p:cTn id="123" dur="250"/>
                                            <p:tgtEl>
                                              <p:spTgt spid="54"/>
                                            </p:tgtEl>
                                          </p:cBhvr>
                                        </p:animEffect>
                                      </p:childTnLst>
                                    </p:cTn>
                                  </p:par>
                                  <p:par>
                                    <p:cTn id="124" presetID="53" presetClass="entr" presetSubtype="16" fill="hold" nodeType="withEffect">
                                      <p:stCondLst>
                                        <p:cond delay="3300"/>
                                      </p:stCondLst>
                                      <p:childTnLst>
                                        <p:set>
                                          <p:cBhvr>
                                            <p:cTn id="125" dur="1" fill="hold">
                                              <p:stCondLst>
                                                <p:cond delay="0"/>
                                              </p:stCondLst>
                                            </p:cTn>
                                            <p:tgtEl>
                                              <p:spTgt spid="55"/>
                                            </p:tgtEl>
                                            <p:attrNameLst>
                                              <p:attrName>style.visibility</p:attrName>
                                            </p:attrNameLst>
                                          </p:cBhvr>
                                          <p:to>
                                            <p:strVal val="visible"/>
                                          </p:to>
                                        </p:set>
                                        <p:anim calcmode="lin" valueType="num">
                                          <p:cBhvr>
                                            <p:cTn id="126" dur="250" fill="hold"/>
                                            <p:tgtEl>
                                              <p:spTgt spid="55"/>
                                            </p:tgtEl>
                                            <p:attrNameLst>
                                              <p:attrName>ppt_w</p:attrName>
                                            </p:attrNameLst>
                                          </p:cBhvr>
                                          <p:tavLst>
                                            <p:tav tm="0">
                                              <p:val>
                                                <p:fltVal val="0"/>
                                              </p:val>
                                            </p:tav>
                                            <p:tav tm="100000">
                                              <p:val>
                                                <p:strVal val="#ppt_w"/>
                                              </p:val>
                                            </p:tav>
                                          </p:tavLst>
                                        </p:anim>
                                        <p:anim calcmode="lin" valueType="num">
                                          <p:cBhvr>
                                            <p:cTn id="127" dur="250" fill="hold"/>
                                            <p:tgtEl>
                                              <p:spTgt spid="55"/>
                                            </p:tgtEl>
                                            <p:attrNameLst>
                                              <p:attrName>ppt_h</p:attrName>
                                            </p:attrNameLst>
                                          </p:cBhvr>
                                          <p:tavLst>
                                            <p:tav tm="0">
                                              <p:val>
                                                <p:fltVal val="0"/>
                                              </p:val>
                                            </p:tav>
                                            <p:tav tm="100000">
                                              <p:val>
                                                <p:strVal val="#ppt_h"/>
                                              </p:val>
                                            </p:tav>
                                          </p:tavLst>
                                        </p:anim>
                                        <p:animEffect transition="in" filter="fade">
                                          <p:cBhvr>
                                            <p:cTn id="128" dur="250"/>
                                            <p:tgtEl>
                                              <p:spTgt spid="55"/>
                                            </p:tgtEl>
                                          </p:cBhvr>
                                        </p:animEffect>
                                      </p:childTnLst>
                                    </p:cTn>
                                  </p:par>
                                  <p:par>
                                    <p:cTn id="129" presetID="53" presetClass="entr" presetSubtype="16" fill="hold" nodeType="withEffect">
                                      <p:stCondLst>
                                        <p:cond delay="3450"/>
                                      </p:stCondLst>
                                      <p:childTnLst>
                                        <p:set>
                                          <p:cBhvr>
                                            <p:cTn id="130" dur="1" fill="hold">
                                              <p:stCondLst>
                                                <p:cond delay="0"/>
                                              </p:stCondLst>
                                            </p:cTn>
                                            <p:tgtEl>
                                              <p:spTgt spid="56"/>
                                            </p:tgtEl>
                                            <p:attrNameLst>
                                              <p:attrName>style.visibility</p:attrName>
                                            </p:attrNameLst>
                                          </p:cBhvr>
                                          <p:to>
                                            <p:strVal val="visible"/>
                                          </p:to>
                                        </p:set>
                                        <p:anim calcmode="lin" valueType="num">
                                          <p:cBhvr>
                                            <p:cTn id="131" dur="250" fill="hold"/>
                                            <p:tgtEl>
                                              <p:spTgt spid="56"/>
                                            </p:tgtEl>
                                            <p:attrNameLst>
                                              <p:attrName>ppt_w</p:attrName>
                                            </p:attrNameLst>
                                          </p:cBhvr>
                                          <p:tavLst>
                                            <p:tav tm="0">
                                              <p:val>
                                                <p:fltVal val="0"/>
                                              </p:val>
                                            </p:tav>
                                            <p:tav tm="100000">
                                              <p:val>
                                                <p:strVal val="#ppt_w"/>
                                              </p:val>
                                            </p:tav>
                                          </p:tavLst>
                                        </p:anim>
                                        <p:anim calcmode="lin" valueType="num">
                                          <p:cBhvr>
                                            <p:cTn id="132" dur="250" fill="hold"/>
                                            <p:tgtEl>
                                              <p:spTgt spid="56"/>
                                            </p:tgtEl>
                                            <p:attrNameLst>
                                              <p:attrName>ppt_h</p:attrName>
                                            </p:attrNameLst>
                                          </p:cBhvr>
                                          <p:tavLst>
                                            <p:tav tm="0">
                                              <p:val>
                                                <p:fltVal val="0"/>
                                              </p:val>
                                            </p:tav>
                                            <p:tav tm="100000">
                                              <p:val>
                                                <p:strVal val="#ppt_h"/>
                                              </p:val>
                                            </p:tav>
                                          </p:tavLst>
                                        </p:anim>
                                        <p:animEffect transition="in" filter="fade">
                                          <p:cBhvr>
                                            <p:cTn id="133" dur="250"/>
                                            <p:tgtEl>
                                              <p:spTgt spid="56"/>
                                            </p:tgtEl>
                                          </p:cBhvr>
                                        </p:animEffect>
                                      </p:childTnLst>
                                    </p:cTn>
                                  </p:par>
                                  <p:par>
                                    <p:cTn id="134" presetID="53" presetClass="entr" presetSubtype="16" fill="hold" nodeType="withEffect">
                                      <p:stCondLst>
                                        <p:cond delay="360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250" fill="hold"/>
                                            <p:tgtEl>
                                              <p:spTgt spid="57"/>
                                            </p:tgtEl>
                                            <p:attrNameLst>
                                              <p:attrName>ppt_w</p:attrName>
                                            </p:attrNameLst>
                                          </p:cBhvr>
                                          <p:tavLst>
                                            <p:tav tm="0">
                                              <p:val>
                                                <p:fltVal val="0"/>
                                              </p:val>
                                            </p:tav>
                                            <p:tav tm="100000">
                                              <p:val>
                                                <p:strVal val="#ppt_w"/>
                                              </p:val>
                                            </p:tav>
                                          </p:tavLst>
                                        </p:anim>
                                        <p:anim calcmode="lin" valueType="num">
                                          <p:cBhvr>
                                            <p:cTn id="137" dur="250" fill="hold"/>
                                            <p:tgtEl>
                                              <p:spTgt spid="57"/>
                                            </p:tgtEl>
                                            <p:attrNameLst>
                                              <p:attrName>ppt_h</p:attrName>
                                            </p:attrNameLst>
                                          </p:cBhvr>
                                          <p:tavLst>
                                            <p:tav tm="0">
                                              <p:val>
                                                <p:fltVal val="0"/>
                                              </p:val>
                                            </p:tav>
                                            <p:tav tm="100000">
                                              <p:val>
                                                <p:strVal val="#ppt_h"/>
                                              </p:val>
                                            </p:tav>
                                          </p:tavLst>
                                        </p:anim>
                                        <p:animEffect transition="in" filter="fade">
                                          <p:cBhvr>
                                            <p:cTn id="138"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P spid="15" grpId="0" animBg="1"/>
          <p:bldP spid="17" grpId="0" animBg="1"/>
          <p:bldP spid="19" grpId="0" animBg="1"/>
          <p:bldP spid="21" grpId="0" animBg="1"/>
          <p:bldP spid="23" grpId="0" animBg="1"/>
          <p:bldP spid="5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9E0EA0A2-185A-441C-8C85-B4075BD75E0C}"/>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28" name="直接连接符 27">
            <a:extLst>
              <a:ext uri="{FF2B5EF4-FFF2-40B4-BE49-F238E27FC236}">
                <a16:creationId xmlns:a16="http://schemas.microsoft.com/office/drawing/2014/main" xmlns="" id="{25D97FF0-94DE-4757-9BBA-A581CA38F60D}"/>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xmlns="" id="{DEE2ADFD-7097-41FC-B5B6-79CDBC170072}"/>
              </a:ext>
            </a:extLst>
          </p:cNvPr>
          <p:cNvGrpSpPr/>
          <p:nvPr/>
        </p:nvGrpSpPr>
        <p:grpSpPr>
          <a:xfrm>
            <a:off x="1541257" y="2135783"/>
            <a:ext cx="4163523" cy="3058417"/>
            <a:chOff x="1541257" y="2135783"/>
            <a:chExt cx="4163523" cy="3058417"/>
          </a:xfrm>
        </p:grpSpPr>
        <p:sp>
          <p:nvSpPr>
            <p:cNvPr id="30" name="Freeform 5">
              <a:extLst>
                <a:ext uri="{FF2B5EF4-FFF2-40B4-BE49-F238E27FC236}">
                  <a16:creationId xmlns:a16="http://schemas.microsoft.com/office/drawing/2014/main" xmlns="" id="{20D6993B-D176-4115-A919-2764FC99DA02}"/>
                </a:ext>
              </a:extLst>
            </p:cNvPr>
            <p:cNvSpPr>
              <a:spLocks/>
            </p:cNvSpPr>
            <p:nvPr/>
          </p:nvSpPr>
          <p:spPr bwMode="auto">
            <a:xfrm>
              <a:off x="1569906" y="4197669"/>
              <a:ext cx="443631" cy="509700"/>
            </a:xfrm>
            <a:custGeom>
              <a:avLst/>
              <a:gdLst>
                <a:gd name="T0" fmla="*/ 59 w 74"/>
                <a:gd name="T1" fmla="*/ 70 h 84"/>
                <a:gd name="T2" fmla="*/ 59 w 74"/>
                <a:gd name="T3" fmla="*/ 55 h 84"/>
                <a:gd name="T4" fmla="*/ 59 w 74"/>
                <a:gd name="T5" fmla="*/ 55 h 84"/>
                <a:gd name="T6" fmla="*/ 59 w 74"/>
                <a:gd name="T7" fmla="*/ 46 h 84"/>
                <a:gd name="T8" fmla="*/ 59 w 74"/>
                <a:gd name="T9" fmla="*/ 43 h 84"/>
                <a:gd name="T10" fmla="*/ 59 w 74"/>
                <a:gd name="T11" fmla="*/ 34 h 84"/>
                <a:gd name="T12" fmla="*/ 59 w 74"/>
                <a:gd name="T13" fmla="*/ 34 h 84"/>
                <a:gd name="T14" fmla="*/ 44 w 74"/>
                <a:gd name="T15" fmla="*/ 17 h 84"/>
                <a:gd name="T16" fmla="*/ 29 w 74"/>
                <a:gd name="T17" fmla="*/ 0 h 84"/>
                <a:gd name="T18" fmla="*/ 15 w 74"/>
                <a:gd name="T19" fmla="*/ 17 h 84"/>
                <a:gd name="T20" fmla="*/ 0 w 74"/>
                <a:gd name="T21" fmla="*/ 34 h 84"/>
                <a:gd name="T22" fmla="*/ 0 w 74"/>
                <a:gd name="T23" fmla="*/ 44 h 84"/>
                <a:gd name="T24" fmla="*/ 0 w 74"/>
                <a:gd name="T25" fmla="*/ 44 h 84"/>
                <a:gd name="T26" fmla="*/ 0 w 74"/>
                <a:gd name="T27" fmla="*/ 46 h 84"/>
                <a:gd name="T28" fmla="*/ 0 w 74"/>
                <a:gd name="T29" fmla="*/ 55 h 84"/>
                <a:gd name="T30" fmla="*/ 30 w 74"/>
                <a:gd name="T31" fmla="*/ 84 h 84"/>
                <a:gd name="T32" fmla="*/ 30 w 74"/>
                <a:gd name="T33" fmla="*/ 84 h 84"/>
                <a:gd name="T34" fmla="*/ 74 w 74"/>
                <a:gd name="T35" fmla="*/ 84 h 84"/>
                <a:gd name="T36" fmla="*/ 59 w 74"/>
                <a:gd name="T37" fmla="*/ 7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84">
                  <a:moveTo>
                    <a:pt x="59" y="70"/>
                  </a:moveTo>
                  <a:cubicBezTo>
                    <a:pt x="59" y="55"/>
                    <a:pt x="59" y="55"/>
                    <a:pt x="59" y="55"/>
                  </a:cubicBezTo>
                  <a:cubicBezTo>
                    <a:pt x="59" y="55"/>
                    <a:pt x="59" y="55"/>
                    <a:pt x="59" y="55"/>
                  </a:cubicBezTo>
                  <a:cubicBezTo>
                    <a:pt x="59" y="46"/>
                    <a:pt x="59" y="46"/>
                    <a:pt x="59" y="46"/>
                  </a:cubicBezTo>
                  <a:cubicBezTo>
                    <a:pt x="59" y="45"/>
                    <a:pt x="59" y="44"/>
                    <a:pt x="59" y="43"/>
                  </a:cubicBezTo>
                  <a:cubicBezTo>
                    <a:pt x="59" y="34"/>
                    <a:pt x="59" y="34"/>
                    <a:pt x="59" y="34"/>
                  </a:cubicBezTo>
                  <a:cubicBezTo>
                    <a:pt x="59" y="34"/>
                    <a:pt x="59" y="34"/>
                    <a:pt x="59" y="34"/>
                  </a:cubicBezTo>
                  <a:cubicBezTo>
                    <a:pt x="44" y="17"/>
                    <a:pt x="44" y="17"/>
                    <a:pt x="44" y="17"/>
                  </a:cubicBezTo>
                  <a:cubicBezTo>
                    <a:pt x="29" y="0"/>
                    <a:pt x="29" y="0"/>
                    <a:pt x="29" y="0"/>
                  </a:cubicBezTo>
                  <a:cubicBezTo>
                    <a:pt x="15" y="17"/>
                    <a:pt x="15" y="17"/>
                    <a:pt x="15" y="17"/>
                  </a:cubicBezTo>
                  <a:cubicBezTo>
                    <a:pt x="0" y="34"/>
                    <a:pt x="0" y="34"/>
                    <a:pt x="0" y="34"/>
                  </a:cubicBezTo>
                  <a:cubicBezTo>
                    <a:pt x="0" y="44"/>
                    <a:pt x="0" y="44"/>
                    <a:pt x="0" y="44"/>
                  </a:cubicBezTo>
                  <a:cubicBezTo>
                    <a:pt x="0" y="44"/>
                    <a:pt x="0" y="44"/>
                    <a:pt x="0" y="44"/>
                  </a:cubicBezTo>
                  <a:cubicBezTo>
                    <a:pt x="0" y="45"/>
                    <a:pt x="0" y="45"/>
                    <a:pt x="0" y="46"/>
                  </a:cubicBezTo>
                  <a:cubicBezTo>
                    <a:pt x="0" y="55"/>
                    <a:pt x="0" y="55"/>
                    <a:pt x="0" y="55"/>
                  </a:cubicBezTo>
                  <a:cubicBezTo>
                    <a:pt x="0" y="71"/>
                    <a:pt x="13" y="84"/>
                    <a:pt x="30" y="84"/>
                  </a:cubicBezTo>
                  <a:cubicBezTo>
                    <a:pt x="30" y="84"/>
                    <a:pt x="30" y="84"/>
                    <a:pt x="30" y="84"/>
                  </a:cubicBezTo>
                  <a:cubicBezTo>
                    <a:pt x="74" y="84"/>
                    <a:pt x="74" y="84"/>
                    <a:pt x="74" y="84"/>
                  </a:cubicBezTo>
                  <a:cubicBezTo>
                    <a:pt x="66" y="84"/>
                    <a:pt x="59" y="78"/>
                    <a:pt x="59" y="70"/>
                  </a:cubicBezTo>
                  <a:close/>
                </a:path>
              </a:pathLst>
            </a:custGeom>
            <a:blipFill>
              <a:blip r:embed="rId3"/>
              <a:stretch>
                <a:fillRect/>
              </a:stretch>
            </a:blip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1" name="Freeform 6">
              <a:extLst>
                <a:ext uri="{FF2B5EF4-FFF2-40B4-BE49-F238E27FC236}">
                  <a16:creationId xmlns:a16="http://schemas.microsoft.com/office/drawing/2014/main" xmlns="" id="{A7BE8B6B-0694-4DAE-9909-A028ADD10F7A}"/>
                </a:ext>
              </a:extLst>
            </p:cNvPr>
            <p:cNvSpPr>
              <a:spLocks/>
            </p:cNvSpPr>
            <p:nvPr/>
          </p:nvSpPr>
          <p:spPr bwMode="auto">
            <a:xfrm>
              <a:off x="2013537" y="4064530"/>
              <a:ext cx="533034" cy="642838"/>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2" name="Freeform 7">
              <a:extLst>
                <a:ext uri="{FF2B5EF4-FFF2-40B4-BE49-F238E27FC236}">
                  <a16:creationId xmlns:a16="http://schemas.microsoft.com/office/drawing/2014/main" xmlns="" id="{F9C3183B-E4E0-494C-A974-68B664E1E349}"/>
                </a:ext>
              </a:extLst>
            </p:cNvPr>
            <p:cNvSpPr>
              <a:spLocks/>
            </p:cNvSpPr>
            <p:nvPr/>
          </p:nvSpPr>
          <p:spPr bwMode="auto">
            <a:xfrm>
              <a:off x="5252696" y="2135783"/>
              <a:ext cx="447005" cy="2571579"/>
            </a:xfrm>
            <a:custGeom>
              <a:avLst/>
              <a:gdLst>
                <a:gd name="T0" fmla="*/ 74 w 74"/>
                <a:gd name="T1" fmla="*/ 34 h 386"/>
                <a:gd name="T2" fmla="*/ 74 w 74"/>
                <a:gd name="T3" fmla="*/ 34 h 386"/>
                <a:gd name="T4" fmla="*/ 59 w 74"/>
                <a:gd name="T5" fmla="*/ 17 h 386"/>
                <a:gd name="T6" fmla="*/ 44 w 74"/>
                <a:gd name="T7" fmla="*/ 0 h 386"/>
                <a:gd name="T8" fmla="*/ 30 w 74"/>
                <a:gd name="T9" fmla="*/ 17 h 386"/>
                <a:gd name="T10" fmla="*/ 15 w 74"/>
                <a:gd name="T11" fmla="*/ 34 h 386"/>
                <a:gd name="T12" fmla="*/ 15 w 74"/>
                <a:gd name="T13" fmla="*/ 44 h 386"/>
                <a:gd name="T14" fmla="*/ 15 w 74"/>
                <a:gd name="T15" fmla="*/ 44 h 386"/>
                <a:gd name="T16" fmla="*/ 15 w 74"/>
                <a:gd name="T17" fmla="*/ 47 h 386"/>
                <a:gd name="T18" fmla="*/ 15 w 74"/>
                <a:gd name="T19" fmla="*/ 349 h 386"/>
                <a:gd name="T20" fmla="*/ 15 w 74"/>
                <a:gd name="T21" fmla="*/ 349 h 386"/>
                <a:gd name="T22" fmla="*/ 15 w 74"/>
                <a:gd name="T23" fmla="*/ 371 h 386"/>
                <a:gd name="T24" fmla="*/ 0 w 74"/>
                <a:gd name="T25" fmla="*/ 386 h 386"/>
                <a:gd name="T26" fmla="*/ 44 w 74"/>
                <a:gd name="T27" fmla="*/ 386 h 386"/>
                <a:gd name="T28" fmla="*/ 74 w 74"/>
                <a:gd name="T29" fmla="*/ 356 h 386"/>
                <a:gd name="T30" fmla="*/ 74 w 74"/>
                <a:gd name="T31" fmla="*/ 47 h 386"/>
                <a:gd name="T32" fmla="*/ 74 w 74"/>
                <a:gd name="T33" fmla="*/ 44 h 386"/>
                <a:gd name="T34" fmla="*/ 74 w 74"/>
                <a:gd name="T35" fmla="*/ 44 h 386"/>
                <a:gd name="T36" fmla="*/ 74 w 74"/>
                <a:gd name="T37" fmla="*/ 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386">
                  <a:moveTo>
                    <a:pt x="74" y="34"/>
                  </a:moveTo>
                  <a:cubicBezTo>
                    <a:pt x="74" y="34"/>
                    <a:pt x="74" y="34"/>
                    <a:pt x="74" y="34"/>
                  </a:cubicBezTo>
                  <a:cubicBezTo>
                    <a:pt x="59" y="17"/>
                    <a:pt x="59" y="17"/>
                    <a:pt x="59" y="17"/>
                  </a:cubicBezTo>
                  <a:cubicBezTo>
                    <a:pt x="44" y="0"/>
                    <a:pt x="44" y="0"/>
                    <a:pt x="44" y="0"/>
                  </a:cubicBezTo>
                  <a:cubicBezTo>
                    <a:pt x="30" y="17"/>
                    <a:pt x="30" y="17"/>
                    <a:pt x="30" y="17"/>
                  </a:cubicBezTo>
                  <a:cubicBezTo>
                    <a:pt x="15" y="34"/>
                    <a:pt x="15" y="34"/>
                    <a:pt x="15" y="34"/>
                  </a:cubicBezTo>
                  <a:cubicBezTo>
                    <a:pt x="15" y="44"/>
                    <a:pt x="15" y="44"/>
                    <a:pt x="15" y="44"/>
                  </a:cubicBezTo>
                  <a:cubicBezTo>
                    <a:pt x="15" y="44"/>
                    <a:pt x="15" y="44"/>
                    <a:pt x="15" y="44"/>
                  </a:cubicBezTo>
                  <a:cubicBezTo>
                    <a:pt x="15" y="45"/>
                    <a:pt x="15" y="46"/>
                    <a:pt x="15" y="47"/>
                  </a:cubicBezTo>
                  <a:cubicBezTo>
                    <a:pt x="15" y="349"/>
                    <a:pt x="15" y="349"/>
                    <a:pt x="15" y="349"/>
                  </a:cubicBezTo>
                  <a:cubicBezTo>
                    <a:pt x="15" y="349"/>
                    <a:pt x="15" y="349"/>
                    <a:pt x="15" y="349"/>
                  </a:cubicBezTo>
                  <a:cubicBezTo>
                    <a:pt x="15" y="371"/>
                    <a:pt x="15" y="371"/>
                    <a:pt x="15" y="371"/>
                  </a:cubicBezTo>
                  <a:cubicBezTo>
                    <a:pt x="15" y="379"/>
                    <a:pt x="8" y="386"/>
                    <a:pt x="0" y="386"/>
                  </a:cubicBezTo>
                  <a:cubicBezTo>
                    <a:pt x="44" y="386"/>
                    <a:pt x="44" y="386"/>
                    <a:pt x="44" y="386"/>
                  </a:cubicBezTo>
                  <a:cubicBezTo>
                    <a:pt x="61" y="386"/>
                    <a:pt x="74" y="373"/>
                    <a:pt x="74" y="356"/>
                  </a:cubicBezTo>
                  <a:cubicBezTo>
                    <a:pt x="74" y="47"/>
                    <a:pt x="74" y="47"/>
                    <a:pt x="74" y="47"/>
                  </a:cubicBezTo>
                  <a:cubicBezTo>
                    <a:pt x="74" y="46"/>
                    <a:pt x="74" y="45"/>
                    <a:pt x="74" y="44"/>
                  </a:cubicBezTo>
                  <a:cubicBezTo>
                    <a:pt x="74" y="44"/>
                    <a:pt x="74" y="44"/>
                    <a:pt x="74" y="44"/>
                  </a:cubicBezTo>
                  <a:lnTo>
                    <a:pt x="74" y="34"/>
                  </a:lnTo>
                  <a:close/>
                </a:path>
              </a:pathLst>
            </a:custGeom>
            <a:blipFill>
              <a:blip r:embed="rId3"/>
              <a:stretch>
                <a:fillRect/>
              </a:stretch>
            </a:blip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3" name="Freeform 6">
              <a:extLst>
                <a:ext uri="{FF2B5EF4-FFF2-40B4-BE49-F238E27FC236}">
                  <a16:creationId xmlns:a16="http://schemas.microsoft.com/office/drawing/2014/main" xmlns="" id="{C9CB39A4-F5AC-40B1-8E0C-C88794582E73}"/>
                </a:ext>
              </a:extLst>
            </p:cNvPr>
            <p:cNvSpPr>
              <a:spLocks/>
            </p:cNvSpPr>
            <p:nvPr/>
          </p:nvSpPr>
          <p:spPr bwMode="auto">
            <a:xfrm>
              <a:off x="2546571" y="3896902"/>
              <a:ext cx="533034" cy="810467"/>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4" name="Freeform 6">
              <a:extLst>
                <a:ext uri="{FF2B5EF4-FFF2-40B4-BE49-F238E27FC236}">
                  <a16:creationId xmlns:a16="http://schemas.microsoft.com/office/drawing/2014/main" xmlns="" id="{E81AC4E6-0DBF-4883-AD3F-F96FDD62B709}"/>
                </a:ext>
              </a:extLst>
            </p:cNvPr>
            <p:cNvSpPr>
              <a:spLocks/>
            </p:cNvSpPr>
            <p:nvPr/>
          </p:nvSpPr>
          <p:spPr bwMode="auto">
            <a:xfrm>
              <a:off x="3079606" y="3729275"/>
              <a:ext cx="533034" cy="978093"/>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5" name="Freeform 6">
              <a:extLst>
                <a:ext uri="{FF2B5EF4-FFF2-40B4-BE49-F238E27FC236}">
                  <a16:creationId xmlns:a16="http://schemas.microsoft.com/office/drawing/2014/main" xmlns="" id="{55FE02F2-430D-45FE-B633-DF340132368A}"/>
                </a:ext>
              </a:extLst>
            </p:cNvPr>
            <p:cNvSpPr>
              <a:spLocks/>
            </p:cNvSpPr>
            <p:nvPr/>
          </p:nvSpPr>
          <p:spPr bwMode="auto">
            <a:xfrm>
              <a:off x="3612640" y="3472248"/>
              <a:ext cx="533034" cy="1235121"/>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6" name="Freeform 6">
              <a:extLst>
                <a:ext uri="{FF2B5EF4-FFF2-40B4-BE49-F238E27FC236}">
                  <a16:creationId xmlns:a16="http://schemas.microsoft.com/office/drawing/2014/main" xmlns="" id="{14471FF5-5E88-4B3B-A41E-0CDF393F7510}"/>
                </a:ext>
              </a:extLst>
            </p:cNvPr>
            <p:cNvSpPr>
              <a:spLocks/>
            </p:cNvSpPr>
            <p:nvPr/>
          </p:nvSpPr>
          <p:spPr bwMode="auto">
            <a:xfrm>
              <a:off x="4159324" y="3159563"/>
              <a:ext cx="533034" cy="1547806"/>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7" name="Freeform 6">
              <a:extLst>
                <a:ext uri="{FF2B5EF4-FFF2-40B4-BE49-F238E27FC236}">
                  <a16:creationId xmlns:a16="http://schemas.microsoft.com/office/drawing/2014/main" xmlns="" id="{06DA26F7-ABB9-4D9B-81CA-D1E1687027BB}"/>
                </a:ext>
              </a:extLst>
            </p:cNvPr>
            <p:cNvSpPr>
              <a:spLocks/>
            </p:cNvSpPr>
            <p:nvPr/>
          </p:nvSpPr>
          <p:spPr bwMode="auto">
            <a:xfrm>
              <a:off x="4706007" y="2790780"/>
              <a:ext cx="533034" cy="1916585"/>
            </a:xfrm>
            <a:custGeom>
              <a:avLst/>
              <a:gdLst>
                <a:gd name="T0" fmla="*/ 74 w 88"/>
                <a:gd name="T1" fmla="*/ 299 h 314"/>
                <a:gd name="T2" fmla="*/ 74 w 88"/>
                <a:gd name="T3" fmla="*/ 285 h 314"/>
                <a:gd name="T4" fmla="*/ 74 w 88"/>
                <a:gd name="T5" fmla="*/ 284 h 314"/>
                <a:gd name="T6" fmla="*/ 74 w 88"/>
                <a:gd name="T7" fmla="*/ 47 h 314"/>
                <a:gd name="T8" fmla="*/ 74 w 88"/>
                <a:gd name="T9" fmla="*/ 45 h 314"/>
                <a:gd name="T10" fmla="*/ 74 w 88"/>
                <a:gd name="T11" fmla="*/ 45 h 314"/>
                <a:gd name="T12" fmla="*/ 74 w 88"/>
                <a:gd name="T13" fmla="*/ 35 h 314"/>
                <a:gd name="T14" fmla="*/ 74 w 88"/>
                <a:gd name="T15" fmla="*/ 35 h 314"/>
                <a:gd name="T16" fmla="*/ 59 w 88"/>
                <a:gd name="T17" fmla="*/ 18 h 314"/>
                <a:gd name="T18" fmla="*/ 44 w 88"/>
                <a:gd name="T19" fmla="*/ 0 h 314"/>
                <a:gd name="T20" fmla="*/ 29 w 88"/>
                <a:gd name="T21" fmla="*/ 18 h 314"/>
                <a:gd name="T22" fmla="*/ 15 w 88"/>
                <a:gd name="T23" fmla="*/ 35 h 314"/>
                <a:gd name="T24" fmla="*/ 15 w 88"/>
                <a:gd name="T25" fmla="*/ 45 h 314"/>
                <a:gd name="T26" fmla="*/ 15 w 88"/>
                <a:gd name="T27" fmla="*/ 45 h 314"/>
                <a:gd name="T28" fmla="*/ 15 w 88"/>
                <a:gd name="T29" fmla="*/ 47 h 314"/>
                <a:gd name="T30" fmla="*/ 15 w 88"/>
                <a:gd name="T31" fmla="*/ 284 h 314"/>
                <a:gd name="T32" fmla="*/ 15 w 88"/>
                <a:gd name="T33" fmla="*/ 285 h 314"/>
                <a:gd name="T34" fmla="*/ 15 w 88"/>
                <a:gd name="T35" fmla="*/ 299 h 314"/>
                <a:gd name="T36" fmla="*/ 0 w 88"/>
                <a:gd name="T37" fmla="*/ 314 h 314"/>
                <a:gd name="T38" fmla="*/ 44 w 88"/>
                <a:gd name="T39" fmla="*/ 314 h 314"/>
                <a:gd name="T40" fmla="*/ 88 w 88"/>
                <a:gd name="T41" fmla="*/ 314 h 314"/>
                <a:gd name="T42" fmla="*/ 74 w 88"/>
                <a:gd name="T43" fmla="*/ 299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314">
                  <a:moveTo>
                    <a:pt x="74" y="299"/>
                  </a:moveTo>
                  <a:cubicBezTo>
                    <a:pt x="74" y="285"/>
                    <a:pt x="74" y="285"/>
                    <a:pt x="74" y="285"/>
                  </a:cubicBezTo>
                  <a:cubicBezTo>
                    <a:pt x="74" y="285"/>
                    <a:pt x="74" y="285"/>
                    <a:pt x="74" y="284"/>
                  </a:cubicBezTo>
                  <a:cubicBezTo>
                    <a:pt x="74" y="47"/>
                    <a:pt x="74" y="47"/>
                    <a:pt x="74" y="47"/>
                  </a:cubicBezTo>
                  <a:cubicBezTo>
                    <a:pt x="74" y="46"/>
                    <a:pt x="74" y="46"/>
                    <a:pt x="74" y="45"/>
                  </a:cubicBezTo>
                  <a:cubicBezTo>
                    <a:pt x="74" y="45"/>
                    <a:pt x="74" y="45"/>
                    <a:pt x="74" y="45"/>
                  </a:cubicBezTo>
                  <a:cubicBezTo>
                    <a:pt x="74" y="35"/>
                    <a:pt x="74" y="35"/>
                    <a:pt x="74" y="35"/>
                  </a:cubicBezTo>
                  <a:cubicBezTo>
                    <a:pt x="74" y="35"/>
                    <a:pt x="74" y="35"/>
                    <a:pt x="74" y="35"/>
                  </a:cubicBezTo>
                  <a:cubicBezTo>
                    <a:pt x="59" y="18"/>
                    <a:pt x="59" y="18"/>
                    <a:pt x="59" y="18"/>
                  </a:cubicBezTo>
                  <a:cubicBezTo>
                    <a:pt x="44" y="0"/>
                    <a:pt x="44" y="0"/>
                    <a:pt x="44" y="0"/>
                  </a:cubicBezTo>
                  <a:cubicBezTo>
                    <a:pt x="29" y="18"/>
                    <a:pt x="29" y="18"/>
                    <a:pt x="29" y="18"/>
                  </a:cubicBezTo>
                  <a:cubicBezTo>
                    <a:pt x="15" y="35"/>
                    <a:pt x="15" y="35"/>
                    <a:pt x="15" y="35"/>
                  </a:cubicBezTo>
                  <a:cubicBezTo>
                    <a:pt x="15" y="45"/>
                    <a:pt x="15" y="45"/>
                    <a:pt x="15" y="45"/>
                  </a:cubicBezTo>
                  <a:cubicBezTo>
                    <a:pt x="15" y="45"/>
                    <a:pt x="15" y="45"/>
                    <a:pt x="15" y="45"/>
                  </a:cubicBezTo>
                  <a:cubicBezTo>
                    <a:pt x="15" y="46"/>
                    <a:pt x="15" y="46"/>
                    <a:pt x="15" y="47"/>
                  </a:cubicBezTo>
                  <a:cubicBezTo>
                    <a:pt x="15" y="284"/>
                    <a:pt x="15" y="284"/>
                    <a:pt x="15" y="284"/>
                  </a:cubicBezTo>
                  <a:cubicBezTo>
                    <a:pt x="15" y="285"/>
                    <a:pt x="15" y="285"/>
                    <a:pt x="15" y="285"/>
                  </a:cubicBezTo>
                  <a:cubicBezTo>
                    <a:pt x="15" y="299"/>
                    <a:pt x="15" y="299"/>
                    <a:pt x="15" y="299"/>
                  </a:cubicBezTo>
                  <a:cubicBezTo>
                    <a:pt x="15" y="307"/>
                    <a:pt x="8" y="314"/>
                    <a:pt x="0" y="314"/>
                  </a:cubicBezTo>
                  <a:cubicBezTo>
                    <a:pt x="44" y="314"/>
                    <a:pt x="44" y="314"/>
                    <a:pt x="44" y="314"/>
                  </a:cubicBezTo>
                  <a:cubicBezTo>
                    <a:pt x="88" y="314"/>
                    <a:pt x="88" y="314"/>
                    <a:pt x="88" y="314"/>
                  </a:cubicBezTo>
                  <a:cubicBezTo>
                    <a:pt x="80" y="314"/>
                    <a:pt x="74" y="307"/>
                    <a:pt x="74" y="29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38" name="Rounded Rectangle 17">
              <a:extLst>
                <a:ext uri="{FF2B5EF4-FFF2-40B4-BE49-F238E27FC236}">
                  <a16:creationId xmlns:a16="http://schemas.microsoft.com/office/drawing/2014/main" xmlns="" id="{71009C49-684F-4894-90C6-9F0772805D19}"/>
                </a:ext>
              </a:extLst>
            </p:cNvPr>
            <p:cNvSpPr/>
            <p:nvPr/>
          </p:nvSpPr>
          <p:spPr>
            <a:xfrm flipV="1">
              <a:off x="1725903" y="4852696"/>
              <a:ext cx="3773485" cy="72637"/>
            </a:xfrm>
            <a:prstGeom prst="roundRect">
              <a:avLst>
                <a:gd name="adj" fmla="val 50000"/>
              </a:avLst>
            </a:prstGeom>
            <a:solidFill>
              <a:schemeClr val="tx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39" name="Oval 18">
              <a:extLst>
                <a:ext uri="{FF2B5EF4-FFF2-40B4-BE49-F238E27FC236}">
                  <a16:creationId xmlns:a16="http://schemas.microsoft.com/office/drawing/2014/main" xmlns="" id="{E97220E5-8FEE-4340-8BA8-77839CD414C2}"/>
                </a:ext>
              </a:extLst>
            </p:cNvPr>
            <p:cNvSpPr/>
            <p:nvPr/>
          </p:nvSpPr>
          <p:spPr>
            <a:xfrm>
              <a:off x="1725898" y="4841202"/>
              <a:ext cx="104818" cy="10481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0" name="Oval 43">
              <a:extLst>
                <a:ext uri="{FF2B5EF4-FFF2-40B4-BE49-F238E27FC236}">
                  <a16:creationId xmlns:a16="http://schemas.microsoft.com/office/drawing/2014/main" xmlns="" id="{52C59F1F-5451-4533-BA9C-15F708B88C15}"/>
                </a:ext>
              </a:extLst>
            </p:cNvPr>
            <p:cNvSpPr/>
            <p:nvPr/>
          </p:nvSpPr>
          <p:spPr>
            <a:xfrm>
              <a:off x="5434958" y="4841202"/>
              <a:ext cx="104818" cy="1048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1" name="Oval 44">
              <a:extLst>
                <a:ext uri="{FF2B5EF4-FFF2-40B4-BE49-F238E27FC236}">
                  <a16:creationId xmlns:a16="http://schemas.microsoft.com/office/drawing/2014/main" xmlns="" id="{C3D0CFC5-485F-4EF9-A0CB-3BCAE3C382ED}"/>
                </a:ext>
              </a:extLst>
            </p:cNvPr>
            <p:cNvSpPr/>
            <p:nvPr/>
          </p:nvSpPr>
          <p:spPr>
            <a:xfrm>
              <a:off x="4905095"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2" name="Oval 45">
              <a:extLst>
                <a:ext uri="{FF2B5EF4-FFF2-40B4-BE49-F238E27FC236}">
                  <a16:creationId xmlns:a16="http://schemas.microsoft.com/office/drawing/2014/main" xmlns="" id="{F231766F-3A2D-4879-A1CF-4B0FE0C03E28}"/>
                </a:ext>
              </a:extLst>
            </p:cNvPr>
            <p:cNvSpPr/>
            <p:nvPr/>
          </p:nvSpPr>
          <p:spPr>
            <a:xfrm>
              <a:off x="4375229"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3" name="Oval 46">
              <a:extLst>
                <a:ext uri="{FF2B5EF4-FFF2-40B4-BE49-F238E27FC236}">
                  <a16:creationId xmlns:a16="http://schemas.microsoft.com/office/drawing/2014/main" xmlns="" id="{FB0D9F2F-E007-4DAC-A43F-9EF439A1B427}"/>
                </a:ext>
              </a:extLst>
            </p:cNvPr>
            <p:cNvSpPr/>
            <p:nvPr/>
          </p:nvSpPr>
          <p:spPr>
            <a:xfrm>
              <a:off x="3845362"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4" name="Oval 47">
              <a:extLst>
                <a:ext uri="{FF2B5EF4-FFF2-40B4-BE49-F238E27FC236}">
                  <a16:creationId xmlns:a16="http://schemas.microsoft.com/office/drawing/2014/main" xmlns="" id="{2A427B59-EC77-4478-81E4-4E3ECAFBD6BF}"/>
                </a:ext>
              </a:extLst>
            </p:cNvPr>
            <p:cNvSpPr/>
            <p:nvPr/>
          </p:nvSpPr>
          <p:spPr>
            <a:xfrm>
              <a:off x="3315496"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5" name="Oval 48">
              <a:extLst>
                <a:ext uri="{FF2B5EF4-FFF2-40B4-BE49-F238E27FC236}">
                  <a16:creationId xmlns:a16="http://schemas.microsoft.com/office/drawing/2014/main" xmlns="" id="{761B4D06-479C-4D72-8B14-F907743613AF}"/>
                </a:ext>
              </a:extLst>
            </p:cNvPr>
            <p:cNvSpPr/>
            <p:nvPr/>
          </p:nvSpPr>
          <p:spPr>
            <a:xfrm>
              <a:off x="2785630"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6" name="Oval 52">
              <a:extLst>
                <a:ext uri="{FF2B5EF4-FFF2-40B4-BE49-F238E27FC236}">
                  <a16:creationId xmlns:a16="http://schemas.microsoft.com/office/drawing/2014/main" xmlns="" id="{B992C011-13BB-482E-8C5F-6CCF26ADB055}"/>
                </a:ext>
              </a:extLst>
            </p:cNvPr>
            <p:cNvSpPr/>
            <p:nvPr/>
          </p:nvSpPr>
          <p:spPr>
            <a:xfrm>
              <a:off x="2255763" y="4841202"/>
              <a:ext cx="104818" cy="1048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160" dirty="0">
                <a:solidFill>
                  <a:schemeClr val="bg1"/>
                </a:solidFill>
                <a:cs typeface="+mn-ea"/>
                <a:sym typeface="+mn-lt"/>
              </a:endParaRPr>
            </a:p>
          </p:txBody>
        </p:sp>
        <p:sp>
          <p:nvSpPr>
            <p:cNvPr id="47" name="Rectangle 19">
              <a:extLst>
                <a:ext uri="{FF2B5EF4-FFF2-40B4-BE49-F238E27FC236}">
                  <a16:creationId xmlns:a16="http://schemas.microsoft.com/office/drawing/2014/main" xmlns="" id="{B6AE8899-3DFE-482E-ACF9-DDC410850D13}"/>
                </a:ext>
              </a:extLst>
            </p:cNvPr>
            <p:cNvSpPr/>
            <p:nvPr/>
          </p:nvSpPr>
          <p:spPr>
            <a:xfrm>
              <a:off x="5247603" y="4954134"/>
              <a:ext cx="457177" cy="240066"/>
            </a:xfrm>
            <a:prstGeom prst="rect">
              <a:avLst/>
            </a:prstGeom>
          </p:spPr>
          <p:txBody>
            <a:bodyPr wrap="none">
              <a:spAutoFit/>
            </a:bodyPr>
            <a:lstStyle/>
            <a:p>
              <a:pPr algn="ctr"/>
              <a:r>
                <a:rPr lang="en-US" sz="960" dirty="0">
                  <a:solidFill>
                    <a:schemeClr val="bg1"/>
                  </a:solidFill>
                  <a:cs typeface="+mn-ea"/>
                  <a:sym typeface="+mn-lt"/>
                </a:rPr>
                <a:t>2017</a:t>
              </a:r>
              <a:endParaRPr lang="bg-BG" sz="960" dirty="0">
                <a:solidFill>
                  <a:schemeClr val="bg1"/>
                </a:solidFill>
                <a:cs typeface="+mn-ea"/>
                <a:sym typeface="+mn-lt"/>
              </a:endParaRPr>
            </a:p>
          </p:txBody>
        </p:sp>
        <p:sp>
          <p:nvSpPr>
            <p:cNvPr id="48" name="Rectangle 54">
              <a:extLst>
                <a:ext uri="{FF2B5EF4-FFF2-40B4-BE49-F238E27FC236}">
                  <a16:creationId xmlns:a16="http://schemas.microsoft.com/office/drawing/2014/main" xmlns="" id="{7879677B-6856-4A31-8BB6-563014693153}"/>
                </a:ext>
              </a:extLst>
            </p:cNvPr>
            <p:cNvSpPr/>
            <p:nvPr/>
          </p:nvSpPr>
          <p:spPr>
            <a:xfrm>
              <a:off x="4716872" y="4954134"/>
              <a:ext cx="466794" cy="240066"/>
            </a:xfrm>
            <a:prstGeom prst="rect">
              <a:avLst/>
            </a:prstGeom>
          </p:spPr>
          <p:txBody>
            <a:bodyPr wrap="none">
              <a:spAutoFit/>
            </a:bodyPr>
            <a:lstStyle/>
            <a:p>
              <a:pPr algn="ctr"/>
              <a:r>
                <a:rPr lang="en-US" sz="960" dirty="0">
                  <a:solidFill>
                    <a:schemeClr val="bg1"/>
                  </a:solidFill>
                  <a:cs typeface="+mn-ea"/>
                  <a:sym typeface="+mn-lt"/>
                </a:rPr>
                <a:t>2016</a:t>
              </a:r>
              <a:endParaRPr lang="bg-BG" sz="960" dirty="0">
                <a:solidFill>
                  <a:schemeClr val="bg1"/>
                </a:solidFill>
                <a:cs typeface="+mn-ea"/>
                <a:sym typeface="+mn-lt"/>
              </a:endParaRPr>
            </a:p>
          </p:txBody>
        </p:sp>
        <p:sp>
          <p:nvSpPr>
            <p:cNvPr id="49" name="Rectangle 55">
              <a:extLst>
                <a:ext uri="{FF2B5EF4-FFF2-40B4-BE49-F238E27FC236}">
                  <a16:creationId xmlns:a16="http://schemas.microsoft.com/office/drawing/2014/main" xmlns="" id="{8CB4ED85-ACC8-4E44-8AE0-CFE209178915}"/>
                </a:ext>
              </a:extLst>
            </p:cNvPr>
            <p:cNvSpPr/>
            <p:nvPr/>
          </p:nvSpPr>
          <p:spPr>
            <a:xfrm>
              <a:off x="4192545" y="4954134"/>
              <a:ext cx="463589" cy="240066"/>
            </a:xfrm>
            <a:prstGeom prst="rect">
              <a:avLst/>
            </a:prstGeom>
          </p:spPr>
          <p:txBody>
            <a:bodyPr wrap="none">
              <a:spAutoFit/>
            </a:bodyPr>
            <a:lstStyle/>
            <a:p>
              <a:pPr algn="ctr"/>
              <a:r>
                <a:rPr lang="en-US" sz="960" dirty="0">
                  <a:solidFill>
                    <a:schemeClr val="bg1"/>
                  </a:solidFill>
                  <a:cs typeface="+mn-ea"/>
                  <a:sym typeface="+mn-lt"/>
                </a:rPr>
                <a:t>2015</a:t>
              </a:r>
              <a:endParaRPr lang="bg-BG" sz="960" dirty="0">
                <a:solidFill>
                  <a:schemeClr val="bg1"/>
                </a:solidFill>
                <a:cs typeface="+mn-ea"/>
                <a:sym typeface="+mn-lt"/>
              </a:endParaRPr>
            </a:p>
          </p:txBody>
        </p:sp>
        <p:sp>
          <p:nvSpPr>
            <p:cNvPr id="50" name="Rectangle 56">
              <a:extLst>
                <a:ext uri="{FF2B5EF4-FFF2-40B4-BE49-F238E27FC236}">
                  <a16:creationId xmlns:a16="http://schemas.microsoft.com/office/drawing/2014/main" xmlns="" id="{C8AB5165-0DC5-4548-B623-9B057AA8DBDF}"/>
                </a:ext>
              </a:extLst>
            </p:cNvPr>
            <p:cNvSpPr/>
            <p:nvPr/>
          </p:nvSpPr>
          <p:spPr>
            <a:xfrm>
              <a:off x="3666616" y="4954134"/>
              <a:ext cx="463589" cy="240066"/>
            </a:xfrm>
            <a:prstGeom prst="rect">
              <a:avLst/>
            </a:prstGeom>
          </p:spPr>
          <p:txBody>
            <a:bodyPr wrap="none">
              <a:spAutoFit/>
            </a:bodyPr>
            <a:lstStyle/>
            <a:p>
              <a:pPr algn="ctr"/>
              <a:r>
                <a:rPr lang="en-US" sz="960" dirty="0">
                  <a:solidFill>
                    <a:schemeClr val="bg1"/>
                  </a:solidFill>
                  <a:cs typeface="+mn-ea"/>
                  <a:sym typeface="+mn-lt"/>
                </a:rPr>
                <a:t>2014</a:t>
              </a:r>
              <a:endParaRPr lang="bg-BG" sz="960" dirty="0">
                <a:solidFill>
                  <a:schemeClr val="bg1"/>
                </a:solidFill>
                <a:cs typeface="+mn-ea"/>
                <a:sym typeface="+mn-lt"/>
              </a:endParaRPr>
            </a:p>
          </p:txBody>
        </p:sp>
        <p:sp>
          <p:nvSpPr>
            <p:cNvPr id="51" name="Rectangle 57">
              <a:extLst>
                <a:ext uri="{FF2B5EF4-FFF2-40B4-BE49-F238E27FC236}">
                  <a16:creationId xmlns:a16="http://schemas.microsoft.com/office/drawing/2014/main" xmlns="" id="{3AAAB465-6DC1-41B6-B3CF-B2F792DE55CE}"/>
                </a:ext>
              </a:extLst>
            </p:cNvPr>
            <p:cNvSpPr/>
            <p:nvPr/>
          </p:nvSpPr>
          <p:spPr>
            <a:xfrm>
              <a:off x="3140686" y="4954134"/>
              <a:ext cx="463589" cy="240066"/>
            </a:xfrm>
            <a:prstGeom prst="rect">
              <a:avLst/>
            </a:prstGeom>
          </p:spPr>
          <p:txBody>
            <a:bodyPr wrap="none">
              <a:spAutoFit/>
            </a:bodyPr>
            <a:lstStyle/>
            <a:p>
              <a:pPr algn="ctr"/>
              <a:r>
                <a:rPr lang="en-US" sz="960" dirty="0">
                  <a:solidFill>
                    <a:schemeClr val="bg1"/>
                  </a:solidFill>
                  <a:cs typeface="+mn-ea"/>
                  <a:sym typeface="+mn-lt"/>
                </a:rPr>
                <a:t>2013</a:t>
              </a:r>
              <a:endParaRPr lang="bg-BG" sz="960" dirty="0">
                <a:solidFill>
                  <a:schemeClr val="bg1"/>
                </a:solidFill>
                <a:cs typeface="+mn-ea"/>
                <a:sym typeface="+mn-lt"/>
              </a:endParaRPr>
            </a:p>
          </p:txBody>
        </p:sp>
        <p:sp>
          <p:nvSpPr>
            <p:cNvPr id="52" name="Rectangle 58">
              <a:extLst>
                <a:ext uri="{FF2B5EF4-FFF2-40B4-BE49-F238E27FC236}">
                  <a16:creationId xmlns:a16="http://schemas.microsoft.com/office/drawing/2014/main" xmlns="" id="{22839528-9D2A-4E44-91F6-51D933E763BC}"/>
                </a:ext>
              </a:extLst>
            </p:cNvPr>
            <p:cNvSpPr/>
            <p:nvPr/>
          </p:nvSpPr>
          <p:spPr>
            <a:xfrm>
              <a:off x="2613154" y="4954134"/>
              <a:ext cx="466794" cy="240066"/>
            </a:xfrm>
            <a:prstGeom prst="rect">
              <a:avLst/>
            </a:prstGeom>
          </p:spPr>
          <p:txBody>
            <a:bodyPr wrap="none">
              <a:spAutoFit/>
            </a:bodyPr>
            <a:lstStyle/>
            <a:p>
              <a:pPr algn="ctr"/>
              <a:r>
                <a:rPr lang="en-US" sz="960" dirty="0">
                  <a:solidFill>
                    <a:schemeClr val="bg1"/>
                  </a:solidFill>
                  <a:cs typeface="+mn-ea"/>
                  <a:sym typeface="+mn-lt"/>
                </a:rPr>
                <a:t>2012</a:t>
              </a:r>
              <a:endParaRPr lang="bg-BG" sz="960" dirty="0">
                <a:solidFill>
                  <a:schemeClr val="bg1"/>
                </a:solidFill>
                <a:cs typeface="+mn-ea"/>
                <a:sym typeface="+mn-lt"/>
              </a:endParaRPr>
            </a:p>
          </p:txBody>
        </p:sp>
        <p:sp>
          <p:nvSpPr>
            <p:cNvPr id="53" name="Rectangle 59">
              <a:extLst>
                <a:ext uri="{FF2B5EF4-FFF2-40B4-BE49-F238E27FC236}">
                  <a16:creationId xmlns:a16="http://schemas.microsoft.com/office/drawing/2014/main" xmlns="" id="{7C4E97DD-070E-4252-BD18-5FA512CA4FDA}"/>
                </a:ext>
              </a:extLst>
            </p:cNvPr>
            <p:cNvSpPr/>
            <p:nvPr/>
          </p:nvSpPr>
          <p:spPr>
            <a:xfrm>
              <a:off x="2088827" y="4954134"/>
              <a:ext cx="463589" cy="240066"/>
            </a:xfrm>
            <a:prstGeom prst="rect">
              <a:avLst/>
            </a:prstGeom>
          </p:spPr>
          <p:txBody>
            <a:bodyPr wrap="none">
              <a:spAutoFit/>
            </a:bodyPr>
            <a:lstStyle/>
            <a:p>
              <a:pPr algn="ctr"/>
              <a:r>
                <a:rPr lang="en-US" sz="960" dirty="0">
                  <a:solidFill>
                    <a:schemeClr val="bg1"/>
                  </a:solidFill>
                  <a:cs typeface="+mn-ea"/>
                  <a:sym typeface="+mn-lt"/>
                </a:rPr>
                <a:t>2010</a:t>
              </a:r>
              <a:endParaRPr lang="bg-BG" sz="960" dirty="0">
                <a:solidFill>
                  <a:schemeClr val="bg1"/>
                </a:solidFill>
                <a:cs typeface="+mn-ea"/>
                <a:sym typeface="+mn-lt"/>
              </a:endParaRPr>
            </a:p>
          </p:txBody>
        </p:sp>
        <p:sp>
          <p:nvSpPr>
            <p:cNvPr id="54" name="Rectangle 60">
              <a:extLst>
                <a:ext uri="{FF2B5EF4-FFF2-40B4-BE49-F238E27FC236}">
                  <a16:creationId xmlns:a16="http://schemas.microsoft.com/office/drawing/2014/main" xmlns="" id="{9A5D520D-9459-4065-9187-9FEDE7149463}"/>
                </a:ext>
              </a:extLst>
            </p:cNvPr>
            <p:cNvSpPr/>
            <p:nvPr/>
          </p:nvSpPr>
          <p:spPr>
            <a:xfrm>
              <a:off x="1541257" y="4954134"/>
              <a:ext cx="506870" cy="240066"/>
            </a:xfrm>
            <a:prstGeom prst="rect">
              <a:avLst/>
            </a:prstGeom>
          </p:spPr>
          <p:txBody>
            <a:bodyPr wrap="none">
              <a:spAutoFit/>
            </a:bodyPr>
            <a:lstStyle/>
            <a:p>
              <a:pPr algn="ctr"/>
              <a:r>
                <a:rPr lang="en-US" sz="960" dirty="0">
                  <a:solidFill>
                    <a:schemeClr val="bg1"/>
                  </a:solidFill>
                  <a:cs typeface="+mn-ea"/>
                  <a:sym typeface="+mn-lt"/>
                </a:rPr>
                <a:t>2009</a:t>
              </a:r>
              <a:endParaRPr lang="bg-BG" sz="960" dirty="0">
                <a:solidFill>
                  <a:schemeClr val="bg1"/>
                </a:solidFill>
                <a:cs typeface="+mn-ea"/>
                <a:sym typeface="+mn-lt"/>
              </a:endParaRPr>
            </a:p>
          </p:txBody>
        </p:sp>
      </p:grpSp>
      <p:sp>
        <p:nvSpPr>
          <p:cNvPr id="55" name="TextBox 73">
            <a:extLst>
              <a:ext uri="{FF2B5EF4-FFF2-40B4-BE49-F238E27FC236}">
                <a16:creationId xmlns:a16="http://schemas.microsoft.com/office/drawing/2014/main" xmlns="" id="{50B80651-B741-41AE-ABFF-7289F2EA70D8}"/>
              </a:ext>
            </a:extLst>
          </p:cNvPr>
          <p:cNvSpPr txBox="1"/>
          <p:nvPr/>
        </p:nvSpPr>
        <p:spPr>
          <a:xfrm>
            <a:off x="6461855" y="3357336"/>
            <a:ext cx="4490542" cy="579774"/>
          </a:xfrm>
          <a:prstGeom prst="rect">
            <a:avLst/>
          </a:prstGeom>
        </p:spPr>
        <p:txBody>
          <a:bodyPr wrap="square" rtlCol="0">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6" name="TextBox 82">
            <a:extLst>
              <a:ext uri="{FF2B5EF4-FFF2-40B4-BE49-F238E27FC236}">
                <a16:creationId xmlns:a16="http://schemas.microsoft.com/office/drawing/2014/main" xmlns="" id="{49191578-FAA8-4CD3-93B7-BCA166525993}"/>
              </a:ext>
            </a:extLst>
          </p:cNvPr>
          <p:cNvSpPr txBox="1"/>
          <p:nvPr/>
        </p:nvSpPr>
        <p:spPr>
          <a:xfrm>
            <a:off x="6456949" y="4469583"/>
            <a:ext cx="4495447" cy="579774"/>
          </a:xfrm>
          <a:prstGeom prst="rect">
            <a:avLst/>
          </a:prstGeom>
        </p:spPr>
        <p:txBody>
          <a:bodyPr wrap="square" rtlCol="0">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grpSp>
        <p:nvGrpSpPr>
          <p:cNvPr id="57" name="组合 56">
            <a:extLst>
              <a:ext uri="{FF2B5EF4-FFF2-40B4-BE49-F238E27FC236}">
                <a16:creationId xmlns:a16="http://schemas.microsoft.com/office/drawing/2014/main" xmlns="" id="{1FE3E3AA-0634-416B-B7BB-EC8D1652EF37}"/>
              </a:ext>
            </a:extLst>
          </p:cNvPr>
          <p:cNvGrpSpPr/>
          <p:nvPr/>
        </p:nvGrpSpPr>
        <p:grpSpPr>
          <a:xfrm>
            <a:off x="6564379" y="3004792"/>
            <a:ext cx="1466807" cy="346814"/>
            <a:chOff x="6564379" y="3004792"/>
            <a:chExt cx="1466807" cy="346814"/>
          </a:xfrm>
        </p:grpSpPr>
        <p:grpSp>
          <p:nvGrpSpPr>
            <p:cNvPr id="58" name="组合 57">
              <a:extLst>
                <a:ext uri="{FF2B5EF4-FFF2-40B4-BE49-F238E27FC236}">
                  <a16:creationId xmlns:a16="http://schemas.microsoft.com/office/drawing/2014/main" xmlns="" id="{77277D05-AD81-4102-BB2F-F16DC0E67247}"/>
                </a:ext>
              </a:extLst>
            </p:cNvPr>
            <p:cNvGrpSpPr/>
            <p:nvPr/>
          </p:nvGrpSpPr>
          <p:grpSpPr>
            <a:xfrm>
              <a:off x="6564379" y="3004792"/>
              <a:ext cx="1466807" cy="346814"/>
              <a:chOff x="6564379" y="3004792"/>
              <a:chExt cx="1466807" cy="346814"/>
            </a:xfrm>
          </p:grpSpPr>
          <p:sp>
            <p:nvSpPr>
              <p:cNvPr id="60" name="Round Same Side Corner Rectangle 68">
                <a:extLst>
                  <a:ext uri="{FF2B5EF4-FFF2-40B4-BE49-F238E27FC236}">
                    <a16:creationId xmlns:a16="http://schemas.microsoft.com/office/drawing/2014/main" xmlns="" id="{9EB1EE00-6B3A-4DC9-89F4-5559FAFB5F9D}"/>
                  </a:ext>
                </a:extLst>
              </p:cNvPr>
              <p:cNvSpPr/>
              <p:nvPr/>
            </p:nvSpPr>
            <p:spPr>
              <a:xfrm rot="5400000">
                <a:off x="7124376" y="2444795"/>
                <a:ext cx="346814" cy="1466807"/>
              </a:xfrm>
              <a:prstGeom prst="round2SameRect">
                <a:avLst>
                  <a:gd name="adj1" fmla="val 50000"/>
                  <a:gd name="adj2" fmla="val 50000"/>
                </a:avLst>
              </a:prstGeom>
              <a:solidFill>
                <a:schemeClr val="tx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bg-BG" sz="2160" dirty="0">
                  <a:cs typeface="+mn-ea"/>
                  <a:sym typeface="+mn-lt"/>
                </a:endParaRPr>
              </a:p>
            </p:txBody>
          </p:sp>
          <p:sp>
            <p:nvSpPr>
              <p:cNvPr id="61" name="Freeform 11">
                <a:extLst>
                  <a:ext uri="{FF2B5EF4-FFF2-40B4-BE49-F238E27FC236}">
                    <a16:creationId xmlns:a16="http://schemas.microsoft.com/office/drawing/2014/main" xmlns="" id="{33F9DDCE-A495-48DA-A455-3DCF7FA503E6}"/>
                  </a:ext>
                </a:extLst>
              </p:cNvPr>
              <p:cNvSpPr>
                <a:spLocks/>
              </p:cNvSpPr>
              <p:nvPr/>
            </p:nvSpPr>
            <p:spPr bwMode="auto">
              <a:xfrm>
                <a:off x="6564382" y="3008367"/>
                <a:ext cx="349472" cy="343234"/>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blipFill>
                <a:blip r:embed="rId3"/>
                <a:stretch>
                  <a:fillRect/>
                </a:stretch>
              </a:blip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62" name="Rectangle 70">
                <a:extLst>
                  <a:ext uri="{FF2B5EF4-FFF2-40B4-BE49-F238E27FC236}">
                    <a16:creationId xmlns:a16="http://schemas.microsoft.com/office/drawing/2014/main" xmlns="" id="{3B778DCD-AEDE-4FE0-9321-B8F4DBEF79A9}"/>
                  </a:ext>
                </a:extLst>
              </p:cNvPr>
              <p:cNvSpPr/>
              <p:nvPr/>
            </p:nvSpPr>
            <p:spPr>
              <a:xfrm>
                <a:off x="6902153" y="3037929"/>
                <a:ext cx="700833" cy="276999"/>
              </a:xfrm>
              <a:prstGeom prst="rect">
                <a:avLst/>
              </a:prstGeom>
            </p:spPr>
            <p:txBody>
              <a:bodyPr wrap="none">
                <a:spAutoFit/>
              </a:bodyPr>
              <a:lstStyle/>
              <a:p>
                <a:r>
                  <a:rPr lang="en-US" sz="1200" dirty="0" err="1">
                    <a:solidFill>
                      <a:schemeClr val="bg1"/>
                    </a:solidFill>
                    <a:latin typeface="叶根友刀锋黑草" panose="02010601030101010101" pitchFamily="2" charset="-122"/>
                    <a:ea typeface="叶根友刀锋黑草" panose="02010601030101010101" pitchFamily="2" charset="-122"/>
                    <a:sym typeface="+mn-lt"/>
                  </a:rPr>
                  <a:t>Wechat</a:t>
                </a:r>
                <a:endParaRPr lang="bg-BG" sz="1200" dirty="0">
                  <a:solidFill>
                    <a:schemeClr val="bg1"/>
                  </a:solidFill>
                  <a:ea typeface="叶根友刀锋黑草" panose="02010601030101010101" pitchFamily="2" charset="-122"/>
                  <a:sym typeface="+mn-lt"/>
                </a:endParaRPr>
              </a:p>
            </p:txBody>
          </p:sp>
        </p:grpSp>
        <p:sp>
          <p:nvSpPr>
            <p:cNvPr id="59" name="KSO_Shape">
              <a:extLst>
                <a:ext uri="{FF2B5EF4-FFF2-40B4-BE49-F238E27FC236}">
                  <a16:creationId xmlns:a16="http://schemas.microsoft.com/office/drawing/2014/main" xmlns="" id="{0AE8303F-BB2C-4359-95DB-BFD398528716}"/>
                </a:ext>
              </a:extLst>
            </p:cNvPr>
            <p:cNvSpPr/>
            <p:nvPr/>
          </p:nvSpPr>
          <p:spPr>
            <a:xfrm>
              <a:off x="6669111" y="3114761"/>
              <a:ext cx="140015" cy="13044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grpSp>
        <p:nvGrpSpPr>
          <p:cNvPr id="63" name="组合 62">
            <a:extLst>
              <a:ext uri="{FF2B5EF4-FFF2-40B4-BE49-F238E27FC236}">
                <a16:creationId xmlns:a16="http://schemas.microsoft.com/office/drawing/2014/main" xmlns="" id="{C9AD97A7-9E73-46EC-A6C5-A4A65685A7EA}"/>
              </a:ext>
            </a:extLst>
          </p:cNvPr>
          <p:cNvGrpSpPr/>
          <p:nvPr/>
        </p:nvGrpSpPr>
        <p:grpSpPr>
          <a:xfrm>
            <a:off x="6559473" y="4117040"/>
            <a:ext cx="1466807" cy="346814"/>
            <a:chOff x="6559473" y="4117040"/>
            <a:chExt cx="1466807" cy="346814"/>
          </a:xfrm>
        </p:grpSpPr>
        <p:sp>
          <p:nvSpPr>
            <p:cNvPr id="64" name="Round Same Side Corner Rectangle 78">
              <a:extLst>
                <a:ext uri="{FF2B5EF4-FFF2-40B4-BE49-F238E27FC236}">
                  <a16:creationId xmlns:a16="http://schemas.microsoft.com/office/drawing/2014/main" xmlns="" id="{9C6A6585-1773-4AE5-8340-E9F9CA5C9898}"/>
                </a:ext>
              </a:extLst>
            </p:cNvPr>
            <p:cNvSpPr/>
            <p:nvPr/>
          </p:nvSpPr>
          <p:spPr>
            <a:xfrm rot="5400000">
              <a:off x="7119470" y="3557043"/>
              <a:ext cx="346814" cy="1466807"/>
            </a:xfrm>
            <a:prstGeom prst="round2SameRect">
              <a:avLst>
                <a:gd name="adj1" fmla="val 50000"/>
                <a:gd name="adj2" fmla="val 50000"/>
              </a:avLst>
            </a:prstGeom>
            <a:solidFill>
              <a:schemeClr val="tx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bg-BG" sz="2160" dirty="0">
                <a:cs typeface="+mn-ea"/>
                <a:sym typeface="+mn-lt"/>
              </a:endParaRPr>
            </a:p>
          </p:txBody>
        </p:sp>
        <p:sp>
          <p:nvSpPr>
            <p:cNvPr id="65" name="Freeform 11">
              <a:extLst>
                <a:ext uri="{FF2B5EF4-FFF2-40B4-BE49-F238E27FC236}">
                  <a16:creationId xmlns:a16="http://schemas.microsoft.com/office/drawing/2014/main" xmlns="" id="{BCB01250-6F83-4006-A40D-C4B00EA6ABEE}"/>
                </a:ext>
              </a:extLst>
            </p:cNvPr>
            <p:cNvSpPr>
              <a:spLocks/>
            </p:cNvSpPr>
            <p:nvPr/>
          </p:nvSpPr>
          <p:spPr bwMode="auto">
            <a:xfrm>
              <a:off x="6559476" y="4120615"/>
              <a:ext cx="349472" cy="343234"/>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blipFill>
              <a:blip r:embed="rId3"/>
              <a:stretch>
                <a:fillRect/>
              </a:stretch>
            </a:blipFill>
            <a:ln>
              <a:noFill/>
            </a:ln>
          </p:spPr>
          <p:txBody>
            <a:bodyPr vert="horz" wrap="square" lIns="109728" tIns="54864" rIns="109728" bIns="54864" numCol="1" anchor="t" anchorCtr="0" compatLnSpc="1">
              <a:prstTxWarp prst="textNoShape">
                <a:avLst/>
              </a:prstTxWarp>
            </a:bodyPr>
            <a:lstStyle/>
            <a:p>
              <a:endParaRPr lang="bg-BG" sz="2160" dirty="0">
                <a:cs typeface="+mn-ea"/>
                <a:sym typeface="+mn-lt"/>
              </a:endParaRPr>
            </a:p>
          </p:txBody>
        </p:sp>
        <p:sp>
          <p:nvSpPr>
            <p:cNvPr id="66" name="Rectangle 80">
              <a:extLst>
                <a:ext uri="{FF2B5EF4-FFF2-40B4-BE49-F238E27FC236}">
                  <a16:creationId xmlns:a16="http://schemas.microsoft.com/office/drawing/2014/main" xmlns="" id="{38D1751C-5EC8-42DB-B2DB-270226936AFE}"/>
                </a:ext>
              </a:extLst>
            </p:cNvPr>
            <p:cNvSpPr/>
            <p:nvPr/>
          </p:nvSpPr>
          <p:spPr>
            <a:xfrm>
              <a:off x="6897248" y="4150177"/>
              <a:ext cx="633507" cy="276999"/>
            </a:xfrm>
            <a:prstGeom prst="rect">
              <a:avLst/>
            </a:prstGeom>
          </p:spPr>
          <p:txBody>
            <a:bodyPr wrap="none">
              <a:spAutoFit/>
            </a:bodyPr>
            <a:lstStyle/>
            <a:p>
              <a:r>
                <a:rPr lang="en-US" sz="1200" dirty="0">
                  <a:solidFill>
                    <a:schemeClr val="bg1"/>
                  </a:solidFill>
                  <a:latin typeface="叶根友刀锋黑草" panose="02010601030101010101" pitchFamily="2" charset="-122"/>
                  <a:ea typeface="叶根友刀锋黑草" panose="02010601030101010101" pitchFamily="2" charset="-122"/>
                  <a:sym typeface="+mn-lt"/>
                </a:rPr>
                <a:t>Weibo</a:t>
              </a:r>
              <a:endParaRPr lang="bg-BG" sz="1200" dirty="0">
                <a:solidFill>
                  <a:schemeClr val="bg1"/>
                </a:solidFill>
                <a:ea typeface="叶根友刀锋黑草" panose="02010601030101010101" pitchFamily="2" charset="-122"/>
                <a:sym typeface="+mn-lt"/>
              </a:endParaRPr>
            </a:p>
          </p:txBody>
        </p:sp>
        <p:sp>
          <p:nvSpPr>
            <p:cNvPr id="67" name="KSO_Shape">
              <a:extLst>
                <a:ext uri="{FF2B5EF4-FFF2-40B4-BE49-F238E27FC236}">
                  <a16:creationId xmlns:a16="http://schemas.microsoft.com/office/drawing/2014/main" xmlns="" id="{94204AFC-76F5-4A07-B7F0-F181CCDF00AA}"/>
                </a:ext>
              </a:extLst>
            </p:cNvPr>
            <p:cNvSpPr/>
            <p:nvPr/>
          </p:nvSpPr>
          <p:spPr>
            <a:xfrm>
              <a:off x="6664205" y="4235293"/>
              <a:ext cx="140014" cy="11387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Tree>
    <p:extLst>
      <p:ext uri="{BB962C8B-B14F-4D97-AF65-F5344CB8AC3E}">
        <p14:creationId xmlns:p14="http://schemas.microsoft.com/office/powerpoint/2010/main" val="3863881472"/>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28"/>
                                            </p:tgtEl>
                                            <p:attrNameLst>
                                              <p:attrName>style.visibility</p:attrName>
                                            </p:attrNameLst>
                                          </p:cBhvr>
                                          <p:to>
                                            <p:strVal val="visible"/>
                                          </p:to>
                                        </p:set>
                                        <p:anim calcmode="lin" valueType="num" p14:bounceEnd="50000">
                                          <p:cBhvr additive="base">
                                            <p:cTn id="12"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8"/>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14:presetBounceEnd="80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80000">
                                          <p:cBhvr additive="base">
                                            <p:cTn id="16" dur="500" fill="hold"/>
                                            <p:tgtEl>
                                              <p:spTgt spid="29"/>
                                            </p:tgtEl>
                                            <p:attrNameLst>
                                              <p:attrName>ppt_x</p:attrName>
                                            </p:attrNameLst>
                                          </p:cBhvr>
                                          <p:tavLst>
                                            <p:tav tm="0">
                                              <p:val>
                                                <p:strVal val="0-#ppt_w/2"/>
                                              </p:val>
                                            </p:tav>
                                            <p:tav tm="100000">
                                              <p:val>
                                                <p:strVal val="#ppt_x"/>
                                              </p:val>
                                            </p:tav>
                                          </p:tavLst>
                                        </p:anim>
                                        <p:anim calcmode="lin" valueType="num" p14:bounceEnd="80000">
                                          <p:cBhvr additive="base">
                                            <p:cTn id="17" dur="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80000">
                                      <p:stCondLst>
                                        <p:cond delay="0"/>
                                      </p:stCondLst>
                                      <p:iterate type="wd">
                                        <p:tmPct val="10000"/>
                                      </p:iterate>
                                      <p:childTnLst>
                                        <p:set>
                                          <p:cBhvr>
                                            <p:cTn id="19" dur="1" fill="hold">
                                              <p:stCondLst>
                                                <p:cond delay="0"/>
                                              </p:stCondLst>
                                            </p:cTn>
                                            <p:tgtEl>
                                              <p:spTgt spid="57"/>
                                            </p:tgtEl>
                                            <p:attrNameLst>
                                              <p:attrName>style.visibility</p:attrName>
                                            </p:attrNameLst>
                                          </p:cBhvr>
                                          <p:to>
                                            <p:strVal val="visible"/>
                                          </p:to>
                                        </p:set>
                                        <p:anim calcmode="lin" valueType="num" p14:bounceEnd="80000">
                                          <p:cBhvr additive="base">
                                            <p:cTn id="20" dur="500" fill="hold"/>
                                            <p:tgtEl>
                                              <p:spTgt spid="57"/>
                                            </p:tgtEl>
                                            <p:attrNameLst>
                                              <p:attrName>ppt_x</p:attrName>
                                            </p:attrNameLst>
                                          </p:cBhvr>
                                          <p:tavLst>
                                            <p:tav tm="0">
                                              <p:val>
                                                <p:strVal val="1+#ppt_w/2"/>
                                              </p:val>
                                            </p:tav>
                                            <p:tav tm="100000">
                                              <p:val>
                                                <p:strVal val="#ppt_x"/>
                                              </p:val>
                                            </p:tav>
                                          </p:tavLst>
                                        </p:anim>
                                        <p:anim calcmode="lin" valueType="num" p14:bounceEnd="80000">
                                          <p:cBhvr additive="base">
                                            <p:cTn id="21" dur="500" fill="hold"/>
                                            <p:tgtEl>
                                              <p:spTgt spid="5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80000">
                                      <p:stCondLst>
                                        <p:cond delay="250"/>
                                      </p:stCondLst>
                                      <p:iterate type="wd">
                                        <p:tmPct val="10000"/>
                                      </p:iterate>
                                      <p:childTnLst>
                                        <p:set>
                                          <p:cBhvr>
                                            <p:cTn id="23" dur="1" fill="hold">
                                              <p:stCondLst>
                                                <p:cond delay="0"/>
                                              </p:stCondLst>
                                            </p:cTn>
                                            <p:tgtEl>
                                              <p:spTgt spid="55"/>
                                            </p:tgtEl>
                                            <p:attrNameLst>
                                              <p:attrName>style.visibility</p:attrName>
                                            </p:attrNameLst>
                                          </p:cBhvr>
                                          <p:to>
                                            <p:strVal val="visible"/>
                                          </p:to>
                                        </p:set>
                                        <p:anim calcmode="lin" valueType="num" p14:bounceEnd="80000">
                                          <p:cBhvr additive="base">
                                            <p:cTn id="24" dur="500" fill="hold"/>
                                            <p:tgtEl>
                                              <p:spTgt spid="55"/>
                                            </p:tgtEl>
                                            <p:attrNameLst>
                                              <p:attrName>ppt_x</p:attrName>
                                            </p:attrNameLst>
                                          </p:cBhvr>
                                          <p:tavLst>
                                            <p:tav tm="0">
                                              <p:val>
                                                <p:strVal val="1+#ppt_w/2"/>
                                              </p:val>
                                            </p:tav>
                                            <p:tav tm="100000">
                                              <p:val>
                                                <p:strVal val="#ppt_x"/>
                                              </p:val>
                                            </p:tav>
                                          </p:tavLst>
                                        </p:anim>
                                        <p:anim calcmode="lin" valueType="num" p14:bounceEnd="80000">
                                          <p:cBhvr additive="base">
                                            <p:cTn id="25" dur="500" fill="hold"/>
                                            <p:tgtEl>
                                              <p:spTgt spid="5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80000">
                                      <p:stCondLst>
                                        <p:cond delay="1750"/>
                                      </p:stCondLst>
                                      <p:iterate type="wd">
                                        <p:tmPct val="10000"/>
                                      </p:iterate>
                                      <p:childTnLst>
                                        <p:set>
                                          <p:cBhvr>
                                            <p:cTn id="27" dur="1" fill="hold">
                                              <p:stCondLst>
                                                <p:cond delay="0"/>
                                              </p:stCondLst>
                                            </p:cTn>
                                            <p:tgtEl>
                                              <p:spTgt spid="63"/>
                                            </p:tgtEl>
                                            <p:attrNameLst>
                                              <p:attrName>style.visibility</p:attrName>
                                            </p:attrNameLst>
                                          </p:cBhvr>
                                          <p:to>
                                            <p:strVal val="visible"/>
                                          </p:to>
                                        </p:set>
                                        <p:anim calcmode="lin" valueType="num" p14:bounceEnd="80000">
                                          <p:cBhvr additive="base">
                                            <p:cTn id="28" dur="500" fill="hold"/>
                                            <p:tgtEl>
                                              <p:spTgt spid="63"/>
                                            </p:tgtEl>
                                            <p:attrNameLst>
                                              <p:attrName>ppt_x</p:attrName>
                                            </p:attrNameLst>
                                          </p:cBhvr>
                                          <p:tavLst>
                                            <p:tav tm="0">
                                              <p:val>
                                                <p:strVal val="1+#ppt_w/2"/>
                                              </p:val>
                                            </p:tav>
                                            <p:tav tm="100000">
                                              <p:val>
                                                <p:strVal val="#ppt_x"/>
                                              </p:val>
                                            </p:tav>
                                          </p:tavLst>
                                        </p:anim>
                                        <p:anim calcmode="lin" valueType="num" p14:bounceEnd="80000">
                                          <p:cBhvr additive="base">
                                            <p:cTn id="29" dur="500" fill="hold"/>
                                            <p:tgtEl>
                                              <p:spTgt spid="6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80000">
                                      <p:stCondLst>
                                        <p:cond delay="1750"/>
                                      </p:stCondLst>
                                      <p:iterate type="wd">
                                        <p:tmPct val="10000"/>
                                      </p:iterate>
                                      <p:childTnLst>
                                        <p:set>
                                          <p:cBhvr>
                                            <p:cTn id="31" dur="1" fill="hold">
                                              <p:stCondLst>
                                                <p:cond delay="0"/>
                                              </p:stCondLst>
                                            </p:cTn>
                                            <p:tgtEl>
                                              <p:spTgt spid="56"/>
                                            </p:tgtEl>
                                            <p:attrNameLst>
                                              <p:attrName>style.visibility</p:attrName>
                                            </p:attrNameLst>
                                          </p:cBhvr>
                                          <p:to>
                                            <p:strVal val="visible"/>
                                          </p:to>
                                        </p:set>
                                        <p:anim calcmode="lin" valueType="num" p14:bounceEnd="80000">
                                          <p:cBhvr additive="base">
                                            <p:cTn id="32" dur="500" fill="hold"/>
                                            <p:tgtEl>
                                              <p:spTgt spid="56"/>
                                            </p:tgtEl>
                                            <p:attrNameLst>
                                              <p:attrName>ppt_x</p:attrName>
                                            </p:attrNameLst>
                                          </p:cBhvr>
                                          <p:tavLst>
                                            <p:tav tm="0">
                                              <p:val>
                                                <p:strVal val="1+#ppt_w/2"/>
                                              </p:val>
                                            </p:tav>
                                            <p:tav tm="100000">
                                              <p:val>
                                                <p:strVal val="#ppt_x"/>
                                              </p:val>
                                            </p:tav>
                                          </p:tavLst>
                                        </p:anim>
                                        <p:anim calcmode="lin" valueType="num" p14:bounceEnd="80000">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 presetClass="entr" presetSubtype="4" fill="hold" nodeType="withEffect">
                                      <p:stCondLst>
                                        <p:cond delay="2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0-#ppt_w/2"/>
                                              </p:val>
                                            </p:tav>
                                            <p:tav tm="100000">
                                              <p:val>
                                                <p:strVal val="#ppt_x"/>
                                              </p:val>
                                            </p:tav>
                                          </p:tavLst>
                                        </p:anim>
                                        <p:anim calcmode="lin" valueType="num">
                                          <p:cBhvr additive="base">
                                            <p:cTn id="17" dur="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iterate type="wd">
                                        <p:tmPct val="10000"/>
                                      </p:iterate>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fill="hold"/>
                                            <p:tgtEl>
                                              <p:spTgt spid="57"/>
                                            </p:tgtEl>
                                            <p:attrNameLst>
                                              <p:attrName>ppt_x</p:attrName>
                                            </p:attrNameLst>
                                          </p:cBhvr>
                                          <p:tavLst>
                                            <p:tav tm="0">
                                              <p:val>
                                                <p:strVal val="1+#ppt_w/2"/>
                                              </p:val>
                                            </p:tav>
                                            <p:tav tm="100000">
                                              <p:val>
                                                <p:strVal val="#ppt_x"/>
                                              </p:val>
                                            </p:tav>
                                          </p:tavLst>
                                        </p:anim>
                                        <p:anim calcmode="lin" valueType="num">
                                          <p:cBhvr additive="base">
                                            <p:cTn id="21" dur="500" fill="hold"/>
                                            <p:tgtEl>
                                              <p:spTgt spid="5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iterate type="wd">
                                        <p:tmPct val="10000"/>
                                      </p:iterate>
                                      <p:childTnLst>
                                        <p:set>
                                          <p:cBhvr>
                                            <p:cTn id="23" dur="1" fill="hold">
                                              <p:stCondLst>
                                                <p:cond delay="0"/>
                                              </p:stCondLst>
                                            </p:cTn>
                                            <p:tgtEl>
                                              <p:spTgt spid="55"/>
                                            </p:tgtEl>
                                            <p:attrNameLst>
                                              <p:attrName>style.visibility</p:attrName>
                                            </p:attrNameLst>
                                          </p:cBhvr>
                                          <p:to>
                                            <p:strVal val="visible"/>
                                          </p:to>
                                        </p:set>
                                        <p:anim calcmode="lin" valueType="num">
                                          <p:cBhvr additive="base">
                                            <p:cTn id="24" dur="500" fill="hold"/>
                                            <p:tgtEl>
                                              <p:spTgt spid="55"/>
                                            </p:tgtEl>
                                            <p:attrNameLst>
                                              <p:attrName>ppt_x</p:attrName>
                                            </p:attrNameLst>
                                          </p:cBhvr>
                                          <p:tavLst>
                                            <p:tav tm="0">
                                              <p:val>
                                                <p:strVal val="1+#ppt_w/2"/>
                                              </p:val>
                                            </p:tav>
                                            <p:tav tm="100000">
                                              <p:val>
                                                <p:strVal val="#ppt_x"/>
                                              </p:val>
                                            </p:tav>
                                          </p:tavLst>
                                        </p:anim>
                                        <p:anim calcmode="lin" valueType="num">
                                          <p:cBhvr additive="base">
                                            <p:cTn id="25" dur="500" fill="hold"/>
                                            <p:tgtEl>
                                              <p:spTgt spid="5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750"/>
                                      </p:stCondLst>
                                      <p:iterate type="wd">
                                        <p:tmPct val="10000"/>
                                      </p:iterate>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1+#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750"/>
                                      </p:stCondLst>
                                      <p:iterate type="wd">
                                        <p:tmPct val="10000"/>
                                      </p:iterate>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1+#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5" grpId="0"/>
          <p:bldP spid="5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A_Freeform: Shape 5">
            <a:extLst>
              <a:ext uri="{FF2B5EF4-FFF2-40B4-BE49-F238E27FC236}">
                <a16:creationId xmlns:a16="http://schemas.microsoft.com/office/drawing/2014/main" xmlns="" id="{2542E6FB-BD36-4918-A8ED-6400C3A3E99F}"/>
              </a:ext>
            </a:extLst>
          </p:cNvPr>
          <p:cNvSpPr>
            <a:spLocks/>
          </p:cNvSpPr>
          <p:nvPr>
            <p:custDataLst>
              <p:tags r:id="rId1"/>
            </p:custDataLst>
          </p:nvPr>
        </p:nvSpPr>
        <p:spPr bwMode="auto">
          <a:xfrm>
            <a:off x="5640564" y="4767810"/>
            <a:ext cx="1110748" cy="423823"/>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blipFill>
            <a:blip r:embed="rId47"/>
            <a:stretch>
              <a:fillRect/>
            </a:stretch>
          </a:blipFill>
          <a:ln>
            <a:noFill/>
          </a:ln>
        </p:spPr>
        <p:txBody>
          <a:bodyPr anchor="ctr"/>
          <a:lstStyle/>
          <a:p>
            <a:pPr algn="ctr"/>
            <a:endParaRPr/>
          </a:p>
        </p:txBody>
      </p:sp>
      <p:sp>
        <p:nvSpPr>
          <p:cNvPr id="26" name="PA_Freeform: Shape 6">
            <a:extLst>
              <a:ext uri="{FF2B5EF4-FFF2-40B4-BE49-F238E27FC236}">
                <a16:creationId xmlns:a16="http://schemas.microsoft.com/office/drawing/2014/main" xmlns="" id="{BCE7B822-E1DA-465C-BFE3-3B3F6397FC7E}"/>
              </a:ext>
            </a:extLst>
          </p:cNvPr>
          <p:cNvSpPr>
            <a:spLocks/>
          </p:cNvSpPr>
          <p:nvPr>
            <p:custDataLst>
              <p:tags r:id="rId2"/>
            </p:custDataLst>
          </p:nvPr>
        </p:nvSpPr>
        <p:spPr bwMode="auto">
          <a:xfrm>
            <a:off x="5640564" y="4979721"/>
            <a:ext cx="553588" cy="766691"/>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blipFill>
            <a:blip r:embed="rId47"/>
            <a:stretch>
              <a:fillRect/>
            </a:stretch>
          </a:blipFill>
          <a:ln>
            <a:noFill/>
          </a:ln>
        </p:spPr>
        <p:txBody>
          <a:bodyPr anchor="ctr"/>
          <a:lstStyle/>
          <a:p>
            <a:pPr algn="ctr"/>
            <a:endParaRPr/>
          </a:p>
        </p:txBody>
      </p:sp>
      <p:sp>
        <p:nvSpPr>
          <p:cNvPr id="27" name="PA_Freeform: Shape 7">
            <a:extLst>
              <a:ext uri="{FF2B5EF4-FFF2-40B4-BE49-F238E27FC236}">
                <a16:creationId xmlns:a16="http://schemas.microsoft.com/office/drawing/2014/main" xmlns="" id="{54669EAE-843A-43A5-A5AE-56955DF76C38}"/>
              </a:ext>
            </a:extLst>
          </p:cNvPr>
          <p:cNvSpPr>
            <a:spLocks/>
          </p:cNvSpPr>
          <p:nvPr>
            <p:custDataLst>
              <p:tags r:id="rId3"/>
            </p:custDataLst>
          </p:nvPr>
        </p:nvSpPr>
        <p:spPr bwMode="auto">
          <a:xfrm>
            <a:off x="6194152" y="4979721"/>
            <a:ext cx="557160" cy="766691"/>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blipFill>
            <a:blip r:embed="rId47"/>
            <a:stretch>
              <a:fillRect/>
            </a:stretch>
          </a:blipFill>
          <a:ln>
            <a:noFill/>
          </a:ln>
        </p:spPr>
        <p:txBody>
          <a:bodyPr anchor="ctr"/>
          <a:lstStyle/>
          <a:p>
            <a:pPr algn="ctr"/>
            <a:endParaRPr/>
          </a:p>
        </p:txBody>
      </p:sp>
      <p:sp>
        <p:nvSpPr>
          <p:cNvPr id="28" name="PA_Freeform: Shape 8">
            <a:extLst>
              <a:ext uri="{FF2B5EF4-FFF2-40B4-BE49-F238E27FC236}">
                <a16:creationId xmlns:a16="http://schemas.microsoft.com/office/drawing/2014/main" xmlns="" id="{23AA7A6C-5158-4C54-BC90-96E3D18762A1}"/>
              </a:ext>
            </a:extLst>
          </p:cNvPr>
          <p:cNvSpPr>
            <a:spLocks/>
          </p:cNvSpPr>
          <p:nvPr>
            <p:custDataLst>
              <p:tags r:id="rId4"/>
            </p:custDataLst>
          </p:nvPr>
        </p:nvSpPr>
        <p:spPr bwMode="auto">
          <a:xfrm>
            <a:off x="5306030" y="4133267"/>
            <a:ext cx="1778624" cy="266675"/>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blipFill>
            <a:blip r:embed="rId47"/>
            <a:stretch>
              <a:fillRect/>
            </a:stretch>
          </a:blipFill>
          <a:ln>
            <a:noFill/>
          </a:ln>
        </p:spPr>
        <p:txBody>
          <a:bodyPr anchor="ctr"/>
          <a:lstStyle/>
          <a:p>
            <a:pPr algn="ctr"/>
            <a:endParaRPr/>
          </a:p>
        </p:txBody>
      </p:sp>
      <p:sp>
        <p:nvSpPr>
          <p:cNvPr id="29" name="PA_Freeform: Shape 9">
            <a:extLst>
              <a:ext uri="{FF2B5EF4-FFF2-40B4-BE49-F238E27FC236}">
                <a16:creationId xmlns:a16="http://schemas.microsoft.com/office/drawing/2014/main" xmlns="" id="{112AD3FB-9274-4DEA-910F-EDD288830819}"/>
              </a:ext>
            </a:extLst>
          </p:cNvPr>
          <p:cNvSpPr>
            <a:spLocks/>
          </p:cNvSpPr>
          <p:nvPr>
            <p:custDataLst>
              <p:tags r:id="rId5"/>
            </p:custDataLst>
          </p:nvPr>
        </p:nvSpPr>
        <p:spPr bwMode="auto">
          <a:xfrm>
            <a:off x="5306030" y="4266604"/>
            <a:ext cx="888122" cy="735737"/>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blipFill>
            <a:blip r:embed="rId47"/>
            <a:stretch>
              <a:fillRect/>
            </a:stretch>
          </a:blipFill>
          <a:ln>
            <a:noFill/>
          </a:ln>
        </p:spPr>
        <p:txBody>
          <a:bodyPr anchor="ctr"/>
          <a:lstStyle/>
          <a:p>
            <a:pPr algn="ctr"/>
            <a:endParaRPr/>
          </a:p>
        </p:txBody>
      </p:sp>
      <p:sp>
        <p:nvSpPr>
          <p:cNvPr id="30" name="PA_Freeform: Shape 10">
            <a:extLst>
              <a:ext uri="{FF2B5EF4-FFF2-40B4-BE49-F238E27FC236}">
                <a16:creationId xmlns:a16="http://schemas.microsoft.com/office/drawing/2014/main" xmlns="" id="{7DD2B8BA-FCB9-46D2-A8FC-9A056F43F413}"/>
              </a:ext>
            </a:extLst>
          </p:cNvPr>
          <p:cNvSpPr>
            <a:spLocks/>
          </p:cNvSpPr>
          <p:nvPr>
            <p:custDataLst>
              <p:tags r:id="rId6"/>
            </p:custDataLst>
          </p:nvPr>
        </p:nvSpPr>
        <p:spPr bwMode="auto">
          <a:xfrm>
            <a:off x="6194151" y="4266605"/>
            <a:ext cx="890503" cy="735737"/>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blipFill>
            <a:blip r:embed="rId47"/>
            <a:stretch>
              <a:fillRect/>
            </a:stretch>
          </a:blipFill>
          <a:ln>
            <a:noFill/>
          </a:ln>
        </p:spPr>
        <p:txBody>
          <a:bodyPr anchor="ctr"/>
          <a:lstStyle/>
          <a:p>
            <a:pPr algn="ctr"/>
            <a:endParaRPr/>
          </a:p>
        </p:txBody>
      </p:sp>
      <p:sp>
        <p:nvSpPr>
          <p:cNvPr id="31" name="PA_Freeform: Shape 11">
            <a:extLst>
              <a:ext uri="{FF2B5EF4-FFF2-40B4-BE49-F238E27FC236}">
                <a16:creationId xmlns:a16="http://schemas.microsoft.com/office/drawing/2014/main" xmlns="" id="{E547E683-990B-4378-94A7-ECEB119004FF}"/>
              </a:ext>
            </a:extLst>
          </p:cNvPr>
          <p:cNvSpPr>
            <a:spLocks/>
          </p:cNvSpPr>
          <p:nvPr>
            <p:custDataLst>
              <p:tags r:id="rId7"/>
            </p:custDataLst>
          </p:nvPr>
        </p:nvSpPr>
        <p:spPr bwMode="auto">
          <a:xfrm>
            <a:off x="5640562" y="2501074"/>
            <a:ext cx="1110748" cy="422632"/>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blipFill>
            <a:blip r:embed="rId47"/>
            <a:stretch>
              <a:fillRect/>
            </a:stretch>
          </a:blipFill>
          <a:ln>
            <a:noFill/>
          </a:ln>
        </p:spPr>
        <p:txBody>
          <a:bodyPr anchor="ctr"/>
          <a:lstStyle/>
          <a:p>
            <a:pPr algn="ctr"/>
            <a:endParaRPr/>
          </a:p>
        </p:txBody>
      </p:sp>
      <p:sp>
        <p:nvSpPr>
          <p:cNvPr id="32" name="PA_Freeform: Shape 12">
            <a:extLst>
              <a:ext uri="{FF2B5EF4-FFF2-40B4-BE49-F238E27FC236}">
                <a16:creationId xmlns:a16="http://schemas.microsoft.com/office/drawing/2014/main" xmlns="" id="{74DECBFA-1599-44D7-A7BD-80CEA49C9DD6}"/>
              </a:ext>
            </a:extLst>
          </p:cNvPr>
          <p:cNvSpPr>
            <a:spLocks/>
          </p:cNvSpPr>
          <p:nvPr>
            <p:custDataLst>
              <p:tags r:id="rId8"/>
            </p:custDataLst>
          </p:nvPr>
        </p:nvSpPr>
        <p:spPr bwMode="auto">
          <a:xfrm>
            <a:off x="5640564" y="1945104"/>
            <a:ext cx="553588" cy="766691"/>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blipFill>
            <a:blip r:embed="rId47"/>
            <a:stretch>
              <a:fillRect/>
            </a:stretch>
          </a:blipFill>
          <a:ln>
            <a:noFill/>
          </a:ln>
        </p:spPr>
        <p:txBody>
          <a:bodyPr anchor="ctr"/>
          <a:lstStyle/>
          <a:p>
            <a:pPr algn="ctr"/>
            <a:endParaRPr/>
          </a:p>
        </p:txBody>
      </p:sp>
      <p:sp>
        <p:nvSpPr>
          <p:cNvPr id="33" name="PA_Freeform: Shape 13">
            <a:extLst>
              <a:ext uri="{FF2B5EF4-FFF2-40B4-BE49-F238E27FC236}">
                <a16:creationId xmlns:a16="http://schemas.microsoft.com/office/drawing/2014/main" xmlns="" id="{CDE6ABBB-7A0B-49A6-BDB7-930C2421AB4B}"/>
              </a:ext>
            </a:extLst>
          </p:cNvPr>
          <p:cNvSpPr>
            <a:spLocks/>
          </p:cNvSpPr>
          <p:nvPr>
            <p:custDataLst>
              <p:tags r:id="rId9"/>
            </p:custDataLst>
          </p:nvPr>
        </p:nvSpPr>
        <p:spPr bwMode="auto">
          <a:xfrm>
            <a:off x="6194152" y="1945103"/>
            <a:ext cx="557160" cy="766691"/>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blipFill>
            <a:blip r:embed="rId47"/>
            <a:stretch>
              <a:fillRect/>
            </a:stretch>
          </a:blipFill>
          <a:ln>
            <a:noFill/>
          </a:ln>
        </p:spPr>
        <p:txBody>
          <a:bodyPr anchor="ctr"/>
          <a:lstStyle/>
          <a:p>
            <a:pPr algn="ctr"/>
            <a:endParaRPr/>
          </a:p>
        </p:txBody>
      </p:sp>
      <p:sp>
        <p:nvSpPr>
          <p:cNvPr id="34" name="PA_Freeform: Shape 14">
            <a:extLst>
              <a:ext uri="{FF2B5EF4-FFF2-40B4-BE49-F238E27FC236}">
                <a16:creationId xmlns:a16="http://schemas.microsoft.com/office/drawing/2014/main" xmlns="" id="{09550B64-7863-4718-9DB6-BE6E765BB209}"/>
              </a:ext>
            </a:extLst>
          </p:cNvPr>
          <p:cNvSpPr>
            <a:spLocks/>
          </p:cNvSpPr>
          <p:nvPr>
            <p:custDataLst>
              <p:tags r:id="rId10"/>
            </p:custDataLst>
          </p:nvPr>
        </p:nvSpPr>
        <p:spPr bwMode="auto">
          <a:xfrm>
            <a:off x="5306030" y="3292765"/>
            <a:ext cx="1778624" cy="266675"/>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4">
              <a:lumMod val="75000"/>
            </a:schemeClr>
          </a:solidFill>
          <a:ln>
            <a:noFill/>
          </a:ln>
        </p:spPr>
        <p:txBody>
          <a:bodyPr anchor="ctr"/>
          <a:lstStyle/>
          <a:p>
            <a:pPr algn="ctr"/>
            <a:endParaRPr/>
          </a:p>
        </p:txBody>
      </p:sp>
      <p:sp>
        <p:nvSpPr>
          <p:cNvPr id="35" name="PA_Freeform: Shape 15">
            <a:extLst>
              <a:ext uri="{FF2B5EF4-FFF2-40B4-BE49-F238E27FC236}">
                <a16:creationId xmlns:a16="http://schemas.microsoft.com/office/drawing/2014/main" xmlns="" id="{C7FA600C-9B99-4F2A-B40E-5169E86C6F4B}"/>
              </a:ext>
            </a:extLst>
          </p:cNvPr>
          <p:cNvSpPr>
            <a:spLocks/>
          </p:cNvSpPr>
          <p:nvPr>
            <p:custDataLst>
              <p:tags r:id="rId11"/>
            </p:custDataLst>
          </p:nvPr>
        </p:nvSpPr>
        <p:spPr bwMode="auto">
          <a:xfrm>
            <a:off x="5306030" y="2690365"/>
            <a:ext cx="888122" cy="734547"/>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blipFill>
            <a:blip r:embed="rId47"/>
            <a:stretch>
              <a:fillRect/>
            </a:stretch>
          </a:blipFill>
          <a:ln>
            <a:noFill/>
          </a:ln>
        </p:spPr>
        <p:txBody>
          <a:bodyPr anchor="ctr"/>
          <a:lstStyle/>
          <a:p>
            <a:pPr algn="ctr"/>
            <a:endParaRPr/>
          </a:p>
        </p:txBody>
      </p:sp>
      <p:sp>
        <p:nvSpPr>
          <p:cNvPr id="36" name="PA_Freeform: Shape 16">
            <a:extLst>
              <a:ext uri="{FF2B5EF4-FFF2-40B4-BE49-F238E27FC236}">
                <a16:creationId xmlns:a16="http://schemas.microsoft.com/office/drawing/2014/main" xmlns="" id="{BEB4CCD7-4A7C-4279-8356-487E0FADE569}"/>
              </a:ext>
            </a:extLst>
          </p:cNvPr>
          <p:cNvSpPr>
            <a:spLocks/>
          </p:cNvSpPr>
          <p:nvPr>
            <p:custDataLst>
              <p:tags r:id="rId12"/>
            </p:custDataLst>
          </p:nvPr>
        </p:nvSpPr>
        <p:spPr bwMode="auto">
          <a:xfrm>
            <a:off x="6194152" y="2690365"/>
            <a:ext cx="890503" cy="734547"/>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blipFill>
            <a:blip r:embed="rId47"/>
            <a:stretch>
              <a:fillRect/>
            </a:stretch>
          </a:blipFill>
          <a:ln>
            <a:noFill/>
          </a:ln>
        </p:spPr>
        <p:txBody>
          <a:bodyPr anchor="ctr"/>
          <a:lstStyle/>
          <a:p>
            <a:pPr algn="ctr"/>
            <a:endParaRPr/>
          </a:p>
        </p:txBody>
      </p:sp>
      <p:sp>
        <p:nvSpPr>
          <p:cNvPr id="37" name="PA_Freeform: Shape 17">
            <a:extLst>
              <a:ext uri="{FF2B5EF4-FFF2-40B4-BE49-F238E27FC236}">
                <a16:creationId xmlns:a16="http://schemas.microsoft.com/office/drawing/2014/main" xmlns="" id="{C0980F53-C4C5-4DC2-A339-4FB97351FDB2}"/>
              </a:ext>
            </a:extLst>
          </p:cNvPr>
          <p:cNvSpPr>
            <a:spLocks/>
          </p:cNvSpPr>
          <p:nvPr>
            <p:custDataLst>
              <p:tags r:id="rId13"/>
            </p:custDataLst>
          </p:nvPr>
        </p:nvSpPr>
        <p:spPr bwMode="auto">
          <a:xfrm>
            <a:off x="4971495" y="3468961"/>
            <a:ext cx="1222656" cy="763119"/>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blipFill>
            <a:blip r:embed="rId47"/>
            <a:stretch>
              <a:fillRect/>
            </a:stretch>
          </a:blipFill>
          <a:ln>
            <a:noFill/>
          </a:ln>
        </p:spPr>
        <p:txBody>
          <a:bodyPr anchor="ctr"/>
          <a:lstStyle/>
          <a:p>
            <a:pPr algn="ctr"/>
            <a:endParaRPr/>
          </a:p>
        </p:txBody>
      </p:sp>
      <p:sp>
        <p:nvSpPr>
          <p:cNvPr id="38" name="PA_Freeform: Shape 18">
            <a:extLst>
              <a:ext uri="{FF2B5EF4-FFF2-40B4-BE49-F238E27FC236}">
                <a16:creationId xmlns:a16="http://schemas.microsoft.com/office/drawing/2014/main" xmlns="" id="{9A9180F1-9B08-4961-BBB1-E244E95D3947}"/>
              </a:ext>
            </a:extLst>
          </p:cNvPr>
          <p:cNvSpPr>
            <a:spLocks/>
          </p:cNvSpPr>
          <p:nvPr>
            <p:custDataLst>
              <p:tags r:id="rId14"/>
            </p:custDataLst>
          </p:nvPr>
        </p:nvSpPr>
        <p:spPr bwMode="auto">
          <a:xfrm>
            <a:off x="6194151" y="3468961"/>
            <a:ext cx="1225037" cy="763119"/>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blipFill>
            <a:blip r:embed="rId47"/>
            <a:stretch>
              <a:fillRect/>
            </a:stretch>
          </a:blipFill>
          <a:ln>
            <a:noFill/>
          </a:ln>
        </p:spPr>
        <p:txBody>
          <a:bodyPr anchor="ctr"/>
          <a:lstStyle/>
          <a:p>
            <a:pPr algn="ctr"/>
            <a:endParaRPr/>
          </a:p>
        </p:txBody>
      </p:sp>
      <p:sp>
        <p:nvSpPr>
          <p:cNvPr id="39" name="PA_Freeform: Shape 19">
            <a:extLst>
              <a:ext uri="{FF2B5EF4-FFF2-40B4-BE49-F238E27FC236}">
                <a16:creationId xmlns:a16="http://schemas.microsoft.com/office/drawing/2014/main" xmlns="" id="{92AF8B1F-8962-4922-9FEF-C8E63BCE51F7}"/>
              </a:ext>
            </a:extLst>
          </p:cNvPr>
          <p:cNvSpPr>
            <a:spLocks/>
          </p:cNvSpPr>
          <p:nvPr>
            <p:custDataLst>
              <p:tags r:id="rId15"/>
            </p:custDataLst>
          </p:nvPr>
        </p:nvSpPr>
        <p:spPr bwMode="auto">
          <a:xfrm>
            <a:off x="6190580" y="1945104"/>
            <a:ext cx="9524" cy="557160"/>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anchor="ctr"/>
          <a:lstStyle/>
          <a:p>
            <a:pPr algn="ctr"/>
            <a:endParaRPr/>
          </a:p>
        </p:txBody>
      </p:sp>
      <p:sp>
        <p:nvSpPr>
          <p:cNvPr id="40" name="PA_Freeform: Shape 20">
            <a:extLst>
              <a:ext uri="{FF2B5EF4-FFF2-40B4-BE49-F238E27FC236}">
                <a16:creationId xmlns:a16="http://schemas.microsoft.com/office/drawing/2014/main" xmlns="" id="{11F5409B-75E3-4154-A77D-2D3E0E30E98B}"/>
              </a:ext>
            </a:extLst>
          </p:cNvPr>
          <p:cNvSpPr>
            <a:spLocks/>
          </p:cNvSpPr>
          <p:nvPr>
            <p:custDataLst>
              <p:tags r:id="rId16"/>
            </p:custDataLst>
          </p:nvPr>
        </p:nvSpPr>
        <p:spPr bwMode="auto">
          <a:xfrm>
            <a:off x="6190580" y="2690365"/>
            <a:ext cx="9524" cy="602400"/>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anchor="ctr"/>
          <a:lstStyle/>
          <a:p>
            <a:pPr algn="ctr"/>
            <a:endParaRPr/>
          </a:p>
        </p:txBody>
      </p:sp>
      <p:sp>
        <p:nvSpPr>
          <p:cNvPr id="41" name="PA_Freeform: Shape 21">
            <a:extLst>
              <a:ext uri="{FF2B5EF4-FFF2-40B4-BE49-F238E27FC236}">
                <a16:creationId xmlns:a16="http://schemas.microsoft.com/office/drawing/2014/main" xmlns="" id="{73D22109-EF42-44C6-848D-7D9957F58ACD}"/>
              </a:ext>
            </a:extLst>
          </p:cNvPr>
          <p:cNvSpPr>
            <a:spLocks/>
          </p:cNvSpPr>
          <p:nvPr>
            <p:custDataLst>
              <p:tags r:id="rId17"/>
            </p:custDataLst>
          </p:nvPr>
        </p:nvSpPr>
        <p:spPr bwMode="auto">
          <a:xfrm>
            <a:off x="6190580" y="5189252"/>
            <a:ext cx="9524" cy="557160"/>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anchor="ctr"/>
          <a:lstStyle/>
          <a:p>
            <a:pPr algn="ctr"/>
            <a:endParaRPr/>
          </a:p>
        </p:txBody>
      </p:sp>
      <p:sp>
        <p:nvSpPr>
          <p:cNvPr id="42" name="PA_Freeform: Shape 22">
            <a:extLst>
              <a:ext uri="{FF2B5EF4-FFF2-40B4-BE49-F238E27FC236}">
                <a16:creationId xmlns:a16="http://schemas.microsoft.com/office/drawing/2014/main" xmlns="" id="{5378B1A4-ABBF-460E-BE3D-34A0FE1E5E04}"/>
              </a:ext>
            </a:extLst>
          </p:cNvPr>
          <p:cNvSpPr>
            <a:spLocks/>
          </p:cNvSpPr>
          <p:nvPr>
            <p:custDataLst>
              <p:tags r:id="rId18"/>
            </p:custDataLst>
          </p:nvPr>
        </p:nvSpPr>
        <p:spPr bwMode="auto">
          <a:xfrm>
            <a:off x="6190580" y="4399942"/>
            <a:ext cx="9524" cy="602400"/>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anchor="ctr"/>
          <a:lstStyle/>
          <a:p>
            <a:pPr algn="ctr"/>
            <a:endParaRPr/>
          </a:p>
        </p:txBody>
      </p:sp>
      <p:sp>
        <p:nvSpPr>
          <p:cNvPr id="43" name="PA_Freeform: Shape 23">
            <a:extLst>
              <a:ext uri="{FF2B5EF4-FFF2-40B4-BE49-F238E27FC236}">
                <a16:creationId xmlns:a16="http://schemas.microsoft.com/office/drawing/2014/main" xmlns="" id="{7FEF3A21-A3E1-497F-9B11-692ACCD0E8E5}"/>
              </a:ext>
            </a:extLst>
          </p:cNvPr>
          <p:cNvSpPr>
            <a:spLocks/>
          </p:cNvSpPr>
          <p:nvPr>
            <p:custDataLst>
              <p:tags r:id="rId19"/>
            </p:custDataLst>
          </p:nvPr>
        </p:nvSpPr>
        <p:spPr bwMode="auto">
          <a:xfrm>
            <a:off x="6190580" y="3468961"/>
            <a:ext cx="9524" cy="763119"/>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anchor="ctr"/>
          <a:lstStyle/>
          <a:p>
            <a:pPr algn="ctr"/>
            <a:endParaRPr/>
          </a:p>
        </p:txBody>
      </p:sp>
      <p:sp>
        <p:nvSpPr>
          <p:cNvPr id="44" name="PA_Freeform: Shape 24">
            <a:extLst>
              <a:ext uri="{FF2B5EF4-FFF2-40B4-BE49-F238E27FC236}">
                <a16:creationId xmlns:a16="http://schemas.microsoft.com/office/drawing/2014/main" xmlns="" id="{4CD48B93-20C6-4A8E-A216-95A99058512A}"/>
              </a:ext>
            </a:extLst>
          </p:cNvPr>
          <p:cNvSpPr>
            <a:spLocks/>
          </p:cNvSpPr>
          <p:nvPr>
            <p:custDataLst>
              <p:tags r:id="rId20"/>
            </p:custDataLst>
          </p:nvPr>
        </p:nvSpPr>
        <p:spPr bwMode="auto">
          <a:xfrm>
            <a:off x="5640563" y="1945103"/>
            <a:ext cx="1110748" cy="339297"/>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anchor="ctr"/>
          <a:lstStyle/>
          <a:p>
            <a:pPr algn="ctr"/>
            <a:endParaRPr/>
          </a:p>
        </p:txBody>
      </p:sp>
      <p:sp>
        <p:nvSpPr>
          <p:cNvPr id="45" name="PA_Freeform: Shape 25">
            <a:extLst>
              <a:ext uri="{FF2B5EF4-FFF2-40B4-BE49-F238E27FC236}">
                <a16:creationId xmlns:a16="http://schemas.microsoft.com/office/drawing/2014/main" xmlns="" id="{11850C01-A56B-409B-9977-2B4E752B49A2}"/>
              </a:ext>
            </a:extLst>
          </p:cNvPr>
          <p:cNvSpPr>
            <a:spLocks/>
          </p:cNvSpPr>
          <p:nvPr>
            <p:custDataLst>
              <p:tags r:id="rId21"/>
            </p:custDataLst>
          </p:nvPr>
        </p:nvSpPr>
        <p:spPr bwMode="auto">
          <a:xfrm>
            <a:off x="5640563" y="2493931"/>
            <a:ext cx="1110748" cy="217865"/>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anchor="ctr"/>
          <a:lstStyle/>
          <a:p>
            <a:pPr algn="ctr"/>
            <a:endParaRPr/>
          </a:p>
        </p:txBody>
      </p:sp>
      <p:sp>
        <p:nvSpPr>
          <p:cNvPr id="46" name="PA_Freeform: Shape 26">
            <a:extLst>
              <a:ext uri="{FF2B5EF4-FFF2-40B4-BE49-F238E27FC236}">
                <a16:creationId xmlns:a16="http://schemas.microsoft.com/office/drawing/2014/main" xmlns="" id="{21FA724A-9E08-4249-8933-9D70B055E634}"/>
              </a:ext>
            </a:extLst>
          </p:cNvPr>
          <p:cNvSpPr>
            <a:spLocks/>
          </p:cNvSpPr>
          <p:nvPr>
            <p:custDataLst>
              <p:tags r:id="rId22"/>
            </p:custDataLst>
          </p:nvPr>
        </p:nvSpPr>
        <p:spPr bwMode="auto">
          <a:xfrm>
            <a:off x="5306030" y="2690365"/>
            <a:ext cx="1778624" cy="276199"/>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anchor="ctr"/>
          <a:lstStyle/>
          <a:p>
            <a:pPr algn="ctr"/>
            <a:endParaRPr/>
          </a:p>
        </p:txBody>
      </p:sp>
      <p:sp>
        <p:nvSpPr>
          <p:cNvPr id="47" name="PA_Freeform: Shape 27">
            <a:extLst>
              <a:ext uri="{FF2B5EF4-FFF2-40B4-BE49-F238E27FC236}">
                <a16:creationId xmlns:a16="http://schemas.microsoft.com/office/drawing/2014/main" xmlns="" id="{9E57573E-06DE-40C2-A17E-DC24213F1F78}"/>
              </a:ext>
            </a:extLst>
          </p:cNvPr>
          <p:cNvSpPr>
            <a:spLocks/>
          </p:cNvSpPr>
          <p:nvPr>
            <p:custDataLst>
              <p:tags r:id="rId23"/>
            </p:custDataLst>
          </p:nvPr>
        </p:nvSpPr>
        <p:spPr bwMode="auto">
          <a:xfrm>
            <a:off x="5306030" y="3279670"/>
            <a:ext cx="1778624" cy="145242"/>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anchor="ctr"/>
          <a:lstStyle/>
          <a:p>
            <a:pPr algn="ctr"/>
            <a:endParaRPr/>
          </a:p>
        </p:txBody>
      </p:sp>
      <p:sp>
        <p:nvSpPr>
          <p:cNvPr id="48" name="PA_Freeform: Shape 28">
            <a:extLst>
              <a:ext uri="{FF2B5EF4-FFF2-40B4-BE49-F238E27FC236}">
                <a16:creationId xmlns:a16="http://schemas.microsoft.com/office/drawing/2014/main" xmlns="" id="{BDC8F83B-B220-452A-9FC6-115589925B28}"/>
              </a:ext>
            </a:extLst>
          </p:cNvPr>
          <p:cNvSpPr>
            <a:spLocks/>
          </p:cNvSpPr>
          <p:nvPr>
            <p:custDataLst>
              <p:tags r:id="rId24"/>
            </p:custDataLst>
          </p:nvPr>
        </p:nvSpPr>
        <p:spPr bwMode="auto">
          <a:xfrm>
            <a:off x="5640563" y="5407115"/>
            <a:ext cx="1110748" cy="339297"/>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anchor="ctr"/>
          <a:lstStyle/>
          <a:p>
            <a:pPr algn="ctr"/>
            <a:endParaRPr/>
          </a:p>
        </p:txBody>
      </p:sp>
      <p:sp>
        <p:nvSpPr>
          <p:cNvPr id="49" name="PA_Freeform: Shape 29">
            <a:extLst>
              <a:ext uri="{FF2B5EF4-FFF2-40B4-BE49-F238E27FC236}">
                <a16:creationId xmlns:a16="http://schemas.microsoft.com/office/drawing/2014/main" xmlns="" id="{4567A1AC-2433-4E4F-8375-AA17BA1A56D0}"/>
              </a:ext>
            </a:extLst>
          </p:cNvPr>
          <p:cNvSpPr>
            <a:spLocks/>
          </p:cNvSpPr>
          <p:nvPr>
            <p:custDataLst>
              <p:tags r:id="rId25"/>
            </p:custDataLst>
          </p:nvPr>
        </p:nvSpPr>
        <p:spPr bwMode="auto">
          <a:xfrm>
            <a:off x="5640563" y="4979722"/>
            <a:ext cx="1110748" cy="217865"/>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anchor="ctr"/>
          <a:lstStyle/>
          <a:p>
            <a:pPr algn="ctr"/>
            <a:endParaRPr/>
          </a:p>
        </p:txBody>
      </p:sp>
      <p:sp>
        <p:nvSpPr>
          <p:cNvPr id="50" name="PA_Freeform: Shape 30">
            <a:extLst>
              <a:ext uri="{FF2B5EF4-FFF2-40B4-BE49-F238E27FC236}">
                <a16:creationId xmlns:a16="http://schemas.microsoft.com/office/drawing/2014/main" xmlns="" id="{B5BB7721-E622-4C83-8F21-C768443F7B42}"/>
              </a:ext>
            </a:extLst>
          </p:cNvPr>
          <p:cNvSpPr>
            <a:spLocks/>
          </p:cNvSpPr>
          <p:nvPr>
            <p:custDataLst>
              <p:tags r:id="rId26"/>
            </p:custDataLst>
          </p:nvPr>
        </p:nvSpPr>
        <p:spPr bwMode="auto">
          <a:xfrm>
            <a:off x="5306030" y="4724953"/>
            <a:ext cx="1778624" cy="277390"/>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anchor="ctr"/>
          <a:lstStyle/>
          <a:p>
            <a:pPr algn="ctr"/>
            <a:endParaRPr/>
          </a:p>
        </p:txBody>
      </p:sp>
      <p:sp>
        <p:nvSpPr>
          <p:cNvPr id="51" name="PA_Freeform: Shape 31">
            <a:extLst>
              <a:ext uri="{FF2B5EF4-FFF2-40B4-BE49-F238E27FC236}">
                <a16:creationId xmlns:a16="http://schemas.microsoft.com/office/drawing/2014/main" xmlns="" id="{FB5B8091-3AEC-4CC2-A58E-6E0591A56C3F}"/>
              </a:ext>
            </a:extLst>
          </p:cNvPr>
          <p:cNvSpPr>
            <a:spLocks/>
          </p:cNvSpPr>
          <p:nvPr>
            <p:custDataLst>
              <p:tags r:id="rId27"/>
            </p:custDataLst>
          </p:nvPr>
        </p:nvSpPr>
        <p:spPr bwMode="auto">
          <a:xfrm>
            <a:off x="5306030" y="4266604"/>
            <a:ext cx="1778624" cy="145242"/>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anchor="ctr"/>
          <a:lstStyle/>
          <a:p>
            <a:pPr algn="ctr"/>
            <a:endParaRPr/>
          </a:p>
        </p:txBody>
      </p:sp>
      <p:sp>
        <p:nvSpPr>
          <p:cNvPr id="52" name="PA_Freeform: Shape 32">
            <a:extLst>
              <a:ext uri="{FF2B5EF4-FFF2-40B4-BE49-F238E27FC236}">
                <a16:creationId xmlns:a16="http://schemas.microsoft.com/office/drawing/2014/main" xmlns="" id="{9230BFA0-D4BC-4B49-8C37-311C22E858F9}"/>
              </a:ext>
            </a:extLst>
          </p:cNvPr>
          <p:cNvSpPr>
            <a:spLocks/>
          </p:cNvSpPr>
          <p:nvPr>
            <p:custDataLst>
              <p:tags r:id="rId28"/>
            </p:custDataLst>
          </p:nvPr>
        </p:nvSpPr>
        <p:spPr bwMode="auto">
          <a:xfrm>
            <a:off x="4971495" y="3468961"/>
            <a:ext cx="2447692" cy="146433"/>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anchor="ctr"/>
          <a:lstStyle/>
          <a:p>
            <a:pPr algn="ctr"/>
            <a:endParaRPr/>
          </a:p>
        </p:txBody>
      </p:sp>
      <p:sp>
        <p:nvSpPr>
          <p:cNvPr id="53" name="PA_Freeform: Shape 33">
            <a:extLst>
              <a:ext uri="{FF2B5EF4-FFF2-40B4-BE49-F238E27FC236}">
                <a16:creationId xmlns:a16="http://schemas.microsoft.com/office/drawing/2014/main" xmlns="" id="{CC045BE2-6246-422F-8E89-C1587D146720}"/>
              </a:ext>
            </a:extLst>
          </p:cNvPr>
          <p:cNvSpPr>
            <a:spLocks/>
          </p:cNvSpPr>
          <p:nvPr>
            <p:custDataLst>
              <p:tags r:id="rId29"/>
            </p:custDataLst>
          </p:nvPr>
        </p:nvSpPr>
        <p:spPr bwMode="auto">
          <a:xfrm>
            <a:off x="4971496" y="4090408"/>
            <a:ext cx="2447692" cy="141672"/>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anchor="ctr"/>
          <a:lstStyle/>
          <a:p>
            <a:pPr algn="ctr"/>
            <a:endParaRPr/>
          </a:p>
        </p:txBody>
      </p:sp>
      <p:sp>
        <p:nvSpPr>
          <p:cNvPr id="5" name="PA_Freeform: Shape 34">
            <a:extLst>
              <a:ext uri="{FF2B5EF4-FFF2-40B4-BE49-F238E27FC236}">
                <a16:creationId xmlns:a16="http://schemas.microsoft.com/office/drawing/2014/main" xmlns="" id="{5FED9FDA-EE69-4BE9-9111-A4B6014279EA}"/>
              </a:ext>
            </a:extLst>
          </p:cNvPr>
          <p:cNvSpPr>
            <a:spLocks/>
          </p:cNvSpPr>
          <p:nvPr>
            <p:custDataLst>
              <p:tags r:id="rId30"/>
            </p:custDataLst>
          </p:nvPr>
        </p:nvSpPr>
        <p:spPr bwMode="auto">
          <a:xfrm rot="20753229">
            <a:off x="4779311" y="1737373"/>
            <a:ext cx="608187" cy="76660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rgbClr val="E3BA43"/>
          </a:solidFill>
          <a:ln>
            <a:noFill/>
          </a:ln>
          <a:extLst/>
        </p:spPr>
        <p:txBody>
          <a:bodyPr anchor="ctr"/>
          <a:lstStyle/>
          <a:p>
            <a:pPr algn="ctr"/>
            <a:endParaRPr/>
          </a:p>
        </p:txBody>
      </p:sp>
      <p:sp>
        <p:nvSpPr>
          <p:cNvPr id="6" name="PA_Freeform: Shape 35">
            <a:extLst>
              <a:ext uri="{FF2B5EF4-FFF2-40B4-BE49-F238E27FC236}">
                <a16:creationId xmlns:a16="http://schemas.microsoft.com/office/drawing/2014/main" xmlns="" id="{C0ACC88F-5D68-4295-82EB-B681070CF5B2}"/>
              </a:ext>
            </a:extLst>
          </p:cNvPr>
          <p:cNvSpPr>
            <a:spLocks/>
          </p:cNvSpPr>
          <p:nvPr>
            <p:custDataLst>
              <p:tags r:id="rId31"/>
            </p:custDataLst>
          </p:nvPr>
        </p:nvSpPr>
        <p:spPr bwMode="auto">
          <a:xfrm rot="1550989" flipH="1">
            <a:off x="7423432" y="2523455"/>
            <a:ext cx="608187" cy="76660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rgbClr val="E3BA43"/>
          </a:solidFill>
          <a:ln>
            <a:noFill/>
          </a:ln>
          <a:extLst/>
        </p:spPr>
        <p:txBody>
          <a:bodyPr anchor="ctr"/>
          <a:lstStyle/>
          <a:p>
            <a:pPr algn="ctr"/>
            <a:endParaRPr/>
          </a:p>
        </p:txBody>
      </p:sp>
      <p:sp>
        <p:nvSpPr>
          <p:cNvPr id="7" name="PA_Freeform: Shape 36">
            <a:extLst>
              <a:ext uri="{FF2B5EF4-FFF2-40B4-BE49-F238E27FC236}">
                <a16:creationId xmlns:a16="http://schemas.microsoft.com/office/drawing/2014/main" xmlns="" id="{1ABEE922-4593-488A-BFEE-CE4F69B28680}"/>
              </a:ext>
            </a:extLst>
          </p:cNvPr>
          <p:cNvSpPr>
            <a:spLocks/>
          </p:cNvSpPr>
          <p:nvPr>
            <p:custDataLst>
              <p:tags r:id="rId32"/>
            </p:custDataLst>
          </p:nvPr>
        </p:nvSpPr>
        <p:spPr bwMode="auto">
          <a:xfrm rot="19719786">
            <a:off x="4019847" y="3367538"/>
            <a:ext cx="608187" cy="76660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rgbClr val="E3BA43"/>
          </a:solidFill>
          <a:ln>
            <a:noFill/>
          </a:ln>
          <a:extLst/>
        </p:spPr>
        <p:txBody>
          <a:bodyPr anchor="ctr"/>
          <a:lstStyle/>
          <a:p>
            <a:pPr algn="ctr"/>
            <a:endParaRPr/>
          </a:p>
        </p:txBody>
      </p:sp>
      <p:sp>
        <p:nvSpPr>
          <p:cNvPr id="8" name="PA_Freeform: Shape 37">
            <a:extLst>
              <a:ext uri="{FF2B5EF4-FFF2-40B4-BE49-F238E27FC236}">
                <a16:creationId xmlns:a16="http://schemas.microsoft.com/office/drawing/2014/main" xmlns="" id="{6D004D2B-D074-4291-A1BE-09F5034EE094}"/>
              </a:ext>
            </a:extLst>
          </p:cNvPr>
          <p:cNvSpPr>
            <a:spLocks/>
          </p:cNvSpPr>
          <p:nvPr>
            <p:custDataLst>
              <p:tags r:id="rId33"/>
            </p:custDataLst>
          </p:nvPr>
        </p:nvSpPr>
        <p:spPr bwMode="auto">
          <a:xfrm rot="19443382">
            <a:off x="4706504" y="4728635"/>
            <a:ext cx="608187" cy="76660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rgbClr val="E3BA43"/>
          </a:solidFill>
          <a:ln>
            <a:noFill/>
          </a:ln>
          <a:extLst/>
        </p:spPr>
        <p:txBody>
          <a:bodyPr anchor="ctr"/>
          <a:lstStyle/>
          <a:p>
            <a:pPr algn="ctr"/>
            <a:endParaRPr/>
          </a:p>
        </p:txBody>
      </p:sp>
      <p:sp>
        <p:nvSpPr>
          <p:cNvPr id="9" name="PA_Freeform: Shape 38">
            <a:extLst>
              <a:ext uri="{FF2B5EF4-FFF2-40B4-BE49-F238E27FC236}">
                <a16:creationId xmlns:a16="http://schemas.microsoft.com/office/drawing/2014/main" xmlns="" id="{CC329E99-8765-4368-9A89-F064232B9F23}"/>
              </a:ext>
            </a:extLst>
          </p:cNvPr>
          <p:cNvSpPr>
            <a:spLocks/>
          </p:cNvSpPr>
          <p:nvPr>
            <p:custDataLst>
              <p:tags r:id="rId34"/>
            </p:custDataLst>
          </p:nvPr>
        </p:nvSpPr>
        <p:spPr bwMode="auto">
          <a:xfrm rot="2378522" flipH="1">
            <a:off x="7487084" y="4024977"/>
            <a:ext cx="608187" cy="76660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rgbClr val="E3BA43"/>
          </a:solidFill>
          <a:ln>
            <a:noFill/>
          </a:ln>
          <a:extLst/>
        </p:spPr>
        <p:txBody>
          <a:bodyPr anchor="ctr"/>
          <a:lstStyle/>
          <a:p>
            <a:pPr algn="ctr"/>
            <a:endParaRPr/>
          </a:p>
        </p:txBody>
      </p:sp>
      <p:sp>
        <p:nvSpPr>
          <p:cNvPr id="24" name="PA_文本框 53">
            <a:extLst>
              <a:ext uri="{FF2B5EF4-FFF2-40B4-BE49-F238E27FC236}">
                <a16:creationId xmlns:a16="http://schemas.microsoft.com/office/drawing/2014/main" xmlns="" id="{AC1B22F4-552C-4DFC-AE63-4C15031F4C16}"/>
              </a:ext>
            </a:extLst>
          </p:cNvPr>
          <p:cNvSpPr txBox="1">
            <a:spLocks/>
          </p:cNvSpPr>
          <p:nvPr>
            <p:custDataLst>
              <p:tags r:id="rId35"/>
            </p:custDataLst>
          </p:nvPr>
        </p:nvSpPr>
        <p:spPr>
          <a:xfrm>
            <a:off x="711509" y="1706935"/>
            <a:ext cx="3432308" cy="461665"/>
          </a:xfrm>
          <a:prstGeom prst="rect">
            <a:avLst/>
          </a:prstGeom>
        </p:spPr>
        <p:txBody>
          <a:bodyPr wrap="square" lIns="0" tIns="0" rIns="0" bIns="0" anchor="t" anchorCtr="0">
            <a:normAutofit/>
          </a:bodyPr>
          <a:lstStyle/>
          <a:p>
            <a:pPr algn="r">
              <a:lnSpc>
                <a:spcPct val="120000"/>
              </a:lnSpc>
            </a:pPr>
            <a:r>
              <a:rPr lang="zh-CN" altLang="en-US" sz="1000"/>
              <a:t>此部分内容作为文字排版占位显示</a:t>
            </a:r>
            <a:br>
              <a:rPr lang="zh-CN" altLang="en-US" sz="1000"/>
            </a:br>
            <a:r>
              <a:rPr lang="zh-CN" altLang="en-US" sz="1000"/>
              <a:t>（建议使用主题字体）</a:t>
            </a:r>
          </a:p>
        </p:txBody>
      </p:sp>
      <p:sp>
        <p:nvSpPr>
          <p:cNvPr id="22" name="PA_文本框 56">
            <a:extLst>
              <a:ext uri="{FF2B5EF4-FFF2-40B4-BE49-F238E27FC236}">
                <a16:creationId xmlns:a16="http://schemas.microsoft.com/office/drawing/2014/main" xmlns="" id="{46306052-2543-47C9-B042-FC8A785CE07C}"/>
              </a:ext>
            </a:extLst>
          </p:cNvPr>
          <p:cNvSpPr txBox="1">
            <a:spLocks/>
          </p:cNvSpPr>
          <p:nvPr>
            <p:custDataLst>
              <p:tags r:id="rId36"/>
            </p:custDataLst>
          </p:nvPr>
        </p:nvSpPr>
        <p:spPr>
          <a:xfrm>
            <a:off x="719666" y="3495120"/>
            <a:ext cx="2756304" cy="461665"/>
          </a:xfrm>
          <a:prstGeom prst="rect">
            <a:avLst/>
          </a:prstGeom>
        </p:spPr>
        <p:txBody>
          <a:bodyPr wrap="square" lIns="0" tIns="0" rIns="0" bIns="0" anchor="t" anchorCtr="0">
            <a:normAutofit/>
          </a:bodyPr>
          <a:lstStyle/>
          <a:p>
            <a:pPr algn="r">
              <a:lnSpc>
                <a:spcPct val="120000"/>
              </a:lnSpc>
            </a:pPr>
            <a:r>
              <a:rPr lang="zh-CN" altLang="en-US" sz="1000"/>
              <a:t>此部分内容作为文字排版占位显示</a:t>
            </a:r>
            <a:br>
              <a:rPr lang="zh-CN" altLang="en-US" sz="1000"/>
            </a:br>
            <a:r>
              <a:rPr lang="zh-CN" altLang="en-US" sz="1000"/>
              <a:t>（建议使用主题字体）</a:t>
            </a:r>
          </a:p>
        </p:txBody>
      </p:sp>
      <p:sp>
        <p:nvSpPr>
          <p:cNvPr id="20" name="PA_文本框 59">
            <a:extLst>
              <a:ext uri="{FF2B5EF4-FFF2-40B4-BE49-F238E27FC236}">
                <a16:creationId xmlns:a16="http://schemas.microsoft.com/office/drawing/2014/main" xmlns="" id="{E7870011-DF7F-4F40-97D4-B4A38016205E}"/>
              </a:ext>
            </a:extLst>
          </p:cNvPr>
          <p:cNvSpPr txBox="1">
            <a:spLocks/>
          </p:cNvSpPr>
          <p:nvPr>
            <p:custDataLst>
              <p:tags r:id="rId37"/>
            </p:custDataLst>
          </p:nvPr>
        </p:nvSpPr>
        <p:spPr>
          <a:xfrm>
            <a:off x="719666" y="5036457"/>
            <a:ext cx="3423989" cy="1051701"/>
          </a:xfrm>
          <a:prstGeom prst="rect">
            <a:avLst/>
          </a:prstGeom>
        </p:spPr>
        <p:txBody>
          <a:bodyPr wrap="square" lIns="0" tIns="0" rIns="0" bIns="0" anchor="t" anchorCtr="0">
            <a:normAutofit/>
          </a:bodyPr>
          <a:lstStyle/>
          <a:p>
            <a:pPr algn="r">
              <a:lnSpc>
                <a:spcPct val="120000"/>
              </a:lnSpc>
            </a:pPr>
            <a:r>
              <a:rPr lang="zh-CN" altLang="en-US" sz="1000"/>
              <a:t>此部分内容作为文字排版占位显示</a:t>
            </a:r>
            <a:br>
              <a:rPr lang="zh-CN" altLang="en-US" sz="1000"/>
            </a:br>
            <a:r>
              <a:rPr lang="zh-CN" altLang="en-US" sz="1000"/>
              <a:t>（建议使用主题字体）</a:t>
            </a:r>
          </a:p>
        </p:txBody>
      </p:sp>
      <p:sp>
        <p:nvSpPr>
          <p:cNvPr id="18" name="PA_文本框 62">
            <a:extLst>
              <a:ext uri="{FF2B5EF4-FFF2-40B4-BE49-F238E27FC236}">
                <a16:creationId xmlns:a16="http://schemas.microsoft.com/office/drawing/2014/main" xmlns="" id="{0EBAF83F-A9E7-4AEE-ADA8-EB7D897268E8}"/>
              </a:ext>
            </a:extLst>
          </p:cNvPr>
          <p:cNvSpPr txBox="1">
            <a:spLocks/>
          </p:cNvSpPr>
          <p:nvPr>
            <p:custDataLst>
              <p:tags r:id="rId38"/>
            </p:custDataLst>
          </p:nvPr>
        </p:nvSpPr>
        <p:spPr>
          <a:xfrm>
            <a:off x="8544272" y="2674350"/>
            <a:ext cx="2928590" cy="461665"/>
          </a:xfrm>
          <a:prstGeom prst="rect">
            <a:avLst/>
          </a:prstGeom>
        </p:spPr>
        <p:txBody>
          <a:bodyPr wrap="square" lIns="0" tIns="0" rIns="0" bIns="0" anchor="ctr" anchorCtr="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16" name="PA_文本框 65">
            <a:extLst>
              <a:ext uri="{FF2B5EF4-FFF2-40B4-BE49-F238E27FC236}">
                <a16:creationId xmlns:a16="http://schemas.microsoft.com/office/drawing/2014/main" xmlns="" id="{CBFDC46E-ACE6-4EE8-A81D-341C97A67DEA}"/>
              </a:ext>
            </a:extLst>
          </p:cNvPr>
          <p:cNvSpPr txBox="1">
            <a:spLocks/>
          </p:cNvSpPr>
          <p:nvPr>
            <p:custDataLst>
              <p:tags r:id="rId39"/>
            </p:custDataLst>
          </p:nvPr>
        </p:nvSpPr>
        <p:spPr>
          <a:xfrm>
            <a:off x="8544272" y="4284710"/>
            <a:ext cx="2928591" cy="1831928"/>
          </a:xfrm>
          <a:prstGeom prst="rect">
            <a:avLst/>
          </a:prstGeom>
        </p:spPr>
        <p:txBody>
          <a:bodyPr wrap="square" lIns="0" tIns="0" rIns="0" bIns="0" anchor="t" anchorCtr="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54" name="PA_矩形 42">
            <a:extLst>
              <a:ext uri="{FF2B5EF4-FFF2-40B4-BE49-F238E27FC236}">
                <a16:creationId xmlns:a16="http://schemas.microsoft.com/office/drawing/2014/main" xmlns="" id="{87FAE1E7-EF57-4F2B-8643-2FAFCA898559}"/>
              </a:ext>
            </a:extLst>
          </p:cNvPr>
          <p:cNvSpPr/>
          <p:nvPr>
            <p:custDataLst>
              <p:tags r:id="rId40"/>
            </p:custDataLst>
          </p:nvPr>
        </p:nvSpPr>
        <p:spPr>
          <a:xfrm>
            <a:off x="8168318" y="2366087"/>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5" name="PA_矩形 42">
            <a:extLst>
              <a:ext uri="{FF2B5EF4-FFF2-40B4-BE49-F238E27FC236}">
                <a16:creationId xmlns:a16="http://schemas.microsoft.com/office/drawing/2014/main" xmlns="" id="{5BC87FCC-BD58-47FD-B862-F69B3A9C23A3}"/>
              </a:ext>
            </a:extLst>
          </p:cNvPr>
          <p:cNvSpPr/>
          <p:nvPr>
            <p:custDataLst>
              <p:tags r:id="rId41"/>
            </p:custDataLst>
          </p:nvPr>
        </p:nvSpPr>
        <p:spPr>
          <a:xfrm>
            <a:off x="8168318" y="4100032"/>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6" name="PA_矩形 40">
            <a:extLst>
              <a:ext uri="{FF2B5EF4-FFF2-40B4-BE49-F238E27FC236}">
                <a16:creationId xmlns:a16="http://schemas.microsoft.com/office/drawing/2014/main" xmlns="" id="{4754AA0A-2CD3-4C25-A5B8-6D1F7C126C5B}"/>
              </a:ext>
            </a:extLst>
          </p:cNvPr>
          <p:cNvSpPr/>
          <p:nvPr>
            <p:custDataLst>
              <p:tags r:id="rId42"/>
            </p:custDataLst>
          </p:nvPr>
        </p:nvSpPr>
        <p:spPr>
          <a:xfrm>
            <a:off x="1760361" y="1606508"/>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7" name="PA_矩形 40">
            <a:extLst>
              <a:ext uri="{FF2B5EF4-FFF2-40B4-BE49-F238E27FC236}">
                <a16:creationId xmlns:a16="http://schemas.microsoft.com/office/drawing/2014/main" xmlns="" id="{34829E1C-6BD2-424E-BE0B-C04042CA4F31}"/>
              </a:ext>
            </a:extLst>
          </p:cNvPr>
          <p:cNvSpPr/>
          <p:nvPr>
            <p:custDataLst>
              <p:tags r:id="rId43"/>
            </p:custDataLst>
          </p:nvPr>
        </p:nvSpPr>
        <p:spPr>
          <a:xfrm>
            <a:off x="902136" y="3316164"/>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8" name="PA_矩形 40">
            <a:extLst>
              <a:ext uri="{FF2B5EF4-FFF2-40B4-BE49-F238E27FC236}">
                <a16:creationId xmlns:a16="http://schemas.microsoft.com/office/drawing/2014/main" xmlns="" id="{4B003B66-72B0-4455-AECD-2EB91D3EFC00}"/>
              </a:ext>
            </a:extLst>
          </p:cNvPr>
          <p:cNvSpPr/>
          <p:nvPr>
            <p:custDataLst>
              <p:tags r:id="rId44"/>
            </p:custDataLst>
          </p:nvPr>
        </p:nvSpPr>
        <p:spPr>
          <a:xfrm>
            <a:off x="1540603" y="4776216"/>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9" name="矩形 58">
            <a:extLst>
              <a:ext uri="{FF2B5EF4-FFF2-40B4-BE49-F238E27FC236}">
                <a16:creationId xmlns:a16="http://schemas.microsoft.com/office/drawing/2014/main" xmlns="" id="{522D4A01-2B65-44BF-AF83-2DEFBDAFF3E2}"/>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47"/>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60" name="直接连接符 59">
            <a:extLst>
              <a:ext uri="{FF2B5EF4-FFF2-40B4-BE49-F238E27FC236}">
                <a16:creationId xmlns:a16="http://schemas.microsoft.com/office/drawing/2014/main" xmlns="" id="{67512C25-25D6-4556-AE63-BDE97D72A337}"/>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6401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60"/>
                                            </p:tgtEl>
                                            <p:attrNameLst>
                                              <p:attrName>style.visibility</p:attrName>
                                            </p:attrNameLst>
                                          </p:cBhvr>
                                          <p:to>
                                            <p:strVal val="visible"/>
                                          </p:to>
                                        </p:set>
                                        <p:anim calcmode="lin" valueType="num" p14:bounceEnd="50000">
                                          <p:cBhvr additive="base">
                                            <p:cTn id="12" dur="500" fill="hold"/>
                                            <p:tgtEl>
                                              <p:spTgt spid="6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60"/>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250" fill="hold"/>
                                            <p:tgtEl>
                                              <p:spTgt spid="25"/>
                                            </p:tgtEl>
                                            <p:attrNameLst>
                                              <p:attrName>ppt_w</p:attrName>
                                            </p:attrNameLst>
                                          </p:cBhvr>
                                          <p:tavLst>
                                            <p:tav tm="0">
                                              <p:val>
                                                <p:fltVal val="0"/>
                                              </p:val>
                                            </p:tav>
                                            <p:tav tm="100000">
                                              <p:val>
                                                <p:strVal val="#ppt_w"/>
                                              </p:val>
                                            </p:tav>
                                          </p:tavLst>
                                        </p:anim>
                                        <p:anim calcmode="lin" valueType="num">
                                          <p:cBhvr>
                                            <p:cTn id="17" dur="250" fill="hold"/>
                                            <p:tgtEl>
                                              <p:spTgt spid="25"/>
                                            </p:tgtEl>
                                            <p:attrNameLst>
                                              <p:attrName>ppt_h</p:attrName>
                                            </p:attrNameLst>
                                          </p:cBhvr>
                                          <p:tavLst>
                                            <p:tav tm="0">
                                              <p:val>
                                                <p:fltVal val="0"/>
                                              </p:val>
                                            </p:tav>
                                            <p:tav tm="100000">
                                              <p:val>
                                                <p:strVal val="#ppt_h"/>
                                              </p:val>
                                            </p:tav>
                                          </p:tavLst>
                                        </p:anim>
                                        <p:animEffect transition="in" filter="fade">
                                          <p:cBhvr>
                                            <p:cTn id="18" dur="250"/>
                                            <p:tgtEl>
                                              <p:spTgt spid="25"/>
                                            </p:tgtEl>
                                          </p:cBhvr>
                                        </p:animEffect>
                                      </p:childTnLst>
                                    </p:cTn>
                                  </p:par>
                                  <p:par>
                                    <p:cTn id="19" presetID="53" presetClass="entr" presetSubtype="16" fill="hold" grpId="0" nodeType="withEffect">
                                      <p:stCondLst>
                                        <p:cond delay="20"/>
                                      </p:stCondLst>
                                      <p:childTnLst>
                                        <p:set>
                                          <p:cBhvr>
                                            <p:cTn id="20" dur="1" fill="hold">
                                              <p:stCondLst>
                                                <p:cond delay="0"/>
                                              </p:stCondLst>
                                            </p:cTn>
                                            <p:tgtEl>
                                              <p:spTgt spid="26"/>
                                            </p:tgtEl>
                                            <p:attrNameLst>
                                              <p:attrName>style.visibility</p:attrName>
                                            </p:attrNameLst>
                                          </p:cBhvr>
                                          <p:to>
                                            <p:strVal val="visible"/>
                                          </p:to>
                                        </p:set>
                                        <p:anim calcmode="lin" valueType="num">
                                          <p:cBhvr>
                                            <p:cTn id="21" dur="250" fill="hold"/>
                                            <p:tgtEl>
                                              <p:spTgt spid="26"/>
                                            </p:tgtEl>
                                            <p:attrNameLst>
                                              <p:attrName>ppt_w</p:attrName>
                                            </p:attrNameLst>
                                          </p:cBhvr>
                                          <p:tavLst>
                                            <p:tav tm="0">
                                              <p:val>
                                                <p:fltVal val="0"/>
                                              </p:val>
                                            </p:tav>
                                            <p:tav tm="100000">
                                              <p:val>
                                                <p:strVal val="#ppt_w"/>
                                              </p:val>
                                            </p:tav>
                                          </p:tavLst>
                                        </p:anim>
                                        <p:anim calcmode="lin" valueType="num">
                                          <p:cBhvr>
                                            <p:cTn id="22" dur="250" fill="hold"/>
                                            <p:tgtEl>
                                              <p:spTgt spid="26"/>
                                            </p:tgtEl>
                                            <p:attrNameLst>
                                              <p:attrName>ppt_h</p:attrName>
                                            </p:attrNameLst>
                                          </p:cBhvr>
                                          <p:tavLst>
                                            <p:tav tm="0">
                                              <p:val>
                                                <p:fltVal val="0"/>
                                              </p:val>
                                            </p:tav>
                                            <p:tav tm="100000">
                                              <p:val>
                                                <p:strVal val="#ppt_h"/>
                                              </p:val>
                                            </p:tav>
                                          </p:tavLst>
                                        </p:anim>
                                        <p:animEffect transition="in" filter="fade">
                                          <p:cBhvr>
                                            <p:cTn id="23" dur="250"/>
                                            <p:tgtEl>
                                              <p:spTgt spid="26"/>
                                            </p:tgtEl>
                                          </p:cBhvr>
                                        </p:animEffect>
                                      </p:childTnLst>
                                    </p:cTn>
                                  </p:par>
                                  <p:par>
                                    <p:cTn id="24" presetID="53" presetClass="entr" presetSubtype="16" fill="hold" grpId="0" nodeType="withEffect">
                                      <p:stCondLst>
                                        <p:cond delay="40"/>
                                      </p:stCondLst>
                                      <p:childTnLst>
                                        <p:set>
                                          <p:cBhvr>
                                            <p:cTn id="25" dur="1" fill="hold">
                                              <p:stCondLst>
                                                <p:cond delay="0"/>
                                              </p:stCondLst>
                                            </p:cTn>
                                            <p:tgtEl>
                                              <p:spTgt spid="27"/>
                                            </p:tgtEl>
                                            <p:attrNameLst>
                                              <p:attrName>style.visibility</p:attrName>
                                            </p:attrNameLst>
                                          </p:cBhvr>
                                          <p:to>
                                            <p:strVal val="visible"/>
                                          </p:to>
                                        </p:set>
                                        <p:anim calcmode="lin" valueType="num">
                                          <p:cBhvr>
                                            <p:cTn id="26" dur="250" fill="hold"/>
                                            <p:tgtEl>
                                              <p:spTgt spid="27"/>
                                            </p:tgtEl>
                                            <p:attrNameLst>
                                              <p:attrName>ppt_w</p:attrName>
                                            </p:attrNameLst>
                                          </p:cBhvr>
                                          <p:tavLst>
                                            <p:tav tm="0">
                                              <p:val>
                                                <p:fltVal val="0"/>
                                              </p:val>
                                            </p:tav>
                                            <p:tav tm="100000">
                                              <p:val>
                                                <p:strVal val="#ppt_w"/>
                                              </p:val>
                                            </p:tav>
                                          </p:tavLst>
                                        </p:anim>
                                        <p:anim calcmode="lin" valueType="num">
                                          <p:cBhvr>
                                            <p:cTn id="27" dur="250" fill="hold"/>
                                            <p:tgtEl>
                                              <p:spTgt spid="27"/>
                                            </p:tgtEl>
                                            <p:attrNameLst>
                                              <p:attrName>ppt_h</p:attrName>
                                            </p:attrNameLst>
                                          </p:cBhvr>
                                          <p:tavLst>
                                            <p:tav tm="0">
                                              <p:val>
                                                <p:fltVal val="0"/>
                                              </p:val>
                                            </p:tav>
                                            <p:tav tm="100000">
                                              <p:val>
                                                <p:strVal val="#ppt_h"/>
                                              </p:val>
                                            </p:tav>
                                          </p:tavLst>
                                        </p:anim>
                                        <p:animEffect transition="in" filter="fade">
                                          <p:cBhvr>
                                            <p:cTn id="28" dur="250"/>
                                            <p:tgtEl>
                                              <p:spTgt spid="27"/>
                                            </p:tgtEl>
                                          </p:cBhvr>
                                        </p:animEffect>
                                      </p:childTnLst>
                                    </p:cTn>
                                  </p:par>
                                  <p:par>
                                    <p:cTn id="29" presetID="53" presetClass="entr" presetSubtype="16" fill="hold" grpId="0" nodeType="withEffect">
                                      <p:stCondLst>
                                        <p:cond delay="60"/>
                                      </p:stCondLst>
                                      <p:childTnLst>
                                        <p:set>
                                          <p:cBhvr>
                                            <p:cTn id="30" dur="1" fill="hold">
                                              <p:stCondLst>
                                                <p:cond delay="0"/>
                                              </p:stCondLst>
                                            </p:cTn>
                                            <p:tgtEl>
                                              <p:spTgt spid="28"/>
                                            </p:tgtEl>
                                            <p:attrNameLst>
                                              <p:attrName>style.visibility</p:attrName>
                                            </p:attrNameLst>
                                          </p:cBhvr>
                                          <p:to>
                                            <p:strVal val="visible"/>
                                          </p:to>
                                        </p:set>
                                        <p:anim calcmode="lin" valueType="num">
                                          <p:cBhvr>
                                            <p:cTn id="31" dur="250" fill="hold"/>
                                            <p:tgtEl>
                                              <p:spTgt spid="28"/>
                                            </p:tgtEl>
                                            <p:attrNameLst>
                                              <p:attrName>ppt_w</p:attrName>
                                            </p:attrNameLst>
                                          </p:cBhvr>
                                          <p:tavLst>
                                            <p:tav tm="0">
                                              <p:val>
                                                <p:fltVal val="0"/>
                                              </p:val>
                                            </p:tav>
                                            <p:tav tm="100000">
                                              <p:val>
                                                <p:strVal val="#ppt_w"/>
                                              </p:val>
                                            </p:tav>
                                          </p:tavLst>
                                        </p:anim>
                                        <p:anim calcmode="lin" valueType="num">
                                          <p:cBhvr>
                                            <p:cTn id="32" dur="250" fill="hold"/>
                                            <p:tgtEl>
                                              <p:spTgt spid="28"/>
                                            </p:tgtEl>
                                            <p:attrNameLst>
                                              <p:attrName>ppt_h</p:attrName>
                                            </p:attrNameLst>
                                          </p:cBhvr>
                                          <p:tavLst>
                                            <p:tav tm="0">
                                              <p:val>
                                                <p:fltVal val="0"/>
                                              </p:val>
                                            </p:tav>
                                            <p:tav tm="100000">
                                              <p:val>
                                                <p:strVal val="#ppt_h"/>
                                              </p:val>
                                            </p:tav>
                                          </p:tavLst>
                                        </p:anim>
                                        <p:animEffect transition="in" filter="fade">
                                          <p:cBhvr>
                                            <p:cTn id="33" dur="250"/>
                                            <p:tgtEl>
                                              <p:spTgt spid="28"/>
                                            </p:tgtEl>
                                          </p:cBhvr>
                                        </p:animEffect>
                                      </p:childTnLst>
                                    </p:cTn>
                                  </p:par>
                                  <p:par>
                                    <p:cTn id="34" presetID="53" presetClass="entr" presetSubtype="16" fill="hold" grpId="0" nodeType="withEffect">
                                      <p:stCondLst>
                                        <p:cond delay="80"/>
                                      </p:stCondLst>
                                      <p:childTnLst>
                                        <p:set>
                                          <p:cBhvr>
                                            <p:cTn id="35" dur="1" fill="hold">
                                              <p:stCondLst>
                                                <p:cond delay="0"/>
                                              </p:stCondLst>
                                            </p:cTn>
                                            <p:tgtEl>
                                              <p:spTgt spid="29"/>
                                            </p:tgtEl>
                                            <p:attrNameLst>
                                              <p:attrName>style.visibility</p:attrName>
                                            </p:attrNameLst>
                                          </p:cBhvr>
                                          <p:to>
                                            <p:strVal val="visible"/>
                                          </p:to>
                                        </p:set>
                                        <p:anim calcmode="lin" valueType="num">
                                          <p:cBhvr>
                                            <p:cTn id="36" dur="250" fill="hold"/>
                                            <p:tgtEl>
                                              <p:spTgt spid="29"/>
                                            </p:tgtEl>
                                            <p:attrNameLst>
                                              <p:attrName>ppt_w</p:attrName>
                                            </p:attrNameLst>
                                          </p:cBhvr>
                                          <p:tavLst>
                                            <p:tav tm="0">
                                              <p:val>
                                                <p:fltVal val="0"/>
                                              </p:val>
                                            </p:tav>
                                            <p:tav tm="100000">
                                              <p:val>
                                                <p:strVal val="#ppt_w"/>
                                              </p:val>
                                            </p:tav>
                                          </p:tavLst>
                                        </p:anim>
                                        <p:anim calcmode="lin" valueType="num">
                                          <p:cBhvr>
                                            <p:cTn id="37" dur="250" fill="hold"/>
                                            <p:tgtEl>
                                              <p:spTgt spid="29"/>
                                            </p:tgtEl>
                                            <p:attrNameLst>
                                              <p:attrName>ppt_h</p:attrName>
                                            </p:attrNameLst>
                                          </p:cBhvr>
                                          <p:tavLst>
                                            <p:tav tm="0">
                                              <p:val>
                                                <p:fltVal val="0"/>
                                              </p:val>
                                            </p:tav>
                                            <p:tav tm="100000">
                                              <p:val>
                                                <p:strVal val="#ppt_h"/>
                                              </p:val>
                                            </p:tav>
                                          </p:tavLst>
                                        </p:anim>
                                        <p:animEffect transition="in" filter="fade">
                                          <p:cBhvr>
                                            <p:cTn id="38" dur="250"/>
                                            <p:tgtEl>
                                              <p:spTgt spid="29"/>
                                            </p:tgtEl>
                                          </p:cBhvr>
                                        </p:animEffect>
                                      </p:childTnLst>
                                    </p:cTn>
                                  </p:par>
                                  <p:par>
                                    <p:cTn id="39" presetID="53" presetClass="entr" presetSubtype="16" fill="hold" grpId="0" nodeType="withEffect">
                                      <p:stCondLst>
                                        <p:cond delay="1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250" fill="hold"/>
                                            <p:tgtEl>
                                              <p:spTgt spid="30"/>
                                            </p:tgtEl>
                                            <p:attrNameLst>
                                              <p:attrName>ppt_w</p:attrName>
                                            </p:attrNameLst>
                                          </p:cBhvr>
                                          <p:tavLst>
                                            <p:tav tm="0">
                                              <p:val>
                                                <p:fltVal val="0"/>
                                              </p:val>
                                            </p:tav>
                                            <p:tav tm="100000">
                                              <p:val>
                                                <p:strVal val="#ppt_w"/>
                                              </p:val>
                                            </p:tav>
                                          </p:tavLst>
                                        </p:anim>
                                        <p:anim calcmode="lin" valueType="num">
                                          <p:cBhvr>
                                            <p:cTn id="42" dur="250" fill="hold"/>
                                            <p:tgtEl>
                                              <p:spTgt spid="30"/>
                                            </p:tgtEl>
                                            <p:attrNameLst>
                                              <p:attrName>ppt_h</p:attrName>
                                            </p:attrNameLst>
                                          </p:cBhvr>
                                          <p:tavLst>
                                            <p:tav tm="0">
                                              <p:val>
                                                <p:fltVal val="0"/>
                                              </p:val>
                                            </p:tav>
                                            <p:tav tm="100000">
                                              <p:val>
                                                <p:strVal val="#ppt_h"/>
                                              </p:val>
                                            </p:tav>
                                          </p:tavLst>
                                        </p:anim>
                                        <p:animEffect transition="in" filter="fade">
                                          <p:cBhvr>
                                            <p:cTn id="43" dur="250"/>
                                            <p:tgtEl>
                                              <p:spTgt spid="30"/>
                                            </p:tgtEl>
                                          </p:cBhvr>
                                        </p:animEffect>
                                      </p:childTnLst>
                                    </p:cTn>
                                  </p:par>
                                  <p:par>
                                    <p:cTn id="44" presetID="53" presetClass="entr" presetSubtype="16" fill="hold" grpId="0" nodeType="withEffect">
                                      <p:stCondLst>
                                        <p:cond delay="120"/>
                                      </p:stCondLst>
                                      <p:childTnLst>
                                        <p:set>
                                          <p:cBhvr>
                                            <p:cTn id="45" dur="1" fill="hold">
                                              <p:stCondLst>
                                                <p:cond delay="0"/>
                                              </p:stCondLst>
                                            </p:cTn>
                                            <p:tgtEl>
                                              <p:spTgt spid="31"/>
                                            </p:tgtEl>
                                            <p:attrNameLst>
                                              <p:attrName>style.visibility</p:attrName>
                                            </p:attrNameLst>
                                          </p:cBhvr>
                                          <p:to>
                                            <p:strVal val="visible"/>
                                          </p:to>
                                        </p:set>
                                        <p:anim calcmode="lin" valueType="num">
                                          <p:cBhvr>
                                            <p:cTn id="46" dur="250" fill="hold"/>
                                            <p:tgtEl>
                                              <p:spTgt spid="31"/>
                                            </p:tgtEl>
                                            <p:attrNameLst>
                                              <p:attrName>ppt_w</p:attrName>
                                            </p:attrNameLst>
                                          </p:cBhvr>
                                          <p:tavLst>
                                            <p:tav tm="0">
                                              <p:val>
                                                <p:fltVal val="0"/>
                                              </p:val>
                                            </p:tav>
                                            <p:tav tm="100000">
                                              <p:val>
                                                <p:strVal val="#ppt_w"/>
                                              </p:val>
                                            </p:tav>
                                          </p:tavLst>
                                        </p:anim>
                                        <p:anim calcmode="lin" valueType="num">
                                          <p:cBhvr>
                                            <p:cTn id="47" dur="250" fill="hold"/>
                                            <p:tgtEl>
                                              <p:spTgt spid="31"/>
                                            </p:tgtEl>
                                            <p:attrNameLst>
                                              <p:attrName>ppt_h</p:attrName>
                                            </p:attrNameLst>
                                          </p:cBhvr>
                                          <p:tavLst>
                                            <p:tav tm="0">
                                              <p:val>
                                                <p:fltVal val="0"/>
                                              </p:val>
                                            </p:tav>
                                            <p:tav tm="100000">
                                              <p:val>
                                                <p:strVal val="#ppt_h"/>
                                              </p:val>
                                            </p:tav>
                                          </p:tavLst>
                                        </p:anim>
                                        <p:animEffect transition="in" filter="fade">
                                          <p:cBhvr>
                                            <p:cTn id="48" dur="250"/>
                                            <p:tgtEl>
                                              <p:spTgt spid="31"/>
                                            </p:tgtEl>
                                          </p:cBhvr>
                                        </p:animEffect>
                                      </p:childTnLst>
                                    </p:cTn>
                                  </p:par>
                                  <p:par>
                                    <p:cTn id="49" presetID="53" presetClass="entr" presetSubtype="16" fill="hold" grpId="0" nodeType="withEffect">
                                      <p:stCondLst>
                                        <p:cond delay="140"/>
                                      </p:stCondLst>
                                      <p:childTnLst>
                                        <p:set>
                                          <p:cBhvr>
                                            <p:cTn id="50" dur="1" fill="hold">
                                              <p:stCondLst>
                                                <p:cond delay="0"/>
                                              </p:stCondLst>
                                            </p:cTn>
                                            <p:tgtEl>
                                              <p:spTgt spid="32"/>
                                            </p:tgtEl>
                                            <p:attrNameLst>
                                              <p:attrName>style.visibility</p:attrName>
                                            </p:attrNameLst>
                                          </p:cBhvr>
                                          <p:to>
                                            <p:strVal val="visible"/>
                                          </p:to>
                                        </p:set>
                                        <p:anim calcmode="lin" valueType="num">
                                          <p:cBhvr>
                                            <p:cTn id="51" dur="250" fill="hold"/>
                                            <p:tgtEl>
                                              <p:spTgt spid="32"/>
                                            </p:tgtEl>
                                            <p:attrNameLst>
                                              <p:attrName>ppt_w</p:attrName>
                                            </p:attrNameLst>
                                          </p:cBhvr>
                                          <p:tavLst>
                                            <p:tav tm="0">
                                              <p:val>
                                                <p:fltVal val="0"/>
                                              </p:val>
                                            </p:tav>
                                            <p:tav tm="100000">
                                              <p:val>
                                                <p:strVal val="#ppt_w"/>
                                              </p:val>
                                            </p:tav>
                                          </p:tavLst>
                                        </p:anim>
                                        <p:anim calcmode="lin" valueType="num">
                                          <p:cBhvr>
                                            <p:cTn id="52" dur="250" fill="hold"/>
                                            <p:tgtEl>
                                              <p:spTgt spid="32"/>
                                            </p:tgtEl>
                                            <p:attrNameLst>
                                              <p:attrName>ppt_h</p:attrName>
                                            </p:attrNameLst>
                                          </p:cBhvr>
                                          <p:tavLst>
                                            <p:tav tm="0">
                                              <p:val>
                                                <p:fltVal val="0"/>
                                              </p:val>
                                            </p:tav>
                                            <p:tav tm="100000">
                                              <p:val>
                                                <p:strVal val="#ppt_h"/>
                                              </p:val>
                                            </p:tav>
                                          </p:tavLst>
                                        </p:anim>
                                        <p:animEffect transition="in" filter="fade">
                                          <p:cBhvr>
                                            <p:cTn id="53" dur="250"/>
                                            <p:tgtEl>
                                              <p:spTgt spid="32"/>
                                            </p:tgtEl>
                                          </p:cBhvr>
                                        </p:animEffect>
                                      </p:childTnLst>
                                    </p:cTn>
                                  </p:par>
                                  <p:par>
                                    <p:cTn id="54" presetID="53" presetClass="entr" presetSubtype="16" fill="hold" grpId="0" nodeType="withEffect">
                                      <p:stCondLst>
                                        <p:cond delay="160"/>
                                      </p:stCondLst>
                                      <p:childTnLst>
                                        <p:set>
                                          <p:cBhvr>
                                            <p:cTn id="55" dur="1" fill="hold">
                                              <p:stCondLst>
                                                <p:cond delay="0"/>
                                              </p:stCondLst>
                                            </p:cTn>
                                            <p:tgtEl>
                                              <p:spTgt spid="33"/>
                                            </p:tgtEl>
                                            <p:attrNameLst>
                                              <p:attrName>style.visibility</p:attrName>
                                            </p:attrNameLst>
                                          </p:cBhvr>
                                          <p:to>
                                            <p:strVal val="visible"/>
                                          </p:to>
                                        </p:set>
                                        <p:anim calcmode="lin" valueType="num">
                                          <p:cBhvr>
                                            <p:cTn id="56" dur="250" fill="hold"/>
                                            <p:tgtEl>
                                              <p:spTgt spid="33"/>
                                            </p:tgtEl>
                                            <p:attrNameLst>
                                              <p:attrName>ppt_w</p:attrName>
                                            </p:attrNameLst>
                                          </p:cBhvr>
                                          <p:tavLst>
                                            <p:tav tm="0">
                                              <p:val>
                                                <p:fltVal val="0"/>
                                              </p:val>
                                            </p:tav>
                                            <p:tav tm="100000">
                                              <p:val>
                                                <p:strVal val="#ppt_w"/>
                                              </p:val>
                                            </p:tav>
                                          </p:tavLst>
                                        </p:anim>
                                        <p:anim calcmode="lin" valueType="num">
                                          <p:cBhvr>
                                            <p:cTn id="57" dur="250" fill="hold"/>
                                            <p:tgtEl>
                                              <p:spTgt spid="33"/>
                                            </p:tgtEl>
                                            <p:attrNameLst>
                                              <p:attrName>ppt_h</p:attrName>
                                            </p:attrNameLst>
                                          </p:cBhvr>
                                          <p:tavLst>
                                            <p:tav tm="0">
                                              <p:val>
                                                <p:fltVal val="0"/>
                                              </p:val>
                                            </p:tav>
                                            <p:tav tm="100000">
                                              <p:val>
                                                <p:strVal val="#ppt_h"/>
                                              </p:val>
                                            </p:tav>
                                          </p:tavLst>
                                        </p:anim>
                                        <p:animEffect transition="in" filter="fade">
                                          <p:cBhvr>
                                            <p:cTn id="58" dur="250"/>
                                            <p:tgtEl>
                                              <p:spTgt spid="33"/>
                                            </p:tgtEl>
                                          </p:cBhvr>
                                        </p:animEffect>
                                      </p:childTnLst>
                                    </p:cTn>
                                  </p:par>
                                  <p:par>
                                    <p:cTn id="59" presetID="53" presetClass="entr" presetSubtype="16" fill="hold" grpId="0" nodeType="withEffect">
                                      <p:stCondLst>
                                        <p:cond delay="180"/>
                                      </p:stCondLst>
                                      <p:childTnLst>
                                        <p:set>
                                          <p:cBhvr>
                                            <p:cTn id="60" dur="1" fill="hold">
                                              <p:stCondLst>
                                                <p:cond delay="0"/>
                                              </p:stCondLst>
                                            </p:cTn>
                                            <p:tgtEl>
                                              <p:spTgt spid="34"/>
                                            </p:tgtEl>
                                            <p:attrNameLst>
                                              <p:attrName>style.visibility</p:attrName>
                                            </p:attrNameLst>
                                          </p:cBhvr>
                                          <p:to>
                                            <p:strVal val="visible"/>
                                          </p:to>
                                        </p:set>
                                        <p:anim calcmode="lin" valueType="num">
                                          <p:cBhvr>
                                            <p:cTn id="61" dur="250" fill="hold"/>
                                            <p:tgtEl>
                                              <p:spTgt spid="34"/>
                                            </p:tgtEl>
                                            <p:attrNameLst>
                                              <p:attrName>ppt_w</p:attrName>
                                            </p:attrNameLst>
                                          </p:cBhvr>
                                          <p:tavLst>
                                            <p:tav tm="0">
                                              <p:val>
                                                <p:fltVal val="0"/>
                                              </p:val>
                                            </p:tav>
                                            <p:tav tm="100000">
                                              <p:val>
                                                <p:strVal val="#ppt_w"/>
                                              </p:val>
                                            </p:tav>
                                          </p:tavLst>
                                        </p:anim>
                                        <p:anim calcmode="lin" valueType="num">
                                          <p:cBhvr>
                                            <p:cTn id="62" dur="250" fill="hold"/>
                                            <p:tgtEl>
                                              <p:spTgt spid="34"/>
                                            </p:tgtEl>
                                            <p:attrNameLst>
                                              <p:attrName>ppt_h</p:attrName>
                                            </p:attrNameLst>
                                          </p:cBhvr>
                                          <p:tavLst>
                                            <p:tav tm="0">
                                              <p:val>
                                                <p:fltVal val="0"/>
                                              </p:val>
                                            </p:tav>
                                            <p:tav tm="100000">
                                              <p:val>
                                                <p:strVal val="#ppt_h"/>
                                              </p:val>
                                            </p:tav>
                                          </p:tavLst>
                                        </p:anim>
                                        <p:animEffect transition="in" filter="fade">
                                          <p:cBhvr>
                                            <p:cTn id="63" dur="250"/>
                                            <p:tgtEl>
                                              <p:spTgt spid="34"/>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250" fill="hold"/>
                                            <p:tgtEl>
                                              <p:spTgt spid="35"/>
                                            </p:tgtEl>
                                            <p:attrNameLst>
                                              <p:attrName>ppt_w</p:attrName>
                                            </p:attrNameLst>
                                          </p:cBhvr>
                                          <p:tavLst>
                                            <p:tav tm="0">
                                              <p:val>
                                                <p:fltVal val="0"/>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animEffect transition="in" filter="fade">
                                          <p:cBhvr>
                                            <p:cTn id="68" dur="250"/>
                                            <p:tgtEl>
                                              <p:spTgt spid="35"/>
                                            </p:tgtEl>
                                          </p:cBhvr>
                                        </p:animEffect>
                                      </p:childTnLst>
                                    </p:cTn>
                                  </p:par>
                                  <p:par>
                                    <p:cTn id="69" presetID="53" presetClass="entr" presetSubtype="16" fill="hold" grpId="0" nodeType="withEffect">
                                      <p:stCondLst>
                                        <p:cond delay="220"/>
                                      </p:stCondLst>
                                      <p:childTnLst>
                                        <p:set>
                                          <p:cBhvr>
                                            <p:cTn id="70" dur="1" fill="hold">
                                              <p:stCondLst>
                                                <p:cond delay="0"/>
                                              </p:stCondLst>
                                            </p:cTn>
                                            <p:tgtEl>
                                              <p:spTgt spid="36"/>
                                            </p:tgtEl>
                                            <p:attrNameLst>
                                              <p:attrName>style.visibility</p:attrName>
                                            </p:attrNameLst>
                                          </p:cBhvr>
                                          <p:to>
                                            <p:strVal val="visible"/>
                                          </p:to>
                                        </p:set>
                                        <p:anim calcmode="lin" valueType="num">
                                          <p:cBhvr>
                                            <p:cTn id="71" dur="250" fill="hold"/>
                                            <p:tgtEl>
                                              <p:spTgt spid="36"/>
                                            </p:tgtEl>
                                            <p:attrNameLst>
                                              <p:attrName>ppt_w</p:attrName>
                                            </p:attrNameLst>
                                          </p:cBhvr>
                                          <p:tavLst>
                                            <p:tav tm="0">
                                              <p:val>
                                                <p:fltVal val="0"/>
                                              </p:val>
                                            </p:tav>
                                            <p:tav tm="100000">
                                              <p:val>
                                                <p:strVal val="#ppt_w"/>
                                              </p:val>
                                            </p:tav>
                                          </p:tavLst>
                                        </p:anim>
                                        <p:anim calcmode="lin" valueType="num">
                                          <p:cBhvr>
                                            <p:cTn id="72" dur="250" fill="hold"/>
                                            <p:tgtEl>
                                              <p:spTgt spid="36"/>
                                            </p:tgtEl>
                                            <p:attrNameLst>
                                              <p:attrName>ppt_h</p:attrName>
                                            </p:attrNameLst>
                                          </p:cBhvr>
                                          <p:tavLst>
                                            <p:tav tm="0">
                                              <p:val>
                                                <p:fltVal val="0"/>
                                              </p:val>
                                            </p:tav>
                                            <p:tav tm="100000">
                                              <p:val>
                                                <p:strVal val="#ppt_h"/>
                                              </p:val>
                                            </p:tav>
                                          </p:tavLst>
                                        </p:anim>
                                        <p:animEffect transition="in" filter="fade">
                                          <p:cBhvr>
                                            <p:cTn id="73" dur="250"/>
                                            <p:tgtEl>
                                              <p:spTgt spid="36"/>
                                            </p:tgtEl>
                                          </p:cBhvr>
                                        </p:animEffect>
                                      </p:childTnLst>
                                    </p:cTn>
                                  </p:par>
                                  <p:par>
                                    <p:cTn id="74" presetID="53" presetClass="entr" presetSubtype="16" fill="hold" grpId="0" nodeType="withEffect">
                                      <p:stCondLst>
                                        <p:cond delay="240"/>
                                      </p:stCondLst>
                                      <p:childTnLst>
                                        <p:set>
                                          <p:cBhvr>
                                            <p:cTn id="75" dur="1" fill="hold">
                                              <p:stCondLst>
                                                <p:cond delay="0"/>
                                              </p:stCondLst>
                                            </p:cTn>
                                            <p:tgtEl>
                                              <p:spTgt spid="37"/>
                                            </p:tgtEl>
                                            <p:attrNameLst>
                                              <p:attrName>style.visibility</p:attrName>
                                            </p:attrNameLst>
                                          </p:cBhvr>
                                          <p:to>
                                            <p:strVal val="visible"/>
                                          </p:to>
                                        </p:set>
                                        <p:anim calcmode="lin" valueType="num">
                                          <p:cBhvr>
                                            <p:cTn id="76" dur="250" fill="hold"/>
                                            <p:tgtEl>
                                              <p:spTgt spid="37"/>
                                            </p:tgtEl>
                                            <p:attrNameLst>
                                              <p:attrName>ppt_w</p:attrName>
                                            </p:attrNameLst>
                                          </p:cBhvr>
                                          <p:tavLst>
                                            <p:tav tm="0">
                                              <p:val>
                                                <p:fltVal val="0"/>
                                              </p:val>
                                            </p:tav>
                                            <p:tav tm="100000">
                                              <p:val>
                                                <p:strVal val="#ppt_w"/>
                                              </p:val>
                                            </p:tav>
                                          </p:tavLst>
                                        </p:anim>
                                        <p:anim calcmode="lin" valueType="num">
                                          <p:cBhvr>
                                            <p:cTn id="77" dur="250" fill="hold"/>
                                            <p:tgtEl>
                                              <p:spTgt spid="37"/>
                                            </p:tgtEl>
                                            <p:attrNameLst>
                                              <p:attrName>ppt_h</p:attrName>
                                            </p:attrNameLst>
                                          </p:cBhvr>
                                          <p:tavLst>
                                            <p:tav tm="0">
                                              <p:val>
                                                <p:fltVal val="0"/>
                                              </p:val>
                                            </p:tav>
                                            <p:tav tm="100000">
                                              <p:val>
                                                <p:strVal val="#ppt_h"/>
                                              </p:val>
                                            </p:tav>
                                          </p:tavLst>
                                        </p:anim>
                                        <p:animEffect transition="in" filter="fade">
                                          <p:cBhvr>
                                            <p:cTn id="78" dur="250"/>
                                            <p:tgtEl>
                                              <p:spTgt spid="37"/>
                                            </p:tgtEl>
                                          </p:cBhvr>
                                        </p:animEffect>
                                      </p:childTnLst>
                                    </p:cTn>
                                  </p:par>
                                  <p:par>
                                    <p:cTn id="79" presetID="53" presetClass="entr" presetSubtype="16" fill="hold" grpId="0" nodeType="withEffect">
                                      <p:stCondLst>
                                        <p:cond delay="260"/>
                                      </p:stCondLst>
                                      <p:childTnLst>
                                        <p:set>
                                          <p:cBhvr>
                                            <p:cTn id="80" dur="1" fill="hold">
                                              <p:stCondLst>
                                                <p:cond delay="0"/>
                                              </p:stCondLst>
                                            </p:cTn>
                                            <p:tgtEl>
                                              <p:spTgt spid="38"/>
                                            </p:tgtEl>
                                            <p:attrNameLst>
                                              <p:attrName>style.visibility</p:attrName>
                                            </p:attrNameLst>
                                          </p:cBhvr>
                                          <p:to>
                                            <p:strVal val="visible"/>
                                          </p:to>
                                        </p:set>
                                        <p:anim calcmode="lin" valueType="num">
                                          <p:cBhvr>
                                            <p:cTn id="81" dur="250" fill="hold"/>
                                            <p:tgtEl>
                                              <p:spTgt spid="38"/>
                                            </p:tgtEl>
                                            <p:attrNameLst>
                                              <p:attrName>ppt_w</p:attrName>
                                            </p:attrNameLst>
                                          </p:cBhvr>
                                          <p:tavLst>
                                            <p:tav tm="0">
                                              <p:val>
                                                <p:fltVal val="0"/>
                                              </p:val>
                                            </p:tav>
                                            <p:tav tm="100000">
                                              <p:val>
                                                <p:strVal val="#ppt_w"/>
                                              </p:val>
                                            </p:tav>
                                          </p:tavLst>
                                        </p:anim>
                                        <p:anim calcmode="lin" valueType="num">
                                          <p:cBhvr>
                                            <p:cTn id="82" dur="250" fill="hold"/>
                                            <p:tgtEl>
                                              <p:spTgt spid="38"/>
                                            </p:tgtEl>
                                            <p:attrNameLst>
                                              <p:attrName>ppt_h</p:attrName>
                                            </p:attrNameLst>
                                          </p:cBhvr>
                                          <p:tavLst>
                                            <p:tav tm="0">
                                              <p:val>
                                                <p:fltVal val="0"/>
                                              </p:val>
                                            </p:tav>
                                            <p:tav tm="100000">
                                              <p:val>
                                                <p:strVal val="#ppt_h"/>
                                              </p:val>
                                            </p:tav>
                                          </p:tavLst>
                                        </p:anim>
                                        <p:animEffect transition="in" filter="fade">
                                          <p:cBhvr>
                                            <p:cTn id="83" dur="250"/>
                                            <p:tgtEl>
                                              <p:spTgt spid="38"/>
                                            </p:tgtEl>
                                          </p:cBhvr>
                                        </p:animEffect>
                                      </p:childTnLst>
                                    </p:cTn>
                                  </p:par>
                                  <p:par>
                                    <p:cTn id="84" presetID="53" presetClass="entr" presetSubtype="16" fill="hold" grpId="0" nodeType="withEffect">
                                      <p:stCondLst>
                                        <p:cond delay="280"/>
                                      </p:stCondLst>
                                      <p:childTnLst>
                                        <p:set>
                                          <p:cBhvr>
                                            <p:cTn id="85" dur="1" fill="hold">
                                              <p:stCondLst>
                                                <p:cond delay="0"/>
                                              </p:stCondLst>
                                            </p:cTn>
                                            <p:tgtEl>
                                              <p:spTgt spid="39"/>
                                            </p:tgtEl>
                                            <p:attrNameLst>
                                              <p:attrName>style.visibility</p:attrName>
                                            </p:attrNameLst>
                                          </p:cBhvr>
                                          <p:to>
                                            <p:strVal val="visible"/>
                                          </p:to>
                                        </p:set>
                                        <p:anim calcmode="lin" valueType="num">
                                          <p:cBhvr>
                                            <p:cTn id="86" dur="250" fill="hold"/>
                                            <p:tgtEl>
                                              <p:spTgt spid="39"/>
                                            </p:tgtEl>
                                            <p:attrNameLst>
                                              <p:attrName>ppt_w</p:attrName>
                                            </p:attrNameLst>
                                          </p:cBhvr>
                                          <p:tavLst>
                                            <p:tav tm="0">
                                              <p:val>
                                                <p:fltVal val="0"/>
                                              </p:val>
                                            </p:tav>
                                            <p:tav tm="100000">
                                              <p:val>
                                                <p:strVal val="#ppt_w"/>
                                              </p:val>
                                            </p:tav>
                                          </p:tavLst>
                                        </p:anim>
                                        <p:anim calcmode="lin" valueType="num">
                                          <p:cBhvr>
                                            <p:cTn id="87" dur="250" fill="hold"/>
                                            <p:tgtEl>
                                              <p:spTgt spid="39"/>
                                            </p:tgtEl>
                                            <p:attrNameLst>
                                              <p:attrName>ppt_h</p:attrName>
                                            </p:attrNameLst>
                                          </p:cBhvr>
                                          <p:tavLst>
                                            <p:tav tm="0">
                                              <p:val>
                                                <p:fltVal val="0"/>
                                              </p:val>
                                            </p:tav>
                                            <p:tav tm="100000">
                                              <p:val>
                                                <p:strVal val="#ppt_h"/>
                                              </p:val>
                                            </p:tav>
                                          </p:tavLst>
                                        </p:anim>
                                        <p:animEffect transition="in" filter="fade">
                                          <p:cBhvr>
                                            <p:cTn id="88" dur="250"/>
                                            <p:tgtEl>
                                              <p:spTgt spid="39"/>
                                            </p:tgtEl>
                                          </p:cBhvr>
                                        </p:animEffect>
                                      </p:childTnLst>
                                    </p:cTn>
                                  </p:par>
                                  <p:par>
                                    <p:cTn id="89" presetID="53" presetClass="entr" presetSubtype="16" fill="hold" grpId="0" nodeType="withEffect">
                                      <p:stCondLst>
                                        <p:cond delay="300"/>
                                      </p:stCondLst>
                                      <p:childTnLst>
                                        <p:set>
                                          <p:cBhvr>
                                            <p:cTn id="90" dur="1" fill="hold">
                                              <p:stCondLst>
                                                <p:cond delay="0"/>
                                              </p:stCondLst>
                                            </p:cTn>
                                            <p:tgtEl>
                                              <p:spTgt spid="40"/>
                                            </p:tgtEl>
                                            <p:attrNameLst>
                                              <p:attrName>style.visibility</p:attrName>
                                            </p:attrNameLst>
                                          </p:cBhvr>
                                          <p:to>
                                            <p:strVal val="visible"/>
                                          </p:to>
                                        </p:set>
                                        <p:anim calcmode="lin" valueType="num">
                                          <p:cBhvr>
                                            <p:cTn id="91" dur="250" fill="hold"/>
                                            <p:tgtEl>
                                              <p:spTgt spid="40"/>
                                            </p:tgtEl>
                                            <p:attrNameLst>
                                              <p:attrName>ppt_w</p:attrName>
                                            </p:attrNameLst>
                                          </p:cBhvr>
                                          <p:tavLst>
                                            <p:tav tm="0">
                                              <p:val>
                                                <p:fltVal val="0"/>
                                              </p:val>
                                            </p:tav>
                                            <p:tav tm="100000">
                                              <p:val>
                                                <p:strVal val="#ppt_w"/>
                                              </p:val>
                                            </p:tav>
                                          </p:tavLst>
                                        </p:anim>
                                        <p:anim calcmode="lin" valueType="num">
                                          <p:cBhvr>
                                            <p:cTn id="92" dur="250" fill="hold"/>
                                            <p:tgtEl>
                                              <p:spTgt spid="40"/>
                                            </p:tgtEl>
                                            <p:attrNameLst>
                                              <p:attrName>ppt_h</p:attrName>
                                            </p:attrNameLst>
                                          </p:cBhvr>
                                          <p:tavLst>
                                            <p:tav tm="0">
                                              <p:val>
                                                <p:fltVal val="0"/>
                                              </p:val>
                                            </p:tav>
                                            <p:tav tm="100000">
                                              <p:val>
                                                <p:strVal val="#ppt_h"/>
                                              </p:val>
                                            </p:tav>
                                          </p:tavLst>
                                        </p:anim>
                                        <p:animEffect transition="in" filter="fade">
                                          <p:cBhvr>
                                            <p:cTn id="93" dur="250"/>
                                            <p:tgtEl>
                                              <p:spTgt spid="40"/>
                                            </p:tgtEl>
                                          </p:cBhvr>
                                        </p:animEffect>
                                      </p:childTnLst>
                                    </p:cTn>
                                  </p:par>
                                  <p:par>
                                    <p:cTn id="94" presetID="53" presetClass="entr" presetSubtype="16" fill="hold" grpId="0" nodeType="withEffect">
                                      <p:stCondLst>
                                        <p:cond delay="320"/>
                                      </p:stCondLst>
                                      <p:childTnLst>
                                        <p:set>
                                          <p:cBhvr>
                                            <p:cTn id="95" dur="1" fill="hold">
                                              <p:stCondLst>
                                                <p:cond delay="0"/>
                                              </p:stCondLst>
                                            </p:cTn>
                                            <p:tgtEl>
                                              <p:spTgt spid="41"/>
                                            </p:tgtEl>
                                            <p:attrNameLst>
                                              <p:attrName>style.visibility</p:attrName>
                                            </p:attrNameLst>
                                          </p:cBhvr>
                                          <p:to>
                                            <p:strVal val="visible"/>
                                          </p:to>
                                        </p:set>
                                        <p:anim calcmode="lin" valueType="num">
                                          <p:cBhvr>
                                            <p:cTn id="96" dur="250" fill="hold"/>
                                            <p:tgtEl>
                                              <p:spTgt spid="41"/>
                                            </p:tgtEl>
                                            <p:attrNameLst>
                                              <p:attrName>ppt_w</p:attrName>
                                            </p:attrNameLst>
                                          </p:cBhvr>
                                          <p:tavLst>
                                            <p:tav tm="0">
                                              <p:val>
                                                <p:fltVal val="0"/>
                                              </p:val>
                                            </p:tav>
                                            <p:tav tm="100000">
                                              <p:val>
                                                <p:strVal val="#ppt_w"/>
                                              </p:val>
                                            </p:tav>
                                          </p:tavLst>
                                        </p:anim>
                                        <p:anim calcmode="lin" valueType="num">
                                          <p:cBhvr>
                                            <p:cTn id="97" dur="250" fill="hold"/>
                                            <p:tgtEl>
                                              <p:spTgt spid="41"/>
                                            </p:tgtEl>
                                            <p:attrNameLst>
                                              <p:attrName>ppt_h</p:attrName>
                                            </p:attrNameLst>
                                          </p:cBhvr>
                                          <p:tavLst>
                                            <p:tav tm="0">
                                              <p:val>
                                                <p:fltVal val="0"/>
                                              </p:val>
                                            </p:tav>
                                            <p:tav tm="100000">
                                              <p:val>
                                                <p:strVal val="#ppt_h"/>
                                              </p:val>
                                            </p:tav>
                                          </p:tavLst>
                                        </p:anim>
                                        <p:animEffect transition="in" filter="fade">
                                          <p:cBhvr>
                                            <p:cTn id="98" dur="250"/>
                                            <p:tgtEl>
                                              <p:spTgt spid="41"/>
                                            </p:tgtEl>
                                          </p:cBhvr>
                                        </p:animEffect>
                                      </p:childTnLst>
                                    </p:cTn>
                                  </p:par>
                                  <p:par>
                                    <p:cTn id="99" presetID="53" presetClass="entr" presetSubtype="16" fill="hold" grpId="0" nodeType="withEffect">
                                      <p:stCondLst>
                                        <p:cond delay="340"/>
                                      </p:stCondLst>
                                      <p:childTnLst>
                                        <p:set>
                                          <p:cBhvr>
                                            <p:cTn id="100" dur="1" fill="hold">
                                              <p:stCondLst>
                                                <p:cond delay="0"/>
                                              </p:stCondLst>
                                            </p:cTn>
                                            <p:tgtEl>
                                              <p:spTgt spid="42"/>
                                            </p:tgtEl>
                                            <p:attrNameLst>
                                              <p:attrName>style.visibility</p:attrName>
                                            </p:attrNameLst>
                                          </p:cBhvr>
                                          <p:to>
                                            <p:strVal val="visible"/>
                                          </p:to>
                                        </p:set>
                                        <p:anim calcmode="lin" valueType="num">
                                          <p:cBhvr>
                                            <p:cTn id="101" dur="250" fill="hold"/>
                                            <p:tgtEl>
                                              <p:spTgt spid="42"/>
                                            </p:tgtEl>
                                            <p:attrNameLst>
                                              <p:attrName>ppt_w</p:attrName>
                                            </p:attrNameLst>
                                          </p:cBhvr>
                                          <p:tavLst>
                                            <p:tav tm="0">
                                              <p:val>
                                                <p:fltVal val="0"/>
                                              </p:val>
                                            </p:tav>
                                            <p:tav tm="100000">
                                              <p:val>
                                                <p:strVal val="#ppt_w"/>
                                              </p:val>
                                            </p:tav>
                                          </p:tavLst>
                                        </p:anim>
                                        <p:anim calcmode="lin" valueType="num">
                                          <p:cBhvr>
                                            <p:cTn id="102" dur="250" fill="hold"/>
                                            <p:tgtEl>
                                              <p:spTgt spid="42"/>
                                            </p:tgtEl>
                                            <p:attrNameLst>
                                              <p:attrName>ppt_h</p:attrName>
                                            </p:attrNameLst>
                                          </p:cBhvr>
                                          <p:tavLst>
                                            <p:tav tm="0">
                                              <p:val>
                                                <p:fltVal val="0"/>
                                              </p:val>
                                            </p:tav>
                                            <p:tav tm="100000">
                                              <p:val>
                                                <p:strVal val="#ppt_h"/>
                                              </p:val>
                                            </p:tav>
                                          </p:tavLst>
                                        </p:anim>
                                        <p:animEffect transition="in" filter="fade">
                                          <p:cBhvr>
                                            <p:cTn id="103" dur="250"/>
                                            <p:tgtEl>
                                              <p:spTgt spid="42"/>
                                            </p:tgtEl>
                                          </p:cBhvr>
                                        </p:animEffect>
                                      </p:childTnLst>
                                    </p:cTn>
                                  </p:par>
                                  <p:par>
                                    <p:cTn id="104" presetID="53" presetClass="entr" presetSubtype="16" fill="hold" grpId="0" nodeType="withEffect">
                                      <p:stCondLst>
                                        <p:cond delay="36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250" fill="hold"/>
                                            <p:tgtEl>
                                              <p:spTgt spid="43"/>
                                            </p:tgtEl>
                                            <p:attrNameLst>
                                              <p:attrName>ppt_w</p:attrName>
                                            </p:attrNameLst>
                                          </p:cBhvr>
                                          <p:tavLst>
                                            <p:tav tm="0">
                                              <p:val>
                                                <p:fltVal val="0"/>
                                              </p:val>
                                            </p:tav>
                                            <p:tav tm="100000">
                                              <p:val>
                                                <p:strVal val="#ppt_w"/>
                                              </p:val>
                                            </p:tav>
                                          </p:tavLst>
                                        </p:anim>
                                        <p:anim calcmode="lin" valueType="num">
                                          <p:cBhvr>
                                            <p:cTn id="107" dur="250" fill="hold"/>
                                            <p:tgtEl>
                                              <p:spTgt spid="43"/>
                                            </p:tgtEl>
                                            <p:attrNameLst>
                                              <p:attrName>ppt_h</p:attrName>
                                            </p:attrNameLst>
                                          </p:cBhvr>
                                          <p:tavLst>
                                            <p:tav tm="0">
                                              <p:val>
                                                <p:fltVal val="0"/>
                                              </p:val>
                                            </p:tav>
                                            <p:tav tm="100000">
                                              <p:val>
                                                <p:strVal val="#ppt_h"/>
                                              </p:val>
                                            </p:tav>
                                          </p:tavLst>
                                        </p:anim>
                                        <p:animEffect transition="in" filter="fade">
                                          <p:cBhvr>
                                            <p:cTn id="108" dur="250"/>
                                            <p:tgtEl>
                                              <p:spTgt spid="43"/>
                                            </p:tgtEl>
                                          </p:cBhvr>
                                        </p:animEffect>
                                      </p:childTnLst>
                                    </p:cTn>
                                  </p:par>
                                  <p:par>
                                    <p:cTn id="109" presetID="53" presetClass="entr" presetSubtype="16" fill="hold" grpId="0" nodeType="withEffect">
                                      <p:stCondLst>
                                        <p:cond delay="380"/>
                                      </p:stCondLst>
                                      <p:childTnLst>
                                        <p:set>
                                          <p:cBhvr>
                                            <p:cTn id="110" dur="1" fill="hold">
                                              <p:stCondLst>
                                                <p:cond delay="0"/>
                                              </p:stCondLst>
                                            </p:cTn>
                                            <p:tgtEl>
                                              <p:spTgt spid="44"/>
                                            </p:tgtEl>
                                            <p:attrNameLst>
                                              <p:attrName>style.visibility</p:attrName>
                                            </p:attrNameLst>
                                          </p:cBhvr>
                                          <p:to>
                                            <p:strVal val="visible"/>
                                          </p:to>
                                        </p:set>
                                        <p:anim calcmode="lin" valueType="num">
                                          <p:cBhvr>
                                            <p:cTn id="111" dur="250" fill="hold"/>
                                            <p:tgtEl>
                                              <p:spTgt spid="44"/>
                                            </p:tgtEl>
                                            <p:attrNameLst>
                                              <p:attrName>ppt_w</p:attrName>
                                            </p:attrNameLst>
                                          </p:cBhvr>
                                          <p:tavLst>
                                            <p:tav tm="0">
                                              <p:val>
                                                <p:fltVal val="0"/>
                                              </p:val>
                                            </p:tav>
                                            <p:tav tm="100000">
                                              <p:val>
                                                <p:strVal val="#ppt_w"/>
                                              </p:val>
                                            </p:tav>
                                          </p:tavLst>
                                        </p:anim>
                                        <p:anim calcmode="lin" valueType="num">
                                          <p:cBhvr>
                                            <p:cTn id="112" dur="250" fill="hold"/>
                                            <p:tgtEl>
                                              <p:spTgt spid="44"/>
                                            </p:tgtEl>
                                            <p:attrNameLst>
                                              <p:attrName>ppt_h</p:attrName>
                                            </p:attrNameLst>
                                          </p:cBhvr>
                                          <p:tavLst>
                                            <p:tav tm="0">
                                              <p:val>
                                                <p:fltVal val="0"/>
                                              </p:val>
                                            </p:tav>
                                            <p:tav tm="100000">
                                              <p:val>
                                                <p:strVal val="#ppt_h"/>
                                              </p:val>
                                            </p:tav>
                                          </p:tavLst>
                                        </p:anim>
                                        <p:animEffect transition="in" filter="fade">
                                          <p:cBhvr>
                                            <p:cTn id="113" dur="250"/>
                                            <p:tgtEl>
                                              <p:spTgt spid="44"/>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45"/>
                                            </p:tgtEl>
                                            <p:attrNameLst>
                                              <p:attrName>style.visibility</p:attrName>
                                            </p:attrNameLst>
                                          </p:cBhvr>
                                          <p:to>
                                            <p:strVal val="visible"/>
                                          </p:to>
                                        </p:set>
                                        <p:anim calcmode="lin" valueType="num">
                                          <p:cBhvr>
                                            <p:cTn id="116" dur="250" fill="hold"/>
                                            <p:tgtEl>
                                              <p:spTgt spid="45"/>
                                            </p:tgtEl>
                                            <p:attrNameLst>
                                              <p:attrName>ppt_w</p:attrName>
                                            </p:attrNameLst>
                                          </p:cBhvr>
                                          <p:tavLst>
                                            <p:tav tm="0">
                                              <p:val>
                                                <p:fltVal val="0"/>
                                              </p:val>
                                            </p:tav>
                                            <p:tav tm="100000">
                                              <p:val>
                                                <p:strVal val="#ppt_w"/>
                                              </p:val>
                                            </p:tav>
                                          </p:tavLst>
                                        </p:anim>
                                        <p:anim calcmode="lin" valueType="num">
                                          <p:cBhvr>
                                            <p:cTn id="117" dur="250" fill="hold"/>
                                            <p:tgtEl>
                                              <p:spTgt spid="45"/>
                                            </p:tgtEl>
                                            <p:attrNameLst>
                                              <p:attrName>ppt_h</p:attrName>
                                            </p:attrNameLst>
                                          </p:cBhvr>
                                          <p:tavLst>
                                            <p:tav tm="0">
                                              <p:val>
                                                <p:fltVal val="0"/>
                                              </p:val>
                                            </p:tav>
                                            <p:tav tm="100000">
                                              <p:val>
                                                <p:strVal val="#ppt_h"/>
                                              </p:val>
                                            </p:tav>
                                          </p:tavLst>
                                        </p:anim>
                                        <p:animEffect transition="in" filter="fade">
                                          <p:cBhvr>
                                            <p:cTn id="118" dur="250"/>
                                            <p:tgtEl>
                                              <p:spTgt spid="45"/>
                                            </p:tgtEl>
                                          </p:cBhvr>
                                        </p:animEffect>
                                      </p:childTnLst>
                                    </p:cTn>
                                  </p:par>
                                  <p:par>
                                    <p:cTn id="119" presetID="53" presetClass="entr" presetSubtype="16" fill="hold" grpId="0" nodeType="withEffect">
                                      <p:stCondLst>
                                        <p:cond delay="420"/>
                                      </p:stCondLst>
                                      <p:childTnLst>
                                        <p:set>
                                          <p:cBhvr>
                                            <p:cTn id="120" dur="1" fill="hold">
                                              <p:stCondLst>
                                                <p:cond delay="0"/>
                                              </p:stCondLst>
                                            </p:cTn>
                                            <p:tgtEl>
                                              <p:spTgt spid="46"/>
                                            </p:tgtEl>
                                            <p:attrNameLst>
                                              <p:attrName>style.visibility</p:attrName>
                                            </p:attrNameLst>
                                          </p:cBhvr>
                                          <p:to>
                                            <p:strVal val="visible"/>
                                          </p:to>
                                        </p:set>
                                        <p:anim calcmode="lin" valueType="num">
                                          <p:cBhvr>
                                            <p:cTn id="121" dur="250" fill="hold"/>
                                            <p:tgtEl>
                                              <p:spTgt spid="46"/>
                                            </p:tgtEl>
                                            <p:attrNameLst>
                                              <p:attrName>ppt_w</p:attrName>
                                            </p:attrNameLst>
                                          </p:cBhvr>
                                          <p:tavLst>
                                            <p:tav tm="0">
                                              <p:val>
                                                <p:fltVal val="0"/>
                                              </p:val>
                                            </p:tav>
                                            <p:tav tm="100000">
                                              <p:val>
                                                <p:strVal val="#ppt_w"/>
                                              </p:val>
                                            </p:tav>
                                          </p:tavLst>
                                        </p:anim>
                                        <p:anim calcmode="lin" valueType="num">
                                          <p:cBhvr>
                                            <p:cTn id="122" dur="250" fill="hold"/>
                                            <p:tgtEl>
                                              <p:spTgt spid="46"/>
                                            </p:tgtEl>
                                            <p:attrNameLst>
                                              <p:attrName>ppt_h</p:attrName>
                                            </p:attrNameLst>
                                          </p:cBhvr>
                                          <p:tavLst>
                                            <p:tav tm="0">
                                              <p:val>
                                                <p:fltVal val="0"/>
                                              </p:val>
                                            </p:tav>
                                            <p:tav tm="100000">
                                              <p:val>
                                                <p:strVal val="#ppt_h"/>
                                              </p:val>
                                            </p:tav>
                                          </p:tavLst>
                                        </p:anim>
                                        <p:animEffect transition="in" filter="fade">
                                          <p:cBhvr>
                                            <p:cTn id="123" dur="250"/>
                                            <p:tgtEl>
                                              <p:spTgt spid="46"/>
                                            </p:tgtEl>
                                          </p:cBhvr>
                                        </p:animEffect>
                                      </p:childTnLst>
                                    </p:cTn>
                                  </p:par>
                                  <p:par>
                                    <p:cTn id="124" presetID="53" presetClass="entr" presetSubtype="16" fill="hold" grpId="0" nodeType="withEffect">
                                      <p:stCondLst>
                                        <p:cond delay="440"/>
                                      </p:stCondLst>
                                      <p:childTnLst>
                                        <p:set>
                                          <p:cBhvr>
                                            <p:cTn id="125" dur="1" fill="hold">
                                              <p:stCondLst>
                                                <p:cond delay="0"/>
                                              </p:stCondLst>
                                            </p:cTn>
                                            <p:tgtEl>
                                              <p:spTgt spid="47"/>
                                            </p:tgtEl>
                                            <p:attrNameLst>
                                              <p:attrName>style.visibility</p:attrName>
                                            </p:attrNameLst>
                                          </p:cBhvr>
                                          <p:to>
                                            <p:strVal val="visible"/>
                                          </p:to>
                                        </p:set>
                                        <p:anim calcmode="lin" valueType="num">
                                          <p:cBhvr>
                                            <p:cTn id="126" dur="250" fill="hold"/>
                                            <p:tgtEl>
                                              <p:spTgt spid="47"/>
                                            </p:tgtEl>
                                            <p:attrNameLst>
                                              <p:attrName>ppt_w</p:attrName>
                                            </p:attrNameLst>
                                          </p:cBhvr>
                                          <p:tavLst>
                                            <p:tav tm="0">
                                              <p:val>
                                                <p:fltVal val="0"/>
                                              </p:val>
                                            </p:tav>
                                            <p:tav tm="100000">
                                              <p:val>
                                                <p:strVal val="#ppt_w"/>
                                              </p:val>
                                            </p:tav>
                                          </p:tavLst>
                                        </p:anim>
                                        <p:anim calcmode="lin" valueType="num">
                                          <p:cBhvr>
                                            <p:cTn id="127" dur="250" fill="hold"/>
                                            <p:tgtEl>
                                              <p:spTgt spid="47"/>
                                            </p:tgtEl>
                                            <p:attrNameLst>
                                              <p:attrName>ppt_h</p:attrName>
                                            </p:attrNameLst>
                                          </p:cBhvr>
                                          <p:tavLst>
                                            <p:tav tm="0">
                                              <p:val>
                                                <p:fltVal val="0"/>
                                              </p:val>
                                            </p:tav>
                                            <p:tav tm="100000">
                                              <p:val>
                                                <p:strVal val="#ppt_h"/>
                                              </p:val>
                                            </p:tav>
                                          </p:tavLst>
                                        </p:anim>
                                        <p:animEffect transition="in" filter="fade">
                                          <p:cBhvr>
                                            <p:cTn id="128" dur="250"/>
                                            <p:tgtEl>
                                              <p:spTgt spid="47"/>
                                            </p:tgtEl>
                                          </p:cBhvr>
                                        </p:animEffect>
                                      </p:childTnLst>
                                    </p:cTn>
                                  </p:par>
                                  <p:par>
                                    <p:cTn id="129" presetID="53" presetClass="entr" presetSubtype="16" fill="hold" grpId="0" nodeType="withEffect">
                                      <p:stCondLst>
                                        <p:cond delay="46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250" fill="hold"/>
                                            <p:tgtEl>
                                              <p:spTgt spid="48"/>
                                            </p:tgtEl>
                                            <p:attrNameLst>
                                              <p:attrName>ppt_w</p:attrName>
                                            </p:attrNameLst>
                                          </p:cBhvr>
                                          <p:tavLst>
                                            <p:tav tm="0">
                                              <p:val>
                                                <p:fltVal val="0"/>
                                              </p:val>
                                            </p:tav>
                                            <p:tav tm="100000">
                                              <p:val>
                                                <p:strVal val="#ppt_w"/>
                                              </p:val>
                                            </p:tav>
                                          </p:tavLst>
                                        </p:anim>
                                        <p:anim calcmode="lin" valueType="num">
                                          <p:cBhvr>
                                            <p:cTn id="132" dur="250" fill="hold"/>
                                            <p:tgtEl>
                                              <p:spTgt spid="48"/>
                                            </p:tgtEl>
                                            <p:attrNameLst>
                                              <p:attrName>ppt_h</p:attrName>
                                            </p:attrNameLst>
                                          </p:cBhvr>
                                          <p:tavLst>
                                            <p:tav tm="0">
                                              <p:val>
                                                <p:fltVal val="0"/>
                                              </p:val>
                                            </p:tav>
                                            <p:tav tm="100000">
                                              <p:val>
                                                <p:strVal val="#ppt_h"/>
                                              </p:val>
                                            </p:tav>
                                          </p:tavLst>
                                        </p:anim>
                                        <p:animEffect transition="in" filter="fade">
                                          <p:cBhvr>
                                            <p:cTn id="133" dur="250"/>
                                            <p:tgtEl>
                                              <p:spTgt spid="48"/>
                                            </p:tgtEl>
                                          </p:cBhvr>
                                        </p:animEffect>
                                      </p:childTnLst>
                                    </p:cTn>
                                  </p:par>
                                  <p:par>
                                    <p:cTn id="134" presetID="53" presetClass="entr" presetSubtype="16" fill="hold" grpId="0" nodeType="withEffect">
                                      <p:stCondLst>
                                        <p:cond delay="480"/>
                                      </p:stCondLst>
                                      <p:childTnLst>
                                        <p:set>
                                          <p:cBhvr>
                                            <p:cTn id="135" dur="1" fill="hold">
                                              <p:stCondLst>
                                                <p:cond delay="0"/>
                                              </p:stCondLst>
                                            </p:cTn>
                                            <p:tgtEl>
                                              <p:spTgt spid="49"/>
                                            </p:tgtEl>
                                            <p:attrNameLst>
                                              <p:attrName>style.visibility</p:attrName>
                                            </p:attrNameLst>
                                          </p:cBhvr>
                                          <p:to>
                                            <p:strVal val="visible"/>
                                          </p:to>
                                        </p:set>
                                        <p:anim calcmode="lin" valueType="num">
                                          <p:cBhvr>
                                            <p:cTn id="136" dur="250" fill="hold"/>
                                            <p:tgtEl>
                                              <p:spTgt spid="49"/>
                                            </p:tgtEl>
                                            <p:attrNameLst>
                                              <p:attrName>ppt_w</p:attrName>
                                            </p:attrNameLst>
                                          </p:cBhvr>
                                          <p:tavLst>
                                            <p:tav tm="0">
                                              <p:val>
                                                <p:fltVal val="0"/>
                                              </p:val>
                                            </p:tav>
                                            <p:tav tm="100000">
                                              <p:val>
                                                <p:strVal val="#ppt_w"/>
                                              </p:val>
                                            </p:tav>
                                          </p:tavLst>
                                        </p:anim>
                                        <p:anim calcmode="lin" valueType="num">
                                          <p:cBhvr>
                                            <p:cTn id="137" dur="250" fill="hold"/>
                                            <p:tgtEl>
                                              <p:spTgt spid="49"/>
                                            </p:tgtEl>
                                            <p:attrNameLst>
                                              <p:attrName>ppt_h</p:attrName>
                                            </p:attrNameLst>
                                          </p:cBhvr>
                                          <p:tavLst>
                                            <p:tav tm="0">
                                              <p:val>
                                                <p:fltVal val="0"/>
                                              </p:val>
                                            </p:tav>
                                            <p:tav tm="100000">
                                              <p:val>
                                                <p:strVal val="#ppt_h"/>
                                              </p:val>
                                            </p:tav>
                                          </p:tavLst>
                                        </p:anim>
                                        <p:animEffect transition="in" filter="fade">
                                          <p:cBhvr>
                                            <p:cTn id="138" dur="250"/>
                                            <p:tgtEl>
                                              <p:spTgt spid="49"/>
                                            </p:tgtEl>
                                          </p:cBhvr>
                                        </p:animEffect>
                                      </p:childTnLst>
                                    </p:cTn>
                                  </p:par>
                                  <p:par>
                                    <p:cTn id="139" presetID="53" presetClass="entr" presetSubtype="16" fill="hold" grpId="0" nodeType="withEffect">
                                      <p:stCondLst>
                                        <p:cond delay="500"/>
                                      </p:stCondLst>
                                      <p:childTnLst>
                                        <p:set>
                                          <p:cBhvr>
                                            <p:cTn id="140" dur="1" fill="hold">
                                              <p:stCondLst>
                                                <p:cond delay="0"/>
                                              </p:stCondLst>
                                            </p:cTn>
                                            <p:tgtEl>
                                              <p:spTgt spid="50"/>
                                            </p:tgtEl>
                                            <p:attrNameLst>
                                              <p:attrName>style.visibility</p:attrName>
                                            </p:attrNameLst>
                                          </p:cBhvr>
                                          <p:to>
                                            <p:strVal val="visible"/>
                                          </p:to>
                                        </p:set>
                                        <p:anim calcmode="lin" valueType="num">
                                          <p:cBhvr>
                                            <p:cTn id="141" dur="250" fill="hold"/>
                                            <p:tgtEl>
                                              <p:spTgt spid="50"/>
                                            </p:tgtEl>
                                            <p:attrNameLst>
                                              <p:attrName>ppt_w</p:attrName>
                                            </p:attrNameLst>
                                          </p:cBhvr>
                                          <p:tavLst>
                                            <p:tav tm="0">
                                              <p:val>
                                                <p:fltVal val="0"/>
                                              </p:val>
                                            </p:tav>
                                            <p:tav tm="100000">
                                              <p:val>
                                                <p:strVal val="#ppt_w"/>
                                              </p:val>
                                            </p:tav>
                                          </p:tavLst>
                                        </p:anim>
                                        <p:anim calcmode="lin" valueType="num">
                                          <p:cBhvr>
                                            <p:cTn id="142" dur="250" fill="hold"/>
                                            <p:tgtEl>
                                              <p:spTgt spid="50"/>
                                            </p:tgtEl>
                                            <p:attrNameLst>
                                              <p:attrName>ppt_h</p:attrName>
                                            </p:attrNameLst>
                                          </p:cBhvr>
                                          <p:tavLst>
                                            <p:tav tm="0">
                                              <p:val>
                                                <p:fltVal val="0"/>
                                              </p:val>
                                            </p:tav>
                                            <p:tav tm="100000">
                                              <p:val>
                                                <p:strVal val="#ppt_h"/>
                                              </p:val>
                                            </p:tav>
                                          </p:tavLst>
                                        </p:anim>
                                        <p:animEffect transition="in" filter="fade">
                                          <p:cBhvr>
                                            <p:cTn id="143" dur="250"/>
                                            <p:tgtEl>
                                              <p:spTgt spid="50"/>
                                            </p:tgtEl>
                                          </p:cBhvr>
                                        </p:animEffect>
                                      </p:childTnLst>
                                    </p:cTn>
                                  </p:par>
                                  <p:par>
                                    <p:cTn id="144" presetID="53" presetClass="entr" presetSubtype="16" fill="hold" grpId="0" nodeType="withEffect">
                                      <p:stCondLst>
                                        <p:cond delay="520"/>
                                      </p:stCondLst>
                                      <p:childTnLst>
                                        <p:set>
                                          <p:cBhvr>
                                            <p:cTn id="145" dur="1" fill="hold">
                                              <p:stCondLst>
                                                <p:cond delay="0"/>
                                              </p:stCondLst>
                                            </p:cTn>
                                            <p:tgtEl>
                                              <p:spTgt spid="51"/>
                                            </p:tgtEl>
                                            <p:attrNameLst>
                                              <p:attrName>style.visibility</p:attrName>
                                            </p:attrNameLst>
                                          </p:cBhvr>
                                          <p:to>
                                            <p:strVal val="visible"/>
                                          </p:to>
                                        </p:set>
                                        <p:anim calcmode="lin" valueType="num">
                                          <p:cBhvr>
                                            <p:cTn id="146" dur="250" fill="hold"/>
                                            <p:tgtEl>
                                              <p:spTgt spid="51"/>
                                            </p:tgtEl>
                                            <p:attrNameLst>
                                              <p:attrName>ppt_w</p:attrName>
                                            </p:attrNameLst>
                                          </p:cBhvr>
                                          <p:tavLst>
                                            <p:tav tm="0">
                                              <p:val>
                                                <p:fltVal val="0"/>
                                              </p:val>
                                            </p:tav>
                                            <p:tav tm="100000">
                                              <p:val>
                                                <p:strVal val="#ppt_w"/>
                                              </p:val>
                                            </p:tav>
                                          </p:tavLst>
                                        </p:anim>
                                        <p:anim calcmode="lin" valueType="num">
                                          <p:cBhvr>
                                            <p:cTn id="147" dur="250" fill="hold"/>
                                            <p:tgtEl>
                                              <p:spTgt spid="51"/>
                                            </p:tgtEl>
                                            <p:attrNameLst>
                                              <p:attrName>ppt_h</p:attrName>
                                            </p:attrNameLst>
                                          </p:cBhvr>
                                          <p:tavLst>
                                            <p:tav tm="0">
                                              <p:val>
                                                <p:fltVal val="0"/>
                                              </p:val>
                                            </p:tav>
                                            <p:tav tm="100000">
                                              <p:val>
                                                <p:strVal val="#ppt_h"/>
                                              </p:val>
                                            </p:tav>
                                          </p:tavLst>
                                        </p:anim>
                                        <p:animEffect transition="in" filter="fade">
                                          <p:cBhvr>
                                            <p:cTn id="148" dur="250"/>
                                            <p:tgtEl>
                                              <p:spTgt spid="51"/>
                                            </p:tgtEl>
                                          </p:cBhvr>
                                        </p:animEffect>
                                      </p:childTnLst>
                                    </p:cTn>
                                  </p:par>
                                  <p:par>
                                    <p:cTn id="149" presetID="53" presetClass="entr" presetSubtype="16" fill="hold" grpId="0" nodeType="withEffect">
                                      <p:stCondLst>
                                        <p:cond delay="540"/>
                                      </p:stCondLst>
                                      <p:childTnLst>
                                        <p:set>
                                          <p:cBhvr>
                                            <p:cTn id="150" dur="1" fill="hold">
                                              <p:stCondLst>
                                                <p:cond delay="0"/>
                                              </p:stCondLst>
                                            </p:cTn>
                                            <p:tgtEl>
                                              <p:spTgt spid="52"/>
                                            </p:tgtEl>
                                            <p:attrNameLst>
                                              <p:attrName>style.visibility</p:attrName>
                                            </p:attrNameLst>
                                          </p:cBhvr>
                                          <p:to>
                                            <p:strVal val="visible"/>
                                          </p:to>
                                        </p:set>
                                        <p:anim calcmode="lin" valueType="num">
                                          <p:cBhvr>
                                            <p:cTn id="151" dur="250" fill="hold"/>
                                            <p:tgtEl>
                                              <p:spTgt spid="52"/>
                                            </p:tgtEl>
                                            <p:attrNameLst>
                                              <p:attrName>ppt_w</p:attrName>
                                            </p:attrNameLst>
                                          </p:cBhvr>
                                          <p:tavLst>
                                            <p:tav tm="0">
                                              <p:val>
                                                <p:fltVal val="0"/>
                                              </p:val>
                                            </p:tav>
                                            <p:tav tm="100000">
                                              <p:val>
                                                <p:strVal val="#ppt_w"/>
                                              </p:val>
                                            </p:tav>
                                          </p:tavLst>
                                        </p:anim>
                                        <p:anim calcmode="lin" valueType="num">
                                          <p:cBhvr>
                                            <p:cTn id="152" dur="250" fill="hold"/>
                                            <p:tgtEl>
                                              <p:spTgt spid="52"/>
                                            </p:tgtEl>
                                            <p:attrNameLst>
                                              <p:attrName>ppt_h</p:attrName>
                                            </p:attrNameLst>
                                          </p:cBhvr>
                                          <p:tavLst>
                                            <p:tav tm="0">
                                              <p:val>
                                                <p:fltVal val="0"/>
                                              </p:val>
                                            </p:tav>
                                            <p:tav tm="100000">
                                              <p:val>
                                                <p:strVal val="#ppt_h"/>
                                              </p:val>
                                            </p:tav>
                                          </p:tavLst>
                                        </p:anim>
                                        <p:animEffect transition="in" filter="fade">
                                          <p:cBhvr>
                                            <p:cTn id="153" dur="250"/>
                                            <p:tgtEl>
                                              <p:spTgt spid="52"/>
                                            </p:tgtEl>
                                          </p:cBhvr>
                                        </p:animEffect>
                                      </p:childTnLst>
                                    </p:cTn>
                                  </p:par>
                                  <p:par>
                                    <p:cTn id="154" presetID="53" presetClass="entr" presetSubtype="16" fill="hold" grpId="0" nodeType="withEffect">
                                      <p:stCondLst>
                                        <p:cond delay="560"/>
                                      </p:stCondLst>
                                      <p:childTnLst>
                                        <p:set>
                                          <p:cBhvr>
                                            <p:cTn id="155" dur="1" fill="hold">
                                              <p:stCondLst>
                                                <p:cond delay="0"/>
                                              </p:stCondLst>
                                            </p:cTn>
                                            <p:tgtEl>
                                              <p:spTgt spid="53"/>
                                            </p:tgtEl>
                                            <p:attrNameLst>
                                              <p:attrName>style.visibility</p:attrName>
                                            </p:attrNameLst>
                                          </p:cBhvr>
                                          <p:to>
                                            <p:strVal val="visible"/>
                                          </p:to>
                                        </p:set>
                                        <p:anim calcmode="lin" valueType="num">
                                          <p:cBhvr>
                                            <p:cTn id="156" dur="250" fill="hold"/>
                                            <p:tgtEl>
                                              <p:spTgt spid="53"/>
                                            </p:tgtEl>
                                            <p:attrNameLst>
                                              <p:attrName>ppt_w</p:attrName>
                                            </p:attrNameLst>
                                          </p:cBhvr>
                                          <p:tavLst>
                                            <p:tav tm="0">
                                              <p:val>
                                                <p:fltVal val="0"/>
                                              </p:val>
                                            </p:tav>
                                            <p:tav tm="100000">
                                              <p:val>
                                                <p:strVal val="#ppt_w"/>
                                              </p:val>
                                            </p:tav>
                                          </p:tavLst>
                                        </p:anim>
                                        <p:anim calcmode="lin" valueType="num">
                                          <p:cBhvr>
                                            <p:cTn id="157" dur="250" fill="hold"/>
                                            <p:tgtEl>
                                              <p:spTgt spid="53"/>
                                            </p:tgtEl>
                                            <p:attrNameLst>
                                              <p:attrName>ppt_h</p:attrName>
                                            </p:attrNameLst>
                                          </p:cBhvr>
                                          <p:tavLst>
                                            <p:tav tm="0">
                                              <p:val>
                                                <p:fltVal val="0"/>
                                              </p:val>
                                            </p:tav>
                                            <p:tav tm="100000">
                                              <p:val>
                                                <p:strVal val="#ppt_h"/>
                                              </p:val>
                                            </p:tav>
                                          </p:tavLst>
                                        </p:anim>
                                        <p:animEffect transition="in" filter="fade">
                                          <p:cBhvr>
                                            <p:cTn id="158" dur="250"/>
                                            <p:tgtEl>
                                              <p:spTgt spid="53"/>
                                            </p:tgtEl>
                                          </p:cBhvr>
                                        </p:animEffect>
                                      </p:childTnLst>
                                    </p:cTn>
                                  </p:par>
                                  <p:par>
                                    <p:cTn id="159" presetID="53" presetClass="entr" presetSubtype="16" fill="hold" grpId="0" nodeType="withEffect">
                                      <p:stCondLst>
                                        <p:cond delay="580"/>
                                      </p:stCondLst>
                                      <p:childTnLst>
                                        <p:set>
                                          <p:cBhvr>
                                            <p:cTn id="160" dur="1" fill="hold">
                                              <p:stCondLst>
                                                <p:cond delay="0"/>
                                              </p:stCondLst>
                                            </p:cTn>
                                            <p:tgtEl>
                                              <p:spTgt spid="5"/>
                                            </p:tgtEl>
                                            <p:attrNameLst>
                                              <p:attrName>style.visibility</p:attrName>
                                            </p:attrNameLst>
                                          </p:cBhvr>
                                          <p:to>
                                            <p:strVal val="visible"/>
                                          </p:to>
                                        </p:set>
                                        <p:anim calcmode="lin" valueType="num">
                                          <p:cBhvr>
                                            <p:cTn id="161" dur="250" fill="hold"/>
                                            <p:tgtEl>
                                              <p:spTgt spid="5"/>
                                            </p:tgtEl>
                                            <p:attrNameLst>
                                              <p:attrName>ppt_w</p:attrName>
                                            </p:attrNameLst>
                                          </p:cBhvr>
                                          <p:tavLst>
                                            <p:tav tm="0">
                                              <p:val>
                                                <p:fltVal val="0"/>
                                              </p:val>
                                            </p:tav>
                                            <p:tav tm="100000">
                                              <p:val>
                                                <p:strVal val="#ppt_w"/>
                                              </p:val>
                                            </p:tav>
                                          </p:tavLst>
                                        </p:anim>
                                        <p:anim calcmode="lin" valueType="num">
                                          <p:cBhvr>
                                            <p:cTn id="162" dur="250" fill="hold"/>
                                            <p:tgtEl>
                                              <p:spTgt spid="5"/>
                                            </p:tgtEl>
                                            <p:attrNameLst>
                                              <p:attrName>ppt_h</p:attrName>
                                            </p:attrNameLst>
                                          </p:cBhvr>
                                          <p:tavLst>
                                            <p:tav tm="0">
                                              <p:val>
                                                <p:fltVal val="0"/>
                                              </p:val>
                                            </p:tav>
                                            <p:tav tm="100000">
                                              <p:val>
                                                <p:strVal val="#ppt_h"/>
                                              </p:val>
                                            </p:tav>
                                          </p:tavLst>
                                        </p:anim>
                                        <p:animEffect transition="in" filter="fade">
                                          <p:cBhvr>
                                            <p:cTn id="163" dur="250"/>
                                            <p:tgtEl>
                                              <p:spTgt spid="5"/>
                                            </p:tgtEl>
                                          </p:cBhvr>
                                        </p:animEffect>
                                      </p:childTnLst>
                                    </p:cTn>
                                  </p:par>
                                  <p:par>
                                    <p:cTn id="164" presetID="53" presetClass="entr" presetSubtype="16" fill="hold" grpId="0" nodeType="withEffect">
                                      <p:stCondLst>
                                        <p:cond delay="600"/>
                                      </p:stCondLst>
                                      <p:childTnLst>
                                        <p:set>
                                          <p:cBhvr>
                                            <p:cTn id="165" dur="1" fill="hold">
                                              <p:stCondLst>
                                                <p:cond delay="0"/>
                                              </p:stCondLst>
                                            </p:cTn>
                                            <p:tgtEl>
                                              <p:spTgt spid="6"/>
                                            </p:tgtEl>
                                            <p:attrNameLst>
                                              <p:attrName>style.visibility</p:attrName>
                                            </p:attrNameLst>
                                          </p:cBhvr>
                                          <p:to>
                                            <p:strVal val="visible"/>
                                          </p:to>
                                        </p:set>
                                        <p:anim calcmode="lin" valueType="num">
                                          <p:cBhvr>
                                            <p:cTn id="166" dur="250" fill="hold"/>
                                            <p:tgtEl>
                                              <p:spTgt spid="6"/>
                                            </p:tgtEl>
                                            <p:attrNameLst>
                                              <p:attrName>ppt_w</p:attrName>
                                            </p:attrNameLst>
                                          </p:cBhvr>
                                          <p:tavLst>
                                            <p:tav tm="0">
                                              <p:val>
                                                <p:fltVal val="0"/>
                                              </p:val>
                                            </p:tav>
                                            <p:tav tm="100000">
                                              <p:val>
                                                <p:strVal val="#ppt_w"/>
                                              </p:val>
                                            </p:tav>
                                          </p:tavLst>
                                        </p:anim>
                                        <p:anim calcmode="lin" valueType="num">
                                          <p:cBhvr>
                                            <p:cTn id="167" dur="250" fill="hold"/>
                                            <p:tgtEl>
                                              <p:spTgt spid="6"/>
                                            </p:tgtEl>
                                            <p:attrNameLst>
                                              <p:attrName>ppt_h</p:attrName>
                                            </p:attrNameLst>
                                          </p:cBhvr>
                                          <p:tavLst>
                                            <p:tav tm="0">
                                              <p:val>
                                                <p:fltVal val="0"/>
                                              </p:val>
                                            </p:tav>
                                            <p:tav tm="100000">
                                              <p:val>
                                                <p:strVal val="#ppt_h"/>
                                              </p:val>
                                            </p:tav>
                                          </p:tavLst>
                                        </p:anim>
                                        <p:animEffect transition="in" filter="fade">
                                          <p:cBhvr>
                                            <p:cTn id="168" dur="250"/>
                                            <p:tgtEl>
                                              <p:spTgt spid="6"/>
                                            </p:tgtEl>
                                          </p:cBhvr>
                                        </p:animEffect>
                                      </p:childTnLst>
                                    </p:cTn>
                                  </p:par>
                                  <p:par>
                                    <p:cTn id="169" presetID="53" presetClass="entr" presetSubtype="16" fill="hold" grpId="0" nodeType="withEffect">
                                      <p:stCondLst>
                                        <p:cond delay="620"/>
                                      </p:stCondLst>
                                      <p:childTnLst>
                                        <p:set>
                                          <p:cBhvr>
                                            <p:cTn id="170" dur="1" fill="hold">
                                              <p:stCondLst>
                                                <p:cond delay="0"/>
                                              </p:stCondLst>
                                            </p:cTn>
                                            <p:tgtEl>
                                              <p:spTgt spid="7"/>
                                            </p:tgtEl>
                                            <p:attrNameLst>
                                              <p:attrName>style.visibility</p:attrName>
                                            </p:attrNameLst>
                                          </p:cBhvr>
                                          <p:to>
                                            <p:strVal val="visible"/>
                                          </p:to>
                                        </p:set>
                                        <p:anim calcmode="lin" valueType="num">
                                          <p:cBhvr>
                                            <p:cTn id="171" dur="250" fill="hold"/>
                                            <p:tgtEl>
                                              <p:spTgt spid="7"/>
                                            </p:tgtEl>
                                            <p:attrNameLst>
                                              <p:attrName>ppt_w</p:attrName>
                                            </p:attrNameLst>
                                          </p:cBhvr>
                                          <p:tavLst>
                                            <p:tav tm="0">
                                              <p:val>
                                                <p:fltVal val="0"/>
                                              </p:val>
                                            </p:tav>
                                            <p:tav tm="100000">
                                              <p:val>
                                                <p:strVal val="#ppt_w"/>
                                              </p:val>
                                            </p:tav>
                                          </p:tavLst>
                                        </p:anim>
                                        <p:anim calcmode="lin" valueType="num">
                                          <p:cBhvr>
                                            <p:cTn id="172" dur="250" fill="hold"/>
                                            <p:tgtEl>
                                              <p:spTgt spid="7"/>
                                            </p:tgtEl>
                                            <p:attrNameLst>
                                              <p:attrName>ppt_h</p:attrName>
                                            </p:attrNameLst>
                                          </p:cBhvr>
                                          <p:tavLst>
                                            <p:tav tm="0">
                                              <p:val>
                                                <p:fltVal val="0"/>
                                              </p:val>
                                            </p:tav>
                                            <p:tav tm="100000">
                                              <p:val>
                                                <p:strVal val="#ppt_h"/>
                                              </p:val>
                                            </p:tav>
                                          </p:tavLst>
                                        </p:anim>
                                        <p:animEffect transition="in" filter="fade">
                                          <p:cBhvr>
                                            <p:cTn id="173" dur="250"/>
                                            <p:tgtEl>
                                              <p:spTgt spid="7"/>
                                            </p:tgtEl>
                                          </p:cBhvr>
                                        </p:animEffect>
                                      </p:childTnLst>
                                    </p:cTn>
                                  </p:par>
                                  <p:par>
                                    <p:cTn id="174" presetID="53" presetClass="entr" presetSubtype="16" fill="hold" grpId="0" nodeType="withEffect">
                                      <p:stCondLst>
                                        <p:cond delay="640"/>
                                      </p:stCondLst>
                                      <p:childTnLst>
                                        <p:set>
                                          <p:cBhvr>
                                            <p:cTn id="175" dur="1" fill="hold">
                                              <p:stCondLst>
                                                <p:cond delay="0"/>
                                              </p:stCondLst>
                                            </p:cTn>
                                            <p:tgtEl>
                                              <p:spTgt spid="8"/>
                                            </p:tgtEl>
                                            <p:attrNameLst>
                                              <p:attrName>style.visibility</p:attrName>
                                            </p:attrNameLst>
                                          </p:cBhvr>
                                          <p:to>
                                            <p:strVal val="visible"/>
                                          </p:to>
                                        </p:set>
                                        <p:anim calcmode="lin" valueType="num">
                                          <p:cBhvr>
                                            <p:cTn id="176" dur="250" fill="hold"/>
                                            <p:tgtEl>
                                              <p:spTgt spid="8"/>
                                            </p:tgtEl>
                                            <p:attrNameLst>
                                              <p:attrName>ppt_w</p:attrName>
                                            </p:attrNameLst>
                                          </p:cBhvr>
                                          <p:tavLst>
                                            <p:tav tm="0">
                                              <p:val>
                                                <p:fltVal val="0"/>
                                              </p:val>
                                            </p:tav>
                                            <p:tav tm="100000">
                                              <p:val>
                                                <p:strVal val="#ppt_w"/>
                                              </p:val>
                                            </p:tav>
                                          </p:tavLst>
                                        </p:anim>
                                        <p:anim calcmode="lin" valueType="num">
                                          <p:cBhvr>
                                            <p:cTn id="177" dur="250" fill="hold"/>
                                            <p:tgtEl>
                                              <p:spTgt spid="8"/>
                                            </p:tgtEl>
                                            <p:attrNameLst>
                                              <p:attrName>ppt_h</p:attrName>
                                            </p:attrNameLst>
                                          </p:cBhvr>
                                          <p:tavLst>
                                            <p:tav tm="0">
                                              <p:val>
                                                <p:fltVal val="0"/>
                                              </p:val>
                                            </p:tav>
                                            <p:tav tm="100000">
                                              <p:val>
                                                <p:strVal val="#ppt_h"/>
                                              </p:val>
                                            </p:tav>
                                          </p:tavLst>
                                        </p:anim>
                                        <p:animEffect transition="in" filter="fade">
                                          <p:cBhvr>
                                            <p:cTn id="178" dur="250"/>
                                            <p:tgtEl>
                                              <p:spTgt spid="8"/>
                                            </p:tgtEl>
                                          </p:cBhvr>
                                        </p:animEffect>
                                      </p:childTnLst>
                                    </p:cTn>
                                  </p:par>
                                  <p:par>
                                    <p:cTn id="179" presetID="53" presetClass="entr" presetSubtype="16" fill="hold" grpId="0" nodeType="withEffect">
                                      <p:stCondLst>
                                        <p:cond delay="660"/>
                                      </p:stCondLst>
                                      <p:childTnLst>
                                        <p:set>
                                          <p:cBhvr>
                                            <p:cTn id="180" dur="1" fill="hold">
                                              <p:stCondLst>
                                                <p:cond delay="0"/>
                                              </p:stCondLst>
                                            </p:cTn>
                                            <p:tgtEl>
                                              <p:spTgt spid="9"/>
                                            </p:tgtEl>
                                            <p:attrNameLst>
                                              <p:attrName>style.visibility</p:attrName>
                                            </p:attrNameLst>
                                          </p:cBhvr>
                                          <p:to>
                                            <p:strVal val="visible"/>
                                          </p:to>
                                        </p:set>
                                        <p:anim calcmode="lin" valueType="num">
                                          <p:cBhvr>
                                            <p:cTn id="181" dur="250" fill="hold"/>
                                            <p:tgtEl>
                                              <p:spTgt spid="9"/>
                                            </p:tgtEl>
                                            <p:attrNameLst>
                                              <p:attrName>ppt_w</p:attrName>
                                            </p:attrNameLst>
                                          </p:cBhvr>
                                          <p:tavLst>
                                            <p:tav tm="0">
                                              <p:val>
                                                <p:fltVal val="0"/>
                                              </p:val>
                                            </p:tav>
                                            <p:tav tm="100000">
                                              <p:val>
                                                <p:strVal val="#ppt_w"/>
                                              </p:val>
                                            </p:tav>
                                          </p:tavLst>
                                        </p:anim>
                                        <p:anim calcmode="lin" valueType="num">
                                          <p:cBhvr>
                                            <p:cTn id="182" dur="250" fill="hold"/>
                                            <p:tgtEl>
                                              <p:spTgt spid="9"/>
                                            </p:tgtEl>
                                            <p:attrNameLst>
                                              <p:attrName>ppt_h</p:attrName>
                                            </p:attrNameLst>
                                          </p:cBhvr>
                                          <p:tavLst>
                                            <p:tav tm="0">
                                              <p:val>
                                                <p:fltVal val="0"/>
                                              </p:val>
                                            </p:tav>
                                            <p:tav tm="100000">
                                              <p:val>
                                                <p:strVal val="#ppt_h"/>
                                              </p:val>
                                            </p:tav>
                                          </p:tavLst>
                                        </p:anim>
                                        <p:animEffect transition="in" filter="fade">
                                          <p:cBhvr>
                                            <p:cTn id="183" dur="250"/>
                                            <p:tgtEl>
                                              <p:spTgt spid="9"/>
                                            </p:tgtEl>
                                          </p:cBhvr>
                                        </p:animEffect>
                                      </p:childTnLst>
                                    </p:cTn>
                                  </p:par>
                                  <p:par>
                                    <p:cTn id="184" presetID="53" presetClass="entr" presetSubtype="16" fill="hold" grpId="0" nodeType="withEffect">
                                      <p:stCondLst>
                                        <p:cond delay="680"/>
                                      </p:stCondLst>
                                      <p:childTnLst>
                                        <p:set>
                                          <p:cBhvr>
                                            <p:cTn id="185" dur="1" fill="hold">
                                              <p:stCondLst>
                                                <p:cond delay="0"/>
                                              </p:stCondLst>
                                            </p:cTn>
                                            <p:tgtEl>
                                              <p:spTgt spid="24"/>
                                            </p:tgtEl>
                                            <p:attrNameLst>
                                              <p:attrName>style.visibility</p:attrName>
                                            </p:attrNameLst>
                                          </p:cBhvr>
                                          <p:to>
                                            <p:strVal val="visible"/>
                                          </p:to>
                                        </p:set>
                                        <p:anim calcmode="lin" valueType="num">
                                          <p:cBhvr>
                                            <p:cTn id="186" dur="250" fill="hold"/>
                                            <p:tgtEl>
                                              <p:spTgt spid="24"/>
                                            </p:tgtEl>
                                            <p:attrNameLst>
                                              <p:attrName>ppt_w</p:attrName>
                                            </p:attrNameLst>
                                          </p:cBhvr>
                                          <p:tavLst>
                                            <p:tav tm="0">
                                              <p:val>
                                                <p:fltVal val="0"/>
                                              </p:val>
                                            </p:tav>
                                            <p:tav tm="100000">
                                              <p:val>
                                                <p:strVal val="#ppt_w"/>
                                              </p:val>
                                            </p:tav>
                                          </p:tavLst>
                                        </p:anim>
                                        <p:anim calcmode="lin" valueType="num">
                                          <p:cBhvr>
                                            <p:cTn id="187" dur="250" fill="hold"/>
                                            <p:tgtEl>
                                              <p:spTgt spid="24"/>
                                            </p:tgtEl>
                                            <p:attrNameLst>
                                              <p:attrName>ppt_h</p:attrName>
                                            </p:attrNameLst>
                                          </p:cBhvr>
                                          <p:tavLst>
                                            <p:tav tm="0">
                                              <p:val>
                                                <p:fltVal val="0"/>
                                              </p:val>
                                            </p:tav>
                                            <p:tav tm="100000">
                                              <p:val>
                                                <p:strVal val="#ppt_h"/>
                                              </p:val>
                                            </p:tav>
                                          </p:tavLst>
                                        </p:anim>
                                        <p:animEffect transition="in" filter="fade">
                                          <p:cBhvr>
                                            <p:cTn id="188" dur="250"/>
                                            <p:tgtEl>
                                              <p:spTgt spid="24"/>
                                            </p:tgtEl>
                                          </p:cBhvr>
                                        </p:animEffect>
                                      </p:childTnLst>
                                    </p:cTn>
                                  </p:par>
                                  <p:par>
                                    <p:cTn id="189" presetID="53" presetClass="entr" presetSubtype="16" fill="hold" grpId="0" nodeType="withEffect">
                                      <p:stCondLst>
                                        <p:cond delay="700"/>
                                      </p:stCondLst>
                                      <p:childTnLst>
                                        <p:set>
                                          <p:cBhvr>
                                            <p:cTn id="190" dur="1" fill="hold">
                                              <p:stCondLst>
                                                <p:cond delay="0"/>
                                              </p:stCondLst>
                                            </p:cTn>
                                            <p:tgtEl>
                                              <p:spTgt spid="22"/>
                                            </p:tgtEl>
                                            <p:attrNameLst>
                                              <p:attrName>style.visibility</p:attrName>
                                            </p:attrNameLst>
                                          </p:cBhvr>
                                          <p:to>
                                            <p:strVal val="visible"/>
                                          </p:to>
                                        </p:set>
                                        <p:anim calcmode="lin" valueType="num">
                                          <p:cBhvr>
                                            <p:cTn id="191" dur="250" fill="hold"/>
                                            <p:tgtEl>
                                              <p:spTgt spid="22"/>
                                            </p:tgtEl>
                                            <p:attrNameLst>
                                              <p:attrName>ppt_w</p:attrName>
                                            </p:attrNameLst>
                                          </p:cBhvr>
                                          <p:tavLst>
                                            <p:tav tm="0">
                                              <p:val>
                                                <p:fltVal val="0"/>
                                              </p:val>
                                            </p:tav>
                                            <p:tav tm="100000">
                                              <p:val>
                                                <p:strVal val="#ppt_w"/>
                                              </p:val>
                                            </p:tav>
                                          </p:tavLst>
                                        </p:anim>
                                        <p:anim calcmode="lin" valueType="num">
                                          <p:cBhvr>
                                            <p:cTn id="192" dur="250" fill="hold"/>
                                            <p:tgtEl>
                                              <p:spTgt spid="22"/>
                                            </p:tgtEl>
                                            <p:attrNameLst>
                                              <p:attrName>ppt_h</p:attrName>
                                            </p:attrNameLst>
                                          </p:cBhvr>
                                          <p:tavLst>
                                            <p:tav tm="0">
                                              <p:val>
                                                <p:fltVal val="0"/>
                                              </p:val>
                                            </p:tav>
                                            <p:tav tm="100000">
                                              <p:val>
                                                <p:strVal val="#ppt_h"/>
                                              </p:val>
                                            </p:tav>
                                          </p:tavLst>
                                        </p:anim>
                                        <p:animEffect transition="in" filter="fade">
                                          <p:cBhvr>
                                            <p:cTn id="193" dur="250"/>
                                            <p:tgtEl>
                                              <p:spTgt spid="22"/>
                                            </p:tgtEl>
                                          </p:cBhvr>
                                        </p:animEffect>
                                      </p:childTnLst>
                                    </p:cTn>
                                  </p:par>
                                  <p:par>
                                    <p:cTn id="194" presetID="53" presetClass="entr" presetSubtype="16" fill="hold" grpId="0" nodeType="withEffect">
                                      <p:stCondLst>
                                        <p:cond delay="720"/>
                                      </p:stCondLst>
                                      <p:childTnLst>
                                        <p:set>
                                          <p:cBhvr>
                                            <p:cTn id="195" dur="1" fill="hold">
                                              <p:stCondLst>
                                                <p:cond delay="0"/>
                                              </p:stCondLst>
                                            </p:cTn>
                                            <p:tgtEl>
                                              <p:spTgt spid="20"/>
                                            </p:tgtEl>
                                            <p:attrNameLst>
                                              <p:attrName>style.visibility</p:attrName>
                                            </p:attrNameLst>
                                          </p:cBhvr>
                                          <p:to>
                                            <p:strVal val="visible"/>
                                          </p:to>
                                        </p:set>
                                        <p:anim calcmode="lin" valueType="num">
                                          <p:cBhvr>
                                            <p:cTn id="196" dur="250" fill="hold"/>
                                            <p:tgtEl>
                                              <p:spTgt spid="20"/>
                                            </p:tgtEl>
                                            <p:attrNameLst>
                                              <p:attrName>ppt_w</p:attrName>
                                            </p:attrNameLst>
                                          </p:cBhvr>
                                          <p:tavLst>
                                            <p:tav tm="0">
                                              <p:val>
                                                <p:fltVal val="0"/>
                                              </p:val>
                                            </p:tav>
                                            <p:tav tm="100000">
                                              <p:val>
                                                <p:strVal val="#ppt_w"/>
                                              </p:val>
                                            </p:tav>
                                          </p:tavLst>
                                        </p:anim>
                                        <p:anim calcmode="lin" valueType="num">
                                          <p:cBhvr>
                                            <p:cTn id="197" dur="250" fill="hold"/>
                                            <p:tgtEl>
                                              <p:spTgt spid="20"/>
                                            </p:tgtEl>
                                            <p:attrNameLst>
                                              <p:attrName>ppt_h</p:attrName>
                                            </p:attrNameLst>
                                          </p:cBhvr>
                                          <p:tavLst>
                                            <p:tav tm="0">
                                              <p:val>
                                                <p:fltVal val="0"/>
                                              </p:val>
                                            </p:tav>
                                            <p:tav tm="100000">
                                              <p:val>
                                                <p:strVal val="#ppt_h"/>
                                              </p:val>
                                            </p:tav>
                                          </p:tavLst>
                                        </p:anim>
                                        <p:animEffect transition="in" filter="fade">
                                          <p:cBhvr>
                                            <p:cTn id="198" dur="250"/>
                                            <p:tgtEl>
                                              <p:spTgt spid="20"/>
                                            </p:tgtEl>
                                          </p:cBhvr>
                                        </p:animEffect>
                                      </p:childTnLst>
                                    </p:cTn>
                                  </p:par>
                                  <p:par>
                                    <p:cTn id="199" presetID="53" presetClass="entr" presetSubtype="16" fill="hold" grpId="0" nodeType="withEffect">
                                      <p:stCondLst>
                                        <p:cond delay="740"/>
                                      </p:stCondLst>
                                      <p:childTnLst>
                                        <p:set>
                                          <p:cBhvr>
                                            <p:cTn id="200" dur="1" fill="hold">
                                              <p:stCondLst>
                                                <p:cond delay="0"/>
                                              </p:stCondLst>
                                            </p:cTn>
                                            <p:tgtEl>
                                              <p:spTgt spid="18"/>
                                            </p:tgtEl>
                                            <p:attrNameLst>
                                              <p:attrName>style.visibility</p:attrName>
                                            </p:attrNameLst>
                                          </p:cBhvr>
                                          <p:to>
                                            <p:strVal val="visible"/>
                                          </p:to>
                                        </p:set>
                                        <p:anim calcmode="lin" valueType="num">
                                          <p:cBhvr>
                                            <p:cTn id="201" dur="250" fill="hold"/>
                                            <p:tgtEl>
                                              <p:spTgt spid="18"/>
                                            </p:tgtEl>
                                            <p:attrNameLst>
                                              <p:attrName>ppt_w</p:attrName>
                                            </p:attrNameLst>
                                          </p:cBhvr>
                                          <p:tavLst>
                                            <p:tav tm="0">
                                              <p:val>
                                                <p:fltVal val="0"/>
                                              </p:val>
                                            </p:tav>
                                            <p:tav tm="100000">
                                              <p:val>
                                                <p:strVal val="#ppt_w"/>
                                              </p:val>
                                            </p:tav>
                                          </p:tavLst>
                                        </p:anim>
                                        <p:anim calcmode="lin" valueType="num">
                                          <p:cBhvr>
                                            <p:cTn id="202" dur="250" fill="hold"/>
                                            <p:tgtEl>
                                              <p:spTgt spid="18"/>
                                            </p:tgtEl>
                                            <p:attrNameLst>
                                              <p:attrName>ppt_h</p:attrName>
                                            </p:attrNameLst>
                                          </p:cBhvr>
                                          <p:tavLst>
                                            <p:tav tm="0">
                                              <p:val>
                                                <p:fltVal val="0"/>
                                              </p:val>
                                            </p:tav>
                                            <p:tav tm="100000">
                                              <p:val>
                                                <p:strVal val="#ppt_h"/>
                                              </p:val>
                                            </p:tav>
                                          </p:tavLst>
                                        </p:anim>
                                        <p:animEffect transition="in" filter="fade">
                                          <p:cBhvr>
                                            <p:cTn id="203" dur="250"/>
                                            <p:tgtEl>
                                              <p:spTgt spid="18"/>
                                            </p:tgtEl>
                                          </p:cBhvr>
                                        </p:animEffect>
                                      </p:childTnLst>
                                    </p:cTn>
                                  </p:par>
                                  <p:par>
                                    <p:cTn id="204" presetID="53" presetClass="entr" presetSubtype="16" fill="hold" grpId="0" nodeType="withEffect">
                                      <p:stCondLst>
                                        <p:cond delay="760"/>
                                      </p:stCondLst>
                                      <p:childTnLst>
                                        <p:set>
                                          <p:cBhvr>
                                            <p:cTn id="205" dur="1" fill="hold">
                                              <p:stCondLst>
                                                <p:cond delay="0"/>
                                              </p:stCondLst>
                                            </p:cTn>
                                            <p:tgtEl>
                                              <p:spTgt spid="16"/>
                                            </p:tgtEl>
                                            <p:attrNameLst>
                                              <p:attrName>style.visibility</p:attrName>
                                            </p:attrNameLst>
                                          </p:cBhvr>
                                          <p:to>
                                            <p:strVal val="visible"/>
                                          </p:to>
                                        </p:set>
                                        <p:anim calcmode="lin" valueType="num">
                                          <p:cBhvr>
                                            <p:cTn id="206" dur="250" fill="hold"/>
                                            <p:tgtEl>
                                              <p:spTgt spid="16"/>
                                            </p:tgtEl>
                                            <p:attrNameLst>
                                              <p:attrName>ppt_w</p:attrName>
                                            </p:attrNameLst>
                                          </p:cBhvr>
                                          <p:tavLst>
                                            <p:tav tm="0">
                                              <p:val>
                                                <p:fltVal val="0"/>
                                              </p:val>
                                            </p:tav>
                                            <p:tav tm="100000">
                                              <p:val>
                                                <p:strVal val="#ppt_w"/>
                                              </p:val>
                                            </p:tav>
                                          </p:tavLst>
                                        </p:anim>
                                        <p:anim calcmode="lin" valueType="num">
                                          <p:cBhvr>
                                            <p:cTn id="207" dur="250" fill="hold"/>
                                            <p:tgtEl>
                                              <p:spTgt spid="16"/>
                                            </p:tgtEl>
                                            <p:attrNameLst>
                                              <p:attrName>ppt_h</p:attrName>
                                            </p:attrNameLst>
                                          </p:cBhvr>
                                          <p:tavLst>
                                            <p:tav tm="0">
                                              <p:val>
                                                <p:fltVal val="0"/>
                                              </p:val>
                                            </p:tav>
                                            <p:tav tm="100000">
                                              <p:val>
                                                <p:strVal val="#ppt_h"/>
                                              </p:val>
                                            </p:tav>
                                          </p:tavLst>
                                        </p:anim>
                                        <p:animEffect transition="in" filter="fade">
                                          <p:cBhvr>
                                            <p:cTn id="208" dur="250"/>
                                            <p:tgtEl>
                                              <p:spTgt spid="16"/>
                                            </p:tgtEl>
                                          </p:cBhvr>
                                        </p:animEffect>
                                      </p:childTnLst>
                                    </p:cTn>
                                  </p:par>
                                  <p:par>
                                    <p:cTn id="209" presetID="53" presetClass="entr" presetSubtype="16" fill="hold" grpId="0" nodeType="withEffect">
                                      <p:stCondLst>
                                        <p:cond delay="78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250" fill="hold"/>
                                            <p:tgtEl>
                                              <p:spTgt spid="54"/>
                                            </p:tgtEl>
                                            <p:attrNameLst>
                                              <p:attrName>ppt_w</p:attrName>
                                            </p:attrNameLst>
                                          </p:cBhvr>
                                          <p:tavLst>
                                            <p:tav tm="0">
                                              <p:val>
                                                <p:fltVal val="0"/>
                                              </p:val>
                                            </p:tav>
                                            <p:tav tm="100000">
                                              <p:val>
                                                <p:strVal val="#ppt_w"/>
                                              </p:val>
                                            </p:tav>
                                          </p:tavLst>
                                        </p:anim>
                                        <p:anim calcmode="lin" valueType="num">
                                          <p:cBhvr>
                                            <p:cTn id="212" dur="250" fill="hold"/>
                                            <p:tgtEl>
                                              <p:spTgt spid="54"/>
                                            </p:tgtEl>
                                            <p:attrNameLst>
                                              <p:attrName>ppt_h</p:attrName>
                                            </p:attrNameLst>
                                          </p:cBhvr>
                                          <p:tavLst>
                                            <p:tav tm="0">
                                              <p:val>
                                                <p:fltVal val="0"/>
                                              </p:val>
                                            </p:tav>
                                            <p:tav tm="100000">
                                              <p:val>
                                                <p:strVal val="#ppt_h"/>
                                              </p:val>
                                            </p:tav>
                                          </p:tavLst>
                                        </p:anim>
                                        <p:animEffect transition="in" filter="fade">
                                          <p:cBhvr>
                                            <p:cTn id="213" dur="250"/>
                                            <p:tgtEl>
                                              <p:spTgt spid="54"/>
                                            </p:tgtEl>
                                          </p:cBhvr>
                                        </p:animEffect>
                                      </p:childTnLst>
                                    </p:cTn>
                                  </p:par>
                                  <p:par>
                                    <p:cTn id="214" presetID="53" presetClass="entr" presetSubtype="16" fill="hold" grpId="0" nodeType="withEffect">
                                      <p:stCondLst>
                                        <p:cond delay="8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250" fill="hold"/>
                                            <p:tgtEl>
                                              <p:spTgt spid="55"/>
                                            </p:tgtEl>
                                            <p:attrNameLst>
                                              <p:attrName>ppt_w</p:attrName>
                                            </p:attrNameLst>
                                          </p:cBhvr>
                                          <p:tavLst>
                                            <p:tav tm="0">
                                              <p:val>
                                                <p:fltVal val="0"/>
                                              </p:val>
                                            </p:tav>
                                            <p:tav tm="100000">
                                              <p:val>
                                                <p:strVal val="#ppt_w"/>
                                              </p:val>
                                            </p:tav>
                                          </p:tavLst>
                                        </p:anim>
                                        <p:anim calcmode="lin" valueType="num">
                                          <p:cBhvr>
                                            <p:cTn id="217" dur="250" fill="hold"/>
                                            <p:tgtEl>
                                              <p:spTgt spid="55"/>
                                            </p:tgtEl>
                                            <p:attrNameLst>
                                              <p:attrName>ppt_h</p:attrName>
                                            </p:attrNameLst>
                                          </p:cBhvr>
                                          <p:tavLst>
                                            <p:tav tm="0">
                                              <p:val>
                                                <p:fltVal val="0"/>
                                              </p:val>
                                            </p:tav>
                                            <p:tav tm="100000">
                                              <p:val>
                                                <p:strVal val="#ppt_h"/>
                                              </p:val>
                                            </p:tav>
                                          </p:tavLst>
                                        </p:anim>
                                        <p:animEffect transition="in" filter="fade">
                                          <p:cBhvr>
                                            <p:cTn id="218" dur="250"/>
                                            <p:tgtEl>
                                              <p:spTgt spid="55"/>
                                            </p:tgtEl>
                                          </p:cBhvr>
                                        </p:animEffect>
                                      </p:childTnLst>
                                    </p:cTn>
                                  </p:par>
                                  <p:par>
                                    <p:cTn id="219" presetID="53" presetClass="entr" presetSubtype="16" fill="hold" grpId="0" nodeType="withEffect">
                                      <p:stCondLst>
                                        <p:cond delay="82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250" fill="hold"/>
                                            <p:tgtEl>
                                              <p:spTgt spid="56"/>
                                            </p:tgtEl>
                                            <p:attrNameLst>
                                              <p:attrName>ppt_w</p:attrName>
                                            </p:attrNameLst>
                                          </p:cBhvr>
                                          <p:tavLst>
                                            <p:tav tm="0">
                                              <p:val>
                                                <p:fltVal val="0"/>
                                              </p:val>
                                            </p:tav>
                                            <p:tav tm="100000">
                                              <p:val>
                                                <p:strVal val="#ppt_w"/>
                                              </p:val>
                                            </p:tav>
                                          </p:tavLst>
                                        </p:anim>
                                        <p:anim calcmode="lin" valueType="num">
                                          <p:cBhvr>
                                            <p:cTn id="222" dur="250" fill="hold"/>
                                            <p:tgtEl>
                                              <p:spTgt spid="56"/>
                                            </p:tgtEl>
                                            <p:attrNameLst>
                                              <p:attrName>ppt_h</p:attrName>
                                            </p:attrNameLst>
                                          </p:cBhvr>
                                          <p:tavLst>
                                            <p:tav tm="0">
                                              <p:val>
                                                <p:fltVal val="0"/>
                                              </p:val>
                                            </p:tav>
                                            <p:tav tm="100000">
                                              <p:val>
                                                <p:strVal val="#ppt_h"/>
                                              </p:val>
                                            </p:tav>
                                          </p:tavLst>
                                        </p:anim>
                                        <p:animEffect transition="in" filter="fade">
                                          <p:cBhvr>
                                            <p:cTn id="223" dur="250"/>
                                            <p:tgtEl>
                                              <p:spTgt spid="56"/>
                                            </p:tgtEl>
                                          </p:cBhvr>
                                        </p:animEffect>
                                      </p:childTnLst>
                                    </p:cTn>
                                  </p:par>
                                  <p:par>
                                    <p:cTn id="224" presetID="53" presetClass="entr" presetSubtype="16" fill="hold" grpId="0" nodeType="withEffect">
                                      <p:stCondLst>
                                        <p:cond delay="840"/>
                                      </p:stCondLst>
                                      <p:childTnLst>
                                        <p:set>
                                          <p:cBhvr>
                                            <p:cTn id="225" dur="1" fill="hold">
                                              <p:stCondLst>
                                                <p:cond delay="0"/>
                                              </p:stCondLst>
                                            </p:cTn>
                                            <p:tgtEl>
                                              <p:spTgt spid="57"/>
                                            </p:tgtEl>
                                            <p:attrNameLst>
                                              <p:attrName>style.visibility</p:attrName>
                                            </p:attrNameLst>
                                          </p:cBhvr>
                                          <p:to>
                                            <p:strVal val="visible"/>
                                          </p:to>
                                        </p:set>
                                        <p:anim calcmode="lin" valueType="num">
                                          <p:cBhvr>
                                            <p:cTn id="226" dur="250" fill="hold"/>
                                            <p:tgtEl>
                                              <p:spTgt spid="57"/>
                                            </p:tgtEl>
                                            <p:attrNameLst>
                                              <p:attrName>ppt_w</p:attrName>
                                            </p:attrNameLst>
                                          </p:cBhvr>
                                          <p:tavLst>
                                            <p:tav tm="0">
                                              <p:val>
                                                <p:fltVal val="0"/>
                                              </p:val>
                                            </p:tav>
                                            <p:tav tm="100000">
                                              <p:val>
                                                <p:strVal val="#ppt_w"/>
                                              </p:val>
                                            </p:tav>
                                          </p:tavLst>
                                        </p:anim>
                                        <p:anim calcmode="lin" valueType="num">
                                          <p:cBhvr>
                                            <p:cTn id="227" dur="250" fill="hold"/>
                                            <p:tgtEl>
                                              <p:spTgt spid="57"/>
                                            </p:tgtEl>
                                            <p:attrNameLst>
                                              <p:attrName>ppt_h</p:attrName>
                                            </p:attrNameLst>
                                          </p:cBhvr>
                                          <p:tavLst>
                                            <p:tav tm="0">
                                              <p:val>
                                                <p:fltVal val="0"/>
                                              </p:val>
                                            </p:tav>
                                            <p:tav tm="100000">
                                              <p:val>
                                                <p:strVal val="#ppt_h"/>
                                              </p:val>
                                            </p:tav>
                                          </p:tavLst>
                                        </p:anim>
                                        <p:animEffect transition="in" filter="fade">
                                          <p:cBhvr>
                                            <p:cTn id="228" dur="250"/>
                                            <p:tgtEl>
                                              <p:spTgt spid="57"/>
                                            </p:tgtEl>
                                          </p:cBhvr>
                                        </p:animEffect>
                                      </p:childTnLst>
                                    </p:cTn>
                                  </p:par>
                                  <p:par>
                                    <p:cTn id="229" presetID="53" presetClass="entr" presetSubtype="16" fill="hold" grpId="0" nodeType="withEffect">
                                      <p:stCondLst>
                                        <p:cond delay="860"/>
                                      </p:stCondLst>
                                      <p:childTnLst>
                                        <p:set>
                                          <p:cBhvr>
                                            <p:cTn id="230" dur="1" fill="hold">
                                              <p:stCondLst>
                                                <p:cond delay="0"/>
                                              </p:stCondLst>
                                            </p:cTn>
                                            <p:tgtEl>
                                              <p:spTgt spid="58"/>
                                            </p:tgtEl>
                                            <p:attrNameLst>
                                              <p:attrName>style.visibility</p:attrName>
                                            </p:attrNameLst>
                                          </p:cBhvr>
                                          <p:to>
                                            <p:strVal val="visible"/>
                                          </p:to>
                                        </p:set>
                                        <p:anim calcmode="lin" valueType="num">
                                          <p:cBhvr>
                                            <p:cTn id="231" dur="250" fill="hold"/>
                                            <p:tgtEl>
                                              <p:spTgt spid="58"/>
                                            </p:tgtEl>
                                            <p:attrNameLst>
                                              <p:attrName>ppt_w</p:attrName>
                                            </p:attrNameLst>
                                          </p:cBhvr>
                                          <p:tavLst>
                                            <p:tav tm="0">
                                              <p:val>
                                                <p:fltVal val="0"/>
                                              </p:val>
                                            </p:tav>
                                            <p:tav tm="100000">
                                              <p:val>
                                                <p:strVal val="#ppt_w"/>
                                              </p:val>
                                            </p:tav>
                                          </p:tavLst>
                                        </p:anim>
                                        <p:anim calcmode="lin" valueType="num">
                                          <p:cBhvr>
                                            <p:cTn id="232" dur="250" fill="hold"/>
                                            <p:tgtEl>
                                              <p:spTgt spid="58"/>
                                            </p:tgtEl>
                                            <p:attrNameLst>
                                              <p:attrName>ppt_h</p:attrName>
                                            </p:attrNameLst>
                                          </p:cBhvr>
                                          <p:tavLst>
                                            <p:tav tm="0">
                                              <p:val>
                                                <p:fltVal val="0"/>
                                              </p:val>
                                            </p:tav>
                                            <p:tav tm="100000">
                                              <p:val>
                                                <p:strVal val="#ppt_h"/>
                                              </p:val>
                                            </p:tav>
                                          </p:tavLst>
                                        </p:anim>
                                        <p:animEffect transition="in" filter="fade">
                                          <p:cBhvr>
                                            <p:cTn id="233" dur="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 grpId="0" animBg="1"/>
          <p:bldP spid="6" grpId="0" animBg="1"/>
          <p:bldP spid="7" grpId="0" animBg="1"/>
          <p:bldP spid="8" grpId="0" animBg="1"/>
          <p:bldP spid="9" grpId="0" animBg="1"/>
          <p:bldP spid="24" grpId="0"/>
          <p:bldP spid="22" grpId="0"/>
          <p:bldP spid="20" grpId="0"/>
          <p:bldP spid="18" grpId="0"/>
          <p:bldP spid="16"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2" presetClass="entr" presetSubtype="4" fill="hold" nodeType="withEffect">
                                      <p:stCondLst>
                                        <p:cond delay="25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ppt_x"/>
                                              </p:val>
                                            </p:tav>
                                            <p:tav tm="100000">
                                              <p:val>
                                                <p:strVal val="#ppt_x"/>
                                              </p:val>
                                            </p:tav>
                                          </p:tavLst>
                                        </p:anim>
                                        <p:anim calcmode="lin" valueType="num">
                                          <p:cBhvr additive="base">
                                            <p:cTn id="13" dur="500" fill="hold"/>
                                            <p:tgtEl>
                                              <p:spTgt spid="60"/>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250" fill="hold"/>
                                            <p:tgtEl>
                                              <p:spTgt spid="25"/>
                                            </p:tgtEl>
                                            <p:attrNameLst>
                                              <p:attrName>ppt_w</p:attrName>
                                            </p:attrNameLst>
                                          </p:cBhvr>
                                          <p:tavLst>
                                            <p:tav tm="0">
                                              <p:val>
                                                <p:fltVal val="0"/>
                                              </p:val>
                                            </p:tav>
                                            <p:tav tm="100000">
                                              <p:val>
                                                <p:strVal val="#ppt_w"/>
                                              </p:val>
                                            </p:tav>
                                          </p:tavLst>
                                        </p:anim>
                                        <p:anim calcmode="lin" valueType="num">
                                          <p:cBhvr>
                                            <p:cTn id="17" dur="250" fill="hold"/>
                                            <p:tgtEl>
                                              <p:spTgt spid="25"/>
                                            </p:tgtEl>
                                            <p:attrNameLst>
                                              <p:attrName>ppt_h</p:attrName>
                                            </p:attrNameLst>
                                          </p:cBhvr>
                                          <p:tavLst>
                                            <p:tav tm="0">
                                              <p:val>
                                                <p:fltVal val="0"/>
                                              </p:val>
                                            </p:tav>
                                            <p:tav tm="100000">
                                              <p:val>
                                                <p:strVal val="#ppt_h"/>
                                              </p:val>
                                            </p:tav>
                                          </p:tavLst>
                                        </p:anim>
                                        <p:animEffect transition="in" filter="fade">
                                          <p:cBhvr>
                                            <p:cTn id="18" dur="250"/>
                                            <p:tgtEl>
                                              <p:spTgt spid="25"/>
                                            </p:tgtEl>
                                          </p:cBhvr>
                                        </p:animEffect>
                                      </p:childTnLst>
                                    </p:cTn>
                                  </p:par>
                                  <p:par>
                                    <p:cTn id="19" presetID="53" presetClass="entr" presetSubtype="16" fill="hold" grpId="0" nodeType="withEffect">
                                      <p:stCondLst>
                                        <p:cond delay="20"/>
                                      </p:stCondLst>
                                      <p:childTnLst>
                                        <p:set>
                                          <p:cBhvr>
                                            <p:cTn id="20" dur="1" fill="hold">
                                              <p:stCondLst>
                                                <p:cond delay="0"/>
                                              </p:stCondLst>
                                            </p:cTn>
                                            <p:tgtEl>
                                              <p:spTgt spid="26"/>
                                            </p:tgtEl>
                                            <p:attrNameLst>
                                              <p:attrName>style.visibility</p:attrName>
                                            </p:attrNameLst>
                                          </p:cBhvr>
                                          <p:to>
                                            <p:strVal val="visible"/>
                                          </p:to>
                                        </p:set>
                                        <p:anim calcmode="lin" valueType="num">
                                          <p:cBhvr>
                                            <p:cTn id="21" dur="250" fill="hold"/>
                                            <p:tgtEl>
                                              <p:spTgt spid="26"/>
                                            </p:tgtEl>
                                            <p:attrNameLst>
                                              <p:attrName>ppt_w</p:attrName>
                                            </p:attrNameLst>
                                          </p:cBhvr>
                                          <p:tavLst>
                                            <p:tav tm="0">
                                              <p:val>
                                                <p:fltVal val="0"/>
                                              </p:val>
                                            </p:tav>
                                            <p:tav tm="100000">
                                              <p:val>
                                                <p:strVal val="#ppt_w"/>
                                              </p:val>
                                            </p:tav>
                                          </p:tavLst>
                                        </p:anim>
                                        <p:anim calcmode="lin" valueType="num">
                                          <p:cBhvr>
                                            <p:cTn id="22" dur="250" fill="hold"/>
                                            <p:tgtEl>
                                              <p:spTgt spid="26"/>
                                            </p:tgtEl>
                                            <p:attrNameLst>
                                              <p:attrName>ppt_h</p:attrName>
                                            </p:attrNameLst>
                                          </p:cBhvr>
                                          <p:tavLst>
                                            <p:tav tm="0">
                                              <p:val>
                                                <p:fltVal val="0"/>
                                              </p:val>
                                            </p:tav>
                                            <p:tav tm="100000">
                                              <p:val>
                                                <p:strVal val="#ppt_h"/>
                                              </p:val>
                                            </p:tav>
                                          </p:tavLst>
                                        </p:anim>
                                        <p:animEffect transition="in" filter="fade">
                                          <p:cBhvr>
                                            <p:cTn id="23" dur="250"/>
                                            <p:tgtEl>
                                              <p:spTgt spid="26"/>
                                            </p:tgtEl>
                                          </p:cBhvr>
                                        </p:animEffect>
                                      </p:childTnLst>
                                    </p:cTn>
                                  </p:par>
                                  <p:par>
                                    <p:cTn id="24" presetID="53" presetClass="entr" presetSubtype="16" fill="hold" grpId="0" nodeType="withEffect">
                                      <p:stCondLst>
                                        <p:cond delay="40"/>
                                      </p:stCondLst>
                                      <p:childTnLst>
                                        <p:set>
                                          <p:cBhvr>
                                            <p:cTn id="25" dur="1" fill="hold">
                                              <p:stCondLst>
                                                <p:cond delay="0"/>
                                              </p:stCondLst>
                                            </p:cTn>
                                            <p:tgtEl>
                                              <p:spTgt spid="27"/>
                                            </p:tgtEl>
                                            <p:attrNameLst>
                                              <p:attrName>style.visibility</p:attrName>
                                            </p:attrNameLst>
                                          </p:cBhvr>
                                          <p:to>
                                            <p:strVal val="visible"/>
                                          </p:to>
                                        </p:set>
                                        <p:anim calcmode="lin" valueType="num">
                                          <p:cBhvr>
                                            <p:cTn id="26" dur="250" fill="hold"/>
                                            <p:tgtEl>
                                              <p:spTgt spid="27"/>
                                            </p:tgtEl>
                                            <p:attrNameLst>
                                              <p:attrName>ppt_w</p:attrName>
                                            </p:attrNameLst>
                                          </p:cBhvr>
                                          <p:tavLst>
                                            <p:tav tm="0">
                                              <p:val>
                                                <p:fltVal val="0"/>
                                              </p:val>
                                            </p:tav>
                                            <p:tav tm="100000">
                                              <p:val>
                                                <p:strVal val="#ppt_w"/>
                                              </p:val>
                                            </p:tav>
                                          </p:tavLst>
                                        </p:anim>
                                        <p:anim calcmode="lin" valueType="num">
                                          <p:cBhvr>
                                            <p:cTn id="27" dur="250" fill="hold"/>
                                            <p:tgtEl>
                                              <p:spTgt spid="27"/>
                                            </p:tgtEl>
                                            <p:attrNameLst>
                                              <p:attrName>ppt_h</p:attrName>
                                            </p:attrNameLst>
                                          </p:cBhvr>
                                          <p:tavLst>
                                            <p:tav tm="0">
                                              <p:val>
                                                <p:fltVal val="0"/>
                                              </p:val>
                                            </p:tav>
                                            <p:tav tm="100000">
                                              <p:val>
                                                <p:strVal val="#ppt_h"/>
                                              </p:val>
                                            </p:tav>
                                          </p:tavLst>
                                        </p:anim>
                                        <p:animEffect transition="in" filter="fade">
                                          <p:cBhvr>
                                            <p:cTn id="28" dur="250"/>
                                            <p:tgtEl>
                                              <p:spTgt spid="27"/>
                                            </p:tgtEl>
                                          </p:cBhvr>
                                        </p:animEffect>
                                      </p:childTnLst>
                                    </p:cTn>
                                  </p:par>
                                  <p:par>
                                    <p:cTn id="29" presetID="53" presetClass="entr" presetSubtype="16" fill="hold" grpId="0" nodeType="withEffect">
                                      <p:stCondLst>
                                        <p:cond delay="60"/>
                                      </p:stCondLst>
                                      <p:childTnLst>
                                        <p:set>
                                          <p:cBhvr>
                                            <p:cTn id="30" dur="1" fill="hold">
                                              <p:stCondLst>
                                                <p:cond delay="0"/>
                                              </p:stCondLst>
                                            </p:cTn>
                                            <p:tgtEl>
                                              <p:spTgt spid="28"/>
                                            </p:tgtEl>
                                            <p:attrNameLst>
                                              <p:attrName>style.visibility</p:attrName>
                                            </p:attrNameLst>
                                          </p:cBhvr>
                                          <p:to>
                                            <p:strVal val="visible"/>
                                          </p:to>
                                        </p:set>
                                        <p:anim calcmode="lin" valueType="num">
                                          <p:cBhvr>
                                            <p:cTn id="31" dur="250" fill="hold"/>
                                            <p:tgtEl>
                                              <p:spTgt spid="28"/>
                                            </p:tgtEl>
                                            <p:attrNameLst>
                                              <p:attrName>ppt_w</p:attrName>
                                            </p:attrNameLst>
                                          </p:cBhvr>
                                          <p:tavLst>
                                            <p:tav tm="0">
                                              <p:val>
                                                <p:fltVal val="0"/>
                                              </p:val>
                                            </p:tav>
                                            <p:tav tm="100000">
                                              <p:val>
                                                <p:strVal val="#ppt_w"/>
                                              </p:val>
                                            </p:tav>
                                          </p:tavLst>
                                        </p:anim>
                                        <p:anim calcmode="lin" valueType="num">
                                          <p:cBhvr>
                                            <p:cTn id="32" dur="250" fill="hold"/>
                                            <p:tgtEl>
                                              <p:spTgt spid="28"/>
                                            </p:tgtEl>
                                            <p:attrNameLst>
                                              <p:attrName>ppt_h</p:attrName>
                                            </p:attrNameLst>
                                          </p:cBhvr>
                                          <p:tavLst>
                                            <p:tav tm="0">
                                              <p:val>
                                                <p:fltVal val="0"/>
                                              </p:val>
                                            </p:tav>
                                            <p:tav tm="100000">
                                              <p:val>
                                                <p:strVal val="#ppt_h"/>
                                              </p:val>
                                            </p:tav>
                                          </p:tavLst>
                                        </p:anim>
                                        <p:animEffect transition="in" filter="fade">
                                          <p:cBhvr>
                                            <p:cTn id="33" dur="250"/>
                                            <p:tgtEl>
                                              <p:spTgt spid="28"/>
                                            </p:tgtEl>
                                          </p:cBhvr>
                                        </p:animEffect>
                                      </p:childTnLst>
                                    </p:cTn>
                                  </p:par>
                                  <p:par>
                                    <p:cTn id="34" presetID="53" presetClass="entr" presetSubtype="16" fill="hold" grpId="0" nodeType="withEffect">
                                      <p:stCondLst>
                                        <p:cond delay="80"/>
                                      </p:stCondLst>
                                      <p:childTnLst>
                                        <p:set>
                                          <p:cBhvr>
                                            <p:cTn id="35" dur="1" fill="hold">
                                              <p:stCondLst>
                                                <p:cond delay="0"/>
                                              </p:stCondLst>
                                            </p:cTn>
                                            <p:tgtEl>
                                              <p:spTgt spid="29"/>
                                            </p:tgtEl>
                                            <p:attrNameLst>
                                              <p:attrName>style.visibility</p:attrName>
                                            </p:attrNameLst>
                                          </p:cBhvr>
                                          <p:to>
                                            <p:strVal val="visible"/>
                                          </p:to>
                                        </p:set>
                                        <p:anim calcmode="lin" valueType="num">
                                          <p:cBhvr>
                                            <p:cTn id="36" dur="250" fill="hold"/>
                                            <p:tgtEl>
                                              <p:spTgt spid="29"/>
                                            </p:tgtEl>
                                            <p:attrNameLst>
                                              <p:attrName>ppt_w</p:attrName>
                                            </p:attrNameLst>
                                          </p:cBhvr>
                                          <p:tavLst>
                                            <p:tav tm="0">
                                              <p:val>
                                                <p:fltVal val="0"/>
                                              </p:val>
                                            </p:tav>
                                            <p:tav tm="100000">
                                              <p:val>
                                                <p:strVal val="#ppt_w"/>
                                              </p:val>
                                            </p:tav>
                                          </p:tavLst>
                                        </p:anim>
                                        <p:anim calcmode="lin" valueType="num">
                                          <p:cBhvr>
                                            <p:cTn id="37" dur="250" fill="hold"/>
                                            <p:tgtEl>
                                              <p:spTgt spid="29"/>
                                            </p:tgtEl>
                                            <p:attrNameLst>
                                              <p:attrName>ppt_h</p:attrName>
                                            </p:attrNameLst>
                                          </p:cBhvr>
                                          <p:tavLst>
                                            <p:tav tm="0">
                                              <p:val>
                                                <p:fltVal val="0"/>
                                              </p:val>
                                            </p:tav>
                                            <p:tav tm="100000">
                                              <p:val>
                                                <p:strVal val="#ppt_h"/>
                                              </p:val>
                                            </p:tav>
                                          </p:tavLst>
                                        </p:anim>
                                        <p:animEffect transition="in" filter="fade">
                                          <p:cBhvr>
                                            <p:cTn id="38" dur="250"/>
                                            <p:tgtEl>
                                              <p:spTgt spid="29"/>
                                            </p:tgtEl>
                                          </p:cBhvr>
                                        </p:animEffect>
                                      </p:childTnLst>
                                    </p:cTn>
                                  </p:par>
                                  <p:par>
                                    <p:cTn id="39" presetID="53" presetClass="entr" presetSubtype="16" fill="hold" grpId="0" nodeType="withEffect">
                                      <p:stCondLst>
                                        <p:cond delay="1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250" fill="hold"/>
                                            <p:tgtEl>
                                              <p:spTgt spid="30"/>
                                            </p:tgtEl>
                                            <p:attrNameLst>
                                              <p:attrName>ppt_w</p:attrName>
                                            </p:attrNameLst>
                                          </p:cBhvr>
                                          <p:tavLst>
                                            <p:tav tm="0">
                                              <p:val>
                                                <p:fltVal val="0"/>
                                              </p:val>
                                            </p:tav>
                                            <p:tav tm="100000">
                                              <p:val>
                                                <p:strVal val="#ppt_w"/>
                                              </p:val>
                                            </p:tav>
                                          </p:tavLst>
                                        </p:anim>
                                        <p:anim calcmode="lin" valueType="num">
                                          <p:cBhvr>
                                            <p:cTn id="42" dur="250" fill="hold"/>
                                            <p:tgtEl>
                                              <p:spTgt spid="30"/>
                                            </p:tgtEl>
                                            <p:attrNameLst>
                                              <p:attrName>ppt_h</p:attrName>
                                            </p:attrNameLst>
                                          </p:cBhvr>
                                          <p:tavLst>
                                            <p:tav tm="0">
                                              <p:val>
                                                <p:fltVal val="0"/>
                                              </p:val>
                                            </p:tav>
                                            <p:tav tm="100000">
                                              <p:val>
                                                <p:strVal val="#ppt_h"/>
                                              </p:val>
                                            </p:tav>
                                          </p:tavLst>
                                        </p:anim>
                                        <p:animEffect transition="in" filter="fade">
                                          <p:cBhvr>
                                            <p:cTn id="43" dur="250"/>
                                            <p:tgtEl>
                                              <p:spTgt spid="30"/>
                                            </p:tgtEl>
                                          </p:cBhvr>
                                        </p:animEffect>
                                      </p:childTnLst>
                                    </p:cTn>
                                  </p:par>
                                  <p:par>
                                    <p:cTn id="44" presetID="53" presetClass="entr" presetSubtype="16" fill="hold" grpId="0" nodeType="withEffect">
                                      <p:stCondLst>
                                        <p:cond delay="120"/>
                                      </p:stCondLst>
                                      <p:childTnLst>
                                        <p:set>
                                          <p:cBhvr>
                                            <p:cTn id="45" dur="1" fill="hold">
                                              <p:stCondLst>
                                                <p:cond delay="0"/>
                                              </p:stCondLst>
                                            </p:cTn>
                                            <p:tgtEl>
                                              <p:spTgt spid="31"/>
                                            </p:tgtEl>
                                            <p:attrNameLst>
                                              <p:attrName>style.visibility</p:attrName>
                                            </p:attrNameLst>
                                          </p:cBhvr>
                                          <p:to>
                                            <p:strVal val="visible"/>
                                          </p:to>
                                        </p:set>
                                        <p:anim calcmode="lin" valueType="num">
                                          <p:cBhvr>
                                            <p:cTn id="46" dur="250" fill="hold"/>
                                            <p:tgtEl>
                                              <p:spTgt spid="31"/>
                                            </p:tgtEl>
                                            <p:attrNameLst>
                                              <p:attrName>ppt_w</p:attrName>
                                            </p:attrNameLst>
                                          </p:cBhvr>
                                          <p:tavLst>
                                            <p:tav tm="0">
                                              <p:val>
                                                <p:fltVal val="0"/>
                                              </p:val>
                                            </p:tav>
                                            <p:tav tm="100000">
                                              <p:val>
                                                <p:strVal val="#ppt_w"/>
                                              </p:val>
                                            </p:tav>
                                          </p:tavLst>
                                        </p:anim>
                                        <p:anim calcmode="lin" valueType="num">
                                          <p:cBhvr>
                                            <p:cTn id="47" dur="250" fill="hold"/>
                                            <p:tgtEl>
                                              <p:spTgt spid="31"/>
                                            </p:tgtEl>
                                            <p:attrNameLst>
                                              <p:attrName>ppt_h</p:attrName>
                                            </p:attrNameLst>
                                          </p:cBhvr>
                                          <p:tavLst>
                                            <p:tav tm="0">
                                              <p:val>
                                                <p:fltVal val="0"/>
                                              </p:val>
                                            </p:tav>
                                            <p:tav tm="100000">
                                              <p:val>
                                                <p:strVal val="#ppt_h"/>
                                              </p:val>
                                            </p:tav>
                                          </p:tavLst>
                                        </p:anim>
                                        <p:animEffect transition="in" filter="fade">
                                          <p:cBhvr>
                                            <p:cTn id="48" dur="250"/>
                                            <p:tgtEl>
                                              <p:spTgt spid="31"/>
                                            </p:tgtEl>
                                          </p:cBhvr>
                                        </p:animEffect>
                                      </p:childTnLst>
                                    </p:cTn>
                                  </p:par>
                                  <p:par>
                                    <p:cTn id="49" presetID="53" presetClass="entr" presetSubtype="16" fill="hold" grpId="0" nodeType="withEffect">
                                      <p:stCondLst>
                                        <p:cond delay="140"/>
                                      </p:stCondLst>
                                      <p:childTnLst>
                                        <p:set>
                                          <p:cBhvr>
                                            <p:cTn id="50" dur="1" fill="hold">
                                              <p:stCondLst>
                                                <p:cond delay="0"/>
                                              </p:stCondLst>
                                            </p:cTn>
                                            <p:tgtEl>
                                              <p:spTgt spid="32"/>
                                            </p:tgtEl>
                                            <p:attrNameLst>
                                              <p:attrName>style.visibility</p:attrName>
                                            </p:attrNameLst>
                                          </p:cBhvr>
                                          <p:to>
                                            <p:strVal val="visible"/>
                                          </p:to>
                                        </p:set>
                                        <p:anim calcmode="lin" valueType="num">
                                          <p:cBhvr>
                                            <p:cTn id="51" dur="250" fill="hold"/>
                                            <p:tgtEl>
                                              <p:spTgt spid="32"/>
                                            </p:tgtEl>
                                            <p:attrNameLst>
                                              <p:attrName>ppt_w</p:attrName>
                                            </p:attrNameLst>
                                          </p:cBhvr>
                                          <p:tavLst>
                                            <p:tav tm="0">
                                              <p:val>
                                                <p:fltVal val="0"/>
                                              </p:val>
                                            </p:tav>
                                            <p:tav tm="100000">
                                              <p:val>
                                                <p:strVal val="#ppt_w"/>
                                              </p:val>
                                            </p:tav>
                                          </p:tavLst>
                                        </p:anim>
                                        <p:anim calcmode="lin" valueType="num">
                                          <p:cBhvr>
                                            <p:cTn id="52" dur="250" fill="hold"/>
                                            <p:tgtEl>
                                              <p:spTgt spid="32"/>
                                            </p:tgtEl>
                                            <p:attrNameLst>
                                              <p:attrName>ppt_h</p:attrName>
                                            </p:attrNameLst>
                                          </p:cBhvr>
                                          <p:tavLst>
                                            <p:tav tm="0">
                                              <p:val>
                                                <p:fltVal val="0"/>
                                              </p:val>
                                            </p:tav>
                                            <p:tav tm="100000">
                                              <p:val>
                                                <p:strVal val="#ppt_h"/>
                                              </p:val>
                                            </p:tav>
                                          </p:tavLst>
                                        </p:anim>
                                        <p:animEffect transition="in" filter="fade">
                                          <p:cBhvr>
                                            <p:cTn id="53" dur="250"/>
                                            <p:tgtEl>
                                              <p:spTgt spid="32"/>
                                            </p:tgtEl>
                                          </p:cBhvr>
                                        </p:animEffect>
                                      </p:childTnLst>
                                    </p:cTn>
                                  </p:par>
                                  <p:par>
                                    <p:cTn id="54" presetID="53" presetClass="entr" presetSubtype="16" fill="hold" grpId="0" nodeType="withEffect">
                                      <p:stCondLst>
                                        <p:cond delay="160"/>
                                      </p:stCondLst>
                                      <p:childTnLst>
                                        <p:set>
                                          <p:cBhvr>
                                            <p:cTn id="55" dur="1" fill="hold">
                                              <p:stCondLst>
                                                <p:cond delay="0"/>
                                              </p:stCondLst>
                                            </p:cTn>
                                            <p:tgtEl>
                                              <p:spTgt spid="33"/>
                                            </p:tgtEl>
                                            <p:attrNameLst>
                                              <p:attrName>style.visibility</p:attrName>
                                            </p:attrNameLst>
                                          </p:cBhvr>
                                          <p:to>
                                            <p:strVal val="visible"/>
                                          </p:to>
                                        </p:set>
                                        <p:anim calcmode="lin" valueType="num">
                                          <p:cBhvr>
                                            <p:cTn id="56" dur="250" fill="hold"/>
                                            <p:tgtEl>
                                              <p:spTgt spid="33"/>
                                            </p:tgtEl>
                                            <p:attrNameLst>
                                              <p:attrName>ppt_w</p:attrName>
                                            </p:attrNameLst>
                                          </p:cBhvr>
                                          <p:tavLst>
                                            <p:tav tm="0">
                                              <p:val>
                                                <p:fltVal val="0"/>
                                              </p:val>
                                            </p:tav>
                                            <p:tav tm="100000">
                                              <p:val>
                                                <p:strVal val="#ppt_w"/>
                                              </p:val>
                                            </p:tav>
                                          </p:tavLst>
                                        </p:anim>
                                        <p:anim calcmode="lin" valueType="num">
                                          <p:cBhvr>
                                            <p:cTn id="57" dur="250" fill="hold"/>
                                            <p:tgtEl>
                                              <p:spTgt spid="33"/>
                                            </p:tgtEl>
                                            <p:attrNameLst>
                                              <p:attrName>ppt_h</p:attrName>
                                            </p:attrNameLst>
                                          </p:cBhvr>
                                          <p:tavLst>
                                            <p:tav tm="0">
                                              <p:val>
                                                <p:fltVal val="0"/>
                                              </p:val>
                                            </p:tav>
                                            <p:tav tm="100000">
                                              <p:val>
                                                <p:strVal val="#ppt_h"/>
                                              </p:val>
                                            </p:tav>
                                          </p:tavLst>
                                        </p:anim>
                                        <p:animEffect transition="in" filter="fade">
                                          <p:cBhvr>
                                            <p:cTn id="58" dur="250"/>
                                            <p:tgtEl>
                                              <p:spTgt spid="33"/>
                                            </p:tgtEl>
                                          </p:cBhvr>
                                        </p:animEffect>
                                      </p:childTnLst>
                                    </p:cTn>
                                  </p:par>
                                  <p:par>
                                    <p:cTn id="59" presetID="53" presetClass="entr" presetSubtype="16" fill="hold" grpId="0" nodeType="withEffect">
                                      <p:stCondLst>
                                        <p:cond delay="180"/>
                                      </p:stCondLst>
                                      <p:childTnLst>
                                        <p:set>
                                          <p:cBhvr>
                                            <p:cTn id="60" dur="1" fill="hold">
                                              <p:stCondLst>
                                                <p:cond delay="0"/>
                                              </p:stCondLst>
                                            </p:cTn>
                                            <p:tgtEl>
                                              <p:spTgt spid="34"/>
                                            </p:tgtEl>
                                            <p:attrNameLst>
                                              <p:attrName>style.visibility</p:attrName>
                                            </p:attrNameLst>
                                          </p:cBhvr>
                                          <p:to>
                                            <p:strVal val="visible"/>
                                          </p:to>
                                        </p:set>
                                        <p:anim calcmode="lin" valueType="num">
                                          <p:cBhvr>
                                            <p:cTn id="61" dur="250" fill="hold"/>
                                            <p:tgtEl>
                                              <p:spTgt spid="34"/>
                                            </p:tgtEl>
                                            <p:attrNameLst>
                                              <p:attrName>ppt_w</p:attrName>
                                            </p:attrNameLst>
                                          </p:cBhvr>
                                          <p:tavLst>
                                            <p:tav tm="0">
                                              <p:val>
                                                <p:fltVal val="0"/>
                                              </p:val>
                                            </p:tav>
                                            <p:tav tm="100000">
                                              <p:val>
                                                <p:strVal val="#ppt_w"/>
                                              </p:val>
                                            </p:tav>
                                          </p:tavLst>
                                        </p:anim>
                                        <p:anim calcmode="lin" valueType="num">
                                          <p:cBhvr>
                                            <p:cTn id="62" dur="250" fill="hold"/>
                                            <p:tgtEl>
                                              <p:spTgt spid="34"/>
                                            </p:tgtEl>
                                            <p:attrNameLst>
                                              <p:attrName>ppt_h</p:attrName>
                                            </p:attrNameLst>
                                          </p:cBhvr>
                                          <p:tavLst>
                                            <p:tav tm="0">
                                              <p:val>
                                                <p:fltVal val="0"/>
                                              </p:val>
                                            </p:tav>
                                            <p:tav tm="100000">
                                              <p:val>
                                                <p:strVal val="#ppt_h"/>
                                              </p:val>
                                            </p:tav>
                                          </p:tavLst>
                                        </p:anim>
                                        <p:animEffect transition="in" filter="fade">
                                          <p:cBhvr>
                                            <p:cTn id="63" dur="250"/>
                                            <p:tgtEl>
                                              <p:spTgt spid="34"/>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250" fill="hold"/>
                                            <p:tgtEl>
                                              <p:spTgt spid="35"/>
                                            </p:tgtEl>
                                            <p:attrNameLst>
                                              <p:attrName>ppt_w</p:attrName>
                                            </p:attrNameLst>
                                          </p:cBhvr>
                                          <p:tavLst>
                                            <p:tav tm="0">
                                              <p:val>
                                                <p:fltVal val="0"/>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animEffect transition="in" filter="fade">
                                          <p:cBhvr>
                                            <p:cTn id="68" dur="250"/>
                                            <p:tgtEl>
                                              <p:spTgt spid="35"/>
                                            </p:tgtEl>
                                          </p:cBhvr>
                                        </p:animEffect>
                                      </p:childTnLst>
                                    </p:cTn>
                                  </p:par>
                                  <p:par>
                                    <p:cTn id="69" presetID="53" presetClass="entr" presetSubtype="16" fill="hold" grpId="0" nodeType="withEffect">
                                      <p:stCondLst>
                                        <p:cond delay="220"/>
                                      </p:stCondLst>
                                      <p:childTnLst>
                                        <p:set>
                                          <p:cBhvr>
                                            <p:cTn id="70" dur="1" fill="hold">
                                              <p:stCondLst>
                                                <p:cond delay="0"/>
                                              </p:stCondLst>
                                            </p:cTn>
                                            <p:tgtEl>
                                              <p:spTgt spid="36"/>
                                            </p:tgtEl>
                                            <p:attrNameLst>
                                              <p:attrName>style.visibility</p:attrName>
                                            </p:attrNameLst>
                                          </p:cBhvr>
                                          <p:to>
                                            <p:strVal val="visible"/>
                                          </p:to>
                                        </p:set>
                                        <p:anim calcmode="lin" valueType="num">
                                          <p:cBhvr>
                                            <p:cTn id="71" dur="250" fill="hold"/>
                                            <p:tgtEl>
                                              <p:spTgt spid="36"/>
                                            </p:tgtEl>
                                            <p:attrNameLst>
                                              <p:attrName>ppt_w</p:attrName>
                                            </p:attrNameLst>
                                          </p:cBhvr>
                                          <p:tavLst>
                                            <p:tav tm="0">
                                              <p:val>
                                                <p:fltVal val="0"/>
                                              </p:val>
                                            </p:tav>
                                            <p:tav tm="100000">
                                              <p:val>
                                                <p:strVal val="#ppt_w"/>
                                              </p:val>
                                            </p:tav>
                                          </p:tavLst>
                                        </p:anim>
                                        <p:anim calcmode="lin" valueType="num">
                                          <p:cBhvr>
                                            <p:cTn id="72" dur="250" fill="hold"/>
                                            <p:tgtEl>
                                              <p:spTgt spid="36"/>
                                            </p:tgtEl>
                                            <p:attrNameLst>
                                              <p:attrName>ppt_h</p:attrName>
                                            </p:attrNameLst>
                                          </p:cBhvr>
                                          <p:tavLst>
                                            <p:tav tm="0">
                                              <p:val>
                                                <p:fltVal val="0"/>
                                              </p:val>
                                            </p:tav>
                                            <p:tav tm="100000">
                                              <p:val>
                                                <p:strVal val="#ppt_h"/>
                                              </p:val>
                                            </p:tav>
                                          </p:tavLst>
                                        </p:anim>
                                        <p:animEffect transition="in" filter="fade">
                                          <p:cBhvr>
                                            <p:cTn id="73" dur="250"/>
                                            <p:tgtEl>
                                              <p:spTgt spid="36"/>
                                            </p:tgtEl>
                                          </p:cBhvr>
                                        </p:animEffect>
                                      </p:childTnLst>
                                    </p:cTn>
                                  </p:par>
                                  <p:par>
                                    <p:cTn id="74" presetID="53" presetClass="entr" presetSubtype="16" fill="hold" grpId="0" nodeType="withEffect">
                                      <p:stCondLst>
                                        <p:cond delay="240"/>
                                      </p:stCondLst>
                                      <p:childTnLst>
                                        <p:set>
                                          <p:cBhvr>
                                            <p:cTn id="75" dur="1" fill="hold">
                                              <p:stCondLst>
                                                <p:cond delay="0"/>
                                              </p:stCondLst>
                                            </p:cTn>
                                            <p:tgtEl>
                                              <p:spTgt spid="37"/>
                                            </p:tgtEl>
                                            <p:attrNameLst>
                                              <p:attrName>style.visibility</p:attrName>
                                            </p:attrNameLst>
                                          </p:cBhvr>
                                          <p:to>
                                            <p:strVal val="visible"/>
                                          </p:to>
                                        </p:set>
                                        <p:anim calcmode="lin" valueType="num">
                                          <p:cBhvr>
                                            <p:cTn id="76" dur="250" fill="hold"/>
                                            <p:tgtEl>
                                              <p:spTgt spid="37"/>
                                            </p:tgtEl>
                                            <p:attrNameLst>
                                              <p:attrName>ppt_w</p:attrName>
                                            </p:attrNameLst>
                                          </p:cBhvr>
                                          <p:tavLst>
                                            <p:tav tm="0">
                                              <p:val>
                                                <p:fltVal val="0"/>
                                              </p:val>
                                            </p:tav>
                                            <p:tav tm="100000">
                                              <p:val>
                                                <p:strVal val="#ppt_w"/>
                                              </p:val>
                                            </p:tav>
                                          </p:tavLst>
                                        </p:anim>
                                        <p:anim calcmode="lin" valueType="num">
                                          <p:cBhvr>
                                            <p:cTn id="77" dur="250" fill="hold"/>
                                            <p:tgtEl>
                                              <p:spTgt spid="37"/>
                                            </p:tgtEl>
                                            <p:attrNameLst>
                                              <p:attrName>ppt_h</p:attrName>
                                            </p:attrNameLst>
                                          </p:cBhvr>
                                          <p:tavLst>
                                            <p:tav tm="0">
                                              <p:val>
                                                <p:fltVal val="0"/>
                                              </p:val>
                                            </p:tav>
                                            <p:tav tm="100000">
                                              <p:val>
                                                <p:strVal val="#ppt_h"/>
                                              </p:val>
                                            </p:tav>
                                          </p:tavLst>
                                        </p:anim>
                                        <p:animEffect transition="in" filter="fade">
                                          <p:cBhvr>
                                            <p:cTn id="78" dur="250"/>
                                            <p:tgtEl>
                                              <p:spTgt spid="37"/>
                                            </p:tgtEl>
                                          </p:cBhvr>
                                        </p:animEffect>
                                      </p:childTnLst>
                                    </p:cTn>
                                  </p:par>
                                  <p:par>
                                    <p:cTn id="79" presetID="53" presetClass="entr" presetSubtype="16" fill="hold" grpId="0" nodeType="withEffect">
                                      <p:stCondLst>
                                        <p:cond delay="260"/>
                                      </p:stCondLst>
                                      <p:childTnLst>
                                        <p:set>
                                          <p:cBhvr>
                                            <p:cTn id="80" dur="1" fill="hold">
                                              <p:stCondLst>
                                                <p:cond delay="0"/>
                                              </p:stCondLst>
                                            </p:cTn>
                                            <p:tgtEl>
                                              <p:spTgt spid="38"/>
                                            </p:tgtEl>
                                            <p:attrNameLst>
                                              <p:attrName>style.visibility</p:attrName>
                                            </p:attrNameLst>
                                          </p:cBhvr>
                                          <p:to>
                                            <p:strVal val="visible"/>
                                          </p:to>
                                        </p:set>
                                        <p:anim calcmode="lin" valueType="num">
                                          <p:cBhvr>
                                            <p:cTn id="81" dur="250" fill="hold"/>
                                            <p:tgtEl>
                                              <p:spTgt spid="38"/>
                                            </p:tgtEl>
                                            <p:attrNameLst>
                                              <p:attrName>ppt_w</p:attrName>
                                            </p:attrNameLst>
                                          </p:cBhvr>
                                          <p:tavLst>
                                            <p:tav tm="0">
                                              <p:val>
                                                <p:fltVal val="0"/>
                                              </p:val>
                                            </p:tav>
                                            <p:tav tm="100000">
                                              <p:val>
                                                <p:strVal val="#ppt_w"/>
                                              </p:val>
                                            </p:tav>
                                          </p:tavLst>
                                        </p:anim>
                                        <p:anim calcmode="lin" valueType="num">
                                          <p:cBhvr>
                                            <p:cTn id="82" dur="250" fill="hold"/>
                                            <p:tgtEl>
                                              <p:spTgt spid="38"/>
                                            </p:tgtEl>
                                            <p:attrNameLst>
                                              <p:attrName>ppt_h</p:attrName>
                                            </p:attrNameLst>
                                          </p:cBhvr>
                                          <p:tavLst>
                                            <p:tav tm="0">
                                              <p:val>
                                                <p:fltVal val="0"/>
                                              </p:val>
                                            </p:tav>
                                            <p:tav tm="100000">
                                              <p:val>
                                                <p:strVal val="#ppt_h"/>
                                              </p:val>
                                            </p:tav>
                                          </p:tavLst>
                                        </p:anim>
                                        <p:animEffect transition="in" filter="fade">
                                          <p:cBhvr>
                                            <p:cTn id="83" dur="250"/>
                                            <p:tgtEl>
                                              <p:spTgt spid="38"/>
                                            </p:tgtEl>
                                          </p:cBhvr>
                                        </p:animEffect>
                                      </p:childTnLst>
                                    </p:cTn>
                                  </p:par>
                                  <p:par>
                                    <p:cTn id="84" presetID="53" presetClass="entr" presetSubtype="16" fill="hold" grpId="0" nodeType="withEffect">
                                      <p:stCondLst>
                                        <p:cond delay="280"/>
                                      </p:stCondLst>
                                      <p:childTnLst>
                                        <p:set>
                                          <p:cBhvr>
                                            <p:cTn id="85" dur="1" fill="hold">
                                              <p:stCondLst>
                                                <p:cond delay="0"/>
                                              </p:stCondLst>
                                            </p:cTn>
                                            <p:tgtEl>
                                              <p:spTgt spid="39"/>
                                            </p:tgtEl>
                                            <p:attrNameLst>
                                              <p:attrName>style.visibility</p:attrName>
                                            </p:attrNameLst>
                                          </p:cBhvr>
                                          <p:to>
                                            <p:strVal val="visible"/>
                                          </p:to>
                                        </p:set>
                                        <p:anim calcmode="lin" valueType="num">
                                          <p:cBhvr>
                                            <p:cTn id="86" dur="250" fill="hold"/>
                                            <p:tgtEl>
                                              <p:spTgt spid="39"/>
                                            </p:tgtEl>
                                            <p:attrNameLst>
                                              <p:attrName>ppt_w</p:attrName>
                                            </p:attrNameLst>
                                          </p:cBhvr>
                                          <p:tavLst>
                                            <p:tav tm="0">
                                              <p:val>
                                                <p:fltVal val="0"/>
                                              </p:val>
                                            </p:tav>
                                            <p:tav tm="100000">
                                              <p:val>
                                                <p:strVal val="#ppt_w"/>
                                              </p:val>
                                            </p:tav>
                                          </p:tavLst>
                                        </p:anim>
                                        <p:anim calcmode="lin" valueType="num">
                                          <p:cBhvr>
                                            <p:cTn id="87" dur="250" fill="hold"/>
                                            <p:tgtEl>
                                              <p:spTgt spid="39"/>
                                            </p:tgtEl>
                                            <p:attrNameLst>
                                              <p:attrName>ppt_h</p:attrName>
                                            </p:attrNameLst>
                                          </p:cBhvr>
                                          <p:tavLst>
                                            <p:tav tm="0">
                                              <p:val>
                                                <p:fltVal val="0"/>
                                              </p:val>
                                            </p:tav>
                                            <p:tav tm="100000">
                                              <p:val>
                                                <p:strVal val="#ppt_h"/>
                                              </p:val>
                                            </p:tav>
                                          </p:tavLst>
                                        </p:anim>
                                        <p:animEffect transition="in" filter="fade">
                                          <p:cBhvr>
                                            <p:cTn id="88" dur="250"/>
                                            <p:tgtEl>
                                              <p:spTgt spid="39"/>
                                            </p:tgtEl>
                                          </p:cBhvr>
                                        </p:animEffect>
                                      </p:childTnLst>
                                    </p:cTn>
                                  </p:par>
                                  <p:par>
                                    <p:cTn id="89" presetID="53" presetClass="entr" presetSubtype="16" fill="hold" grpId="0" nodeType="withEffect">
                                      <p:stCondLst>
                                        <p:cond delay="300"/>
                                      </p:stCondLst>
                                      <p:childTnLst>
                                        <p:set>
                                          <p:cBhvr>
                                            <p:cTn id="90" dur="1" fill="hold">
                                              <p:stCondLst>
                                                <p:cond delay="0"/>
                                              </p:stCondLst>
                                            </p:cTn>
                                            <p:tgtEl>
                                              <p:spTgt spid="40"/>
                                            </p:tgtEl>
                                            <p:attrNameLst>
                                              <p:attrName>style.visibility</p:attrName>
                                            </p:attrNameLst>
                                          </p:cBhvr>
                                          <p:to>
                                            <p:strVal val="visible"/>
                                          </p:to>
                                        </p:set>
                                        <p:anim calcmode="lin" valueType="num">
                                          <p:cBhvr>
                                            <p:cTn id="91" dur="250" fill="hold"/>
                                            <p:tgtEl>
                                              <p:spTgt spid="40"/>
                                            </p:tgtEl>
                                            <p:attrNameLst>
                                              <p:attrName>ppt_w</p:attrName>
                                            </p:attrNameLst>
                                          </p:cBhvr>
                                          <p:tavLst>
                                            <p:tav tm="0">
                                              <p:val>
                                                <p:fltVal val="0"/>
                                              </p:val>
                                            </p:tav>
                                            <p:tav tm="100000">
                                              <p:val>
                                                <p:strVal val="#ppt_w"/>
                                              </p:val>
                                            </p:tav>
                                          </p:tavLst>
                                        </p:anim>
                                        <p:anim calcmode="lin" valueType="num">
                                          <p:cBhvr>
                                            <p:cTn id="92" dur="250" fill="hold"/>
                                            <p:tgtEl>
                                              <p:spTgt spid="40"/>
                                            </p:tgtEl>
                                            <p:attrNameLst>
                                              <p:attrName>ppt_h</p:attrName>
                                            </p:attrNameLst>
                                          </p:cBhvr>
                                          <p:tavLst>
                                            <p:tav tm="0">
                                              <p:val>
                                                <p:fltVal val="0"/>
                                              </p:val>
                                            </p:tav>
                                            <p:tav tm="100000">
                                              <p:val>
                                                <p:strVal val="#ppt_h"/>
                                              </p:val>
                                            </p:tav>
                                          </p:tavLst>
                                        </p:anim>
                                        <p:animEffect transition="in" filter="fade">
                                          <p:cBhvr>
                                            <p:cTn id="93" dur="250"/>
                                            <p:tgtEl>
                                              <p:spTgt spid="40"/>
                                            </p:tgtEl>
                                          </p:cBhvr>
                                        </p:animEffect>
                                      </p:childTnLst>
                                    </p:cTn>
                                  </p:par>
                                  <p:par>
                                    <p:cTn id="94" presetID="53" presetClass="entr" presetSubtype="16" fill="hold" grpId="0" nodeType="withEffect">
                                      <p:stCondLst>
                                        <p:cond delay="320"/>
                                      </p:stCondLst>
                                      <p:childTnLst>
                                        <p:set>
                                          <p:cBhvr>
                                            <p:cTn id="95" dur="1" fill="hold">
                                              <p:stCondLst>
                                                <p:cond delay="0"/>
                                              </p:stCondLst>
                                            </p:cTn>
                                            <p:tgtEl>
                                              <p:spTgt spid="41"/>
                                            </p:tgtEl>
                                            <p:attrNameLst>
                                              <p:attrName>style.visibility</p:attrName>
                                            </p:attrNameLst>
                                          </p:cBhvr>
                                          <p:to>
                                            <p:strVal val="visible"/>
                                          </p:to>
                                        </p:set>
                                        <p:anim calcmode="lin" valueType="num">
                                          <p:cBhvr>
                                            <p:cTn id="96" dur="250" fill="hold"/>
                                            <p:tgtEl>
                                              <p:spTgt spid="41"/>
                                            </p:tgtEl>
                                            <p:attrNameLst>
                                              <p:attrName>ppt_w</p:attrName>
                                            </p:attrNameLst>
                                          </p:cBhvr>
                                          <p:tavLst>
                                            <p:tav tm="0">
                                              <p:val>
                                                <p:fltVal val="0"/>
                                              </p:val>
                                            </p:tav>
                                            <p:tav tm="100000">
                                              <p:val>
                                                <p:strVal val="#ppt_w"/>
                                              </p:val>
                                            </p:tav>
                                          </p:tavLst>
                                        </p:anim>
                                        <p:anim calcmode="lin" valueType="num">
                                          <p:cBhvr>
                                            <p:cTn id="97" dur="250" fill="hold"/>
                                            <p:tgtEl>
                                              <p:spTgt spid="41"/>
                                            </p:tgtEl>
                                            <p:attrNameLst>
                                              <p:attrName>ppt_h</p:attrName>
                                            </p:attrNameLst>
                                          </p:cBhvr>
                                          <p:tavLst>
                                            <p:tav tm="0">
                                              <p:val>
                                                <p:fltVal val="0"/>
                                              </p:val>
                                            </p:tav>
                                            <p:tav tm="100000">
                                              <p:val>
                                                <p:strVal val="#ppt_h"/>
                                              </p:val>
                                            </p:tav>
                                          </p:tavLst>
                                        </p:anim>
                                        <p:animEffect transition="in" filter="fade">
                                          <p:cBhvr>
                                            <p:cTn id="98" dur="250"/>
                                            <p:tgtEl>
                                              <p:spTgt spid="41"/>
                                            </p:tgtEl>
                                          </p:cBhvr>
                                        </p:animEffect>
                                      </p:childTnLst>
                                    </p:cTn>
                                  </p:par>
                                  <p:par>
                                    <p:cTn id="99" presetID="53" presetClass="entr" presetSubtype="16" fill="hold" grpId="0" nodeType="withEffect">
                                      <p:stCondLst>
                                        <p:cond delay="340"/>
                                      </p:stCondLst>
                                      <p:childTnLst>
                                        <p:set>
                                          <p:cBhvr>
                                            <p:cTn id="100" dur="1" fill="hold">
                                              <p:stCondLst>
                                                <p:cond delay="0"/>
                                              </p:stCondLst>
                                            </p:cTn>
                                            <p:tgtEl>
                                              <p:spTgt spid="42"/>
                                            </p:tgtEl>
                                            <p:attrNameLst>
                                              <p:attrName>style.visibility</p:attrName>
                                            </p:attrNameLst>
                                          </p:cBhvr>
                                          <p:to>
                                            <p:strVal val="visible"/>
                                          </p:to>
                                        </p:set>
                                        <p:anim calcmode="lin" valueType="num">
                                          <p:cBhvr>
                                            <p:cTn id="101" dur="250" fill="hold"/>
                                            <p:tgtEl>
                                              <p:spTgt spid="42"/>
                                            </p:tgtEl>
                                            <p:attrNameLst>
                                              <p:attrName>ppt_w</p:attrName>
                                            </p:attrNameLst>
                                          </p:cBhvr>
                                          <p:tavLst>
                                            <p:tav tm="0">
                                              <p:val>
                                                <p:fltVal val="0"/>
                                              </p:val>
                                            </p:tav>
                                            <p:tav tm="100000">
                                              <p:val>
                                                <p:strVal val="#ppt_w"/>
                                              </p:val>
                                            </p:tav>
                                          </p:tavLst>
                                        </p:anim>
                                        <p:anim calcmode="lin" valueType="num">
                                          <p:cBhvr>
                                            <p:cTn id="102" dur="250" fill="hold"/>
                                            <p:tgtEl>
                                              <p:spTgt spid="42"/>
                                            </p:tgtEl>
                                            <p:attrNameLst>
                                              <p:attrName>ppt_h</p:attrName>
                                            </p:attrNameLst>
                                          </p:cBhvr>
                                          <p:tavLst>
                                            <p:tav tm="0">
                                              <p:val>
                                                <p:fltVal val="0"/>
                                              </p:val>
                                            </p:tav>
                                            <p:tav tm="100000">
                                              <p:val>
                                                <p:strVal val="#ppt_h"/>
                                              </p:val>
                                            </p:tav>
                                          </p:tavLst>
                                        </p:anim>
                                        <p:animEffect transition="in" filter="fade">
                                          <p:cBhvr>
                                            <p:cTn id="103" dur="250"/>
                                            <p:tgtEl>
                                              <p:spTgt spid="42"/>
                                            </p:tgtEl>
                                          </p:cBhvr>
                                        </p:animEffect>
                                      </p:childTnLst>
                                    </p:cTn>
                                  </p:par>
                                  <p:par>
                                    <p:cTn id="104" presetID="53" presetClass="entr" presetSubtype="16" fill="hold" grpId="0" nodeType="withEffect">
                                      <p:stCondLst>
                                        <p:cond delay="36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250" fill="hold"/>
                                            <p:tgtEl>
                                              <p:spTgt spid="43"/>
                                            </p:tgtEl>
                                            <p:attrNameLst>
                                              <p:attrName>ppt_w</p:attrName>
                                            </p:attrNameLst>
                                          </p:cBhvr>
                                          <p:tavLst>
                                            <p:tav tm="0">
                                              <p:val>
                                                <p:fltVal val="0"/>
                                              </p:val>
                                            </p:tav>
                                            <p:tav tm="100000">
                                              <p:val>
                                                <p:strVal val="#ppt_w"/>
                                              </p:val>
                                            </p:tav>
                                          </p:tavLst>
                                        </p:anim>
                                        <p:anim calcmode="lin" valueType="num">
                                          <p:cBhvr>
                                            <p:cTn id="107" dur="250" fill="hold"/>
                                            <p:tgtEl>
                                              <p:spTgt spid="43"/>
                                            </p:tgtEl>
                                            <p:attrNameLst>
                                              <p:attrName>ppt_h</p:attrName>
                                            </p:attrNameLst>
                                          </p:cBhvr>
                                          <p:tavLst>
                                            <p:tav tm="0">
                                              <p:val>
                                                <p:fltVal val="0"/>
                                              </p:val>
                                            </p:tav>
                                            <p:tav tm="100000">
                                              <p:val>
                                                <p:strVal val="#ppt_h"/>
                                              </p:val>
                                            </p:tav>
                                          </p:tavLst>
                                        </p:anim>
                                        <p:animEffect transition="in" filter="fade">
                                          <p:cBhvr>
                                            <p:cTn id="108" dur="250"/>
                                            <p:tgtEl>
                                              <p:spTgt spid="43"/>
                                            </p:tgtEl>
                                          </p:cBhvr>
                                        </p:animEffect>
                                      </p:childTnLst>
                                    </p:cTn>
                                  </p:par>
                                  <p:par>
                                    <p:cTn id="109" presetID="53" presetClass="entr" presetSubtype="16" fill="hold" grpId="0" nodeType="withEffect">
                                      <p:stCondLst>
                                        <p:cond delay="380"/>
                                      </p:stCondLst>
                                      <p:childTnLst>
                                        <p:set>
                                          <p:cBhvr>
                                            <p:cTn id="110" dur="1" fill="hold">
                                              <p:stCondLst>
                                                <p:cond delay="0"/>
                                              </p:stCondLst>
                                            </p:cTn>
                                            <p:tgtEl>
                                              <p:spTgt spid="44"/>
                                            </p:tgtEl>
                                            <p:attrNameLst>
                                              <p:attrName>style.visibility</p:attrName>
                                            </p:attrNameLst>
                                          </p:cBhvr>
                                          <p:to>
                                            <p:strVal val="visible"/>
                                          </p:to>
                                        </p:set>
                                        <p:anim calcmode="lin" valueType="num">
                                          <p:cBhvr>
                                            <p:cTn id="111" dur="250" fill="hold"/>
                                            <p:tgtEl>
                                              <p:spTgt spid="44"/>
                                            </p:tgtEl>
                                            <p:attrNameLst>
                                              <p:attrName>ppt_w</p:attrName>
                                            </p:attrNameLst>
                                          </p:cBhvr>
                                          <p:tavLst>
                                            <p:tav tm="0">
                                              <p:val>
                                                <p:fltVal val="0"/>
                                              </p:val>
                                            </p:tav>
                                            <p:tav tm="100000">
                                              <p:val>
                                                <p:strVal val="#ppt_w"/>
                                              </p:val>
                                            </p:tav>
                                          </p:tavLst>
                                        </p:anim>
                                        <p:anim calcmode="lin" valueType="num">
                                          <p:cBhvr>
                                            <p:cTn id="112" dur="250" fill="hold"/>
                                            <p:tgtEl>
                                              <p:spTgt spid="44"/>
                                            </p:tgtEl>
                                            <p:attrNameLst>
                                              <p:attrName>ppt_h</p:attrName>
                                            </p:attrNameLst>
                                          </p:cBhvr>
                                          <p:tavLst>
                                            <p:tav tm="0">
                                              <p:val>
                                                <p:fltVal val="0"/>
                                              </p:val>
                                            </p:tav>
                                            <p:tav tm="100000">
                                              <p:val>
                                                <p:strVal val="#ppt_h"/>
                                              </p:val>
                                            </p:tav>
                                          </p:tavLst>
                                        </p:anim>
                                        <p:animEffect transition="in" filter="fade">
                                          <p:cBhvr>
                                            <p:cTn id="113" dur="250"/>
                                            <p:tgtEl>
                                              <p:spTgt spid="44"/>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45"/>
                                            </p:tgtEl>
                                            <p:attrNameLst>
                                              <p:attrName>style.visibility</p:attrName>
                                            </p:attrNameLst>
                                          </p:cBhvr>
                                          <p:to>
                                            <p:strVal val="visible"/>
                                          </p:to>
                                        </p:set>
                                        <p:anim calcmode="lin" valueType="num">
                                          <p:cBhvr>
                                            <p:cTn id="116" dur="250" fill="hold"/>
                                            <p:tgtEl>
                                              <p:spTgt spid="45"/>
                                            </p:tgtEl>
                                            <p:attrNameLst>
                                              <p:attrName>ppt_w</p:attrName>
                                            </p:attrNameLst>
                                          </p:cBhvr>
                                          <p:tavLst>
                                            <p:tav tm="0">
                                              <p:val>
                                                <p:fltVal val="0"/>
                                              </p:val>
                                            </p:tav>
                                            <p:tav tm="100000">
                                              <p:val>
                                                <p:strVal val="#ppt_w"/>
                                              </p:val>
                                            </p:tav>
                                          </p:tavLst>
                                        </p:anim>
                                        <p:anim calcmode="lin" valueType="num">
                                          <p:cBhvr>
                                            <p:cTn id="117" dur="250" fill="hold"/>
                                            <p:tgtEl>
                                              <p:spTgt spid="45"/>
                                            </p:tgtEl>
                                            <p:attrNameLst>
                                              <p:attrName>ppt_h</p:attrName>
                                            </p:attrNameLst>
                                          </p:cBhvr>
                                          <p:tavLst>
                                            <p:tav tm="0">
                                              <p:val>
                                                <p:fltVal val="0"/>
                                              </p:val>
                                            </p:tav>
                                            <p:tav tm="100000">
                                              <p:val>
                                                <p:strVal val="#ppt_h"/>
                                              </p:val>
                                            </p:tav>
                                          </p:tavLst>
                                        </p:anim>
                                        <p:animEffect transition="in" filter="fade">
                                          <p:cBhvr>
                                            <p:cTn id="118" dur="250"/>
                                            <p:tgtEl>
                                              <p:spTgt spid="45"/>
                                            </p:tgtEl>
                                          </p:cBhvr>
                                        </p:animEffect>
                                      </p:childTnLst>
                                    </p:cTn>
                                  </p:par>
                                  <p:par>
                                    <p:cTn id="119" presetID="53" presetClass="entr" presetSubtype="16" fill="hold" grpId="0" nodeType="withEffect">
                                      <p:stCondLst>
                                        <p:cond delay="420"/>
                                      </p:stCondLst>
                                      <p:childTnLst>
                                        <p:set>
                                          <p:cBhvr>
                                            <p:cTn id="120" dur="1" fill="hold">
                                              <p:stCondLst>
                                                <p:cond delay="0"/>
                                              </p:stCondLst>
                                            </p:cTn>
                                            <p:tgtEl>
                                              <p:spTgt spid="46"/>
                                            </p:tgtEl>
                                            <p:attrNameLst>
                                              <p:attrName>style.visibility</p:attrName>
                                            </p:attrNameLst>
                                          </p:cBhvr>
                                          <p:to>
                                            <p:strVal val="visible"/>
                                          </p:to>
                                        </p:set>
                                        <p:anim calcmode="lin" valueType="num">
                                          <p:cBhvr>
                                            <p:cTn id="121" dur="250" fill="hold"/>
                                            <p:tgtEl>
                                              <p:spTgt spid="46"/>
                                            </p:tgtEl>
                                            <p:attrNameLst>
                                              <p:attrName>ppt_w</p:attrName>
                                            </p:attrNameLst>
                                          </p:cBhvr>
                                          <p:tavLst>
                                            <p:tav tm="0">
                                              <p:val>
                                                <p:fltVal val="0"/>
                                              </p:val>
                                            </p:tav>
                                            <p:tav tm="100000">
                                              <p:val>
                                                <p:strVal val="#ppt_w"/>
                                              </p:val>
                                            </p:tav>
                                          </p:tavLst>
                                        </p:anim>
                                        <p:anim calcmode="lin" valueType="num">
                                          <p:cBhvr>
                                            <p:cTn id="122" dur="250" fill="hold"/>
                                            <p:tgtEl>
                                              <p:spTgt spid="46"/>
                                            </p:tgtEl>
                                            <p:attrNameLst>
                                              <p:attrName>ppt_h</p:attrName>
                                            </p:attrNameLst>
                                          </p:cBhvr>
                                          <p:tavLst>
                                            <p:tav tm="0">
                                              <p:val>
                                                <p:fltVal val="0"/>
                                              </p:val>
                                            </p:tav>
                                            <p:tav tm="100000">
                                              <p:val>
                                                <p:strVal val="#ppt_h"/>
                                              </p:val>
                                            </p:tav>
                                          </p:tavLst>
                                        </p:anim>
                                        <p:animEffect transition="in" filter="fade">
                                          <p:cBhvr>
                                            <p:cTn id="123" dur="250"/>
                                            <p:tgtEl>
                                              <p:spTgt spid="46"/>
                                            </p:tgtEl>
                                          </p:cBhvr>
                                        </p:animEffect>
                                      </p:childTnLst>
                                    </p:cTn>
                                  </p:par>
                                  <p:par>
                                    <p:cTn id="124" presetID="53" presetClass="entr" presetSubtype="16" fill="hold" grpId="0" nodeType="withEffect">
                                      <p:stCondLst>
                                        <p:cond delay="440"/>
                                      </p:stCondLst>
                                      <p:childTnLst>
                                        <p:set>
                                          <p:cBhvr>
                                            <p:cTn id="125" dur="1" fill="hold">
                                              <p:stCondLst>
                                                <p:cond delay="0"/>
                                              </p:stCondLst>
                                            </p:cTn>
                                            <p:tgtEl>
                                              <p:spTgt spid="47"/>
                                            </p:tgtEl>
                                            <p:attrNameLst>
                                              <p:attrName>style.visibility</p:attrName>
                                            </p:attrNameLst>
                                          </p:cBhvr>
                                          <p:to>
                                            <p:strVal val="visible"/>
                                          </p:to>
                                        </p:set>
                                        <p:anim calcmode="lin" valueType="num">
                                          <p:cBhvr>
                                            <p:cTn id="126" dur="250" fill="hold"/>
                                            <p:tgtEl>
                                              <p:spTgt spid="47"/>
                                            </p:tgtEl>
                                            <p:attrNameLst>
                                              <p:attrName>ppt_w</p:attrName>
                                            </p:attrNameLst>
                                          </p:cBhvr>
                                          <p:tavLst>
                                            <p:tav tm="0">
                                              <p:val>
                                                <p:fltVal val="0"/>
                                              </p:val>
                                            </p:tav>
                                            <p:tav tm="100000">
                                              <p:val>
                                                <p:strVal val="#ppt_w"/>
                                              </p:val>
                                            </p:tav>
                                          </p:tavLst>
                                        </p:anim>
                                        <p:anim calcmode="lin" valueType="num">
                                          <p:cBhvr>
                                            <p:cTn id="127" dur="250" fill="hold"/>
                                            <p:tgtEl>
                                              <p:spTgt spid="47"/>
                                            </p:tgtEl>
                                            <p:attrNameLst>
                                              <p:attrName>ppt_h</p:attrName>
                                            </p:attrNameLst>
                                          </p:cBhvr>
                                          <p:tavLst>
                                            <p:tav tm="0">
                                              <p:val>
                                                <p:fltVal val="0"/>
                                              </p:val>
                                            </p:tav>
                                            <p:tav tm="100000">
                                              <p:val>
                                                <p:strVal val="#ppt_h"/>
                                              </p:val>
                                            </p:tav>
                                          </p:tavLst>
                                        </p:anim>
                                        <p:animEffect transition="in" filter="fade">
                                          <p:cBhvr>
                                            <p:cTn id="128" dur="250"/>
                                            <p:tgtEl>
                                              <p:spTgt spid="47"/>
                                            </p:tgtEl>
                                          </p:cBhvr>
                                        </p:animEffect>
                                      </p:childTnLst>
                                    </p:cTn>
                                  </p:par>
                                  <p:par>
                                    <p:cTn id="129" presetID="53" presetClass="entr" presetSubtype="16" fill="hold" grpId="0" nodeType="withEffect">
                                      <p:stCondLst>
                                        <p:cond delay="46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250" fill="hold"/>
                                            <p:tgtEl>
                                              <p:spTgt spid="48"/>
                                            </p:tgtEl>
                                            <p:attrNameLst>
                                              <p:attrName>ppt_w</p:attrName>
                                            </p:attrNameLst>
                                          </p:cBhvr>
                                          <p:tavLst>
                                            <p:tav tm="0">
                                              <p:val>
                                                <p:fltVal val="0"/>
                                              </p:val>
                                            </p:tav>
                                            <p:tav tm="100000">
                                              <p:val>
                                                <p:strVal val="#ppt_w"/>
                                              </p:val>
                                            </p:tav>
                                          </p:tavLst>
                                        </p:anim>
                                        <p:anim calcmode="lin" valueType="num">
                                          <p:cBhvr>
                                            <p:cTn id="132" dur="250" fill="hold"/>
                                            <p:tgtEl>
                                              <p:spTgt spid="48"/>
                                            </p:tgtEl>
                                            <p:attrNameLst>
                                              <p:attrName>ppt_h</p:attrName>
                                            </p:attrNameLst>
                                          </p:cBhvr>
                                          <p:tavLst>
                                            <p:tav tm="0">
                                              <p:val>
                                                <p:fltVal val="0"/>
                                              </p:val>
                                            </p:tav>
                                            <p:tav tm="100000">
                                              <p:val>
                                                <p:strVal val="#ppt_h"/>
                                              </p:val>
                                            </p:tav>
                                          </p:tavLst>
                                        </p:anim>
                                        <p:animEffect transition="in" filter="fade">
                                          <p:cBhvr>
                                            <p:cTn id="133" dur="250"/>
                                            <p:tgtEl>
                                              <p:spTgt spid="48"/>
                                            </p:tgtEl>
                                          </p:cBhvr>
                                        </p:animEffect>
                                      </p:childTnLst>
                                    </p:cTn>
                                  </p:par>
                                  <p:par>
                                    <p:cTn id="134" presetID="53" presetClass="entr" presetSubtype="16" fill="hold" grpId="0" nodeType="withEffect">
                                      <p:stCondLst>
                                        <p:cond delay="480"/>
                                      </p:stCondLst>
                                      <p:childTnLst>
                                        <p:set>
                                          <p:cBhvr>
                                            <p:cTn id="135" dur="1" fill="hold">
                                              <p:stCondLst>
                                                <p:cond delay="0"/>
                                              </p:stCondLst>
                                            </p:cTn>
                                            <p:tgtEl>
                                              <p:spTgt spid="49"/>
                                            </p:tgtEl>
                                            <p:attrNameLst>
                                              <p:attrName>style.visibility</p:attrName>
                                            </p:attrNameLst>
                                          </p:cBhvr>
                                          <p:to>
                                            <p:strVal val="visible"/>
                                          </p:to>
                                        </p:set>
                                        <p:anim calcmode="lin" valueType="num">
                                          <p:cBhvr>
                                            <p:cTn id="136" dur="250" fill="hold"/>
                                            <p:tgtEl>
                                              <p:spTgt spid="49"/>
                                            </p:tgtEl>
                                            <p:attrNameLst>
                                              <p:attrName>ppt_w</p:attrName>
                                            </p:attrNameLst>
                                          </p:cBhvr>
                                          <p:tavLst>
                                            <p:tav tm="0">
                                              <p:val>
                                                <p:fltVal val="0"/>
                                              </p:val>
                                            </p:tav>
                                            <p:tav tm="100000">
                                              <p:val>
                                                <p:strVal val="#ppt_w"/>
                                              </p:val>
                                            </p:tav>
                                          </p:tavLst>
                                        </p:anim>
                                        <p:anim calcmode="lin" valueType="num">
                                          <p:cBhvr>
                                            <p:cTn id="137" dur="250" fill="hold"/>
                                            <p:tgtEl>
                                              <p:spTgt spid="49"/>
                                            </p:tgtEl>
                                            <p:attrNameLst>
                                              <p:attrName>ppt_h</p:attrName>
                                            </p:attrNameLst>
                                          </p:cBhvr>
                                          <p:tavLst>
                                            <p:tav tm="0">
                                              <p:val>
                                                <p:fltVal val="0"/>
                                              </p:val>
                                            </p:tav>
                                            <p:tav tm="100000">
                                              <p:val>
                                                <p:strVal val="#ppt_h"/>
                                              </p:val>
                                            </p:tav>
                                          </p:tavLst>
                                        </p:anim>
                                        <p:animEffect transition="in" filter="fade">
                                          <p:cBhvr>
                                            <p:cTn id="138" dur="250"/>
                                            <p:tgtEl>
                                              <p:spTgt spid="49"/>
                                            </p:tgtEl>
                                          </p:cBhvr>
                                        </p:animEffect>
                                      </p:childTnLst>
                                    </p:cTn>
                                  </p:par>
                                  <p:par>
                                    <p:cTn id="139" presetID="53" presetClass="entr" presetSubtype="16" fill="hold" grpId="0" nodeType="withEffect">
                                      <p:stCondLst>
                                        <p:cond delay="500"/>
                                      </p:stCondLst>
                                      <p:childTnLst>
                                        <p:set>
                                          <p:cBhvr>
                                            <p:cTn id="140" dur="1" fill="hold">
                                              <p:stCondLst>
                                                <p:cond delay="0"/>
                                              </p:stCondLst>
                                            </p:cTn>
                                            <p:tgtEl>
                                              <p:spTgt spid="50"/>
                                            </p:tgtEl>
                                            <p:attrNameLst>
                                              <p:attrName>style.visibility</p:attrName>
                                            </p:attrNameLst>
                                          </p:cBhvr>
                                          <p:to>
                                            <p:strVal val="visible"/>
                                          </p:to>
                                        </p:set>
                                        <p:anim calcmode="lin" valueType="num">
                                          <p:cBhvr>
                                            <p:cTn id="141" dur="250" fill="hold"/>
                                            <p:tgtEl>
                                              <p:spTgt spid="50"/>
                                            </p:tgtEl>
                                            <p:attrNameLst>
                                              <p:attrName>ppt_w</p:attrName>
                                            </p:attrNameLst>
                                          </p:cBhvr>
                                          <p:tavLst>
                                            <p:tav tm="0">
                                              <p:val>
                                                <p:fltVal val="0"/>
                                              </p:val>
                                            </p:tav>
                                            <p:tav tm="100000">
                                              <p:val>
                                                <p:strVal val="#ppt_w"/>
                                              </p:val>
                                            </p:tav>
                                          </p:tavLst>
                                        </p:anim>
                                        <p:anim calcmode="lin" valueType="num">
                                          <p:cBhvr>
                                            <p:cTn id="142" dur="250" fill="hold"/>
                                            <p:tgtEl>
                                              <p:spTgt spid="50"/>
                                            </p:tgtEl>
                                            <p:attrNameLst>
                                              <p:attrName>ppt_h</p:attrName>
                                            </p:attrNameLst>
                                          </p:cBhvr>
                                          <p:tavLst>
                                            <p:tav tm="0">
                                              <p:val>
                                                <p:fltVal val="0"/>
                                              </p:val>
                                            </p:tav>
                                            <p:tav tm="100000">
                                              <p:val>
                                                <p:strVal val="#ppt_h"/>
                                              </p:val>
                                            </p:tav>
                                          </p:tavLst>
                                        </p:anim>
                                        <p:animEffect transition="in" filter="fade">
                                          <p:cBhvr>
                                            <p:cTn id="143" dur="250"/>
                                            <p:tgtEl>
                                              <p:spTgt spid="50"/>
                                            </p:tgtEl>
                                          </p:cBhvr>
                                        </p:animEffect>
                                      </p:childTnLst>
                                    </p:cTn>
                                  </p:par>
                                  <p:par>
                                    <p:cTn id="144" presetID="53" presetClass="entr" presetSubtype="16" fill="hold" grpId="0" nodeType="withEffect">
                                      <p:stCondLst>
                                        <p:cond delay="520"/>
                                      </p:stCondLst>
                                      <p:childTnLst>
                                        <p:set>
                                          <p:cBhvr>
                                            <p:cTn id="145" dur="1" fill="hold">
                                              <p:stCondLst>
                                                <p:cond delay="0"/>
                                              </p:stCondLst>
                                            </p:cTn>
                                            <p:tgtEl>
                                              <p:spTgt spid="51"/>
                                            </p:tgtEl>
                                            <p:attrNameLst>
                                              <p:attrName>style.visibility</p:attrName>
                                            </p:attrNameLst>
                                          </p:cBhvr>
                                          <p:to>
                                            <p:strVal val="visible"/>
                                          </p:to>
                                        </p:set>
                                        <p:anim calcmode="lin" valueType="num">
                                          <p:cBhvr>
                                            <p:cTn id="146" dur="250" fill="hold"/>
                                            <p:tgtEl>
                                              <p:spTgt spid="51"/>
                                            </p:tgtEl>
                                            <p:attrNameLst>
                                              <p:attrName>ppt_w</p:attrName>
                                            </p:attrNameLst>
                                          </p:cBhvr>
                                          <p:tavLst>
                                            <p:tav tm="0">
                                              <p:val>
                                                <p:fltVal val="0"/>
                                              </p:val>
                                            </p:tav>
                                            <p:tav tm="100000">
                                              <p:val>
                                                <p:strVal val="#ppt_w"/>
                                              </p:val>
                                            </p:tav>
                                          </p:tavLst>
                                        </p:anim>
                                        <p:anim calcmode="lin" valueType="num">
                                          <p:cBhvr>
                                            <p:cTn id="147" dur="250" fill="hold"/>
                                            <p:tgtEl>
                                              <p:spTgt spid="51"/>
                                            </p:tgtEl>
                                            <p:attrNameLst>
                                              <p:attrName>ppt_h</p:attrName>
                                            </p:attrNameLst>
                                          </p:cBhvr>
                                          <p:tavLst>
                                            <p:tav tm="0">
                                              <p:val>
                                                <p:fltVal val="0"/>
                                              </p:val>
                                            </p:tav>
                                            <p:tav tm="100000">
                                              <p:val>
                                                <p:strVal val="#ppt_h"/>
                                              </p:val>
                                            </p:tav>
                                          </p:tavLst>
                                        </p:anim>
                                        <p:animEffect transition="in" filter="fade">
                                          <p:cBhvr>
                                            <p:cTn id="148" dur="250"/>
                                            <p:tgtEl>
                                              <p:spTgt spid="51"/>
                                            </p:tgtEl>
                                          </p:cBhvr>
                                        </p:animEffect>
                                      </p:childTnLst>
                                    </p:cTn>
                                  </p:par>
                                  <p:par>
                                    <p:cTn id="149" presetID="53" presetClass="entr" presetSubtype="16" fill="hold" grpId="0" nodeType="withEffect">
                                      <p:stCondLst>
                                        <p:cond delay="540"/>
                                      </p:stCondLst>
                                      <p:childTnLst>
                                        <p:set>
                                          <p:cBhvr>
                                            <p:cTn id="150" dur="1" fill="hold">
                                              <p:stCondLst>
                                                <p:cond delay="0"/>
                                              </p:stCondLst>
                                            </p:cTn>
                                            <p:tgtEl>
                                              <p:spTgt spid="52"/>
                                            </p:tgtEl>
                                            <p:attrNameLst>
                                              <p:attrName>style.visibility</p:attrName>
                                            </p:attrNameLst>
                                          </p:cBhvr>
                                          <p:to>
                                            <p:strVal val="visible"/>
                                          </p:to>
                                        </p:set>
                                        <p:anim calcmode="lin" valueType="num">
                                          <p:cBhvr>
                                            <p:cTn id="151" dur="250" fill="hold"/>
                                            <p:tgtEl>
                                              <p:spTgt spid="52"/>
                                            </p:tgtEl>
                                            <p:attrNameLst>
                                              <p:attrName>ppt_w</p:attrName>
                                            </p:attrNameLst>
                                          </p:cBhvr>
                                          <p:tavLst>
                                            <p:tav tm="0">
                                              <p:val>
                                                <p:fltVal val="0"/>
                                              </p:val>
                                            </p:tav>
                                            <p:tav tm="100000">
                                              <p:val>
                                                <p:strVal val="#ppt_w"/>
                                              </p:val>
                                            </p:tav>
                                          </p:tavLst>
                                        </p:anim>
                                        <p:anim calcmode="lin" valueType="num">
                                          <p:cBhvr>
                                            <p:cTn id="152" dur="250" fill="hold"/>
                                            <p:tgtEl>
                                              <p:spTgt spid="52"/>
                                            </p:tgtEl>
                                            <p:attrNameLst>
                                              <p:attrName>ppt_h</p:attrName>
                                            </p:attrNameLst>
                                          </p:cBhvr>
                                          <p:tavLst>
                                            <p:tav tm="0">
                                              <p:val>
                                                <p:fltVal val="0"/>
                                              </p:val>
                                            </p:tav>
                                            <p:tav tm="100000">
                                              <p:val>
                                                <p:strVal val="#ppt_h"/>
                                              </p:val>
                                            </p:tav>
                                          </p:tavLst>
                                        </p:anim>
                                        <p:animEffect transition="in" filter="fade">
                                          <p:cBhvr>
                                            <p:cTn id="153" dur="250"/>
                                            <p:tgtEl>
                                              <p:spTgt spid="52"/>
                                            </p:tgtEl>
                                          </p:cBhvr>
                                        </p:animEffect>
                                      </p:childTnLst>
                                    </p:cTn>
                                  </p:par>
                                  <p:par>
                                    <p:cTn id="154" presetID="53" presetClass="entr" presetSubtype="16" fill="hold" grpId="0" nodeType="withEffect">
                                      <p:stCondLst>
                                        <p:cond delay="560"/>
                                      </p:stCondLst>
                                      <p:childTnLst>
                                        <p:set>
                                          <p:cBhvr>
                                            <p:cTn id="155" dur="1" fill="hold">
                                              <p:stCondLst>
                                                <p:cond delay="0"/>
                                              </p:stCondLst>
                                            </p:cTn>
                                            <p:tgtEl>
                                              <p:spTgt spid="53"/>
                                            </p:tgtEl>
                                            <p:attrNameLst>
                                              <p:attrName>style.visibility</p:attrName>
                                            </p:attrNameLst>
                                          </p:cBhvr>
                                          <p:to>
                                            <p:strVal val="visible"/>
                                          </p:to>
                                        </p:set>
                                        <p:anim calcmode="lin" valueType="num">
                                          <p:cBhvr>
                                            <p:cTn id="156" dur="250" fill="hold"/>
                                            <p:tgtEl>
                                              <p:spTgt spid="53"/>
                                            </p:tgtEl>
                                            <p:attrNameLst>
                                              <p:attrName>ppt_w</p:attrName>
                                            </p:attrNameLst>
                                          </p:cBhvr>
                                          <p:tavLst>
                                            <p:tav tm="0">
                                              <p:val>
                                                <p:fltVal val="0"/>
                                              </p:val>
                                            </p:tav>
                                            <p:tav tm="100000">
                                              <p:val>
                                                <p:strVal val="#ppt_w"/>
                                              </p:val>
                                            </p:tav>
                                          </p:tavLst>
                                        </p:anim>
                                        <p:anim calcmode="lin" valueType="num">
                                          <p:cBhvr>
                                            <p:cTn id="157" dur="250" fill="hold"/>
                                            <p:tgtEl>
                                              <p:spTgt spid="53"/>
                                            </p:tgtEl>
                                            <p:attrNameLst>
                                              <p:attrName>ppt_h</p:attrName>
                                            </p:attrNameLst>
                                          </p:cBhvr>
                                          <p:tavLst>
                                            <p:tav tm="0">
                                              <p:val>
                                                <p:fltVal val="0"/>
                                              </p:val>
                                            </p:tav>
                                            <p:tav tm="100000">
                                              <p:val>
                                                <p:strVal val="#ppt_h"/>
                                              </p:val>
                                            </p:tav>
                                          </p:tavLst>
                                        </p:anim>
                                        <p:animEffect transition="in" filter="fade">
                                          <p:cBhvr>
                                            <p:cTn id="158" dur="250"/>
                                            <p:tgtEl>
                                              <p:spTgt spid="53"/>
                                            </p:tgtEl>
                                          </p:cBhvr>
                                        </p:animEffect>
                                      </p:childTnLst>
                                    </p:cTn>
                                  </p:par>
                                  <p:par>
                                    <p:cTn id="159" presetID="53" presetClass="entr" presetSubtype="16" fill="hold" grpId="0" nodeType="withEffect">
                                      <p:stCondLst>
                                        <p:cond delay="580"/>
                                      </p:stCondLst>
                                      <p:childTnLst>
                                        <p:set>
                                          <p:cBhvr>
                                            <p:cTn id="160" dur="1" fill="hold">
                                              <p:stCondLst>
                                                <p:cond delay="0"/>
                                              </p:stCondLst>
                                            </p:cTn>
                                            <p:tgtEl>
                                              <p:spTgt spid="5"/>
                                            </p:tgtEl>
                                            <p:attrNameLst>
                                              <p:attrName>style.visibility</p:attrName>
                                            </p:attrNameLst>
                                          </p:cBhvr>
                                          <p:to>
                                            <p:strVal val="visible"/>
                                          </p:to>
                                        </p:set>
                                        <p:anim calcmode="lin" valueType="num">
                                          <p:cBhvr>
                                            <p:cTn id="161" dur="250" fill="hold"/>
                                            <p:tgtEl>
                                              <p:spTgt spid="5"/>
                                            </p:tgtEl>
                                            <p:attrNameLst>
                                              <p:attrName>ppt_w</p:attrName>
                                            </p:attrNameLst>
                                          </p:cBhvr>
                                          <p:tavLst>
                                            <p:tav tm="0">
                                              <p:val>
                                                <p:fltVal val="0"/>
                                              </p:val>
                                            </p:tav>
                                            <p:tav tm="100000">
                                              <p:val>
                                                <p:strVal val="#ppt_w"/>
                                              </p:val>
                                            </p:tav>
                                          </p:tavLst>
                                        </p:anim>
                                        <p:anim calcmode="lin" valueType="num">
                                          <p:cBhvr>
                                            <p:cTn id="162" dur="250" fill="hold"/>
                                            <p:tgtEl>
                                              <p:spTgt spid="5"/>
                                            </p:tgtEl>
                                            <p:attrNameLst>
                                              <p:attrName>ppt_h</p:attrName>
                                            </p:attrNameLst>
                                          </p:cBhvr>
                                          <p:tavLst>
                                            <p:tav tm="0">
                                              <p:val>
                                                <p:fltVal val="0"/>
                                              </p:val>
                                            </p:tav>
                                            <p:tav tm="100000">
                                              <p:val>
                                                <p:strVal val="#ppt_h"/>
                                              </p:val>
                                            </p:tav>
                                          </p:tavLst>
                                        </p:anim>
                                        <p:animEffect transition="in" filter="fade">
                                          <p:cBhvr>
                                            <p:cTn id="163" dur="250"/>
                                            <p:tgtEl>
                                              <p:spTgt spid="5"/>
                                            </p:tgtEl>
                                          </p:cBhvr>
                                        </p:animEffect>
                                      </p:childTnLst>
                                    </p:cTn>
                                  </p:par>
                                  <p:par>
                                    <p:cTn id="164" presetID="53" presetClass="entr" presetSubtype="16" fill="hold" grpId="0" nodeType="withEffect">
                                      <p:stCondLst>
                                        <p:cond delay="600"/>
                                      </p:stCondLst>
                                      <p:childTnLst>
                                        <p:set>
                                          <p:cBhvr>
                                            <p:cTn id="165" dur="1" fill="hold">
                                              <p:stCondLst>
                                                <p:cond delay="0"/>
                                              </p:stCondLst>
                                            </p:cTn>
                                            <p:tgtEl>
                                              <p:spTgt spid="6"/>
                                            </p:tgtEl>
                                            <p:attrNameLst>
                                              <p:attrName>style.visibility</p:attrName>
                                            </p:attrNameLst>
                                          </p:cBhvr>
                                          <p:to>
                                            <p:strVal val="visible"/>
                                          </p:to>
                                        </p:set>
                                        <p:anim calcmode="lin" valueType="num">
                                          <p:cBhvr>
                                            <p:cTn id="166" dur="250" fill="hold"/>
                                            <p:tgtEl>
                                              <p:spTgt spid="6"/>
                                            </p:tgtEl>
                                            <p:attrNameLst>
                                              <p:attrName>ppt_w</p:attrName>
                                            </p:attrNameLst>
                                          </p:cBhvr>
                                          <p:tavLst>
                                            <p:tav tm="0">
                                              <p:val>
                                                <p:fltVal val="0"/>
                                              </p:val>
                                            </p:tav>
                                            <p:tav tm="100000">
                                              <p:val>
                                                <p:strVal val="#ppt_w"/>
                                              </p:val>
                                            </p:tav>
                                          </p:tavLst>
                                        </p:anim>
                                        <p:anim calcmode="lin" valueType="num">
                                          <p:cBhvr>
                                            <p:cTn id="167" dur="250" fill="hold"/>
                                            <p:tgtEl>
                                              <p:spTgt spid="6"/>
                                            </p:tgtEl>
                                            <p:attrNameLst>
                                              <p:attrName>ppt_h</p:attrName>
                                            </p:attrNameLst>
                                          </p:cBhvr>
                                          <p:tavLst>
                                            <p:tav tm="0">
                                              <p:val>
                                                <p:fltVal val="0"/>
                                              </p:val>
                                            </p:tav>
                                            <p:tav tm="100000">
                                              <p:val>
                                                <p:strVal val="#ppt_h"/>
                                              </p:val>
                                            </p:tav>
                                          </p:tavLst>
                                        </p:anim>
                                        <p:animEffect transition="in" filter="fade">
                                          <p:cBhvr>
                                            <p:cTn id="168" dur="250"/>
                                            <p:tgtEl>
                                              <p:spTgt spid="6"/>
                                            </p:tgtEl>
                                          </p:cBhvr>
                                        </p:animEffect>
                                      </p:childTnLst>
                                    </p:cTn>
                                  </p:par>
                                  <p:par>
                                    <p:cTn id="169" presetID="53" presetClass="entr" presetSubtype="16" fill="hold" grpId="0" nodeType="withEffect">
                                      <p:stCondLst>
                                        <p:cond delay="620"/>
                                      </p:stCondLst>
                                      <p:childTnLst>
                                        <p:set>
                                          <p:cBhvr>
                                            <p:cTn id="170" dur="1" fill="hold">
                                              <p:stCondLst>
                                                <p:cond delay="0"/>
                                              </p:stCondLst>
                                            </p:cTn>
                                            <p:tgtEl>
                                              <p:spTgt spid="7"/>
                                            </p:tgtEl>
                                            <p:attrNameLst>
                                              <p:attrName>style.visibility</p:attrName>
                                            </p:attrNameLst>
                                          </p:cBhvr>
                                          <p:to>
                                            <p:strVal val="visible"/>
                                          </p:to>
                                        </p:set>
                                        <p:anim calcmode="lin" valueType="num">
                                          <p:cBhvr>
                                            <p:cTn id="171" dur="250" fill="hold"/>
                                            <p:tgtEl>
                                              <p:spTgt spid="7"/>
                                            </p:tgtEl>
                                            <p:attrNameLst>
                                              <p:attrName>ppt_w</p:attrName>
                                            </p:attrNameLst>
                                          </p:cBhvr>
                                          <p:tavLst>
                                            <p:tav tm="0">
                                              <p:val>
                                                <p:fltVal val="0"/>
                                              </p:val>
                                            </p:tav>
                                            <p:tav tm="100000">
                                              <p:val>
                                                <p:strVal val="#ppt_w"/>
                                              </p:val>
                                            </p:tav>
                                          </p:tavLst>
                                        </p:anim>
                                        <p:anim calcmode="lin" valueType="num">
                                          <p:cBhvr>
                                            <p:cTn id="172" dur="250" fill="hold"/>
                                            <p:tgtEl>
                                              <p:spTgt spid="7"/>
                                            </p:tgtEl>
                                            <p:attrNameLst>
                                              <p:attrName>ppt_h</p:attrName>
                                            </p:attrNameLst>
                                          </p:cBhvr>
                                          <p:tavLst>
                                            <p:tav tm="0">
                                              <p:val>
                                                <p:fltVal val="0"/>
                                              </p:val>
                                            </p:tav>
                                            <p:tav tm="100000">
                                              <p:val>
                                                <p:strVal val="#ppt_h"/>
                                              </p:val>
                                            </p:tav>
                                          </p:tavLst>
                                        </p:anim>
                                        <p:animEffect transition="in" filter="fade">
                                          <p:cBhvr>
                                            <p:cTn id="173" dur="250"/>
                                            <p:tgtEl>
                                              <p:spTgt spid="7"/>
                                            </p:tgtEl>
                                          </p:cBhvr>
                                        </p:animEffect>
                                      </p:childTnLst>
                                    </p:cTn>
                                  </p:par>
                                  <p:par>
                                    <p:cTn id="174" presetID="53" presetClass="entr" presetSubtype="16" fill="hold" grpId="0" nodeType="withEffect">
                                      <p:stCondLst>
                                        <p:cond delay="640"/>
                                      </p:stCondLst>
                                      <p:childTnLst>
                                        <p:set>
                                          <p:cBhvr>
                                            <p:cTn id="175" dur="1" fill="hold">
                                              <p:stCondLst>
                                                <p:cond delay="0"/>
                                              </p:stCondLst>
                                            </p:cTn>
                                            <p:tgtEl>
                                              <p:spTgt spid="8"/>
                                            </p:tgtEl>
                                            <p:attrNameLst>
                                              <p:attrName>style.visibility</p:attrName>
                                            </p:attrNameLst>
                                          </p:cBhvr>
                                          <p:to>
                                            <p:strVal val="visible"/>
                                          </p:to>
                                        </p:set>
                                        <p:anim calcmode="lin" valueType="num">
                                          <p:cBhvr>
                                            <p:cTn id="176" dur="250" fill="hold"/>
                                            <p:tgtEl>
                                              <p:spTgt spid="8"/>
                                            </p:tgtEl>
                                            <p:attrNameLst>
                                              <p:attrName>ppt_w</p:attrName>
                                            </p:attrNameLst>
                                          </p:cBhvr>
                                          <p:tavLst>
                                            <p:tav tm="0">
                                              <p:val>
                                                <p:fltVal val="0"/>
                                              </p:val>
                                            </p:tav>
                                            <p:tav tm="100000">
                                              <p:val>
                                                <p:strVal val="#ppt_w"/>
                                              </p:val>
                                            </p:tav>
                                          </p:tavLst>
                                        </p:anim>
                                        <p:anim calcmode="lin" valueType="num">
                                          <p:cBhvr>
                                            <p:cTn id="177" dur="250" fill="hold"/>
                                            <p:tgtEl>
                                              <p:spTgt spid="8"/>
                                            </p:tgtEl>
                                            <p:attrNameLst>
                                              <p:attrName>ppt_h</p:attrName>
                                            </p:attrNameLst>
                                          </p:cBhvr>
                                          <p:tavLst>
                                            <p:tav tm="0">
                                              <p:val>
                                                <p:fltVal val="0"/>
                                              </p:val>
                                            </p:tav>
                                            <p:tav tm="100000">
                                              <p:val>
                                                <p:strVal val="#ppt_h"/>
                                              </p:val>
                                            </p:tav>
                                          </p:tavLst>
                                        </p:anim>
                                        <p:animEffect transition="in" filter="fade">
                                          <p:cBhvr>
                                            <p:cTn id="178" dur="250"/>
                                            <p:tgtEl>
                                              <p:spTgt spid="8"/>
                                            </p:tgtEl>
                                          </p:cBhvr>
                                        </p:animEffect>
                                      </p:childTnLst>
                                    </p:cTn>
                                  </p:par>
                                  <p:par>
                                    <p:cTn id="179" presetID="53" presetClass="entr" presetSubtype="16" fill="hold" grpId="0" nodeType="withEffect">
                                      <p:stCondLst>
                                        <p:cond delay="660"/>
                                      </p:stCondLst>
                                      <p:childTnLst>
                                        <p:set>
                                          <p:cBhvr>
                                            <p:cTn id="180" dur="1" fill="hold">
                                              <p:stCondLst>
                                                <p:cond delay="0"/>
                                              </p:stCondLst>
                                            </p:cTn>
                                            <p:tgtEl>
                                              <p:spTgt spid="9"/>
                                            </p:tgtEl>
                                            <p:attrNameLst>
                                              <p:attrName>style.visibility</p:attrName>
                                            </p:attrNameLst>
                                          </p:cBhvr>
                                          <p:to>
                                            <p:strVal val="visible"/>
                                          </p:to>
                                        </p:set>
                                        <p:anim calcmode="lin" valueType="num">
                                          <p:cBhvr>
                                            <p:cTn id="181" dur="250" fill="hold"/>
                                            <p:tgtEl>
                                              <p:spTgt spid="9"/>
                                            </p:tgtEl>
                                            <p:attrNameLst>
                                              <p:attrName>ppt_w</p:attrName>
                                            </p:attrNameLst>
                                          </p:cBhvr>
                                          <p:tavLst>
                                            <p:tav tm="0">
                                              <p:val>
                                                <p:fltVal val="0"/>
                                              </p:val>
                                            </p:tav>
                                            <p:tav tm="100000">
                                              <p:val>
                                                <p:strVal val="#ppt_w"/>
                                              </p:val>
                                            </p:tav>
                                          </p:tavLst>
                                        </p:anim>
                                        <p:anim calcmode="lin" valueType="num">
                                          <p:cBhvr>
                                            <p:cTn id="182" dur="250" fill="hold"/>
                                            <p:tgtEl>
                                              <p:spTgt spid="9"/>
                                            </p:tgtEl>
                                            <p:attrNameLst>
                                              <p:attrName>ppt_h</p:attrName>
                                            </p:attrNameLst>
                                          </p:cBhvr>
                                          <p:tavLst>
                                            <p:tav tm="0">
                                              <p:val>
                                                <p:fltVal val="0"/>
                                              </p:val>
                                            </p:tav>
                                            <p:tav tm="100000">
                                              <p:val>
                                                <p:strVal val="#ppt_h"/>
                                              </p:val>
                                            </p:tav>
                                          </p:tavLst>
                                        </p:anim>
                                        <p:animEffect transition="in" filter="fade">
                                          <p:cBhvr>
                                            <p:cTn id="183" dur="250"/>
                                            <p:tgtEl>
                                              <p:spTgt spid="9"/>
                                            </p:tgtEl>
                                          </p:cBhvr>
                                        </p:animEffect>
                                      </p:childTnLst>
                                    </p:cTn>
                                  </p:par>
                                  <p:par>
                                    <p:cTn id="184" presetID="53" presetClass="entr" presetSubtype="16" fill="hold" grpId="0" nodeType="withEffect">
                                      <p:stCondLst>
                                        <p:cond delay="680"/>
                                      </p:stCondLst>
                                      <p:childTnLst>
                                        <p:set>
                                          <p:cBhvr>
                                            <p:cTn id="185" dur="1" fill="hold">
                                              <p:stCondLst>
                                                <p:cond delay="0"/>
                                              </p:stCondLst>
                                            </p:cTn>
                                            <p:tgtEl>
                                              <p:spTgt spid="24"/>
                                            </p:tgtEl>
                                            <p:attrNameLst>
                                              <p:attrName>style.visibility</p:attrName>
                                            </p:attrNameLst>
                                          </p:cBhvr>
                                          <p:to>
                                            <p:strVal val="visible"/>
                                          </p:to>
                                        </p:set>
                                        <p:anim calcmode="lin" valueType="num">
                                          <p:cBhvr>
                                            <p:cTn id="186" dur="250" fill="hold"/>
                                            <p:tgtEl>
                                              <p:spTgt spid="24"/>
                                            </p:tgtEl>
                                            <p:attrNameLst>
                                              <p:attrName>ppt_w</p:attrName>
                                            </p:attrNameLst>
                                          </p:cBhvr>
                                          <p:tavLst>
                                            <p:tav tm="0">
                                              <p:val>
                                                <p:fltVal val="0"/>
                                              </p:val>
                                            </p:tav>
                                            <p:tav tm="100000">
                                              <p:val>
                                                <p:strVal val="#ppt_w"/>
                                              </p:val>
                                            </p:tav>
                                          </p:tavLst>
                                        </p:anim>
                                        <p:anim calcmode="lin" valueType="num">
                                          <p:cBhvr>
                                            <p:cTn id="187" dur="250" fill="hold"/>
                                            <p:tgtEl>
                                              <p:spTgt spid="24"/>
                                            </p:tgtEl>
                                            <p:attrNameLst>
                                              <p:attrName>ppt_h</p:attrName>
                                            </p:attrNameLst>
                                          </p:cBhvr>
                                          <p:tavLst>
                                            <p:tav tm="0">
                                              <p:val>
                                                <p:fltVal val="0"/>
                                              </p:val>
                                            </p:tav>
                                            <p:tav tm="100000">
                                              <p:val>
                                                <p:strVal val="#ppt_h"/>
                                              </p:val>
                                            </p:tav>
                                          </p:tavLst>
                                        </p:anim>
                                        <p:animEffect transition="in" filter="fade">
                                          <p:cBhvr>
                                            <p:cTn id="188" dur="250"/>
                                            <p:tgtEl>
                                              <p:spTgt spid="24"/>
                                            </p:tgtEl>
                                          </p:cBhvr>
                                        </p:animEffect>
                                      </p:childTnLst>
                                    </p:cTn>
                                  </p:par>
                                  <p:par>
                                    <p:cTn id="189" presetID="53" presetClass="entr" presetSubtype="16" fill="hold" grpId="0" nodeType="withEffect">
                                      <p:stCondLst>
                                        <p:cond delay="700"/>
                                      </p:stCondLst>
                                      <p:childTnLst>
                                        <p:set>
                                          <p:cBhvr>
                                            <p:cTn id="190" dur="1" fill="hold">
                                              <p:stCondLst>
                                                <p:cond delay="0"/>
                                              </p:stCondLst>
                                            </p:cTn>
                                            <p:tgtEl>
                                              <p:spTgt spid="22"/>
                                            </p:tgtEl>
                                            <p:attrNameLst>
                                              <p:attrName>style.visibility</p:attrName>
                                            </p:attrNameLst>
                                          </p:cBhvr>
                                          <p:to>
                                            <p:strVal val="visible"/>
                                          </p:to>
                                        </p:set>
                                        <p:anim calcmode="lin" valueType="num">
                                          <p:cBhvr>
                                            <p:cTn id="191" dur="250" fill="hold"/>
                                            <p:tgtEl>
                                              <p:spTgt spid="22"/>
                                            </p:tgtEl>
                                            <p:attrNameLst>
                                              <p:attrName>ppt_w</p:attrName>
                                            </p:attrNameLst>
                                          </p:cBhvr>
                                          <p:tavLst>
                                            <p:tav tm="0">
                                              <p:val>
                                                <p:fltVal val="0"/>
                                              </p:val>
                                            </p:tav>
                                            <p:tav tm="100000">
                                              <p:val>
                                                <p:strVal val="#ppt_w"/>
                                              </p:val>
                                            </p:tav>
                                          </p:tavLst>
                                        </p:anim>
                                        <p:anim calcmode="lin" valueType="num">
                                          <p:cBhvr>
                                            <p:cTn id="192" dur="250" fill="hold"/>
                                            <p:tgtEl>
                                              <p:spTgt spid="22"/>
                                            </p:tgtEl>
                                            <p:attrNameLst>
                                              <p:attrName>ppt_h</p:attrName>
                                            </p:attrNameLst>
                                          </p:cBhvr>
                                          <p:tavLst>
                                            <p:tav tm="0">
                                              <p:val>
                                                <p:fltVal val="0"/>
                                              </p:val>
                                            </p:tav>
                                            <p:tav tm="100000">
                                              <p:val>
                                                <p:strVal val="#ppt_h"/>
                                              </p:val>
                                            </p:tav>
                                          </p:tavLst>
                                        </p:anim>
                                        <p:animEffect transition="in" filter="fade">
                                          <p:cBhvr>
                                            <p:cTn id="193" dur="250"/>
                                            <p:tgtEl>
                                              <p:spTgt spid="22"/>
                                            </p:tgtEl>
                                          </p:cBhvr>
                                        </p:animEffect>
                                      </p:childTnLst>
                                    </p:cTn>
                                  </p:par>
                                  <p:par>
                                    <p:cTn id="194" presetID="53" presetClass="entr" presetSubtype="16" fill="hold" grpId="0" nodeType="withEffect">
                                      <p:stCondLst>
                                        <p:cond delay="720"/>
                                      </p:stCondLst>
                                      <p:childTnLst>
                                        <p:set>
                                          <p:cBhvr>
                                            <p:cTn id="195" dur="1" fill="hold">
                                              <p:stCondLst>
                                                <p:cond delay="0"/>
                                              </p:stCondLst>
                                            </p:cTn>
                                            <p:tgtEl>
                                              <p:spTgt spid="20"/>
                                            </p:tgtEl>
                                            <p:attrNameLst>
                                              <p:attrName>style.visibility</p:attrName>
                                            </p:attrNameLst>
                                          </p:cBhvr>
                                          <p:to>
                                            <p:strVal val="visible"/>
                                          </p:to>
                                        </p:set>
                                        <p:anim calcmode="lin" valueType="num">
                                          <p:cBhvr>
                                            <p:cTn id="196" dur="250" fill="hold"/>
                                            <p:tgtEl>
                                              <p:spTgt spid="20"/>
                                            </p:tgtEl>
                                            <p:attrNameLst>
                                              <p:attrName>ppt_w</p:attrName>
                                            </p:attrNameLst>
                                          </p:cBhvr>
                                          <p:tavLst>
                                            <p:tav tm="0">
                                              <p:val>
                                                <p:fltVal val="0"/>
                                              </p:val>
                                            </p:tav>
                                            <p:tav tm="100000">
                                              <p:val>
                                                <p:strVal val="#ppt_w"/>
                                              </p:val>
                                            </p:tav>
                                          </p:tavLst>
                                        </p:anim>
                                        <p:anim calcmode="lin" valueType="num">
                                          <p:cBhvr>
                                            <p:cTn id="197" dur="250" fill="hold"/>
                                            <p:tgtEl>
                                              <p:spTgt spid="20"/>
                                            </p:tgtEl>
                                            <p:attrNameLst>
                                              <p:attrName>ppt_h</p:attrName>
                                            </p:attrNameLst>
                                          </p:cBhvr>
                                          <p:tavLst>
                                            <p:tav tm="0">
                                              <p:val>
                                                <p:fltVal val="0"/>
                                              </p:val>
                                            </p:tav>
                                            <p:tav tm="100000">
                                              <p:val>
                                                <p:strVal val="#ppt_h"/>
                                              </p:val>
                                            </p:tav>
                                          </p:tavLst>
                                        </p:anim>
                                        <p:animEffect transition="in" filter="fade">
                                          <p:cBhvr>
                                            <p:cTn id="198" dur="250"/>
                                            <p:tgtEl>
                                              <p:spTgt spid="20"/>
                                            </p:tgtEl>
                                          </p:cBhvr>
                                        </p:animEffect>
                                      </p:childTnLst>
                                    </p:cTn>
                                  </p:par>
                                  <p:par>
                                    <p:cTn id="199" presetID="53" presetClass="entr" presetSubtype="16" fill="hold" grpId="0" nodeType="withEffect">
                                      <p:stCondLst>
                                        <p:cond delay="740"/>
                                      </p:stCondLst>
                                      <p:childTnLst>
                                        <p:set>
                                          <p:cBhvr>
                                            <p:cTn id="200" dur="1" fill="hold">
                                              <p:stCondLst>
                                                <p:cond delay="0"/>
                                              </p:stCondLst>
                                            </p:cTn>
                                            <p:tgtEl>
                                              <p:spTgt spid="18"/>
                                            </p:tgtEl>
                                            <p:attrNameLst>
                                              <p:attrName>style.visibility</p:attrName>
                                            </p:attrNameLst>
                                          </p:cBhvr>
                                          <p:to>
                                            <p:strVal val="visible"/>
                                          </p:to>
                                        </p:set>
                                        <p:anim calcmode="lin" valueType="num">
                                          <p:cBhvr>
                                            <p:cTn id="201" dur="250" fill="hold"/>
                                            <p:tgtEl>
                                              <p:spTgt spid="18"/>
                                            </p:tgtEl>
                                            <p:attrNameLst>
                                              <p:attrName>ppt_w</p:attrName>
                                            </p:attrNameLst>
                                          </p:cBhvr>
                                          <p:tavLst>
                                            <p:tav tm="0">
                                              <p:val>
                                                <p:fltVal val="0"/>
                                              </p:val>
                                            </p:tav>
                                            <p:tav tm="100000">
                                              <p:val>
                                                <p:strVal val="#ppt_w"/>
                                              </p:val>
                                            </p:tav>
                                          </p:tavLst>
                                        </p:anim>
                                        <p:anim calcmode="lin" valueType="num">
                                          <p:cBhvr>
                                            <p:cTn id="202" dur="250" fill="hold"/>
                                            <p:tgtEl>
                                              <p:spTgt spid="18"/>
                                            </p:tgtEl>
                                            <p:attrNameLst>
                                              <p:attrName>ppt_h</p:attrName>
                                            </p:attrNameLst>
                                          </p:cBhvr>
                                          <p:tavLst>
                                            <p:tav tm="0">
                                              <p:val>
                                                <p:fltVal val="0"/>
                                              </p:val>
                                            </p:tav>
                                            <p:tav tm="100000">
                                              <p:val>
                                                <p:strVal val="#ppt_h"/>
                                              </p:val>
                                            </p:tav>
                                          </p:tavLst>
                                        </p:anim>
                                        <p:animEffect transition="in" filter="fade">
                                          <p:cBhvr>
                                            <p:cTn id="203" dur="250"/>
                                            <p:tgtEl>
                                              <p:spTgt spid="18"/>
                                            </p:tgtEl>
                                          </p:cBhvr>
                                        </p:animEffect>
                                      </p:childTnLst>
                                    </p:cTn>
                                  </p:par>
                                  <p:par>
                                    <p:cTn id="204" presetID="53" presetClass="entr" presetSubtype="16" fill="hold" grpId="0" nodeType="withEffect">
                                      <p:stCondLst>
                                        <p:cond delay="760"/>
                                      </p:stCondLst>
                                      <p:childTnLst>
                                        <p:set>
                                          <p:cBhvr>
                                            <p:cTn id="205" dur="1" fill="hold">
                                              <p:stCondLst>
                                                <p:cond delay="0"/>
                                              </p:stCondLst>
                                            </p:cTn>
                                            <p:tgtEl>
                                              <p:spTgt spid="16"/>
                                            </p:tgtEl>
                                            <p:attrNameLst>
                                              <p:attrName>style.visibility</p:attrName>
                                            </p:attrNameLst>
                                          </p:cBhvr>
                                          <p:to>
                                            <p:strVal val="visible"/>
                                          </p:to>
                                        </p:set>
                                        <p:anim calcmode="lin" valueType="num">
                                          <p:cBhvr>
                                            <p:cTn id="206" dur="250" fill="hold"/>
                                            <p:tgtEl>
                                              <p:spTgt spid="16"/>
                                            </p:tgtEl>
                                            <p:attrNameLst>
                                              <p:attrName>ppt_w</p:attrName>
                                            </p:attrNameLst>
                                          </p:cBhvr>
                                          <p:tavLst>
                                            <p:tav tm="0">
                                              <p:val>
                                                <p:fltVal val="0"/>
                                              </p:val>
                                            </p:tav>
                                            <p:tav tm="100000">
                                              <p:val>
                                                <p:strVal val="#ppt_w"/>
                                              </p:val>
                                            </p:tav>
                                          </p:tavLst>
                                        </p:anim>
                                        <p:anim calcmode="lin" valueType="num">
                                          <p:cBhvr>
                                            <p:cTn id="207" dur="250" fill="hold"/>
                                            <p:tgtEl>
                                              <p:spTgt spid="16"/>
                                            </p:tgtEl>
                                            <p:attrNameLst>
                                              <p:attrName>ppt_h</p:attrName>
                                            </p:attrNameLst>
                                          </p:cBhvr>
                                          <p:tavLst>
                                            <p:tav tm="0">
                                              <p:val>
                                                <p:fltVal val="0"/>
                                              </p:val>
                                            </p:tav>
                                            <p:tav tm="100000">
                                              <p:val>
                                                <p:strVal val="#ppt_h"/>
                                              </p:val>
                                            </p:tav>
                                          </p:tavLst>
                                        </p:anim>
                                        <p:animEffect transition="in" filter="fade">
                                          <p:cBhvr>
                                            <p:cTn id="208" dur="250"/>
                                            <p:tgtEl>
                                              <p:spTgt spid="16"/>
                                            </p:tgtEl>
                                          </p:cBhvr>
                                        </p:animEffect>
                                      </p:childTnLst>
                                    </p:cTn>
                                  </p:par>
                                  <p:par>
                                    <p:cTn id="209" presetID="53" presetClass="entr" presetSubtype="16" fill="hold" grpId="0" nodeType="withEffect">
                                      <p:stCondLst>
                                        <p:cond delay="78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250" fill="hold"/>
                                            <p:tgtEl>
                                              <p:spTgt spid="54"/>
                                            </p:tgtEl>
                                            <p:attrNameLst>
                                              <p:attrName>ppt_w</p:attrName>
                                            </p:attrNameLst>
                                          </p:cBhvr>
                                          <p:tavLst>
                                            <p:tav tm="0">
                                              <p:val>
                                                <p:fltVal val="0"/>
                                              </p:val>
                                            </p:tav>
                                            <p:tav tm="100000">
                                              <p:val>
                                                <p:strVal val="#ppt_w"/>
                                              </p:val>
                                            </p:tav>
                                          </p:tavLst>
                                        </p:anim>
                                        <p:anim calcmode="lin" valueType="num">
                                          <p:cBhvr>
                                            <p:cTn id="212" dur="250" fill="hold"/>
                                            <p:tgtEl>
                                              <p:spTgt spid="54"/>
                                            </p:tgtEl>
                                            <p:attrNameLst>
                                              <p:attrName>ppt_h</p:attrName>
                                            </p:attrNameLst>
                                          </p:cBhvr>
                                          <p:tavLst>
                                            <p:tav tm="0">
                                              <p:val>
                                                <p:fltVal val="0"/>
                                              </p:val>
                                            </p:tav>
                                            <p:tav tm="100000">
                                              <p:val>
                                                <p:strVal val="#ppt_h"/>
                                              </p:val>
                                            </p:tav>
                                          </p:tavLst>
                                        </p:anim>
                                        <p:animEffect transition="in" filter="fade">
                                          <p:cBhvr>
                                            <p:cTn id="213" dur="250"/>
                                            <p:tgtEl>
                                              <p:spTgt spid="54"/>
                                            </p:tgtEl>
                                          </p:cBhvr>
                                        </p:animEffect>
                                      </p:childTnLst>
                                    </p:cTn>
                                  </p:par>
                                  <p:par>
                                    <p:cTn id="214" presetID="53" presetClass="entr" presetSubtype="16" fill="hold" grpId="0" nodeType="withEffect">
                                      <p:stCondLst>
                                        <p:cond delay="8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250" fill="hold"/>
                                            <p:tgtEl>
                                              <p:spTgt spid="55"/>
                                            </p:tgtEl>
                                            <p:attrNameLst>
                                              <p:attrName>ppt_w</p:attrName>
                                            </p:attrNameLst>
                                          </p:cBhvr>
                                          <p:tavLst>
                                            <p:tav tm="0">
                                              <p:val>
                                                <p:fltVal val="0"/>
                                              </p:val>
                                            </p:tav>
                                            <p:tav tm="100000">
                                              <p:val>
                                                <p:strVal val="#ppt_w"/>
                                              </p:val>
                                            </p:tav>
                                          </p:tavLst>
                                        </p:anim>
                                        <p:anim calcmode="lin" valueType="num">
                                          <p:cBhvr>
                                            <p:cTn id="217" dur="250" fill="hold"/>
                                            <p:tgtEl>
                                              <p:spTgt spid="55"/>
                                            </p:tgtEl>
                                            <p:attrNameLst>
                                              <p:attrName>ppt_h</p:attrName>
                                            </p:attrNameLst>
                                          </p:cBhvr>
                                          <p:tavLst>
                                            <p:tav tm="0">
                                              <p:val>
                                                <p:fltVal val="0"/>
                                              </p:val>
                                            </p:tav>
                                            <p:tav tm="100000">
                                              <p:val>
                                                <p:strVal val="#ppt_h"/>
                                              </p:val>
                                            </p:tav>
                                          </p:tavLst>
                                        </p:anim>
                                        <p:animEffect transition="in" filter="fade">
                                          <p:cBhvr>
                                            <p:cTn id="218" dur="250"/>
                                            <p:tgtEl>
                                              <p:spTgt spid="55"/>
                                            </p:tgtEl>
                                          </p:cBhvr>
                                        </p:animEffect>
                                      </p:childTnLst>
                                    </p:cTn>
                                  </p:par>
                                  <p:par>
                                    <p:cTn id="219" presetID="53" presetClass="entr" presetSubtype="16" fill="hold" grpId="0" nodeType="withEffect">
                                      <p:stCondLst>
                                        <p:cond delay="82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250" fill="hold"/>
                                            <p:tgtEl>
                                              <p:spTgt spid="56"/>
                                            </p:tgtEl>
                                            <p:attrNameLst>
                                              <p:attrName>ppt_w</p:attrName>
                                            </p:attrNameLst>
                                          </p:cBhvr>
                                          <p:tavLst>
                                            <p:tav tm="0">
                                              <p:val>
                                                <p:fltVal val="0"/>
                                              </p:val>
                                            </p:tav>
                                            <p:tav tm="100000">
                                              <p:val>
                                                <p:strVal val="#ppt_w"/>
                                              </p:val>
                                            </p:tav>
                                          </p:tavLst>
                                        </p:anim>
                                        <p:anim calcmode="lin" valueType="num">
                                          <p:cBhvr>
                                            <p:cTn id="222" dur="250" fill="hold"/>
                                            <p:tgtEl>
                                              <p:spTgt spid="56"/>
                                            </p:tgtEl>
                                            <p:attrNameLst>
                                              <p:attrName>ppt_h</p:attrName>
                                            </p:attrNameLst>
                                          </p:cBhvr>
                                          <p:tavLst>
                                            <p:tav tm="0">
                                              <p:val>
                                                <p:fltVal val="0"/>
                                              </p:val>
                                            </p:tav>
                                            <p:tav tm="100000">
                                              <p:val>
                                                <p:strVal val="#ppt_h"/>
                                              </p:val>
                                            </p:tav>
                                          </p:tavLst>
                                        </p:anim>
                                        <p:animEffect transition="in" filter="fade">
                                          <p:cBhvr>
                                            <p:cTn id="223" dur="250"/>
                                            <p:tgtEl>
                                              <p:spTgt spid="56"/>
                                            </p:tgtEl>
                                          </p:cBhvr>
                                        </p:animEffect>
                                      </p:childTnLst>
                                    </p:cTn>
                                  </p:par>
                                  <p:par>
                                    <p:cTn id="224" presetID="53" presetClass="entr" presetSubtype="16" fill="hold" grpId="0" nodeType="withEffect">
                                      <p:stCondLst>
                                        <p:cond delay="840"/>
                                      </p:stCondLst>
                                      <p:childTnLst>
                                        <p:set>
                                          <p:cBhvr>
                                            <p:cTn id="225" dur="1" fill="hold">
                                              <p:stCondLst>
                                                <p:cond delay="0"/>
                                              </p:stCondLst>
                                            </p:cTn>
                                            <p:tgtEl>
                                              <p:spTgt spid="57"/>
                                            </p:tgtEl>
                                            <p:attrNameLst>
                                              <p:attrName>style.visibility</p:attrName>
                                            </p:attrNameLst>
                                          </p:cBhvr>
                                          <p:to>
                                            <p:strVal val="visible"/>
                                          </p:to>
                                        </p:set>
                                        <p:anim calcmode="lin" valueType="num">
                                          <p:cBhvr>
                                            <p:cTn id="226" dur="250" fill="hold"/>
                                            <p:tgtEl>
                                              <p:spTgt spid="57"/>
                                            </p:tgtEl>
                                            <p:attrNameLst>
                                              <p:attrName>ppt_w</p:attrName>
                                            </p:attrNameLst>
                                          </p:cBhvr>
                                          <p:tavLst>
                                            <p:tav tm="0">
                                              <p:val>
                                                <p:fltVal val="0"/>
                                              </p:val>
                                            </p:tav>
                                            <p:tav tm="100000">
                                              <p:val>
                                                <p:strVal val="#ppt_w"/>
                                              </p:val>
                                            </p:tav>
                                          </p:tavLst>
                                        </p:anim>
                                        <p:anim calcmode="lin" valueType="num">
                                          <p:cBhvr>
                                            <p:cTn id="227" dur="250" fill="hold"/>
                                            <p:tgtEl>
                                              <p:spTgt spid="57"/>
                                            </p:tgtEl>
                                            <p:attrNameLst>
                                              <p:attrName>ppt_h</p:attrName>
                                            </p:attrNameLst>
                                          </p:cBhvr>
                                          <p:tavLst>
                                            <p:tav tm="0">
                                              <p:val>
                                                <p:fltVal val="0"/>
                                              </p:val>
                                            </p:tav>
                                            <p:tav tm="100000">
                                              <p:val>
                                                <p:strVal val="#ppt_h"/>
                                              </p:val>
                                            </p:tav>
                                          </p:tavLst>
                                        </p:anim>
                                        <p:animEffect transition="in" filter="fade">
                                          <p:cBhvr>
                                            <p:cTn id="228" dur="250"/>
                                            <p:tgtEl>
                                              <p:spTgt spid="57"/>
                                            </p:tgtEl>
                                          </p:cBhvr>
                                        </p:animEffect>
                                      </p:childTnLst>
                                    </p:cTn>
                                  </p:par>
                                  <p:par>
                                    <p:cTn id="229" presetID="53" presetClass="entr" presetSubtype="16" fill="hold" grpId="0" nodeType="withEffect">
                                      <p:stCondLst>
                                        <p:cond delay="860"/>
                                      </p:stCondLst>
                                      <p:childTnLst>
                                        <p:set>
                                          <p:cBhvr>
                                            <p:cTn id="230" dur="1" fill="hold">
                                              <p:stCondLst>
                                                <p:cond delay="0"/>
                                              </p:stCondLst>
                                            </p:cTn>
                                            <p:tgtEl>
                                              <p:spTgt spid="58"/>
                                            </p:tgtEl>
                                            <p:attrNameLst>
                                              <p:attrName>style.visibility</p:attrName>
                                            </p:attrNameLst>
                                          </p:cBhvr>
                                          <p:to>
                                            <p:strVal val="visible"/>
                                          </p:to>
                                        </p:set>
                                        <p:anim calcmode="lin" valueType="num">
                                          <p:cBhvr>
                                            <p:cTn id="231" dur="250" fill="hold"/>
                                            <p:tgtEl>
                                              <p:spTgt spid="58"/>
                                            </p:tgtEl>
                                            <p:attrNameLst>
                                              <p:attrName>ppt_w</p:attrName>
                                            </p:attrNameLst>
                                          </p:cBhvr>
                                          <p:tavLst>
                                            <p:tav tm="0">
                                              <p:val>
                                                <p:fltVal val="0"/>
                                              </p:val>
                                            </p:tav>
                                            <p:tav tm="100000">
                                              <p:val>
                                                <p:strVal val="#ppt_w"/>
                                              </p:val>
                                            </p:tav>
                                          </p:tavLst>
                                        </p:anim>
                                        <p:anim calcmode="lin" valueType="num">
                                          <p:cBhvr>
                                            <p:cTn id="232" dur="250" fill="hold"/>
                                            <p:tgtEl>
                                              <p:spTgt spid="58"/>
                                            </p:tgtEl>
                                            <p:attrNameLst>
                                              <p:attrName>ppt_h</p:attrName>
                                            </p:attrNameLst>
                                          </p:cBhvr>
                                          <p:tavLst>
                                            <p:tav tm="0">
                                              <p:val>
                                                <p:fltVal val="0"/>
                                              </p:val>
                                            </p:tav>
                                            <p:tav tm="100000">
                                              <p:val>
                                                <p:strVal val="#ppt_h"/>
                                              </p:val>
                                            </p:tav>
                                          </p:tavLst>
                                        </p:anim>
                                        <p:animEffect transition="in" filter="fade">
                                          <p:cBhvr>
                                            <p:cTn id="233" dur="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 grpId="0" animBg="1"/>
          <p:bldP spid="6" grpId="0" animBg="1"/>
          <p:bldP spid="7" grpId="0" animBg="1"/>
          <p:bldP spid="8" grpId="0" animBg="1"/>
          <p:bldP spid="9" grpId="0" animBg="1"/>
          <p:bldP spid="24" grpId="0"/>
          <p:bldP spid="22" grpId="0"/>
          <p:bldP spid="20" grpId="0"/>
          <p:bldP spid="18" grpId="0"/>
          <p:bldP spid="16" grpId="0"/>
          <p:bldP spid="54" grpId="0"/>
          <p:bldP spid="55" grpId="0"/>
          <p:bldP spid="56" grpId="0"/>
          <p:bldP spid="57" grpId="0"/>
          <p:bldP spid="58" grpId="0"/>
          <p:bldP spid="5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BF4EDA18-49D9-4BF7-81F5-283E4C0D845B}"/>
              </a:ext>
            </a:extLst>
          </p:cNvPr>
          <p:cNvSpPr txBox="1"/>
          <p:nvPr/>
        </p:nvSpPr>
        <p:spPr>
          <a:xfrm>
            <a:off x="1946504" y="1558942"/>
            <a:ext cx="8578392" cy="7725192"/>
          </a:xfrm>
          <a:prstGeom prst="rect">
            <a:avLst/>
          </a:prstGeom>
          <a:noFill/>
        </p:spPr>
        <p:txBody>
          <a:bodyPr wrap="square" rtlCol="0">
            <a:spAutoFit/>
          </a:bodyPr>
          <a:lstStyle/>
          <a:p>
            <a:pPr algn="ctr"/>
            <a:r>
              <a:rPr lang="en-US" altLang="zh-CN" sz="49600" dirty="0">
                <a:blipFill>
                  <a:blip r:embed="rId3"/>
                  <a:stretch>
                    <a:fillRect/>
                  </a:stretch>
                </a:blipFill>
                <a:latin typeface="叶根友刀锋黑草" panose="02010601030101010101" pitchFamily="2" charset="-122"/>
                <a:ea typeface="叶根友刀锋黑草" panose="02010601030101010101" pitchFamily="2" charset="-122"/>
              </a:rPr>
              <a:t>4</a:t>
            </a:r>
            <a:endParaRPr lang="zh-CN" altLang="en-US" sz="49600"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4" name="文本框 3">
            <a:extLst>
              <a:ext uri="{FF2B5EF4-FFF2-40B4-BE49-F238E27FC236}">
                <a16:creationId xmlns:a16="http://schemas.microsoft.com/office/drawing/2014/main" xmlns="" id="{8E790F06-9979-4576-92B0-42DCCF9463E4}"/>
              </a:ext>
            </a:extLst>
          </p:cNvPr>
          <p:cNvSpPr txBox="1"/>
          <p:nvPr/>
        </p:nvSpPr>
        <p:spPr>
          <a:xfrm>
            <a:off x="1946504" y="2282842"/>
            <a:ext cx="8578392" cy="1015663"/>
          </a:xfrm>
          <a:prstGeom prst="rect">
            <a:avLst/>
          </a:prstGeom>
          <a:noFill/>
        </p:spPr>
        <p:txBody>
          <a:bodyPr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PART FOUR</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4078905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win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par>
                                <p:cTn id="12" presetID="6" presetClass="emph" presetSubtype="0" accel="100000" fill="hold" grpId="1" nodeType="withEffect">
                                  <p:stCondLst>
                                    <p:cond delay="500"/>
                                  </p:stCondLst>
                                  <p:iterate type="lt">
                                    <p:tmPct val="10000"/>
                                  </p:iterate>
                                  <p:childTnLst>
                                    <p:animScale>
                                      <p:cBhvr>
                                        <p:cTn id="13" dur="1000" fill="hold"/>
                                        <p:tgtEl>
                                          <p:spTgt spid="4"/>
                                        </p:tgtEl>
                                      </p:cBhvr>
                                      <p:by x="105000" y="105000"/>
                                    </p:animScale>
                                  </p:childTnLst>
                                </p:cTn>
                              </p:par>
                              <p:par>
                                <p:cTn id="14" presetID="42"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7ABEF93A-6709-4ECC-B770-86D3783CD4CB}"/>
              </a:ext>
            </a:extLst>
          </p:cNvPr>
          <p:cNvSpPr txBox="1"/>
          <p:nvPr/>
        </p:nvSpPr>
        <p:spPr>
          <a:xfrm>
            <a:off x="525502" y="203200"/>
            <a:ext cx="1107996" cy="4775200"/>
          </a:xfrm>
          <a:prstGeom prst="rect">
            <a:avLst/>
          </a:prstGeom>
          <a:noFill/>
        </p:spPr>
        <p:txBody>
          <a:bodyPr vert="eaVert"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CONTENT</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grpSp>
        <p:nvGrpSpPr>
          <p:cNvPr id="8" name="组合 7">
            <a:extLst>
              <a:ext uri="{FF2B5EF4-FFF2-40B4-BE49-F238E27FC236}">
                <a16:creationId xmlns:a16="http://schemas.microsoft.com/office/drawing/2014/main" xmlns="" id="{F1BA0B79-7E53-4820-B9D4-78D819D3ED53}"/>
              </a:ext>
            </a:extLst>
          </p:cNvPr>
          <p:cNvGrpSpPr/>
          <p:nvPr/>
        </p:nvGrpSpPr>
        <p:grpSpPr>
          <a:xfrm>
            <a:off x="3100944" y="1286094"/>
            <a:ext cx="820132" cy="820132"/>
            <a:chOff x="3195687" y="4609707"/>
            <a:chExt cx="820132" cy="820132"/>
          </a:xfrm>
        </p:grpSpPr>
        <p:sp>
          <p:nvSpPr>
            <p:cNvPr id="9" name="椭圆 8">
              <a:extLst>
                <a:ext uri="{FF2B5EF4-FFF2-40B4-BE49-F238E27FC236}">
                  <a16:creationId xmlns:a16="http://schemas.microsoft.com/office/drawing/2014/main" xmlns="" id="{EE123EF4-E4EB-477C-BFD6-207E0E6AE9A9}"/>
                </a:ext>
              </a:extLst>
            </p:cNvPr>
            <p:cNvSpPr/>
            <p:nvPr/>
          </p:nvSpPr>
          <p:spPr>
            <a:xfrm>
              <a:off x="3195687"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earth-with-dots-and-lines-of-connections-of-business_45142">
              <a:extLst>
                <a:ext uri="{FF2B5EF4-FFF2-40B4-BE49-F238E27FC236}">
                  <a16:creationId xmlns:a16="http://schemas.microsoft.com/office/drawing/2014/main" xmlns="" id="{9EB66FD3-4363-43AD-BEE2-37170BB1C464}"/>
                </a:ext>
              </a:extLst>
            </p:cNvPr>
            <p:cNvSpPr>
              <a:spLocks noChangeAspect="1"/>
            </p:cNvSpPr>
            <p:nvPr/>
          </p:nvSpPr>
          <p:spPr bwMode="auto">
            <a:xfrm>
              <a:off x="3394414" y="4795824"/>
              <a:ext cx="422678" cy="42267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blipFill>
              <a:blip r:embed="rId3"/>
              <a:stretch>
                <a:fillRect/>
              </a:stretch>
            </a:blipFill>
            <a:ln>
              <a:noFill/>
            </a:ln>
          </p:spPr>
        </p:sp>
      </p:grpSp>
      <p:grpSp>
        <p:nvGrpSpPr>
          <p:cNvPr id="11" name="组合 10">
            <a:extLst>
              <a:ext uri="{FF2B5EF4-FFF2-40B4-BE49-F238E27FC236}">
                <a16:creationId xmlns:a16="http://schemas.microsoft.com/office/drawing/2014/main" xmlns="" id="{E0DDDD7B-149F-4CF6-BD04-960C90BEDFA5}"/>
              </a:ext>
            </a:extLst>
          </p:cNvPr>
          <p:cNvGrpSpPr/>
          <p:nvPr/>
        </p:nvGrpSpPr>
        <p:grpSpPr>
          <a:xfrm>
            <a:off x="6970356" y="1286094"/>
            <a:ext cx="820132" cy="820132"/>
            <a:chOff x="4647415" y="4609707"/>
            <a:chExt cx="820132" cy="820132"/>
          </a:xfrm>
        </p:grpSpPr>
        <p:sp>
          <p:nvSpPr>
            <p:cNvPr id="12" name="椭圆 11">
              <a:extLst>
                <a:ext uri="{FF2B5EF4-FFF2-40B4-BE49-F238E27FC236}">
                  <a16:creationId xmlns:a16="http://schemas.microsoft.com/office/drawing/2014/main" xmlns="" id="{71B54DEF-D387-42B1-AAA5-22291AAFA774}"/>
                </a:ext>
              </a:extLst>
            </p:cNvPr>
            <p:cNvSpPr/>
            <p:nvPr/>
          </p:nvSpPr>
          <p:spPr>
            <a:xfrm>
              <a:off x="4647415"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mputer-service_78951">
              <a:extLst>
                <a:ext uri="{FF2B5EF4-FFF2-40B4-BE49-F238E27FC236}">
                  <a16:creationId xmlns:a16="http://schemas.microsoft.com/office/drawing/2014/main" xmlns="" id="{0B79FC50-1FD1-48EB-860B-C6D1CECC4593}"/>
                </a:ext>
              </a:extLst>
            </p:cNvPr>
            <p:cNvSpPr>
              <a:spLocks noChangeAspect="1"/>
            </p:cNvSpPr>
            <p:nvPr/>
          </p:nvSpPr>
          <p:spPr bwMode="auto">
            <a:xfrm>
              <a:off x="4828074" y="4819238"/>
              <a:ext cx="458813" cy="425831"/>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blipFill>
              <a:blip r:embed="rId3"/>
              <a:stretch>
                <a:fillRect/>
              </a:stretch>
            </a:blipFill>
            <a:ln>
              <a:noFill/>
            </a:ln>
          </p:spPr>
        </p:sp>
      </p:grpSp>
      <p:grpSp>
        <p:nvGrpSpPr>
          <p:cNvPr id="14" name="组合 13">
            <a:extLst>
              <a:ext uri="{FF2B5EF4-FFF2-40B4-BE49-F238E27FC236}">
                <a16:creationId xmlns:a16="http://schemas.microsoft.com/office/drawing/2014/main" xmlns="" id="{68ABF285-E3C4-413A-BE20-CADC82F34E60}"/>
              </a:ext>
            </a:extLst>
          </p:cNvPr>
          <p:cNvGrpSpPr/>
          <p:nvPr/>
        </p:nvGrpSpPr>
        <p:grpSpPr>
          <a:xfrm>
            <a:off x="3100944" y="3999106"/>
            <a:ext cx="820132" cy="820132"/>
            <a:chOff x="6249971" y="4593534"/>
            <a:chExt cx="820132" cy="820132"/>
          </a:xfrm>
        </p:grpSpPr>
        <p:sp>
          <p:nvSpPr>
            <p:cNvPr id="15" name="椭圆 14">
              <a:extLst>
                <a:ext uri="{FF2B5EF4-FFF2-40B4-BE49-F238E27FC236}">
                  <a16:creationId xmlns:a16="http://schemas.microsoft.com/office/drawing/2014/main" xmlns="" id="{F64A7920-D23E-4A62-8240-E797D788D404}"/>
                </a:ext>
              </a:extLst>
            </p:cNvPr>
            <p:cNvSpPr/>
            <p:nvPr/>
          </p:nvSpPr>
          <p:spPr>
            <a:xfrm>
              <a:off x="6249971" y="4593534"/>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browser_14575">
              <a:extLst>
                <a:ext uri="{FF2B5EF4-FFF2-40B4-BE49-F238E27FC236}">
                  <a16:creationId xmlns:a16="http://schemas.microsoft.com/office/drawing/2014/main" xmlns="" id="{7E38C463-1AAA-44CF-9A91-8DB9074AF240}"/>
                </a:ext>
              </a:extLst>
            </p:cNvPr>
            <p:cNvSpPr>
              <a:spLocks noChangeAspect="1"/>
            </p:cNvSpPr>
            <p:nvPr/>
          </p:nvSpPr>
          <p:spPr bwMode="auto">
            <a:xfrm>
              <a:off x="6427329" y="4792276"/>
              <a:ext cx="465416" cy="479753"/>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3"/>
              <a:stretch>
                <a:fillRect/>
              </a:stretch>
            </a:blipFill>
            <a:ln>
              <a:noFill/>
            </a:ln>
          </p:spPr>
        </p:sp>
      </p:grpSp>
      <p:grpSp>
        <p:nvGrpSpPr>
          <p:cNvPr id="17" name="组合 16">
            <a:extLst>
              <a:ext uri="{FF2B5EF4-FFF2-40B4-BE49-F238E27FC236}">
                <a16:creationId xmlns:a16="http://schemas.microsoft.com/office/drawing/2014/main" xmlns="" id="{F00D27E8-3476-403F-9E81-533BDB68A0B8}"/>
              </a:ext>
            </a:extLst>
          </p:cNvPr>
          <p:cNvGrpSpPr/>
          <p:nvPr/>
        </p:nvGrpSpPr>
        <p:grpSpPr>
          <a:xfrm>
            <a:off x="6970355" y="3999106"/>
            <a:ext cx="820132" cy="820132"/>
            <a:chOff x="8135332" y="4609707"/>
            <a:chExt cx="820132" cy="820132"/>
          </a:xfrm>
        </p:grpSpPr>
        <p:sp>
          <p:nvSpPr>
            <p:cNvPr id="18" name="椭圆 17">
              <a:extLst>
                <a:ext uri="{FF2B5EF4-FFF2-40B4-BE49-F238E27FC236}">
                  <a16:creationId xmlns:a16="http://schemas.microsoft.com/office/drawing/2014/main" xmlns="" id="{FAEC5CAB-0800-4A70-9763-EE4D37BDC896}"/>
                </a:ext>
              </a:extLst>
            </p:cNvPr>
            <p:cNvSpPr/>
            <p:nvPr/>
          </p:nvSpPr>
          <p:spPr>
            <a:xfrm>
              <a:off x="8135332"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book_118069">
              <a:extLst>
                <a:ext uri="{FF2B5EF4-FFF2-40B4-BE49-F238E27FC236}">
                  <a16:creationId xmlns:a16="http://schemas.microsoft.com/office/drawing/2014/main" xmlns="" id="{2F1A92D2-4A4B-4B91-BD17-9E047039B89E}"/>
                </a:ext>
              </a:extLst>
            </p:cNvPr>
            <p:cNvSpPr>
              <a:spLocks noChangeAspect="1"/>
            </p:cNvSpPr>
            <p:nvPr/>
          </p:nvSpPr>
          <p:spPr bwMode="auto">
            <a:xfrm>
              <a:off x="8330131" y="4819238"/>
              <a:ext cx="430533" cy="426413"/>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blipFill>
              <a:blip r:embed="rId3"/>
              <a:stretch>
                <a:fillRect/>
              </a:stretch>
            </a:blipFill>
            <a:ln>
              <a:noFill/>
            </a:ln>
          </p:spPr>
        </p:sp>
      </p:grpSp>
      <p:sp>
        <p:nvSpPr>
          <p:cNvPr id="20" name="文本框 19">
            <a:extLst>
              <a:ext uri="{FF2B5EF4-FFF2-40B4-BE49-F238E27FC236}">
                <a16:creationId xmlns:a16="http://schemas.microsoft.com/office/drawing/2014/main" xmlns="" id="{CC6467CE-52A7-459C-8B5C-7E5CB7BB82D8}"/>
              </a:ext>
            </a:extLst>
          </p:cNvPr>
          <p:cNvSpPr txBox="1"/>
          <p:nvPr/>
        </p:nvSpPr>
        <p:spPr>
          <a:xfrm>
            <a:off x="1730342" y="1523874"/>
            <a:ext cx="6702458" cy="369332"/>
          </a:xfrm>
          <a:prstGeom prst="rect">
            <a:avLst/>
          </a:prstGeom>
          <a:noFill/>
        </p:spPr>
        <p:txBody>
          <a:bodyPr wrap="square" rtlCol="0">
            <a:spAutoFit/>
          </a:bodyPr>
          <a:lstStyle/>
          <a:p>
            <a:pPr algn="ctr"/>
            <a:r>
              <a:rPr lang="en-US" altLang="zh-CN" dirty="0">
                <a:blipFill>
                  <a:blip r:embed="rId3"/>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21" name="文本框 20">
            <a:extLst>
              <a:ext uri="{FF2B5EF4-FFF2-40B4-BE49-F238E27FC236}">
                <a16:creationId xmlns:a16="http://schemas.microsoft.com/office/drawing/2014/main" xmlns="" id="{9F80FDF9-D9D0-4CCD-B846-31CBDC8857D0}"/>
              </a:ext>
            </a:extLst>
          </p:cNvPr>
          <p:cNvSpPr txBox="1"/>
          <p:nvPr/>
        </p:nvSpPr>
        <p:spPr>
          <a:xfrm>
            <a:off x="5616542" y="1537999"/>
            <a:ext cx="6702458" cy="369332"/>
          </a:xfrm>
          <a:prstGeom prst="rect">
            <a:avLst/>
          </a:prstGeom>
          <a:noFill/>
        </p:spPr>
        <p:txBody>
          <a:bodyPr wrap="square" rtlCol="0">
            <a:spAutoFit/>
          </a:bodyPr>
          <a:lstStyle/>
          <a:p>
            <a:pPr algn="ctr"/>
            <a:r>
              <a:rPr lang="en-US" altLang="zh-CN" dirty="0">
                <a:blipFill>
                  <a:blip r:embed="rId3"/>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22" name="文本框 21">
            <a:extLst>
              <a:ext uri="{FF2B5EF4-FFF2-40B4-BE49-F238E27FC236}">
                <a16:creationId xmlns:a16="http://schemas.microsoft.com/office/drawing/2014/main" xmlns="" id="{F5C7A13F-3834-44F0-B08B-919FAAAD0BAA}"/>
              </a:ext>
            </a:extLst>
          </p:cNvPr>
          <p:cNvSpPr txBox="1"/>
          <p:nvPr/>
        </p:nvSpPr>
        <p:spPr>
          <a:xfrm>
            <a:off x="5616542" y="4253058"/>
            <a:ext cx="6702458" cy="369332"/>
          </a:xfrm>
          <a:prstGeom prst="rect">
            <a:avLst/>
          </a:prstGeom>
          <a:noFill/>
        </p:spPr>
        <p:txBody>
          <a:bodyPr wrap="square" rtlCol="0">
            <a:spAutoFit/>
          </a:bodyPr>
          <a:lstStyle/>
          <a:p>
            <a:pPr algn="ctr"/>
            <a:r>
              <a:rPr lang="en-US" altLang="zh-CN" dirty="0">
                <a:blipFill>
                  <a:blip r:embed="rId3"/>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23" name="文本框 22">
            <a:extLst>
              <a:ext uri="{FF2B5EF4-FFF2-40B4-BE49-F238E27FC236}">
                <a16:creationId xmlns:a16="http://schemas.microsoft.com/office/drawing/2014/main" xmlns="" id="{7FEA569E-3D22-4F42-A284-85233CEEE39C}"/>
              </a:ext>
            </a:extLst>
          </p:cNvPr>
          <p:cNvSpPr txBox="1"/>
          <p:nvPr/>
        </p:nvSpPr>
        <p:spPr>
          <a:xfrm>
            <a:off x="1730342" y="4238933"/>
            <a:ext cx="6702458" cy="369332"/>
          </a:xfrm>
          <a:prstGeom prst="rect">
            <a:avLst/>
          </a:prstGeom>
          <a:noFill/>
        </p:spPr>
        <p:txBody>
          <a:bodyPr wrap="square" rtlCol="0">
            <a:spAutoFit/>
          </a:bodyPr>
          <a:lstStyle/>
          <a:p>
            <a:pPr algn="ctr"/>
            <a:r>
              <a:rPr lang="en-US" altLang="zh-CN" dirty="0">
                <a:blipFill>
                  <a:blip r:embed="rId3"/>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3"/>
                <a:stretch>
                  <a:fillRect/>
                </a:stretch>
              </a:blipFill>
              <a:latin typeface="叶根友刀锋黑草" panose="02010601030101010101" pitchFamily="2" charset="-122"/>
              <a:ea typeface="叶根友刀锋黑草" panose="02010601030101010101" pitchFamily="2" charset="-122"/>
            </a:endParaRPr>
          </a:p>
        </p:txBody>
      </p:sp>
      <p:cxnSp>
        <p:nvCxnSpPr>
          <p:cNvPr id="45" name="直接连接符 44">
            <a:extLst>
              <a:ext uri="{FF2B5EF4-FFF2-40B4-BE49-F238E27FC236}">
                <a16:creationId xmlns:a16="http://schemas.microsoft.com/office/drawing/2014/main" xmlns="" id="{3BF40A9C-2DB7-4609-80D6-09256DA0AC72}"/>
              </a:ext>
            </a:extLst>
          </p:cNvPr>
          <p:cNvCxnSpPr/>
          <p:nvPr/>
        </p:nvCxnSpPr>
        <p:spPr>
          <a:xfrm>
            <a:off x="742950" y="-140110"/>
            <a:ext cx="0" cy="4762500"/>
          </a:xfrm>
          <a:prstGeom prst="line">
            <a:avLst/>
          </a:prstGeom>
          <a:ln>
            <a:solidFill>
              <a:srgbClr val="BA912A"/>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C0BEC449-7E87-4AC3-8533-D2BF27973D1E}"/>
              </a:ext>
            </a:extLst>
          </p:cNvPr>
          <p:cNvCxnSpPr/>
          <p:nvPr/>
        </p:nvCxnSpPr>
        <p:spPr>
          <a:xfrm>
            <a:off x="1425542" y="2723740"/>
            <a:ext cx="0" cy="4762500"/>
          </a:xfrm>
          <a:prstGeom prst="line">
            <a:avLst/>
          </a:prstGeom>
          <a:ln>
            <a:solidFill>
              <a:srgbClr val="BA912A"/>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5345410D-FDB9-4D3E-A416-1872A31690D9}"/>
              </a:ext>
            </a:extLst>
          </p:cNvPr>
          <p:cNvSpPr txBox="1"/>
          <p:nvPr/>
        </p:nvSpPr>
        <p:spPr>
          <a:xfrm>
            <a:off x="525502" y="215900"/>
            <a:ext cx="1107996" cy="4775200"/>
          </a:xfrm>
          <a:prstGeom prst="rect">
            <a:avLst/>
          </a:prstGeom>
          <a:noFill/>
        </p:spPr>
        <p:txBody>
          <a:bodyPr vert="eaVert"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CONTENT</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1071231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38" presetClass="entr" presetSubtype="0" accel="50000" fill="hold" grpId="0"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set>
                                      <p:cBhvr>
                                        <p:cTn id="17" dur="455" fill="hold">
                                          <p:stCondLst>
                                            <p:cond delay="0"/>
                                          </p:stCondLst>
                                        </p:cTn>
                                        <p:tgtEl>
                                          <p:spTgt spid="7"/>
                                        </p:tgtEl>
                                        <p:attrNameLst>
                                          <p:attrName>style.rotation</p:attrName>
                                        </p:attrNameLst>
                                      </p:cBhvr>
                                      <p:to>
                                        <p:strVal val="-45.0"/>
                                      </p:to>
                                    </p:set>
                                    <p:anim calcmode="lin" valueType="num">
                                      <p:cBhvr>
                                        <p:cTn id="18"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par>
                                <p:cTn id="22" presetID="6" presetClass="emph" presetSubtype="0" accel="100000" fill="hold" grpId="1" nodeType="withEffect">
                                  <p:stCondLst>
                                    <p:cond delay="500"/>
                                  </p:stCondLst>
                                  <p:iterate type="lt">
                                    <p:tmPct val="10000"/>
                                  </p:iterate>
                                  <p:childTnLst>
                                    <p:animScale>
                                      <p:cBhvr>
                                        <p:cTn id="23" dur="1000" fill="hold"/>
                                        <p:tgtEl>
                                          <p:spTgt spid="7"/>
                                        </p:tgtEl>
                                      </p:cBhvr>
                                      <p:by x="105000" y="105000"/>
                                    </p:animScale>
                                  </p:childTnLst>
                                </p:cTn>
                              </p:par>
                              <p:par>
                                <p:cTn id="24" presetID="38" presetClass="entr" presetSubtype="0" accel="50000" fill="hold" grpId="0" nodeType="withEffect">
                                  <p:stCondLst>
                                    <p:cond delay="0"/>
                                  </p:stCondLst>
                                  <p:iterate type="lt">
                                    <p:tmPct val="10000"/>
                                  </p:iterate>
                                  <p:childTnLst>
                                    <p:set>
                                      <p:cBhvr>
                                        <p:cTn id="25" dur="1" fill="hold">
                                          <p:stCondLst>
                                            <p:cond delay="0"/>
                                          </p:stCondLst>
                                        </p:cTn>
                                        <p:tgtEl>
                                          <p:spTgt spid="47"/>
                                        </p:tgtEl>
                                        <p:attrNameLst>
                                          <p:attrName>style.visibility</p:attrName>
                                        </p:attrNameLst>
                                      </p:cBhvr>
                                      <p:to>
                                        <p:strVal val="visible"/>
                                      </p:to>
                                    </p:set>
                                    <p:set>
                                      <p:cBhvr>
                                        <p:cTn id="26" dur="455" fill="hold">
                                          <p:stCondLst>
                                            <p:cond delay="0"/>
                                          </p:stCondLst>
                                        </p:cTn>
                                        <p:tgtEl>
                                          <p:spTgt spid="47"/>
                                        </p:tgtEl>
                                        <p:attrNameLst>
                                          <p:attrName>style.rotation</p:attrName>
                                        </p:attrNameLst>
                                      </p:cBhvr>
                                      <p:to>
                                        <p:strVal val="-45.0"/>
                                      </p:to>
                                    </p:set>
                                    <p:anim calcmode="lin" valueType="num">
                                      <p:cBhvr>
                                        <p:cTn id="27" dur="455" fill="hold">
                                          <p:stCondLst>
                                            <p:cond delay="455"/>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47"/>
                                        </p:tgtEl>
                                        <p:attrNameLst>
                                          <p:attrName>ppt_y</p:attrName>
                                        </p:attrNameLst>
                                      </p:cBhvr>
                                      <p:tavLst>
                                        <p:tav tm="0">
                                          <p:val>
                                            <p:strVal val="#ppt_y-(0.354*#ppt_w-0.172*#ppt_h)"/>
                                          </p:val>
                                        </p:tav>
                                        <p:tav tm="100000">
                                          <p:val>
                                            <p:strVal val="#ppt_y"/>
                                          </p:val>
                                        </p:tav>
                                      </p:tavLst>
                                    </p:anim>
                                  </p:childTnLst>
                                </p:cTn>
                              </p:par>
                              <p:par>
                                <p:cTn id="31" presetID="6" presetClass="emph" presetSubtype="0" accel="100000" fill="hold" grpId="1" nodeType="withEffect">
                                  <p:stCondLst>
                                    <p:cond delay="500"/>
                                  </p:stCondLst>
                                  <p:iterate type="lt">
                                    <p:tmPct val="10000"/>
                                  </p:iterate>
                                  <p:childTnLst>
                                    <p:animScale>
                                      <p:cBhvr>
                                        <p:cTn id="32" dur="1000" fill="hold"/>
                                        <p:tgtEl>
                                          <p:spTgt spid="47"/>
                                        </p:tgtEl>
                                      </p:cBhvr>
                                      <p:by x="105000" y="105000"/>
                                    </p:animScale>
                                  </p:childTnLst>
                                </p:cTn>
                              </p:par>
                              <p:par>
                                <p:cTn id="33" presetID="2" presetClass="entr" presetSubtype="8" fill="hold" nodeType="withEffect">
                                  <p:stCondLst>
                                    <p:cond delay="17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0-#ppt_w/2"/>
                                          </p:val>
                                        </p:tav>
                                        <p:tav tm="100000">
                                          <p:val>
                                            <p:strVal val="#ppt_x"/>
                                          </p:val>
                                        </p:tav>
                                      </p:tavLst>
                                    </p:anim>
                                    <p:anim calcmode="lin" valueType="num">
                                      <p:cBhvr additive="base">
                                        <p:cTn id="36" dur="1000" fill="hold"/>
                                        <p:tgtEl>
                                          <p:spTgt spid="8"/>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1750"/>
                                  </p:stCondLst>
                                  <p:childTnLst>
                                    <p:animRot by="21600000">
                                      <p:cBhvr>
                                        <p:cTn id="38" dur="1000" fill="hold"/>
                                        <p:tgtEl>
                                          <p:spTgt spid="8"/>
                                        </p:tgtEl>
                                        <p:attrNameLst>
                                          <p:attrName>r</p:attrName>
                                        </p:attrNameLst>
                                      </p:cBhvr>
                                    </p:animRot>
                                  </p:childTnLst>
                                </p:cTn>
                              </p:par>
                              <p:par>
                                <p:cTn id="39" presetID="2" presetClass="entr" presetSubtype="8" fill="hold" nodeType="withEffect">
                                  <p:stCondLst>
                                    <p:cond delay="175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0-#ppt_w/2"/>
                                          </p:val>
                                        </p:tav>
                                        <p:tav tm="100000">
                                          <p:val>
                                            <p:strVal val="#ppt_x"/>
                                          </p:val>
                                        </p:tav>
                                      </p:tavLst>
                                    </p:anim>
                                    <p:anim calcmode="lin" valueType="num">
                                      <p:cBhvr additive="base">
                                        <p:cTn id="42" dur="1000" fill="hold"/>
                                        <p:tgtEl>
                                          <p:spTgt spid="11"/>
                                        </p:tgtEl>
                                        <p:attrNameLst>
                                          <p:attrName>ppt_y</p:attrName>
                                        </p:attrNameLst>
                                      </p:cBhvr>
                                      <p:tavLst>
                                        <p:tav tm="0">
                                          <p:val>
                                            <p:strVal val="#ppt_y"/>
                                          </p:val>
                                        </p:tav>
                                        <p:tav tm="100000">
                                          <p:val>
                                            <p:strVal val="#ppt_y"/>
                                          </p:val>
                                        </p:tav>
                                      </p:tavLst>
                                    </p:anim>
                                  </p:childTnLst>
                                </p:cTn>
                              </p:par>
                              <p:par>
                                <p:cTn id="43" presetID="8" presetClass="emph" presetSubtype="0" fill="hold" nodeType="withEffect">
                                  <p:stCondLst>
                                    <p:cond delay="1750"/>
                                  </p:stCondLst>
                                  <p:childTnLst>
                                    <p:animRot by="21600000">
                                      <p:cBhvr>
                                        <p:cTn id="44" dur="1000" fill="hold"/>
                                        <p:tgtEl>
                                          <p:spTgt spid="11"/>
                                        </p:tgtEl>
                                        <p:attrNameLst>
                                          <p:attrName>r</p:attrName>
                                        </p:attrNameLst>
                                      </p:cBhvr>
                                    </p:animRot>
                                  </p:childTnLst>
                                </p:cTn>
                              </p:par>
                              <p:par>
                                <p:cTn id="45" presetID="2" presetClass="entr" presetSubtype="8" fill="hold" nodeType="withEffect">
                                  <p:stCondLst>
                                    <p:cond delay="175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0-#ppt_w/2"/>
                                          </p:val>
                                        </p:tav>
                                        <p:tav tm="100000">
                                          <p:val>
                                            <p:strVal val="#ppt_x"/>
                                          </p:val>
                                        </p:tav>
                                      </p:tavLst>
                                    </p:anim>
                                    <p:anim calcmode="lin" valueType="num">
                                      <p:cBhvr additive="base">
                                        <p:cTn id="48" dur="1000" fill="hold"/>
                                        <p:tgtEl>
                                          <p:spTgt spid="14"/>
                                        </p:tgtEl>
                                        <p:attrNameLst>
                                          <p:attrName>ppt_y</p:attrName>
                                        </p:attrNameLst>
                                      </p:cBhvr>
                                      <p:tavLst>
                                        <p:tav tm="0">
                                          <p:val>
                                            <p:strVal val="#ppt_y"/>
                                          </p:val>
                                        </p:tav>
                                        <p:tav tm="100000">
                                          <p:val>
                                            <p:strVal val="#ppt_y"/>
                                          </p:val>
                                        </p:tav>
                                      </p:tavLst>
                                    </p:anim>
                                  </p:childTnLst>
                                </p:cTn>
                              </p:par>
                              <p:par>
                                <p:cTn id="49" presetID="8" presetClass="emph" presetSubtype="0" fill="hold" nodeType="withEffect">
                                  <p:stCondLst>
                                    <p:cond delay="1750"/>
                                  </p:stCondLst>
                                  <p:childTnLst>
                                    <p:animRot by="21600000">
                                      <p:cBhvr>
                                        <p:cTn id="50" dur="1000" fill="hold"/>
                                        <p:tgtEl>
                                          <p:spTgt spid="14"/>
                                        </p:tgtEl>
                                        <p:attrNameLst>
                                          <p:attrName>r</p:attrName>
                                        </p:attrNameLst>
                                      </p:cBhvr>
                                    </p:animRot>
                                  </p:childTnLst>
                                </p:cTn>
                              </p:par>
                              <p:par>
                                <p:cTn id="51" presetID="2" presetClass="entr" presetSubtype="8" fill="hold" nodeType="withEffect">
                                  <p:stCondLst>
                                    <p:cond delay="175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1000" fill="hold"/>
                                        <p:tgtEl>
                                          <p:spTgt spid="17"/>
                                        </p:tgtEl>
                                        <p:attrNameLst>
                                          <p:attrName>ppt_x</p:attrName>
                                        </p:attrNameLst>
                                      </p:cBhvr>
                                      <p:tavLst>
                                        <p:tav tm="0">
                                          <p:val>
                                            <p:strVal val="0-#ppt_w/2"/>
                                          </p:val>
                                        </p:tav>
                                        <p:tav tm="100000">
                                          <p:val>
                                            <p:strVal val="#ppt_x"/>
                                          </p:val>
                                        </p:tav>
                                      </p:tavLst>
                                    </p:anim>
                                    <p:anim calcmode="lin" valueType="num">
                                      <p:cBhvr additive="base">
                                        <p:cTn id="54" dur="1000" fill="hold"/>
                                        <p:tgtEl>
                                          <p:spTgt spid="17"/>
                                        </p:tgtEl>
                                        <p:attrNameLst>
                                          <p:attrName>ppt_y</p:attrName>
                                        </p:attrNameLst>
                                      </p:cBhvr>
                                      <p:tavLst>
                                        <p:tav tm="0">
                                          <p:val>
                                            <p:strVal val="#ppt_y"/>
                                          </p:val>
                                        </p:tav>
                                        <p:tav tm="100000">
                                          <p:val>
                                            <p:strVal val="#ppt_y"/>
                                          </p:val>
                                        </p:tav>
                                      </p:tavLst>
                                    </p:anim>
                                  </p:childTnLst>
                                </p:cTn>
                              </p:par>
                              <p:par>
                                <p:cTn id="55" presetID="8" presetClass="emph" presetSubtype="0" fill="hold" nodeType="withEffect">
                                  <p:stCondLst>
                                    <p:cond delay="1750"/>
                                  </p:stCondLst>
                                  <p:childTnLst>
                                    <p:animRot by="21600000">
                                      <p:cBhvr>
                                        <p:cTn id="56" dur="1000" fill="hold"/>
                                        <p:tgtEl>
                                          <p:spTgt spid="17"/>
                                        </p:tgtEl>
                                        <p:attrNameLst>
                                          <p:attrName>r</p:attrName>
                                        </p:attrNameLst>
                                      </p:cBhvr>
                                    </p:animRot>
                                  </p:childTnLst>
                                </p:cTn>
                              </p:par>
                            </p:childTnLst>
                          </p:cTn>
                        </p:par>
                        <p:par>
                          <p:cTn id="57" fill="hold">
                            <p:stCondLst>
                              <p:cond delay="2750"/>
                            </p:stCondLst>
                            <p:childTnLst>
                              <p:par>
                                <p:cTn id="58" presetID="41" presetClass="entr" presetSubtype="0" fill="hold" grpId="0" nodeType="afterEffect">
                                  <p:stCondLst>
                                    <p:cond delay="0"/>
                                  </p:stCondLst>
                                  <p:iterate type="wd">
                                    <p:tmPct val="10000"/>
                                  </p:iterate>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0"/>
                                        </p:tgtEl>
                                        <p:attrNameLst>
                                          <p:attrName>ppt_y</p:attrName>
                                        </p:attrNameLst>
                                      </p:cBhvr>
                                      <p:tavLst>
                                        <p:tav tm="0">
                                          <p:val>
                                            <p:strVal val="#ppt_y"/>
                                          </p:val>
                                        </p:tav>
                                        <p:tav tm="100000">
                                          <p:val>
                                            <p:strVal val="#ppt_y"/>
                                          </p:val>
                                        </p:tav>
                                      </p:tavLst>
                                    </p:anim>
                                    <p:anim calcmode="lin" valueType="num">
                                      <p:cBhvr>
                                        <p:cTn id="6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0"/>
                                        </p:tgtEl>
                                      </p:cBhvr>
                                    </p:animEffect>
                                  </p:childTnLst>
                                </p:cTn>
                              </p:par>
                            </p:childTnLst>
                          </p:cTn>
                        </p:par>
                        <p:par>
                          <p:cTn id="65" fill="hold">
                            <p:stCondLst>
                              <p:cond delay="3350"/>
                            </p:stCondLst>
                            <p:childTnLst>
                              <p:par>
                                <p:cTn id="66" presetID="41" presetClass="entr" presetSubtype="0" fill="hold" grpId="0" nodeType="afterEffect">
                                  <p:stCondLst>
                                    <p:cond delay="0"/>
                                  </p:stCondLst>
                                  <p:iterate type="wd">
                                    <p:tmPct val="10000"/>
                                  </p:iterate>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1"/>
                                        </p:tgtEl>
                                        <p:attrNameLst>
                                          <p:attrName>ppt_y</p:attrName>
                                        </p:attrNameLst>
                                      </p:cBhvr>
                                      <p:tavLst>
                                        <p:tav tm="0">
                                          <p:val>
                                            <p:strVal val="#ppt_y"/>
                                          </p:val>
                                        </p:tav>
                                        <p:tav tm="100000">
                                          <p:val>
                                            <p:strVal val="#ppt_y"/>
                                          </p:val>
                                        </p:tav>
                                      </p:tavLst>
                                    </p:anim>
                                    <p:anim calcmode="lin" valueType="num">
                                      <p:cBhvr>
                                        <p:cTn id="7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1"/>
                                        </p:tgtEl>
                                      </p:cBhvr>
                                    </p:animEffect>
                                  </p:childTnLst>
                                </p:cTn>
                              </p:par>
                            </p:childTnLst>
                          </p:cTn>
                        </p:par>
                        <p:par>
                          <p:cTn id="73" fill="hold">
                            <p:stCondLst>
                              <p:cond delay="3950"/>
                            </p:stCondLst>
                            <p:childTnLst>
                              <p:par>
                                <p:cTn id="74" presetID="41" presetClass="entr" presetSubtype="0" fill="hold" grpId="0" nodeType="afterEffect">
                                  <p:stCondLst>
                                    <p:cond delay="0"/>
                                  </p:stCondLst>
                                  <p:iterate type="wd">
                                    <p:tmPct val="10000"/>
                                  </p:iterate>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3"/>
                                        </p:tgtEl>
                                        <p:attrNameLst>
                                          <p:attrName>ppt_y</p:attrName>
                                        </p:attrNameLst>
                                      </p:cBhvr>
                                      <p:tavLst>
                                        <p:tav tm="0">
                                          <p:val>
                                            <p:strVal val="#ppt_y"/>
                                          </p:val>
                                        </p:tav>
                                        <p:tav tm="100000">
                                          <p:val>
                                            <p:strVal val="#ppt_y"/>
                                          </p:val>
                                        </p:tav>
                                      </p:tavLst>
                                    </p:anim>
                                    <p:anim calcmode="lin" valueType="num">
                                      <p:cBhvr>
                                        <p:cTn id="7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3"/>
                                        </p:tgtEl>
                                      </p:cBhvr>
                                    </p:animEffect>
                                  </p:childTnLst>
                                </p:cTn>
                              </p:par>
                            </p:childTnLst>
                          </p:cTn>
                        </p:par>
                        <p:par>
                          <p:cTn id="81" fill="hold">
                            <p:stCondLst>
                              <p:cond delay="4550"/>
                            </p:stCondLst>
                            <p:childTnLst>
                              <p:par>
                                <p:cTn id="82" presetID="41" presetClass="entr" presetSubtype="0" fill="hold" grpId="0" nodeType="afterEffect">
                                  <p:stCondLst>
                                    <p:cond delay="0"/>
                                  </p:stCondLst>
                                  <p:iterate type="wd">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0" grpId="0"/>
      <p:bldP spid="21" grpId="0"/>
      <p:bldP spid="22" grpId="0"/>
      <p:bldP spid="23" grpId="0"/>
      <p:bldP spid="47" grpId="0"/>
      <p:bldP spid="4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04E9E208-E234-4ECC-A289-EFD276ABD404}"/>
              </a:ext>
            </a:extLst>
          </p:cNvPr>
          <p:cNvGrpSpPr/>
          <p:nvPr/>
        </p:nvGrpSpPr>
        <p:grpSpPr>
          <a:xfrm>
            <a:off x="719138" y="2348880"/>
            <a:ext cx="10753725" cy="3767758"/>
            <a:chOff x="719138" y="1123950"/>
            <a:chExt cx="9997471" cy="3767758"/>
          </a:xfrm>
        </p:grpSpPr>
        <p:grpSp>
          <p:nvGrpSpPr>
            <p:cNvPr id="8" name="组合 7">
              <a:extLst>
                <a:ext uri="{FF2B5EF4-FFF2-40B4-BE49-F238E27FC236}">
                  <a16:creationId xmlns:a16="http://schemas.microsoft.com/office/drawing/2014/main" xmlns="" id="{B0167181-B85A-427F-8582-1E66CD82AEEA}"/>
                </a:ext>
              </a:extLst>
            </p:cNvPr>
            <p:cNvGrpSpPr/>
            <p:nvPr/>
          </p:nvGrpSpPr>
          <p:grpSpPr>
            <a:xfrm>
              <a:off x="719138" y="1123950"/>
              <a:ext cx="4872637" cy="3767758"/>
              <a:chOff x="3659682" y="1664366"/>
              <a:chExt cx="4872637" cy="3767758"/>
            </a:xfrm>
          </p:grpSpPr>
          <p:sp>
            <p:nvSpPr>
              <p:cNvPr id="13" name="矩形: 圆角 12">
                <a:extLst>
                  <a:ext uri="{FF2B5EF4-FFF2-40B4-BE49-F238E27FC236}">
                    <a16:creationId xmlns:a16="http://schemas.microsoft.com/office/drawing/2014/main" xmlns="" id="{2F84FFD6-CD86-4B4C-A9A6-B37D04093544}"/>
                  </a:ext>
                </a:extLst>
              </p:cNvPr>
              <p:cNvSpPr/>
              <p:nvPr/>
            </p:nvSpPr>
            <p:spPr>
              <a:xfrm>
                <a:off x="3659682" y="1664366"/>
                <a:ext cx="4872637" cy="2713089"/>
              </a:xfrm>
              <a:prstGeom prst="roundRect">
                <a:avLst>
                  <a:gd name="adj" fmla="val 0"/>
                </a:avLst>
              </a:prstGeom>
              <a:blipFill>
                <a:blip r:embed="rId3"/>
                <a:srcRect/>
                <a:stretch>
                  <a:fillRect t="-14274" b="-14274"/>
                </a:stretch>
              </a:blipFill>
              <a:ln w="1270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4" name="Text Placeholder 2">
                <a:extLst>
                  <a:ext uri="{FF2B5EF4-FFF2-40B4-BE49-F238E27FC236}">
                    <a16:creationId xmlns:a16="http://schemas.microsoft.com/office/drawing/2014/main" xmlns="" id="{5CAB0BCF-DFAD-4453-A5B3-55CAAAD3A839}"/>
                  </a:ext>
                </a:extLst>
              </p:cNvPr>
              <p:cNvSpPr txBox="1">
                <a:spLocks/>
              </p:cNvSpPr>
              <p:nvPr/>
            </p:nvSpPr>
            <p:spPr>
              <a:xfrm>
                <a:off x="3659682" y="4508682"/>
                <a:ext cx="4872635" cy="92344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zh-CN" altLang="en-US" sz="1200">
                    <a:latin typeface="+mn-lt"/>
                    <a:ea typeface="+mn-ea"/>
                    <a:cs typeface="+mn-ea"/>
                    <a:sym typeface="+mn-lt"/>
                  </a:rPr>
                  <a:t>此部分内容作为文字排版占位显示</a:t>
                </a:r>
                <a:endParaRPr lang="en-US" altLang="zh-CN" sz="1200">
                  <a:latin typeface="+mn-lt"/>
                  <a:ea typeface="+mn-ea"/>
                  <a:cs typeface="+mn-ea"/>
                  <a:sym typeface="+mn-lt"/>
                </a:endParaRPr>
              </a:p>
              <a:p>
                <a:pPr>
                  <a:lnSpc>
                    <a:spcPct val="150000"/>
                  </a:lnSpc>
                  <a:spcBef>
                    <a:spcPts val="0"/>
                  </a:spcBef>
                </a:pPr>
                <a:r>
                  <a:rPr lang="zh-CN" altLang="en-US" sz="1200">
                    <a:latin typeface="+mn-lt"/>
                    <a:ea typeface="+mn-ea"/>
                    <a:cs typeface="+mn-ea"/>
                    <a:sym typeface="+mn-lt"/>
                  </a:rPr>
                  <a:t>（建议使用主题字体）如需更改请在（设置形状格式）</a:t>
                </a:r>
                <a:endParaRPr lang="en-US" altLang="zh-CN" sz="1200">
                  <a:latin typeface="+mn-lt"/>
                  <a:ea typeface="+mn-ea"/>
                  <a:cs typeface="+mn-ea"/>
                  <a:sym typeface="+mn-lt"/>
                </a:endParaRPr>
              </a:p>
              <a:p>
                <a:pPr>
                  <a:lnSpc>
                    <a:spcPct val="150000"/>
                  </a:lnSpc>
                  <a:spcBef>
                    <a:spcPts val="0"/>
                  </a:spcBef>
                </a:pPr>
                <a:r>
                  <a:rPr lang="zh-CN" altLang="en-US" sz="1200">
                    <a:latin typeface="+mn-lt"/>
                    <a:ea typeface="+mn-ea"/>
                    <a:cs typeface="+mn-ea"/>
                    <a:sym typeface="+mn-lt"/>
                  </a:rPr>
                  <a:t>菜单下（文本选项）中调整</a:t>
                </a:r>
                <a:endParaRPr lang="en-US" sz="1200" dirty="0">
                  <a:latin typeface="+mn-lt"/>
                  <a:ea typeface="+mn-ea"/>
                  <a:cs typeface="+mn-ea"/>
                  <a:sym typeface="+mn-lt"/>
                </a:endParaRPr>
              </a:p>
            </p:txBody>
          </p:sp>
          <p:sp>
            <p:nvSpPr>
              <p:cNvPr id="15" name="矩形 14">
                <a:extLst>
                  <a:ext uri="{FF2B5EF4-FFF2-40B4-BE49-F238E27FC236}">
                    <a16:creationId xmlns:a16="http://schemas.microsoft.com/office/drawing/2014/main" xmlns="" id="{55C5FBC4-E1C1-4412-991A-65E7627CF277}"/>
                  </a:ext>
                </a:extLst>
              </p:cNvPr>
              <p:cNvSpPr/>
              <p:nvPr/>
            </p:nvSpPr>
            <p:spPr>
              <a:xfrm>
                <a:off x="3659682" y="3766864"/>
                <a:ext cx="4872636" cy="610592"/>
              </a:xfrm>
              <a:prstGeom prst="rect">
                <a:avLst/>
              </a:prstGeom>
              <a:solidFill>
                <a:schemeClr val="tx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blipFill>
                      <a:blip r:embed="rId4"/>
                      <a:stretch>
                        <a:fillRect/>
                      </a:stretch>
                    </a:blipFill>
                    <a:latin typeface="叶根友刀锋黑草" panose="02010601030101010101" pitchFamily="2" charset="-122"/>
                    <a:ea typeface="叶根友刀锋黑草" panose="02010601030101010101" pitchFamily="2" charset="-122"/>
                  </a:rPr>
                  <a:t>KEYWORD</a:t>
                </a:r>
                <a:endParaRPr lang="zh-CN" altLang="en-US" sz="2000" dirty="0">
                  <a:blipFill>
                    <a:blip r:embed="rId4"/>
                    <a:stretch>
                      <a:fillRect/>
                    </a:stretch>
                  </a:blipFill>
                  <a:latin typeface="叶根友刀锋黑草" panose="02010601030101010101" pitchFamily="2" charset="-122"/>
                  <a:ea typeface="叶根友刀锋黑草" panose="02010601030101010101" pitchFamily="2" charset="-122"/>
                </a:endParaRPr>
              </a:p>
            </p:txBody>
          </p:sp>
        </p:grpSp>
        <p:grpSp>
          <p:nvGrpSpPr>
            <p:cNvPr id="9" name="组合 8">
              <a:extLst>
                <a:ext uri="{FF2B5EF4-FFF2-40B4-BE49-F238E27FC236}">
                  <a16:creationId xmlns:a16="http://schemas.microsoft.com/office/drawing/2014/main" xmlns="" id="{7F209403-16D0-4509-95C6-F8BE9461F809}"/>
                </a:ext>
              </a:extLst>
            </p:cNvPr>
            <p:cNvGrpSpPr/>
            <p:nvPr/>
          </p:nvGrpSpPr>
          <p:grpSpPr>
            <a:xfrm>
              <a:off x="5843972" y="1123950"/>
              <a:ext cx="4872637" cy="3767758"/>
              <a:chOff x="3659682" y="1664366"/>
              <a:chExt cx="4872637" cy="3767758"/>
            </a:xfrm>
          </p:grpSpPr>
          <p:sp>
            <p:nvSpPr>
              <p:cNvPr id="10" name="矩形: 圆角 9">
                <a:extLst>
                  <a:ext uri="{FF2B5EF4-FFF2-40B4-BE49-F238E27FC236}">
                    <a16:creationId xmlns:a16="http://schemas.microsoft.com/office/drawing/2014/main" xmlns="" id="{A754B667-AF59-4FC1-9DE1-FFFA530EEDB5}"/>
                  </a:ext>
                </a:extLst>
              </p:cNvPr>
              <p:cNvSpPr/>
              <p:nvPr/>
            </p:nvSpPr>
            <p:spPr>
              <a:xfrm>
                <a:off x="3659682" y="1664366"/>
                <a:ext cx="4872637" cy="2713089"/>
              </a:xfrm>
              <a:prstGeom prst="roundRect">
                <a:avLst>
                  <a:gd name="adj" fmla="val 0"/>
                </a:avLst>
              </a:prstGeom>
              <a:blipFill>
                <a:blip r:embed="rId5"/>
                <a:srcRect/>
                <a:stretch>
                  <a:fillRect t="-14274" b="-1427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1" name="Text Placeholder 2">
                <a:extLst>
                  <a:ext uri="{FF2B5EF4-FFF2-40B4-BE49-F238E27FC236}">
                    <a16:creationId xmlns:a16="http://schemas.microsoft.com/office/drawing/2014/main" xmlns="" id="{B275DADB-7A8D-4D25-B6F1-EBEFAC2EB8CE}"/>
                  </a:ext>
                </a:extLst>
              </p:cNvPr>
              <p:cNvSpPr txBox="1">
                <a:spLocks/>
              </p:cNvSpPr>
              <p:nvPr/>
            </p:nvSpPr>
            <p:spPr>
              <a:xfrm>
                <a:off x="3659682" y="4508682"/>
                <a:ext cx="4872635" cy="92344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zh-CN" altLang="en-US" sz="1200">
                    <a:latin typeface="+mn-lt"/>
                    <a:ea typeface="+mn-ea"/>
                    <a:cs typeface="+mn-ea"/>
                    <a:sym typeface="+mn-lt"/>
                  </a:rPr>
                  <a:t>此部分内容作为文字排版占位显示</a:t>
                </a:r>
                <a:endParaRPr lang="en-US" altLang="zh-CN" sz="1200">
                  <a:latin typeface="+mn-lt"/>
                  <a:ea typeface="+mn-ea"/>
                  <a:cs typeface="+mn-ea"/>
                  <a:sym typeface="+mn-lt"/>
                </a:endParaRPr>
              </a:p>
              <a:p>
                <a:pPr>
                  <a:lnSpc>
                    <a:spcPct val="150000"/>
                  </a:lnSpc>
                  <a:spcBef>
                    <a:spcPts val="0"/>
                  </a:spcBef>
                </a:pPr>
                <a:r>
                  <a:rPr lang="zh-CN" altLang="en-US" sz="1200">
                    <a:latin typeface="+mn-lt"/>
                    <a:ea typeface="+mn-ea"/>
                    <a:cs typeface="+mn-ea"/>
                    <a:sym typeface="+mn-lt"/>
                  </a:rPr>
                  <a:t>（建议使用主题字体）如需更改请在（设置形状格式）</a:t>
                </a:r>
                <a:endParaRPr lang="en-US" altLang="zh-CN" sz="1200">
                  <a:latin typeface="+mn-lt"/>
                  <a:ea typeface="+mn-ea"/>
                  <a:cs typeface="+mn-ea"/>
                  <a:sym typeface="+mn-lt"/>
                </a:endParaRPr>
              </a:p>
              <a:p>
                <a:pPr>
                  <a:lnSpc>
                    <a:spcPct val="150000"/>
                  </a:lnSpc>
                  <a:spcBef>
                    <a:spcPts val="0"/>
                  </a:spcBef>
                </a:pPr>
                <a:r>
                  <a:rPr lang="zh-CN" altLang="en-US" sz="1200">
                    <a:latin typeface="+mn-lt"/>
                    <a:ea typeface="+mn-ea"/>
                    <a:cs typeface="+mn-ea"/>
                    <a:sym typeface="+mn-lt"/>
                  </a:rPr>
                  <a:t>菜单下（文本选项）中调整</a:t>
                </a:r>
                <a:endParaRPr lang="en-US" sz="1200" dirty="0">
                  <a:latin typeface="+mn-lt"/>
                  <a:ea typeface="+mn-ea"/>
                  <a:cs typeface="+mn-ea"/>
                  <a:sym typeface="+mn-lt"/>
                </a:endParaRPr>
              </a:p>
            </p:txBody>
          </p:sp>
          <p:sp>
            <p:nvSpPr>
              <p:cNvPr id="12" name="矩形 11">
                <a:extLst>
                  <a:ext uri="{FF2B5EF4-FFF2-40B4-BE49-F238E27FC236}">
                    <a16:creationId xmlns:a16="http://schemas.microsoft.com/office/drawing/2014/main" xmlns="" id="{ED1BE62D-41D7-402B-B5D8-32DCB73028E8}"/>
                  </a:ext>
                </a:extLst>
              </p:cNvPr>
              <p:cNvSpPr/>
              <p:nvPr/>
            </p:nvSpPr>
            <p:spPr>
              <a:xfrm>
                <a:off x="3659682" y="3766864"/>
                <a:ext cx="4872636" cy="610592"/>
              </a:xfrm>
              <a:prstGeom prst="rect">
                <a:avLst/>
              </a:prstGeom>
              <a:solidFill>
                <a:schemeClr val="tx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blipFill>
                      <a:blip r:embed="rId4"/>
                      <a:stretch>
                        <a:fillRect/>
                      </a:stretch>
                    </a:blipFill>
                    <a:latin typeface="叶根友刀锋黑草" panose="02010601030101010101" pitchFamily="2" charset="-122"/>
                    <a:ea typeface="叶根友刀锋黑草" panose="02010601030101010101" pitchFamily="2" charset="-122"/>
                  </a:rPr>
                  <a:t>KEYWORD</a:t>
                </a:r>
                <a:endParaRPr lang="zh-CN" altLang="en-US" sz="2000" dirty="0">
                  <a:blipFill>
                    <a:blip r:embed="rId4"/>
                    <a:stretch>
                      <a:fillRect/>
                    </a:stretch>
                  </a:blipFill>
                  <a:latin typeface="叶根友刀锋黑草" panose="02010601030101010101" pitchFamily="2" charset="-122"/>
                  <a:ea typeface="叶根友刀锋黑草" panose="02010601030101010101" pitchFamily="2" charset="-122"/>
                </a:endParaRPr>
              </a:p>
            </p:txBody>
          </p:sp>
        </p:grpSp>
      </p:grpSp>
      <p:sp>
        <p:nvSpPr>
          <p:cNvPr id="6" name="Text Placeholder 2">
            <a:extLst>
              <a:ext uri="{FF2B5EF4-FFF2-40B4-BE49-F238E27FC236}">
                <a16:creationId xmlns:a16="http://schemas.microsoft.com/office/drawing/2014/main" xmlns="" id="{696869B5-E7FA-4765-BFAE-1525394A334E}"/>
              </a:ext>
            </a:extLst>
          </p:cNvPr>
          <p:cNvSpPr txBox="1">
            <a:spLocks/>
          </p:cNvSpPr>
          <p:nvPr/>
        </p:nvSpPr>
        <p:spPr>
          <a:xfrm>
            <a:off x="2063553" y="1555400"/>
            <a:ext cx="8064895" cy="53138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latin typeface="叶根友刀锋黑草" panose="02010601030101010101" pitchFamily="2" charset="-122"/>
                <a:ea typeface="叶根友刀锋黑草" panose="02010601030101010101" pitchFamily="2" charset="-122"/>
              </a:rPr>
              <a:t>There are many variations of passages of Lorem Ipsum available, but the majority have suffered alteration in some form</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20" name="Text Placeholder 2">
            <a:extLst>
              <a:ext uri="{FF2B5EF4-FFF2-40B4-BE49-F238E27FC236}">
                <a16:creationId xmlns:a16="http://schemas.microsoft.com/office/drawing/2014/main" xmlns="" id="{1C7011EE-1254-41B7-9860-B80F4F4321A0}"/>
              </a:ext>
            </a:extLst>
          </p:cNvPr>
          <p:cNvSpPr txBox="1">
            <a:spLocks/>
          </p:cNvSpPr>
          <p:nvPr/>
        </p:nvSpPr>
        <p:spPr>
          <a:xfrm>
            <a:off x="719139" y="5472326"/>
            <a:ext cx="10753722" cy="53138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latin typeface="叶根友刀锋黑草" panose="02010601030101010101" pitchFamily="2" charset="-122"/>
                <a:ea typeface="叶根友刀锋黑草" panose="02010601030101010101" pitchFamily="2" charset="-122"/>
              </a:rPr>
              <a:t>There are many variations of passages of Lorem Ipsum available, but the majority have suffered alteration in some form, </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cxnSp>
        <p:nvCxnSpPr>
          <p:cNvPr id="16" name="直接连接符 15">
            <a:extLst>
              <a:ext uri="{FF2B5EF4-FFF2-40B4-BE49-F238E27FC236}">
                <a16:creationId xmlns:a16="http://schemas.microsoft.com/office/drawing/2014/main" xmlns="" id="{0655439A-0D52-4294-9DC4-B56C883D7C60}"/>
              </a:ext>
            </a:extLst>
          </p:cNvPr>
          <p:cNvCxnSpPr>
            <a:cxnSpLocks/>
          </p:cNvCxnSpPr>
          <p:nvPr/>
        </p:nvCxnSpPr>
        <p:spPr>
          <a:xfrm>
            <a:off x="719138" y="5359400"/>
            <a:ext cx="10753723" cy="0"/>
          </a:xfrm>
          <a:prstGeom prst="line">
            <a:avLst/>
          </a:prstGeom>
          <a:ln>
            <a:solidFill>
              <a:srgbClr val="BA912A"/>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533E022E-F483-47AB-94D4-EA2263320221}"/>
              </a:ext>
            </a:extLst>
          </p:cNvPr>
          <p:cNvSpPr/>
          <p:nvPr/>
        </p:nvSpPr>
        <p:spPr>
          <a:xfrm>
            <a:off x="4615465" y="714187"/>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4"/>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22" name="直接连接符 21">
            <a:extLst>
              <a:ext uri="{FF2B5EF4-FFF2-40B4-BE49-F238E27FC236}">
                <a16:creationId xmlns:a16="http://schemas.microsoft.com/office/drawing/2014/main" xmlns="" id="{04033D38-0E04-4A40-891B-015CB3695EA5}"/>
              </a:ext>
            </a:extLst>
          </p:cNvPr>
          <p:cNvCxnSpPr/>
          <p:nvPr/>
        </p:nvCxnSpPr>
        <p:spPr>
          <a:xfrm>
            <a:off x="5826000" y="1248983"/>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823554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14:bounceEnd="50000">
                                          <p:cBhvr additive="base">
                                            <p:cTn id="12"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38" presetClass="entr" presetSubtype="0" accel="50000" fill="hold" grpId="0" nodeType="with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set>
                                          <p:cBhvr>
                                            <p:cTn id="27" dur="114" fill="hold">
                                              <p:stCondLst>
                                                <p:cond delay="0"/>
                                              </p:stCondLst>
                                            </p:cTn>
                                            <p:tgtEl>
                                              <p:spTgt spid="6"/>
                                            </p:tgtEl>
                                            <p:attrNameLst>
                                              <p:attrName>style.rotation</p:attrName>
                                            </p:attrNameLst>
                                          </p:cBhvr>
                                          <p:to>
                                            <p:strVal val="-45.0"/>
                                          </p:to>
                                        </p:set>
                                        <p:anim calcmode="lin" valueType="num">
                                          <p:cBhvr>
                                            <p:cTn id="28" dur="114" fill="hold">
                                              <p:stCondLst>
                                                <p:cond delay="114"/>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9" dur="114"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0" dur="39" decel="50000" autoRev="1" fill="hold">
                                              <p:stCondLst>
                                                <p:cond delay="114"/>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1" dur="34" fill="hold">
                                              <p:stCondLst>
                                                <p:cond delay="216"/>
                                              </p:stCondLst>
                                            </p:cTn>
                                            <p:tgtEl>
                                              <p:spTgt spid="6"/>
                                            </p:tgtEl>
                                            <p:attrNameLst>
                                              <p:attrName>ppt_y</p:attrName>
                                            </p:attrNameLst>
                                          </p:cBhvr>
                                          <p:tavLst>
                                            <p:tav tm="0">
                                              <p:val>
                                                <p:strVal val="#ppt_y-(0.354*#ppt_w-0.172*#ppt_h)"/>
                                              </p:val>
                                            </p:tav>
                                            <p:tav tm="100000">
                                              <p:val>
                                                <p:strVal val="#ppt_y"/>
                                              </p:val>
                                            </p:tav>
                                          </p:tavLst>
                                        </p:anim>
                                      </p:childTnLst>
                                    </p:cTn>
                                  </p:par>
                                  <p:par>
                                    <p:cTn id="32" presetID="6" presetClass="emph" presetSubtype="0" accel="100000" fill="hold" grpId="1" nodeType="withEffect">
                                      <p:stCondLst>
                                        <p:cond delay="500"/>
                                      </p:stCondLst>
                                      <p:iterate type="lt">
                                        <p:tmPct val="10000"/>
                                      </p:iterate>
                                      <p:childTnLst>
                                        <p:animScale>
                                          <p:cBhvr>
                                            <p:cTn id="33" dur="250" fill="hold"/>
                                            <p:tgtEl>
                                              <p:spTgt spid="6"/>
                                            </p:tgtEl>
                                          </p:cBhvr>
                                          <p:by x="105000" y="105000"/>
                                        </p:animScale>
                                      </p:childTnLst>
                                    </p:cTn>
                                  </p:par>
                                  <p:par>
                                    <p:cTn id="34" presetID="38" presetClass="entr" presetSubtype="0" accel="50000" fill="hold" grpId="0" nodeType="withEffect">
                                      <p:stCondLst>
                                        <p:cond delay="0"/>
                                      </p:stCondLst>
                                      <p:iterate type="lt">
                                        <p:tmPct val="10000"/>
                                      </p:iterate>
                                      <p:childTnLst>
                                        <p:set>
                                          <p:cBhvr>
                                            <p:cTn id="35" dur="1" fill="hold">
                                              <p:stCondLst>
                                                <p:cond delay="0"/>
                                              </p:stCondLst>
                                            </p:cTn>
                                            <p:tgtEl>
                                              <p:spTgt spid="20"/>
                                            </p:tgtEl>
                                            <p:attrNameLst>
                                              <p:attrName>style.visibility</p:attrName>
                                            </p:attrNameLst>
                                          </p:cBhvr>
                                          <p:to>
                                            <p:strVal val="visible"/>
                                          </p:to>
                                        </p:set>
                                        <p:set>
                                          <p:cBhvr>
                                            <p:cTn id="36" dur="114" fill="hold">
                                              <p:stCondLst>
                                                <p:cond delay="0"/>
                                              </p:stCondLst>
                                            </p:cTn>
                                            <p:tgtEl>
                                              <p:spTgt spid="20"/>
                                            </p:tgtEl>
                                            <p:attrNameLst>
                                              <p:attrName>style.rotation</p:attrName>
                                            </p:attrNameLst>
                                          </p:cBhvr>
                                          <p:to>
                                            <p:strVal val="-45.0"/>
                                          </p:to>
                                        </p:set>
                                        <p:anim calcmode="lin" valueType="num">
                                          <p:cBhvr>
                                            <p:cTn id="37"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38"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39"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40"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par>
                                    <p:cTn id="41" presetID="6" presetClass="emph" presetSubtype="0" accel="100000" fill="hold" grpId="1" nodeType="withEffect">
                                      <p:stCondLst>
                                        <p:cond delay="500"/>
                                      </p:stCondLst>
                                      <p:iterate type="lt">
                                        <p:tmPct val="10000"/>
                                      </p:iterate>
                                      <p:childTnLst>
                                        <p:animScale>
                                          <p:cBhvr>
                                            <p:cTn id="42" dur="250"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0" grpId="0"/>
          <p:bldP spid="20" grpId="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2" presetClass="entr" presetSubtype="4"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38" presetClass="entr" presetSubtype="0" accel="50000" fill="hold" grpId="0" nodeType="with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set>
                                          <p:cBhvr>
                                            <p:cTn id="27" dur="114" fill="hold">
                                              <p:stCondLst>
                                                <p:cond delay="0"/>
                                              </p:stCondLst>
                                            </p:cTn>
                                            <p:tgtEl>
                                              <p:spTgt spid="6"/>
                                            </p:tgtEl>
                                            <p:attrNameLst>
                                              <p:attrName>style.rotation</p:attrName>
                                            </p:attrNameLst>
                                          </p:cBhvr>
                                          <p:to>
                                            <p:strVal val="-45.0"/>
                                          </p:to>
                                        </p:set>
                                        <p:anim calcmode="lin" valueType="num">
                                          <p:cBhvr>
                                            <p:cTn id="28" dur="114" fill="hold">
                                              <p:stCondLst>
                                                <p:cond delay="114"/>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9" dur="114"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0" dur="39" decel="50000" autoRev="1" fill="hold">
                                              <p:stCondLst>
                                                <p:cond delay="114"/>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1" dur="34" fill="hold">
                                              <p:stCondLst>
                                                <p:cond delay="216"/>
                                              </p:stCondLst>
                                            </p:cTn>
                                            <p:tgtEl>
                                              <p:spTgt spid="6"/>
                                            </p:tgtEl>
                                            <p:attrNameLst>
                                              <p:attrName>ppt_y</p:attrName>
                                            </p:attrNameLst>
                                          </p:cBhvr>
                                          <p:tavLst>
                                            <p:tav tm="0">
                                              <p:val>
                                                <p:strVal val="#ppt_y-(0.354*#ppt_w-0.172*#ppt_h)"/>
                                              </p:val>
                                            </p:tav>
                                            <p:tav tm="100000">
                                              <p:val>
                                                <p:strVal val="#ppt_y"/>
                                              </p:val>
                                            </p:tav>
                                          </p:tavLst>
                                        </p:anim>
                                      </p:childTnLst>
                                    </p:cTn>
                                  </p:par>
                                  <p:par>
                                    <p:cTn id="32" presetID="6" presetClass="emph" presetSubtype="0" accel="100000" fill="hold" grpId="1" nodeType="withEffect">
                                      <p:stCondLst>
                                        <p:cond delay="500"/>
                                      </p:stCondLst>
                                      <p:iterate type="lt">
                                        <p:tmPct val="10000"/>
                                      </p:iterate>
                                      <p:childTnLst>
                                        <p:animScale>
                                          <p:cBhvr>
                                            <p:cTn id="33" dur="250" fill="hold"/>
                                            <p:tgtEl>
                                              <p:spTgt spid="6"/>
                                            </p:tgtEl>
                                          </p:cBhvr>
                                          <p:by x="105000" y="105000"/>
                                        </p:animScale>
                                      </p:childTnLst>
                                    </p:cTn>
                                  </p:par>
                                  <p:par>
                                    <p:cTn id="34" presetID="38" presetClass="entr" presetSubtype="0" accel="50000" fill="hold" grpId="0" nodeType="withEffect">
                                      <p:stCondLst>
                                        <p:cond delay="0"/>
                                      </p:stCondLst>
                                      <p:iterate type="lt">
                                        <p:tmPct val="10000"/>
                                      </p:iterate>
                                      <p:childTnLst>
                                        <p:set>
                                          <p:cBhvr>
                                            <p:cTn id="35" dur="1" fill="hold">
                                              <p:stCondLst>
                                                <p:cond delay="0"/>
                                              </p:stCondLst>
                                            </p:cTn>
                                            <p:tgtEl>
                                              <p:spTgt spid="20"/>
                                            </p:tgtEl>
                                            <p:attrNameLst>
                                              <p:attrName>style.visibility</p:attrName>
                                            </p:attrNameLst>
                                          </p:cBhvr>
                                          <p:to>
                                            <p:strVal val="visible"/>
                                          </p:to>
                                        </p:set>
                                        <p:set>
                                          <p:cBhvr>
                                            <p:cTn id="36" dur="114" fill="hold">
                                              <p:stCondLst>
                                                <p:cond delay="0"/>
                                              </p:stCondLst>
                                            </p:cTn>
                                            <p:tgtEl>
                                              <p:spTgt spid="20"/>
                                            </p:tgtEl>
                                            <p:attrNameLst>
                                              <p:attrName>style.rotation</p:attrName>
                                            </p:attrNameLst>
                                          </p:cBhvr>
                                          <p:to>
                                            <p:strVal val="-45.0"/>
                                          </p:to>
                                        </p:set>
                                        <p:anim calcmode="lin" valueType="num">
                                          <p:cBhvr>
                                            <p:cTn id="37"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38"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39"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40"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par>
                                    <p:cTn id="41" presetID="6" presetClass="emph" presetSubtype="0" accel="100000" fill="hold" grpId="1" nodeType="withEffect">
                                      <p:stCondLst>
                                        <p:cond delay="500"/>
                                      </p:stCondLst>
                                      <p:iterate type="lt">
                                        <p:tmPct val="10000"/>
                                      </p:iterate>
                                      <p:childTnLst>
                                        <p:animScale>
                                          <p:cBhvr>
                                            <p:cTn id="42" dur="250"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0" grpId="0"/>
          <p:bldP spid="20" grpId="1"/>
          <p:bldP spid="2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xmlns="" id="{B46A2278-3123-4B9C-99F8-F05AD09AC4E6}"/>
              </a:ext>
            </a:extLst>
          </p:cNvPr>
          <p:cNvGraphicFramePr/>
          <p:nvPr>
            <p:extLst>
              <p:ext uri="{D42A27DB-BD31-4B8C-83A1-F6EECF244321}">
                <p14:modId xmlns:p14="http://schemas.microsoft.com/office/powerpoint/2010/main" val="79276738"/>
              </p:ext>
            </p:extLst>
          </p:nvPr>
        </p:nvGraphicFramePr>
        <p:xfrm>
          <a:off x="2158907" y="2154588"/>
          <a:ext cx="7874187" cy="30633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26">
            <a:extLst>
              <a:ext uri="{FF2B5EF4-FFF2-40B4-BE49-F238E27FC236}">
                <a16:creationId xmlns:a16="http://schemas.microsoft.com/office/drawing/2014/main" xmlns="" id="{E24B7179-D5D0-43E0-8657-31C3C578A375}"/>
              </a:ext>
            </a:extLst>
          </p:cNvPr>
          <p:cNvSpPr txBox="1"/>
          <p:nvPr/>
        </p:nvSpPr>
        <p:spPr>
          <a:xfrm>
            <a:off x="5542893" y="5415396"/>
            <a:ext cx="1907707" cy="340671"/>
          </a:xfrm>
          <a:prstGeom prst="rect">
            <a:avLst/>
          </a:prstGeom>
          <a:noFill/>
        </p:spPr>
        <p:txBody>
          <a:bodyPr wrap="square" rtlCol="0">
            <a:spAutoFit/>
          </a:bodyPr>
          <a:lstStyle/>
          <a:p>
            <a:pPr>
              <a:lnSpc>
                <a:spcPct val="150000"/>
              </a:lnSpc>
            </a:pPr>
            <a:r>
              <a:rPr lang="en-US" altLang="zh-CN" sz="1200" dirty="0">
                <a:solidFill>
                  <a:schemeClr val="bg1"/>
                </a:solidFill>
                <a:latin typeface="叶根友刀锋黑草" panose="02010601030101010101" pitchFamily="2" charset="-122"/>
                <a:ea typeface="叶根友刀锋黑草" panose="02010601030101010101" pitchFamily="2" charset="-122"/>
              </a:rPr>
              <a:t>YOUR TITLE</a:t>
            </a:r>
          </a:p>
        </p:txBody>
      </p:sp>
      <p:sp>
        <p:nvSpPr>
          <p:cNvPr id="5" name="TextBox 30">
            <a:extLst>
              <a:ext uri="{FF2B5EF4-FFF2-40B4-BE49-F238E27FC236}">
                <a16:creationId xmlns:a16="http://schemas.microsoft.com/office/drawing/2014/main" xmlns="" id="{708343C6-9382-48A4-B189-C817090A23CE}"/>
              </a:ext>
            </a:extLst>
          </p:cNvPr>
          <p:cNvSpPr txBox="1"/>
          <p:nvPr/>
        </p:nvSpPr>
        <p:spPr>
          <a:xfrm>
            <a:off x="8223128" y="5417898"/>
            <a:ext cx="1907707" cy="340671"/>
          </a:xfrm>
          <a:prstGeom prst="rect">
            <a:avLst/>
          </a:prstGeom>
          <a:noFill/>
        </p:spPr>
        <p:txBody>
          <a:bodyPr wrap="square" rtlCol="0">
            <a:spAutoFit/>
          </a:bodyPr>
          <a:lstStyle/>
          <a:p>
            <a:pPr>
              <a:lnSpc>
                <a:spcPct val="150000"/>
              </a:lnSpc>
            </a:pPr>
            <a:r>
              <a:rPr lang="en-US" altLang="zh-CN" sz="1200" dirty="0">
                <a:solidFill>
                  <a:schemeClr val="bg1"/>
                </a:solidFill>
                <a:latin typeface="叶根友刀锋黑草" panose="02010601030101010101" pitchFamily="2" charset="-122"/>
                <a:ea typeface="叶根友刀锋黑草" panose="02010601030101010101" pitchFamily="2" charset="-122"/>
              </a:rPr>
              <a:t>YOUR TITLE</a:t>
            </a:r>
          </a:p>
        </p:txBody>
      </p:sp>
      <p:sp>
        <p:nvSpPr>
          <p:cNvPr id="7" name="Rectangle 31">
            <a:extLst>
              <a:ext uri="{FF2B5EF4-FFF2-40B4-BE49-F238E27FC236}">
                <a16:creationId xmlns:a16="http://schemas.microsoft.com/office/drawing/2014/main" xmlns="" id="{3F6B295F-A331-4767-A8D8-CA7CF3A07ECD}"/>
              </a:ext>
            </a:extLst>
          </p:cNvPr>
          <p:cNvSpPr/>
          <p:nvPr/>
        </p:nvSpPr>
        <p:spPr>
          <a:xfrm>
            <a:off x="5381662" y="5534964"/>
            <a:ext cx="130335" cy="13033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Rectangle 32">
            <a:extLst>
              <a:ext uri="{FF2B5EF4-FFF2-40B4-BE49-F238E27FC236}">
                <a16:creationId xmlns:a16="http://schemas.microsoft.com/office/drawing/2014/main" xmlns="" id="{E20CBEEA-88EA-426E-BCBA-98DFBA4C5A87}"/>
              </a:ext>
            </a:extLst>
          </p:cNvPr>
          <p:cNvSpPr/>
          <p:nvPr/>
        </p:nvSpPr>
        <p:spPr>
          <a:xfrm>
            <a:off x="8049763" y="5534964"/>
            <a:ext cx="130335" cy="130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矩形 8">
            <a:extLst>
              <a:ext uri="{FF2B5EF4-FFF2-40B4-BE49-F238E27FC236}">
                <a16:creationId xmlns:a16="http://schemas.microsoft.com/office/drawing/2014/main" xmlns="" id="{BC8C3B31-6F0C-4012-93E4-27432D47D488}"/>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4"/>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10" name="直接连接符 9">
            <a:extLst>
              <a:ext uri="{FF2B5EF4-FFF2-40B4-BE49-F238E27FC236}">
                <a16:creationId xmlns:a16="http://schemas.microsoft.com/office/drawing/2014/main" xmlns="" id="{1B5499EE-0F8F-487D-8D10-75AD89E80E6A}"/>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792095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2" presetClass="entr" presetSubtype="4" fill="hold" grpId="0" nodeType="afterEffect">
                                      <p:stCondLst>
                                        <p:cond delay="0"/>
                                      </p:stCondLst>
                                      <p:childTnLst>
                                        <p:set>
                                          <p:cBhvr>
                                            <p:cTn id="1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17" dur="250"/>
                                            <p:tgtEl>
                                              <p:spTgt spid="2">
                                                <p:graphicEl>
                                                  <a:chart seriesIdx="-3" categoryIdx="-3" bldStep="gridLegend"/>
                                                </p:graphicEl>
                                              </p:spTgt>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
                                                <p:graphicEl>
                                                  <a:chart seriesIdx="0" categoryIdx="0" bldStep="ptInCategory"/>
                                                </p:graphicEl>
                                              </p:spTgt>
                                            </p:tgtEl>
                                            <p:attrNameLst>
                                              <p:attrName>style.visibility</p:attrName>
                                            </p:attrNameLst>
                                          </p:cBhvr>
                                          <p:to>
                                            <p:strVal val="visible"/>
                                          </p:to>
                                        </p:set>
                                        <p:animEffect transition="in" filter="wipe(down)">
                                          <p:cBhvr>
                                            <p:cTn id="21" dur="250"/>
                                            <p:tgtEl>
                                              <p:spTgt spid="2">
                                                <p:graphicEl>
                                                  <a:chart seriesIdx="0" categoryIdx="0" bldStep="ptInCategory"/>
                                                </p:graphicEl>
                                              </p:spTgt>
                                            </p:tgtEl>
                                          </p:cBhvr>
                                        </p:animEffect>
                                      </p:childTnLst>
                                    </p:cTn>
                                  </p:par>
                                </p:childTnLst>
                              </p:cTn>
                            </p:par>
                            <p:par>
                              <p:cTn id="22" fill="hold">
                                <p:stCondLst>
                                  <p:cond delay="1250"/>
                                </p:stCondLst>
                                <p:childTnLst>
                                  <p:par>
                                    <p:cTn id="23" presetID="22" presetClass="entr" presetSubtype="4" fill="hold" grpId="0" nodeType="afterEffect">
                                      <p:stCondLst>
                                        <p:cond delay="0"/>
                                      </p:stCondLst>
                                      <p:childTnLst>
                                        <p:set>
                                          <p:cBhvr>
                                            <p:cTn id="24" dur="1" fill="hold">
                                              <p:stCondLst>
                                                <p:cond delay="0"/>
                                              </p:stCondLst>
                                            </p:cTn>
                                            <p:tgtEl>
                                              <p:spTgt spid="2">
                                                <p:graphicEl>
                                                  <a:chart seriesIdx="1" categoryIdx="0" bldStep="ptInCategory"/>
                                                </p:graphicEl>
                                              </p:spTgt>
                                            </p:tgtEl>
                                            <p:attrNameLst>
                                              <p:attrName>style.visibility</p:attrName>
                                            </p:attrNameLst>
                                          </p:cBhvr>
                                          <p:to>
                                            <p:strVal val="visible"/>
                                          </p:to>
                                        </p:set>
                                        <p:animEffect transition="in" filter="wipe(down)">
                                          <p:cBhvr>
                                            <p:cTn id="25" dur="250"/>
                                            <p:tgtEl>
                                              <p:spTgt spid="2">
                                                <p:graphicEl>
                                                  <a:chart seriesIdx="1" categoryIdx="0" bldStep="ptInCategory"/>
                                                </p:graphicEl>
                                              </p:spTgt>
                                            </p:tgtEl>
                                          </p:cBhvr>
                                        </p:animEffect>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2">
                                                <p:graphicEl>
                                                  <a:chart seriesIdx="0" categoryIdx="1" bldStep="ptInCategory"/>
                                                </p:graphicEl>
                                              </p:spTgt>
                                            </p:tgtEl>
                                            <p:attrNameLst>
                                              <p:attrName>style.visibility</p:attrName>
                                            </p:attrNameLst>
                                          </p:cBhvr>
                                          <p:to>
                                            <p:strVal val="visible"/>
                                          </p:to>
                                        </p:set>
                                        <p:animEffect transition="in" filter="wipe(down)">
                                          <p:cBhvr>
                                            <p:cTn id="29" dur="250"/>
                                            <p:tgtEl>
                                              <p:spTgt spid="2">
                                                <p:graphicEl>
                                                  <a:chart seriesIdx="0" categoryIdx="1" bldStep="ptInCategory"/>
                                                </p:graphicEl>
                                              </p:spTgt>
                                            </p:tgtEl>
                                          </p:cBhvr>
                                        </p:animEffect>
                                      </p:childTnLst>
                                    </p:cTn>
                                  </p:par>
                                </p:childTnLst>
                              </p:cTn>
                            </p:par>
                            <p:par>
                              <p:cTn id="30" fill="hold">
                                <p:stCondLst>
                                  <p:cond delay="1750"/>
                                </p:stCondLst>
                                <p:childTnLst>
                                  <p:par>
                                    <p:cTn id="31" presetID="22" presetClass="entr" presetSubtype="4" fill="hold" grpId="0" nodeType="afterEffect">
                                      <p:stCondLst>
                                        <p:cond delay="0"/>
                                      </p:stCondLst>
                                      <p:childTnLst>
                                        <p:set>
                                          <p:cBhvr>
                                            <p:cTn id="32" dur="1" fill="hold">
                                              <p:stCondLst>
                                                <p:cond delay="0"/>
                                              </p:stCondLst>
                                            </p:cTn>
                                            <p:tgtEl>
                                              <p:spTgt spid="2">
                                                <p:graphicEl>
                                                  <a:chart seriesIdx="1" categoryIdx="1" bldStep="ptInCategory"/>
                                                </p:graphicEl>
                                              </p:spTgt>
                                            </p:tgtEl>
                                            <p:attrNameLst>
                                              <p:attrName>style.visibility</p:attrName>
                                            </p:attrNameLst>
                                          </p:cBhvr>
                                          <p:to>
                                            <p:strVal val="visible"/>
                                          </p:to>
                                        </p:set>
                                        <p:animEffect transition="in" filter="wipe(down)">
                                          <p:cBhvr>
                                            <p:cTn id="33" dur="250"/>
                                            <p:tgtEl>
                                              <p:spTgt spid="2">
                                                <p:graphicEl>
                                                  <a:chart seriesIdx="1" categoryIdx="1" bldStep="ptInCategory"/>
                                                </p:graphicEl>
                                              </p:spTgt>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2">
                                                <p:graphicEl>
                                                  <a:chart seriesIdx="0" categoryIdx="2" bldStep="ptInCategory"/>
                                                </p:graphicEl>
                                              </p:spTgt>
                                            </p:tgtEl>
                                            <p:attrNameLst>
                                              <p:attrName>style.visibility</p:attrName>
                                            </p:attrNameLst>
                                          </p:cBhvr>
                                          <p:to>
                                            <p:strVal val="visible"/>
                                          </p:to>
                                        </p:set>
                                        <p:animEffect transition="in" filter="wipe(down)">
                                          <p:cBhvr>
                                            <p:cTn id="37" dur="250"/>
                                            <p:tgtEl>
                                              <p:spTgt spid="2">
                                                <p:graphicEl>
                                                  <a:chart seriesIdx="0" categoryIdx="2" bldStep="ptInCategory"/>
                                                </p:graphicEl>
                                              </p:spTgt>
                                            </p:tgtEl>
                                          </p:cBhvr>
                                        </p:animEffect>
                                      </p:childTnLst>
                                    </p:cTn>
                                  </p:par>
                                </p:childTnLst>
                              </p:cTn>
                            </p:par>
                            <p:par>
                              <p:cTn id="38" fill="hold">
                                <p:stCondLst>
                                  <p:cond delay="2250"/>
                                </p:stCondLst>
                                <p:childTnLst>
                                  <p:par>
                                    <p:cTn id="39" presetID="22" presetClass="entr" presetSubtype="4" fill="hold" grpId="0" nodeType="afterEffect">
                                      <p:stCondLst>
                                        <p:cond delay="0"/>
                                      </p:stCondLst>
                                      <p:childTnLst>
                                        <p:set>
                                          <p:cBhvr>
                                            <p:cTn id="40" dur="1" fill="hold">
                                              <p:stCondLst>
                                                <p:cond delay="0"/>
                                              </p:stCondLst>
                                            </p:cTn>
                                            <p:tgtEl>
                                              <p:spTgt spid="2">
                                                <p:graphicEl>
                                                  <a:chart seriesIdx="1" categoryIdx="2" bldStep="ptInCategory"/>
                                                </p:graphicEl>
                                              </p:spTgt>
                                            </p:tgtEl>
                                            <p:attrNameLst>
                                              <p:attrName>style.visibility</p:attrName>
                                            </p:attrNameLst>
                                          </p:cBhvr>
                                          <p:to>
                                            <p:strVal val="visible"/>
                                          </p:to>
                                        </p:set>
                                        <p:animEffect transition="in" filter="wipe(down)">
                                          <p:cBhvr>
                                            <p:cTn id="41" dur="250"/>
                                            <p:tgtEl>
                                              <p:spTgt spid="2">
                                                <p:graphicEl>
                                                  <a:chart seriesIdx="1" categoryIdx="2" bldStep="ptInCategory"/>
                                                </p:graphicEl>
                                              </p:spTgt>
                                            </p:tgtEl>
                                          </p:cBhvr>
                                        </p:animEffect>
                                      </p:childTnLst>
                                    </p:cTn>
                                  </p:par>
                                </p:childTnLst>
                              </p:cTn>
                            </p:par>
                            <p:par>
                              <p:cTn id="42" fill="hold">
                                <p:stCondLst>
                                  <p:cond delay="2500"/>
                                </p:stCondLst>
                                <p:childTnLst>
                                  <p:par>
                                    <p:cTn id="43" presetID="22" presetClass="entr" presetSubtype="4" fill="hold" grpId="0" nodeType="afterEffect">
                                      <p:stCondLst>
                                        <p:cond delay="0"/>
                                      </p:stCondLst>
                                      <p:childTnLst>
                                        <p:set>
                                          <p:cBhvr>
                                            <p:cTn id="44" dur="1" fill="hold">
                                              <p:stCondLst>
                                                <p:cond delay="0"/>
                                              </p:stCondLst>
                                            </p:cTn>
                                            <p:tgtEl>
                                              <p:spTgt spid="2">
                                                <p:graphicEl>
                                                  <a:chart seriesIdx="0" categoryIdx="3" bldStep="ptInCategory"/>
                                                </p:graphicEl>
                                              </p:spTgt>
                                            </p:tgtEl>
                                            <p:attrNameLst>
                                              <p:attrName>style.visibility</p:attrName>
                                            </p:attrNameLst>
                                          </p:cBhvr>
                                          <p:to>
                                            <p:strVal val="visible"/>
                                          </p:to>
                                        </p:set>
                                        <p:animEffect transition="in" filter="wipe(down)">
                                          <p:cBhvr>
                                            <p:cTn id="45" dur="250"/>
                                            <p:tgtEl>
                                              <p:spTgt spid="2">
                                                <p:graphicEl>
                                                  <a:chart seriesIdx="0" categoryIdx="3" bldStep="ptInCategory"/>
                                                </p:graphicEl>
                                              </p:spTgt>
                                            </p:tgtEl>
                                          </p:cBhvr>
                                        </p:animEffect>
                                      </p:childTnLst>
                                    </p:cTn>
                                  </p:par>
                                </p:childTnLst>
                              </p:cTn>
                            </p:par>
                            <p:par>
                              <p:cTn id="46" fill="hold">
                                <p:stCondLst>
                                  <p:cond delay="2750"/>
                                </p:stCondLst>
                                <p:childTnLst>
                                  <p:par>
                                    <p:cTn id="47" presetID="22" presetClass="entr" presetSubtype="4" fill="hold" grpId="0" nodeType="afterEffect">
                                      <p:stCondLst>
                                        <p:cond delay="0"/>
                                      </p:stCondLst>
                                      <p:childTnLst>
                                        <p:set>
                                          <p:cBhvr>
                                            <p:cTn id="48" dur="1" fill="hold">
                                              <p:stCondLst>
                                                <p:cond delay="0"/>
                                              </p:stCondLst>
                                            </p:cTn>
                                            <p:tgtEl>
                                              <p:spTgt spid="2">
                                                <p:graphicEl>
                                                  <a:chart seriesIdx="1" categoryIdx="3" bldStep="ptInCategory"/>
                                                </p:graphicEl>
                                              </p:spTgt>
                                            </p:tgtEl>
                                            <p:attrNameLst>
                                              <p:attrName>style.visibility</p:attrName>
                                            </p:attrNameLst>
                                          </p:cBhvr>
                                          <p:to>
                                            <p:strVal val="visible"/>
                                          </p:to>
                                        </p:set>
                                        <p:animEffect transition="in" filter="wipe(down)">
                                          <p:cBhvr>
                                            <p:cTn id="49" dur="250"/>
                                            <p:tgtEl>
                                              <p:spTgt spid="2">
                                                <p:graphicEl>
                                                  <a:chart seriesIdx="1" categoryIdx="3" bldStep="ptInCategory"/>
                                                </p:graphicEl>
                                              </p:spTgt>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250"/>
                                            <p:tgtEl>
                                              <p:spTgt spid="4"/>
                                            </p:tgtEl>
                                          </p:cBhvr>
                                        </p:animEffect>
                                      </p:childTnLst>
                                    </p:cTn>
                                  </p:par>
                                </p:childTnLst>
                              </p:cTn>
                            </p:par>
                            <p:par>
                              <p:cTn id="54" fill="hold">
                                <p:stCondLst>
                                  <p:cond delay="3250"/>
                                </p:stCondLst>
                                <p:childTnLst>
                                  <p:par>
                                    <p:cTn id="55" presetID="22" presetClass="entr" presetSubtype="4"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250"/>
                                            <p:tgtEl>
                                              <p:spTgt spid="5"/>
                                            </p:tgtEl>
                                          </p:cBhvr>
                                        </p:animEffect>
                                      </p:childTnLst>
                                    </p:cTn>
                                  </p:par>
                                </p:childTnLst>
                              </p:cTn>
                            </p:par>
                            <p:par>
                              <p:cTn id="58" fill="hold">
                                <p:stCondLst>
                                  <p:cond delay="35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250"/>
                                            <p:tgtEl>
                                              <p:spTgt spid="7"/>
                                            </p:tgtEl>
                                          </p:cBhvr>
                                        </p:animEffect>
                                      </p:childTnLst>
                                    </p:cTn>
                                  </p:par>
                                </p:childTnLst>
                              </p:cTn>
                            </p:par>
                            <p:par>
                              <p:cTn id="62" fill="hold">
                                <p:stCondLst>
                                  <p:cond delay="3750"/>
                                </p:stCondLst>
                                <p:childTnLst>
                                  <p:par>
                                    <p:cTn id="63" presetID="22" presetClass="entr" presetSubtype="4"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El"/>
            </p:bldSub>
          </p:bldGraphic>
          <p:bldP spid="4" grpId="0"/>
          <p:bldP spid="5" grpId="0"/>
          <p:bldP spid="7" grpId="0" animBg="1"/>
          <p:bldP spid="8"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2" presetClass="entr" presetSubtype="4" fill="hold"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2" presetClass="entr" presetSubtype="4" fill="hold" grpId="0" nodeType="afterEffect">
                                      <p:stCondLst>
                                        <p:cond delay="0"/>
                                      </p:stCondLst>
                                      <p:childTnLst>
                                        <p:set>
                                          <p:cBhvr>
                                            <p:cTn id="1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17" dur="250"/>
                                            <p:tgtEl>
                                              <p:spTgt spid="2">
                                                <p:graphicEl>
                                                  <a:chart seriesIdx="-3" categoryIdx="-3" bldStep="gridLegend"/>
                                                </p:graphicEl>
                                              </p:spTgt>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
                                                <p:graphicEl>
                                                  <a:chart seriesIdx="0" categoryIdx="0" bldStep="ptInCategory"/>
                                                </p:graphicEl>
                                              </p:spTgt>
                                            </p:tgtEl>
                                            <p:attrNameLst>
                                              <p:attrName>style.visibility</p:attrName>
                                            </p:attrNameLst>
                                          </p:cBhvr>
                                          <p:to>
                                            <p:strVal val="visible"/>
                                          </p:to>
                                        </p:set>
                                        <p:animEffect transition="in" filter="wipe(down)">
                                          <p:cBhvr>
                                            <p:cTn id="21" dur="250"/>
                                            <p:tgtEl>
                                              <p:spTgt spid="2">
                                                <p:graphicEl>
                                                  <a:chart seriesIdx="0" categoryIdx="0" bldStep="ptInCategory"/>
                                                </p:graphicEl>
                                              </p:spTgt>
                                            </p:tgtEl>
                                          </p:cBhvr>
                                        </p:animEffect>
                                      </p:childTnLst>
                                    </p:cTn>
                                  </p:par>
                                </p:childTnLst>
                              </p:cTn>
                            </p:par>
                            <p:par>
                              <p:cTn id="22" fill="hold">
                                <p:stCondLst>
                                  <p:cond delay="1250"/>
                                </p:stCondLst>
                                <p:childTnLst>
                                  <p:par>
                                    <p:cTn id="23" presetID="22" presetClass="entr" presetSubtype="4" fill="hold" grpId="0" nodeType="afterEffect">
                                      <p:stCondLst>
                                        <p:cond delay="0"/>
                                      </p:stCondLst>
                                      <p:childTnLst>
                                        <p:set>
                                          <p:cBhvr>
                                            <p:cTn id="24" dur="1" fill="hold">
                                              <p:stCondLst>
                                                <p:cond delay="0"/>
                                              </p:stCondLst>
                                            </p:cTn>
                                            <p:tgtEl>
                                              <p:spTgt spid="2">
                                                <p:graphicEl>
                                                  <a:chart seriesIdx="1" categoryIdx="0" bldStep="ptInCategory"/>
                                                </p:graphicEl>
                                              </p:spTgt>
                                            </p:tgtEl>
                                            <p:attrNameLst>
                                              <p:attrName>style.visibility</p:attrName>
                                            </p:attrNameLst>
                                          </p:cBhvr>
                                          <p:to>
                                            <p:strVal val="visible"/>
                                          </p:to>
                                        </p:set>
                                        <p:animEffect transition="in" filter="wipe(down)">
                                          <p:cBhvr>
                                            <p:cTn id="25" dur="250"/>
                                            <p:tgtEl>
                                              <p:spTgt spid="2">
                                                <p:graphicEl>
                                                  <a:chart seriesIdx="1" categoryIdx="0" bldStep="ptInCategory"/>
                                                </p:graphicEl>
                                              </p:spTgt>
                                            </p:tgtEl>
                                          </p:cBhvr>
                                        </p:animEffect>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2">
                                                <p:graphicEl>
                                                  <a:chart seriesIdx="0" categoryIdx="1" bldStep="ptInCategory"/>
                                                </p:graphicEl>
                                              </p:spTgt>
                                            </p:tgtEl>
                                            <p:attrNameLst>
                                              <p:attrName>style.visibility</p:attrName>
                                            </p:attrNameLst>
                                          </p:cBhvr>
                                          <p:to>
                                            <p:strVal val="visible"/>
                                          </p:to>
                                        </p:set>
                                        <p:animEffect transition="in" filter="wipe(down)">
                                          <p:cBhvr>
                                            <p:cTn id="29" dur="250"/>
                                            <p:tgtEl>
                                              <p:spTgt spid="2">
                                                <p:graphicEl>
                                                  <a:chart seriesIdx="0" categoryIdx="1" bldStep="ptInCategory"/>
                                                </p:graphicEl>
                                              </p:spTgt>
                                            </p:tgtEl>
                                          </p:cBhvr>
                                        </p:animEffect>
                                      </p:childTnLst>
                                    </p:cTn>
                                  </p:par>
                                </p:childTnLst>
                              </p:cTn>
                            </p:par>
                            <p:par>
                              <p:cTn id="30" fill="hold">
                                <p:stCondLst>
                                  <p:cond delay="1750"/>
                                </p:stCondLst>
                                <p:childTnLst>
                                  <p:par>
                                    <p:cTn id="31" presetID="22" presetClass="entr" presetSubtype="4" fill="hold" grpId="0" nodeType="afterEffect">
                                      <p:stCondLst>
                                        <p:cond delay="0"/>
                                      </p:stCondLst>
                                      <p:childTnLst>
                                        <p:set>
                                          <p:cBhvr>
                                            <p:cTn id="32" dur="1" fill="hold">
                                              <p:stCondLst>
                                                <p:cond delay="0"/>
                                              </p:stCondLst>
                                            </p:cTn>
                                            <p:tgtEl>
                                              <p:spTgt spid="2">
                                                <p:graphicEl>
                                                  <a:chart seriesIdx="1" categoryIdx="1" bldStep="ptInCategory"/>
                                                </p:graphicEl>
                                              </p:spTgt>
                                            </p:tgtEl>
                                            <p:attrNameLst>
                                              <p:attrName>style.visibility</p:attrName>
                                            </p:attrNameLst>
                                          </p:cBhvr>
                                          <p:to>
                                            <p:strVal val="visible"/>
                                          </p:to>
                                        </p:set>
                                        <p:animEffect transition="in" filter="wipe(down)">
                                          <p:cBhvr>
                                            <p:cTn id="33" dur="250"/>
                                            <p:tgtEl>
                                              <p:spTgt spid="2">
                                                <p:graphicEl>
                                                  <a:chart seriesIdx="1" categoryIdx="1" bldStep="ptInCategory"/>
                                                </p:graphicEl>
                                              </p:spTgt>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2">
                                                <p:graphicEl>
                                                  <a:chart seriesIdx="0" categoryIdx="2" bldStep="ptInCategory"/>
                                                </p:graphicEl>
                                              </p:spTgt>
                                            </p:tgtEl>
                                            <p:attrNameLst>
                                              <p:attrName>style.visibility</p:attrName>
                                            </p:attrNameLst>
                                          </p:cBhvr>
                                          <p:to>
                                            <p:strVal val="visible"/>
                                          </p:to>
                                        </p:set>
                                        <p:animEffect transition="in" filter="wipe(down)">
                                          <p:cBhvr>
                                            <p:cTn id="37" dur="250"/>
                                            <p:tgtEl>
                                              <p:spTgt spid="2">
                                                <p:graphicEl>
                                                  <a:chart seriesIdx="0" categoryIdx="2" bldStep="ptInCategory"/>
                                                </p:graphicEl>
                                              </p:spTgt>
                                            </p:tgtEl>
                                          </p:cBhvr>
                                        </p:animEffect>
                                      </p:childTnLst>
                                    </p:cTn>
                                  </p:par>
                                </p:childTnLst>
                              </p:cTn>
                            </p:par>
                            <p:par>
                              <p:cTn id="38" fill="hold">
                                <p:stCondLst>
                                  <p:cond delay="2250"/>
                                </p:stCondLst>
                                <p:childTnLst>
                                  <p:par>
                                    <p:cTn id="39" presetID="22" presetClass="entr" presetSubtype="4" fill="hold" grpId="0" nodeType="afterEffect">
                                      <p:stCondLst>
                                        <p:cond delay="0"/>
                                      </p:stCondLst>
                                      <p:childTnLst>
                                        <p:set>
                                          <p:cBhvr>
                                            <p:cTn id="40" dur="1" fill="hold">
                                              <p:stCondLst>
                                                <p:cond delay="0"/>
                                              </p:stCondLst>
                                            </p:cTn>
                                            <p:tgtEl>
                                              <p:spTgt spid="2">
                                                <p:graphicEl>
                                                  <a:chart seriesIdx="1" categoryIdx="2" bldStep="ptInCategory"/>
                                                </p:graphicEl>
                                              </p:spTgt>
                                            </p:tgtEl>
                                            <p:attrNameLst>
                                              <p:attrName>style.visibility</p:attrName>
                                            </p:attrNameLst>
                                          </p:cBhvr>
                                          <p:to>
                                            <p:strVal val="visible"/>
                                          </p:to>
                                        </p:set>
                                        <p:animEffect transition="in" filter="wipe(down)">
                                          <p:cBhvr>
                                            <p:cTn id="41" dur="250"/>
                                            <p:tgtEl>
                                              <p:spTgt spid="2">
                                                <p:graphicEl>
                                                  <a:chart seriesIdx="1" categoryIdx="2" bldStep="ptInCategory"/>
                                                </p:graphicEl>
                                              </p:spTgt>
                                            </p:tgtEl>
                                          </p:cBhvr>
                                        </p:animEffect>
                                      </p:childTnLst>
                                    </p:cTn>
                                  </p:par>
                                </p:childTnLst>
                              </p:cTn>
                            </p:par>
                            <p:par>
                              <p:cTn id="42" fill="hold">
                                <p:stCondLst>
                                  <p:cond delay="2500"/>
                                </p:stCondLst>
                                <p:childTnLst>
                                  <p:par>
                                    <p:cTn id="43" presetID="22" presetClass="entr" presetSubtype="4" fill="hold" grpId="0" nodeType="afterEffect">
                                      <p:stCondLst>
                                        <p:cond delay="0"/>
                                      </p:stCondLst>
                                      <p:childTnLst>
                                        <p:set>
                                          <p:cBhvr>
                                            <p:cTn id="44" dur="1" fill="hold">
                                              <p:stCondLst>
                                                <p:cond delay="0"/>
                                              </p:stCondLst>
                                            </p:cTn>
                                            <p:tgtEl>
                                              <p:spTgt spid="2">
                                                <p:graphicEl>
                                                  <a:chart seriesIdx="0" categoryIdx="3" bldStep="ptInCategory"/>
                                                </p:graphicEl>
                                              </p:spTgt>
                                            </p:tgtEl>
                                            <p:attrNameLst>
                                              <p:attrName>style.visibility</p:attrName>
                                            </p:attrNameLst>
                                          </p:cBhvr>
                                          <p:to>
                                            <p:strVal val="visible"/>
                                          </p:to>
                                        </p:set>
                                        <p:animEffect transition="in" filter="wipe(down)">
                                          <p:cBhvr>
                                            <p:cTn id="45" dur="250"/>
                                            <p:tgtEl>
                                              <p:spTgt spid="2">
                                                <p:graphicEl>
                                                  <a:chart seriesIdx="0" categoryIdx="3" bldStep="ptInCategory"/>
                                                </p:graphicEl>
                                              </p:spTgt>
                                            </p:tgtEl>
                                          </p:cBhvr>
                                        </p:animEffect>
                                      </p:childTnLst>
                                    </p:cTn>
                                  </p:par>
                                </p:childTnLst>
                              </p:cTn>
                            </p:par>
                            <p:par>
                              <p:cTn id="46" fill="hold">
                                <p:stCondLst>
                                  <p:cond delay="2750"/>
                                </p:stCondLst>
                                <p:childTnLst>
                                  <p:par>
                                    <p:cTn id="47" presetID="22" presetClass="entr" presetSubtype="4" fill="hold" grpId="0" nodeType="afterEffect">
                                      <p:stCondLst>
                                        <p:cond delay="0"/>
                                      </p:stCondLst>
                                      <p:childTnLst>
                                        <p:set>
                                          <p:cBhvr>
                                            <p:cTn id="48" dur="1" fill="hold">
                                              <p:stCondLst>
                                                <p:cond delay="0"/>
                                              </p:stCondLst>
                                            </p:cTn>
                                            <p:tgtEl>
                                              <p:spTgt spid="2">
                                                <p:graphicEl>
                                                  <a:chart seriesIdx="1" categoryIdx="3" bldStep="ptInCategory"/>
                                                </p:graphicEl>
                                              </p:spTgt>
                                            </p:tgtEl>
                                            <p:attrNameLst>
                                              <p:attrName>style.visibility</p:attrName>
                                            </p:attrNameLst>
                                          </p:cBhvr>
                                          <p:to>
                                            <p:strVal val="visible"/>
                                          </p:to>
                                        </p:set>
                                        <p:animEffect transition="in" filter="wipe(down)">
                                          <p:cBhvr>
                                            <p:cTn id="49" dur="250"/>
                                            <p:tgtEl>
                                              <p:spTgt spid="2">
                                                <p:graphicEl>
                                                  <a:chart seriesIdx="1" categoryIdx="3" bldStep="ptInCategory"/>
                                                </p:graphicEl>
                                              </p:spTgt>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250"/>
                                            <p:tgtEl>
                                              <p:spTgt spid="4"/>
                                            </p:tgtEl>
                                          </p:cBhvr>
                                        </p:animEffect>
                                      </p:childTnLst>
                                    </p:cTn>
                                  </p:par>
                                </p:childTnLst>
                              </p:cTn>
                            </p:par>
                            <p:par>
                              <p:cTn id="54" fill="hold">
                                <p:stCondLst>
                                  <p:cond delay="3250"/>
                                </p:stCondLst>
                                <p:childTnLst>
                                  <p:par>
                                    <p:cTn id="55" presetID="22" presetClass="entr" presetSubtype="4"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250"/>
                                            <p:tgtEl>
                                              <p:spTgt spid="5"/>
                                            </p:tgtEl>
                                          </p:cBhvr>
                                        </p:animEffect>
                                      </p:childTnLst>
                                    </p:cTn>
                                  </p:par>
                                </p:childTnLst>
                              </p:cTn>
                            </p:par>
                            <p:par>
                              <p:cTn id="58" fill="hold">
                                <p:stCondLst>
                                  <p:cond delay="35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250"/>
                                            <p:tgtEl>
                                              <p:spTgt spid="7"/>
                                            </p:tgtEl>
                                          </p:cBhvr>
                                        </p:animEffect>
                                      </p:childTnLst>
                                    </p:cTn>
                                  </p:par>
                                </p:childTnLst>
                              </p:cTn>
                            </p:par>
                            <p:par>
                              <p:cTn id="62" fill="hold">
                                <p:stCondLst>
                                  <p:cond delay="3750"/>
                                </p:stCondLst>
                                <p:childTnLst>
                                  <p:par>
                                    <p:cTn id="63" presetID="22" presetClass="entr" presetSubtype="4"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El"/>
            </p:bldSub>
          </p:bldGraphic>
          <p:bldP spid="4" grpId="0"/>
          <p:bldP spid="5" grpId="0"/>
          <p:bldP spid="7" grpId="0" animBg="1"/>
          <p:bldP spid="8" grpId="0" animBg="1"/>
          <p:bldP spid="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PA_组合 2">
            <a:extLst>
              <a:ext uri="{FF2B5EF4-FFF2-40B4-BE49-F238E27FC236}">
                <a16:creationId xmlns:a16="http://schemas.microsoft.com/office/drawing/2014/main" xmlns="" id="{EF09E881-2028-445E-8848-E1C24407C4D2}"/>
              </a:ext>
            </a:extLst>
          </p:cNvPr>
          <p:cNvGrpSpPr/>
          <p:nvPr>
            <p:custDataLst>
              <p:tags r:id="rId1"/>
            </p:custDataLst>
          </p:nvPr>
        </p:nvGrpSpPr>
        <p:grpSpPr>
          <a:xfrm>
            <a:off x="4751786" y="1623979"/>
            <a:ext cx="1316724" cy="1462095"/>
            <a:chOff x="1389463" y="1569703"/>
            <a:chExt cx="1316724" cy="1462095"/>
          </a:xfrm>
          <a:blipFill>
            <a:blip r:embed="rId21"/>
            <a:stretch>
              <a:fillRect/>
            </a:stretch>
          </a:blipFill>
        </p:grpSpPr>
        <p:grpSp>
          <p:nvGrpSpPr>
            <p:cNvPr id="59" name="Group 29">
              <a:extLst>
                <a:ext uri="{FF2B5EF4-FFF2-40B4-BE49-F238E27FC236}">
                  <a16:creationId xmlns:a16="http://schemas.microsoft.com/office/drawing/2014/main" xmlns="" id="{9C7A323C-8515-493C-8270-C72DBD471677}"/>
                </a:ext>
              </a:extLst>
            </p:cNvPr>
            <p:cNvGrpSpPr/>
            <p:nvPr/>
          </p:nvGrpSpPr>
          <p:grpSpPr>
            <a:xfrm>
              <a:off x="1389463" y="1569703"/>
              <a:ext cx="1316724" cy="1462095"/>
              <a:chOff x="1044013" y="942906"/>
              <a:chExt cx="1316724" cy="1462095"/>
            </a:xfrm>
            <a:grpFill/>
          </p:grpSpPr>
          <p:sp>
            <p:nvSpPr>
              <p:cNvPr id="61" name="Freeform: Shape 31">
                <a:extLst>
                  <a:ext uri="{FF2B5EF4-FFF2-40B4-BE49-F238E27FC236}">
                    <a16:creationId xmlns:a16="http://schemas.microsoft.com/office/drawing/2014/main" xmlns="" id="{38B07467-9875-4382-898D-A05004F9A6AE}"/>
                  </a:ext>
                </a:extLst>
              </p:cNvPr>
              <p:cNvSpPr>
                <a:spLocks/>
              </p:cNvSpPr>
              <p:nvPr/>
            </p:nvSpPr>
            <p:spPr bwMode="auto">
              <a:xfrm>
                <a:off x="1235045" y="942906"/>
                <a:ext cx="872225" cy="944911"/>
              </a:xfrm>
              <a:custGeom>
                <a:avLst/>
                <a:gdLst>
                  <a:gd name="T0" fmla="*/ 1038 w 4126"/>
                  <a:gd name="T1" fmla="*/ 4471 h 4472"/>
                  <a:gd name="T2" fmla="*/ 1038 w 4126"/>
                  <a:gd name="T3" fmla="*/ 4471 h 4472"/>
                  <a:gd name="T4" fmla="*/ 532 w 4126"/>
                  <a:gd name="T5" fmla="*/ 3593 h 4472"/>
                  <a:gd name="T6" fmla="*/ 319 w 4126"/>
                  <a:gd name="T7" fmla="*/ 3699 h 4472"/>
                  <a:gd name="T8" fmla="*/ 26 w 4126"/>
                  <a:gd name="T9" fmla="*/ 3486 h 4472"/>
                  <a:gd name="T10" fmla="*/ 452 w 4126"/>
                  <a:gd name="T11" fmla="*/ 265 h 4472"/>
                  <a:gd name="T12" fmla="*/ 798 w 4126"/>
                  <a:gd name="T13" fmla="*/ 52 h 4472"/>
                  <a:gd name="T14" fmla="*/ 3779 w 4126"/>
                  <a:gd name="T15" fmla="*/ 1303 h 4472"/>
                  <a:gd name="T16" fmla="*/ 3832 w 4126"/>
                  <a:gd name="T17" fmla="*/ 1677 h 4472"/>
                  <a:gd name="T18" fmla="*/ 3619 w 4126"/>
                  <a:gd name="T19" fmla="*/ 1809 h 4472"/>
                  <a:gd name="T20" fmla="*/ 4125 w 4126"/>
                  <a:gd name="T21" fmla="*/ 2687 h 4472"/>
                  <a:gd name="T22" fmla="*/ 1038 w 4126"/>
                  <a:gd name="T23" fmla="*/ 447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1038" y="4471"/>
                    </a:moveTo>
                    <a:lnTo>
                      <a:pt x="1038" y="4471"/>
                    </a:lnTo>
                    <a:cubicBezTo>
                      <a:pt x="532" y="3593"/>
                      <a:pt x="532" y="3593"/>
                      <a:pt x="532" y="3593"/>
                    </a:cubicBezTo>
                    <a:cubicBezTo>
                      <a:pt x="319" y="3699"/>
                      <a:pt x="319" y="3699"/>
                      <a:pt x="319" y="3699"/>
                    </a:cubicBezTo>
                    <a:cubicBezTo>
                      <a:pt x="159" y="3806"/>
                      <a:pt x="0" y="3672"/>
                      <a:pt x="26" y="3486"/>
                    </a:cubicBezTo>
                    <a:cubicBezTo>
                      <a:pt x="452" y="265"/>
                      <a:pt x="452" y="265"/>
                      <a:pt x="452" y="265"/>
                    </a:cubicBezTo>
                    <a:cubicBezTo>
                      <a:pt x="478" y="80"/>
                      <a:pt x="611" y="0"/>
                      <a:pt x="798" y="52"/>
                    </a:cubicBezTo>
                    <a:cubicBezTo>
                      <a:pt x="3779" y="1303"/>
                      <a:pt x="3779" y="1303"/>
                      <a:pt x="3779" y="1303"/>
                    </a:cubicBezTo>
                    <a:cubicBezTo>
                      <a:pt x="3965" y="1384"/>
                      <a:pt x="3991" y="1596"/>
                      <a:pt x="3832" y="1677"/>
                    </a:cubicBezTo>
                    <a:cubicBezTo>
                      <a:pt x="3619" y="1809"/>
                      <a:pt x="3619" y="1809"/>
                      <a:pt x="3619" y="1809"/>
                    </a:cubicBezTo>
                    <a:cubicBezTo>
                      <a:pt x="4125" y="2687"/>
                      <a:pt x="4125" y="2687"/>
                      <a:pt x="4125" y="2687"/>
                    </a:cubicBezTo>
                    <a:cubicBezTo>
                      <a:pt x="3087" y="3273"/>
                      <a:pt x="2075" y="3858"/>
                      <a:pt x="1038" y="4471"/>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2" name="Freeform: Shape 32">
                <a:extLst>
                  <a:ext uri="{FF2B5EF4-FFF2-40B4-BE49-F238E27FC236}">
                    <a16:creationId xmlns:a16="http://schemas.microsoft.com/office/drawing/2014/main" xmlns="" id="{A0089327-EFBE-440D-BF9D-EE837D57A2DA}"/>
                  </a:ext>
                </a:extLst>
              </p:cNvPr>
              <p:cNvSpPr>
                <a:spLocks/>
              </p:cNvSpPr>
              <p:nvPr/>
            </p:nvSpPr>
            <p:spPr bwMode="auto">
              <a:xfrm>
                <a:off x="1044013" y="1184259"/>
                <a:ext cx="1316724" cy="1220742"/>
              </a:xfrm>
              <a:custGeom>
                <a:avLst/>
                <a:gdLst>
                  <a:gd name="T0" fmla="*/ 0 w 6230"/>
                  <a:gd name="T1" fmla="*/ 3593 h 5776"/>
                  <a:gd name="T2" fmla="*/ 6229 w 6230"/>
                  <a:gd name="T3" fmla="*/ 0 h 5776"/>
                  <a:gd name="T4" fmla="*/ 6229 w 6230"/>
                  <a:gd name="T5" fmla="*/ 4338 h 5776"/>
                  <a:gd name="T6" fmla="*/ 3780 w 6230"/>
                  <a:gd name="T7" fmla="*/ 5775 h 5776"/>
                  <a:gd name="T8" fmla="*/ 0 w 6230"/>
                  <a:gd name="T9" fmla="*/ 3593 h 5776"/>
                </a:gdLst>
                <a:ahLst/>
                <a:cxnLst>
                  <a:cxn ang="0">
                    <a:pos x="T0" y="T1"/>
                  </a:cxn>
                  <a:cxn ang="0">
                    <a:pos x="T2" y="T3"/>
                  </a:cxn>
                  <a:cxn ang="0">
                    <a:pos x="T4" y="T5"/>
                  </a:cxn>
                  <a:cxn ang="0">
                    <a:pos x="T6" y="T7"/>
                  </a:cxn>
                  <a:cxn ang="0">
                    <a:pos x="T8" y="T9"/>
                  </a:cxn>
                </a:cxnLst>
                <a:rect l="0" t="0" r="r" b="b"/>
                <a:pathLst>
                  <a:path w="6230" h="5776">
                    <a:moveTo>
                      <a:pt x="0" y="3593"/>
                    </a:moveTo>
                    <a:lnTo>
                      <a:pt x="6229" y="0"/>
                    </a:lnTo>
                    <a:lnTo>
                      <a:pt x="6229" y="4338"/>
                    </a:lnTo>
                    <a:lnTo>
                      <a:pt x="3780" y="5775"/>
                    </a:lnTo>
                    <a:lnTo>
                      <a:pt x="0" y="3593"/>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60" name="Rectangle 30">
              <a:extLst>
                <a:ext uri="{FF2B5EF4-FFF2-40B4-BE49-F238E27FC236}">
                  <a16:creationId xmlns:a16="http://schemas.microsoft.com/office/drawing/2014/main" xmlns="" id="{66CB3479-7E9D-4220-BAD1-CF7E13943D17}"/>
                </a:ext>
              </a:extLst>
            </p:cNvPr>
            <p:cNvSpPr/>
            <p:nvPr/>
          </p:nvSpPr>
          <p:spPr>
            <a:xfrm>
              <a:off x="1802796" y="2251341"/>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grpSp>
        <p:nvGrpSpPr>
          <p:cNvPr id="33" name="PA_组合 3">
            <a:extLst>
              <a:ext uri="{FF2B5EF4-FFF2-40B4-BE49-F238E27FC236}">
                <a16:creationId xmlns:a16="http://schemas.microsoft.com/office/drawing/2014/main" xmlns="" id="{CA5CBFA7-A884-404A-B3E6-F1F313636503}"/>
              </a:ext>
            </a:extLst>
          </p:cNvPr>
          <p:cNvGrpSpPr/>
          <p:nvPr>
            <p:custDataLst>
              <p:tags r:id="rId2"/>
            </p:custDataLst>
          </p:nvPr>
        </p:nvGrpSpPr>
        <p:grpSpPr>
          <a:xfrm>
            <a:off x="4020272" y="2669531"/>
            <a:ext cx="1502165" cy="1518939"/>
            <a:chOff x="657949" y="2615255"/>
            <a:chExt cx="1502165" cy="1518939"/>
          </a:xfrm>
          <a:blipFill>
            <a:blip r:embed="rId21"/>
            <a:stretch>
              <a:fillRect/>
            </a:stretch>
          </a:blipFill>
        </p:grpSpPr>
        <p:grpSp>
          <p:nvGrpSpPr>
            <p:cNvPr id="55" name="Group 25">
              <a:extLst>
                <a:ext uri="{FF2B5EF4-FFF2-40B4-BE49-F238E27FC236}">
                  <a16:creationId xmlns:a16="http://schemas.microsoft.com/office/drawing/2014/main" xmlns="" id="{46C7DE0B-A16F-4B62-A418-ADA40DCDC90A}"/>
                </a:ext>
              </a:extLst>
            </p:cNvPr>
            <p:cNvGrpSpPr/>
            <p:nvPr/>
          </p:nvGrpSpPr>
          <p:grpSpPr>
            <a:xfrm>
              <a:off x="657949" y="2615255"/>
              <a:ext cx="1502165" cy="1518939"/>
              <a:chOff x="657949" y="2615255"/>
              <a:chExt cx="1502165" cy="1518939"/>
            </a:xfrm>
            <a:grpFill/>
          </p:grpSpPr>
          <p:sp>
            <p:nvSpPr>
              <p:cNvPr id="57" name="Freeform: Shape 27">
                <a:extLst>
                  <a:ext uri="{FF2B5EF4-FFF2-40B4-BE49-F238E27FC236}">
                    <a16:creationId xmlns:a16="http://schemas.microsoft.com/office/drawing/2014/main" xmlns="" id="{C1B2E4BB-606F-4EB5-A571-0A7468FE7E05}"/>
                  </a:ext>
                </a:extLst>
              </p:cNvPr>
              <p:cNvSpPr>
                <a:spLocks/>
              </p:cNvSpPr>
              <p:nvPr/>
            </p:nvSpPr>
            <p:spPr bwMode="auto">
              <a:xfrm>
                <a:off x="657949" y="2891087"/>
                <a:ext cx="861043" cy="967275"/>
              </a:xfrm>
              <a:custGeom>
                <a:avLst/>
                <a:gdLst>
                  <a:gd name="T0" fmla="*/ 4072 w 4073"/>
                  <a:gd name="T1" fmla="*/ 4071 h 4578"/>
                  <a:gd name="T2" fmla="*/ 4072 w 4073"/>
                  <a:gd name="T3" fmla="*/ 4071 h 4578"/>
                  <a:gd name="T4" fmla="*/ 3061 w 4073"/>
                  <a:gd name="T5" fmla="*/ 4071 h 4578"/>
                  <a:gd name="T6" fmla="*/ 3061 w 4073"/>
                  <a:gd name="T7" fmla="*/ 4310 h 4578"/>
                  <a:gd name="T8" fmla="*/ 2714 w 4073"/>
                  <a:gd name="T9" fmla="*/ 4470 h 4578"/>
                  <a:gd name="T10" fmla="*/ 159 w 4073"/>
                  <a:gd name="T11" fmla="*/ 2500 h 4578"/>
                  <a:gd name="T12" fmla="*/ 159 w 4073"/>
                  <a:gd name="T13" fmla="*/ 2076 h 4578"/>
                  <a:gd name="T14" fmla="*/ 2714 w 4073"/>
                  <a:gd name="T15" fmla="*/ 107 h 4578"/>
                  <a:gd name="T16" fmla="*/ 3061 w 4073"/>
                  <a:gd name="T17" fmla="*/ 266 h 4578"/>
                  <a:gd name="T18" fmla="*/ 3061 w 4073"/>
                  <a:gd name="T19" fmla="*/ 505 h 4578"/>
                  <a:gd name="T20" fmla="*/ 4072 w 4073"/>
                  <a:gd name="T21" fmla="*/ 505 h 4578"/>
                  <a:gd name="T22" fmla="*/ 4072 w 4073"/>
                  <a:gd name="T23" fmla="*/ 4071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4072" y="4071"/>
                    </a:moveTo>
                    <a:lnTo>
                      <a:pt x="4072" y="4071"/>
                    </a:lnTo>
                    <a:cubicBezTo>
                      <a:pt x="3061" y="4071"/>
                      <a:pt x="3061" y="4071"/>
                      <a:pt x="3061" y="4071"/>
                    </a:cubicBezTo>
                    <a:cubicBezTo>
                      <a:pt x="3061" y="4310"/>
                      <a:pt x="3061" y="4310"/>
                      <a:pt x="3061" y="4310"/>
                    </a:cubicBezTo>
                    <a:cubicBezTo>
                      <a:pt x="3061" y="4497"/>
                      <a:pt x="2874" y="4577"/>
                      <a:pt x="2714" y="4470"/>
                    </a:cubicBezTo>
                    <a:cubicBezTo>
                      <a:pt x="159" y="2500"/>
                      <a:pt x="159" y="2500"/>
                      <a:pt x="159" y="2500"/>
                    </a:cubicBezTo>
                    <a:cubicBezTo>
                      <a:pt x="0" y="2368"/>
                      <a:pt x="0" y="2209"/>
                      <a:pt x="159" y="2076"/>
                    </a:cubicBezTo>
                    <a:cubicBezTo>
                      <a:pt x="2714" y="107"/>
                      <a:pt x="2714" y="107"/>
                      <a:pt x="2714" y="107"/>
                    </a:cubicBezTo>
                    <a:cubicBezTo>
                      <a:pt x="2874" y="0"/>
                      <a:pt x="3061" y="79"/>
                      <a:pt x="3061" y="266"/>
                    </a:cubicBezTo>
                    <a:cubicBezTo>
                      <a:pt x="3061" y="505"/>
                      <a:pt x="3061" y="505"/>
                      <a:pt x="3061" y="505"/>
                    </a:cubicBezTo>
                    <a:cubicBezTo>
                      <a:pt x="4072" y="505"/>
                      <a:pt x="4072" y="505"/>
                      <a:pt x="4072" y="505"/>
                    </a:cubicBezTo>
                    <a:cubicBezTo>
                      <a:pt x="4072" y="1703"/>
                      <a:pt x="4072" y="2874"/>
                      <a:pt x="4072" y="4071"/>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8" name="Freeform: Shape 28">
                <a:extLst>
                  <a:ext uri="{FF2B5EF4-FFF2-40B4-BE49-F238E27FC236}">
                    <a16:creationId xmlns:a16="http://schemas.microsoft.com/office/drawing/2014/main" xmlns="" id="{9D426D9A-BDCB-4BCD-94D8-7FFAE2A83537}"/>
                  </a:ext>
                </a:extLst>
              </p:cNvPr>
              <p:cNvSpPr>
                <a:spLocks/>
              </p:cNvSpPr>
              <p:nvPr/>
            </p:nvSpPr>
            <p:spPr bwMode="auto">
              <a:xfrm>
                <a:off x="1367098" y="2615255"/>
                <a:ext cx="793016" cy="1518939"/>
              </a:xfrm>
              <a:custGeom>
                <a:avLst/>
                <a:gdLst>
                  <a:gd name="T0" fmla="*/ 0 w 3754"/>
                  <a:gd name="T1" fmla="*/ 7186 h 7187"/>
                  <a:gd name="T2" fmla="*/ 0 w 3754"/>
                  <a:gd name="T3" fmla="*/ 0 h 7187"/>
                  <a:gd name="T4" fmla="*/ 3753 w 3754"/>
                  <a:gd name="T5" fmla="*/ 2183 h 7187"/>
                  <a:gd name="T6" fmla="*/ 3753 w 3754"/>
                  <a:gd name="T7" fmla="*/ 5003 h 7187"/>
                  <a:gd name="T8" fmla="*/ 0 w 3754"/>
                  <a:gd name="T9" fmla="*/ 7186 h 7187"/>
                </a:gdLst>
                <a:ahLst/>
                <a:cxnLst>
                  <a:cxn ang="0">
                    <a:pos x="T0" y="T1"/>
                  </a:cxn>
                  <a:cxn ang="0">
                    <a:pos x="T2" y="T3"/>
                  </a:cxn>
                  <a:cxn ang="0">
                    <a:pos x="T4" y="T5"/>
                  </a:cxn>
                  <a:cxn ang="0">
                    <a:pos x="T6" y="T7"/>
                  </a:cxn>
                  <a:cxn ang="0">
                    <a:pos x="T8" y="T9"/>
                  </a:cxn>
                </a:cxnLst>
                <a:rect l="0" t="0" r="r" b="b"/>
                <a:pathLst>
                  <a:path w="3754" h="7187">
                    <a:moveTo>
                      <a:pt x="0" y="7186"/>
                    </a:moveTo>
                    <a:lnTo>
                      <a:pt x="0" y="0"/>
                    </a:lnTo>
                    <a:lnTo>
                      <a:pt x="3753" y="2183"/>
                    </a:lnTo>
                    <a:lnTo>
                      <a:pt x="3753" y="5003"/>
                    </a:lnTo>
                    <a:lnTo>
                      <a:pt x="0" y="7186"/>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56" name="Rectangle 26">
              <a:extLst>
                <a:ext uri="{FF2B5EF4-FFF2-40B4-BE49-F238E27FC236}">
                  <a16:creationId xmlns:a16="http://schemas.microsoft.com/office/drawing/2014/main" xmlns="" id="{B97696A6-B7D3-4BAF-AF66-EB767CA8220B}"/>
                </a:ext>
              </a:extLst>
            </p:cNvPr>
            <p:cNvSpPr/>
            <p:nvPr/>
          </p:nvSpPr>
          <p:spPr>
            <a:xfrm>
              <a:off x="1298063" y="3216185"/>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grpSp>
        <p:nvGrpSpPr>
          <p:cNvPr id="34" name="PA_组合 4">
            <a:extLst>
              <a:ext uri="{FF2B5EF4-FFF2-40B4-BE49-F238E27FC236}">
                <a16:creationId xmlns:a16="http://schemas.microsoft.com/office/drawing/2014/main" xmlns="" id="{AC63D0C9-DDD3-4353-87EE-F81AD1915E87}"/>
              </a:ext>
            </a:extLst>
          </p:cNvPr>
          <p:cNvGrpSpPr/>
          <p:nvPr>
            <p:custDataLst>
              <p:tags r:id="rId3"/>
            </p:custDataLst>
          </p:nvPr>
        </p:nvGrpSpPr>
        <p:grpSpPr>
          <a:xfrm>
            <a:off x="4751786" y="3771926"/>
            <a:ext cx="1316724" cy="1462096"/>
            <a:chOff x="1389463" y="3717650"/>
            <a:chExt cx="1316724" cy="1462096"/>
          </a:xfrm>
          <a:blipFill>
            <a:blip r:embed="rId21"/>
            <a:stretch>
              <a:fillRect/>
            </a:stretch>
          </a:blipFill>
        </p:grpSpPr>
        <p:grpSp>
          <p:nvGrpSpPr>
            <p:cNvPr id="51" name="Group 21">
              <a:extLst>
                <a:ext uri="{FF2B5EF4-FFF2-40B4-BE49-F238E27FC236}">
                  <a16:creationId xmlns:a16="http://schemas.microsoft.com/office/drawing/2014/main" xmlns="" id="{701295AC-D009-48DA-8A47-8495597AB5A9}"/>
                </a:ext>
              </a:extLst>
            </p:cNvPr>
            <p:cNvGrpSpPr/>
            <p:nvPr/>
          </p:nvGrpSpPr>
          <p:grpSpPr>
            <a:xfrm>
              <a:off x="1389463" y="3717650"/>
              <a:ext cx="1316724" cy="1462096"/>
              <a:chOff x="1044013" y="3090853"/>
              <a:chExt cx="1316724" cy="1462096"/>
            </a:xfrm>
            <a:grpFill/>
          </p:grpSpPr>
          <p:sp>
            <p:nvSpPr>
              <p:cNvPr id="53" name="Freeform: Shape 23">
                <a:extLst>
                  <a:ext uri="{FF2B5EF4-FFF2-40B4-BE49-F238E27FC236}">
                    <a16:creationId xmlns:a16="http://schemas.microsoft.com/office/drawing/2014/main" xmlns="" id="{DDCDC7AA-50BC-42B2-B8D5-616D1DAC3AD9}"/>
                  </a:ext>
                </a:extLst>
              </p:cNvPr>
              <p:cNvSpPr>
                <a:spLocks/>
              </p:cNvSpPr>
              <p:nvPr/>
            </p:nvSpPr>
            <p:spPr bwMode="auto">
              <a:xfrm>
                <a:off x="1235045" y="3608038"/>
                <a:ext cx="872225" cy="944911"/>
              </a:xfrm>
              <a:custGeom>
                <a:avLst/>
                <a:gdLst>
                  <a:gd name="T0" fmla="*/ 4125 w 4126"/>
                  <a:gd name="T1" fmla="*/ 1784 h 4473"/>
                  <a:gd name="T2" fmla="*/ 4125 w 4126"/>
                  <a:gd name="T3" fmla="*/ 1784 h 4473"/>
                  <a:gd name="T4" fmla="*/ 3619 w 4126"/>
                  <a:gd name="T5" fmla="*/ 2662 h 4473"/>
                  <a:gd name="T6" fmla="*/ 3832 w 4126"/>
                  <a:gd name="T7" fmla="*/ 2795 h 4473"/>
                  <a:gd name="T8" fmla="*/ 3779 w 4126"/>
                  <a:gd name="T9" fmla="*/ 3168 h 4473"/>
                  <a:gd name="T10" fmla="*/ 798 w 4126"/>
                  <a:gd name="T11" fmla="*/ 4419 h 4473"/>
                  <a:gd name="T12" fmla="*/ 452 w 4126"/>
                  <a:gd name="T13" fmla="*/ 4206 h 4473"/>
                  <a:gd name="T14" fmla="*/ 26 w 4126"/>
                  <a:gd name="T15" fmla="*/ 986 h 4473"/>
                  <a:gd name="T16" fmla="*/ 319 w 4126"/>
                  <a:gd name="T17" fmla="*/ 773 h 4473"/>
                  <a:gd name="T18" fmla="*/ 532 w 4126"/>
                  <a:gd name="T19" fmla="*/ 879 h 4473"/>
                  <a:gd name="T20" fmla="*/ 1038 w 4126"/>
                  <a:gd name="T21" fmla="*/ 0 h 4473"/>
                  <a:gd name="T22" fmla="*/ 4125 w 4126"/>
                  <a:gd name="T23" fmla="*/ 1784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4125" y="1784"/>
                    </a:moveTo>
                    <a:lnTo>
                      <a:pt x="4125" y="1784"/>
                    </a:lnTo>
                    <a:cubicBezTo>
                      <a:pt x="3619" y="2662"/>
                      <a:pt x="3619" y="2662"/>
                      <a:pt x="3619" y="2662"/>
                    </a:cubicBezTo>
                    <a:cubicBezTo>
                      <a:pt x="3832" y="2795"/>
                      <a:pt x="3832" y="2795"/>
                      <a:pt x="3832" y="2795"/>
                    </a:cubicBezTo>
                    <a:cubicBezTo>
                      <a:pt x="3991" y="2875"/>
                      <a:pt x="3965" y="3088"/>
                      <a:pt x="3779" y="3168"/>
                    </a:cubicBezTo>
                    <a:cubicBezTo>
                      <a:pt x="798" y="4419"/>
                      <a:pt x="798" y="4419"/>
                      <a:pt x="798" y="4419"/>
                    </a:cubicBezTo>
                    <a:cubicBezTo>
                      <a:pt x="611" y="4472"/>
                      <a:pt x="478" y="4392"/>
                      <a:pt x="452" y="4206"/>
                    </a:cubicBezTo>
                    <a:cubicBezTo>
                      <a:pt x="26" y="986"/>
                      <a:pt x="26" y="986"/>
                      <a:pt x="26" y="986"/>
                    </a:cubicBezTo>
                    <a:cubicBezTo>
                      <a:pt x="0" y="799"/>
                      <a:pt x="159" y="666"/>
                      <a:pt x="319" y="773"/>
                    </a:cubicBezTo>
                    <a:cubicBezTo>
                      <a:pt x="532" y="879"/>
                      <a:pt x="532" y="879"/>
                      <a:pt x="532" y="879"/>
                    </a:cubicBezTo>
                    <a:cubicBezTo>
                      <a:pt x="1038" y="0"/>
                      <a:pt x="1038" y="0"/>
                      <a:pt x="1038" y="0"/>
                    </a:cubicBezTo>
                    <a:cubicBezTo>
                      <a:pt x="2075" y="613"/>
                      <a:pt x="3087" y="1199"/>
                      <a:pt x="4125" y="1784"/>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4" name="Freeform: Shape 24">
                <a:extLst>
                  <a:ext uri="{FF2B5EF4-FFF2-40B4-BE49-F238E27FC236}">
                    <a16:creationId xmlns:a16="http://schemas.microsoft.com/office/drawing/2014/main" xmlns="" id="{17890802-DDC6-4E49-80D0-CCE8DC0162DF}"/>
                  </a:ext>
                </a:extLst>
              </p:cNvPr>
              <p:cNvSpPr>
                <a:spLocks/>
              </p:cNvSpPr>
              <p:nvPr/>
            </p:nvSpPr>
            <p:spPr bwMode="auto">
              <a:xfrm>
                <a:off x="1044013" y="3090853"/>
                <a:ext cx="1316724" cy="1220742"/>
              </a:xfrm>
              <a:custGeom>
                <a:avLst/>
                <a:gdLst>
                  <a:gd name="T0" fmla="*/ 6229 w 6230"/>
                  <a:gd name="T1" fmla="*/ 5776 h 5777"/>
                  <a:gd name="T2" fmla="*/ 0 w 6230"/>
                  <a:gd name="T3" fmla="*/ 2183 h 5777"/>
                  <a:gd name="T4" fmla="*/ 3780 w 6230"/>
                  <a:gd name="T5" fmla="*/ 0 h 5777"/>
                  <a:gd name="T6" fmla="*/ 6229 w 6230"/>
                  <a:gd name="T7" fmla="*/ 1437 h 5777"/>
                  <a:gd name="T8" fmla="*/ 6229 w 6230"/>
                  <a:gd name="T9" fmla="*/ 5776 h 5777"/>
                </a:gdLst>
                <a:ahLst/>
                <a:cxnLst>
                  <a:cxn ang="0">
                    <a:pos x="T0" y="T1"/>
                  </a:cxn>
                  <a:cxn ang="0">
                    <a:pos x="T2" y="T3"/>
                  </a:cxn>
                  <a:cxn ang="0">
                    <a:pos x="T4" y="T5"/>
                  </a:cxn>
                  <a:cxn ang="0">
                    <a:pos x="T6" y="T7"/>
                  </a:cxn>
                  <a:cxn ang="0">
                    <a:pos x="T8" y="T9"/>
                  </a:cxn>
                </a:cxnLst>
                <a:rect l="0" t="0" r="r" b="b"/>
                <a:pathLst>
                  <a:path w="6230" h="5777">
                    <a:moveTo>
                      <a:pt x="6229" y="5776"/>
                    </a:moveTo>
                    <a:lnTo>
                      <a:pt x="0" y="2183"/>
                    </a:lnTo>
                    <a:lnTo>
                      <a:pt x="3780" y="0"/>
                    </a:lnTo>
                    <a:lnTo>
                      <a:pt x="6229" y="1437"/>
                    </a:lnTo>
                    <a:lnTo>
                      <a:pt x="6229" y="5776"/>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52" name="Rectangle 22">
              <a:extLst>
                <a:ext uri="{FF2B5EF4-FFF2-40B4-BE49-F238E27FC236}">
                  <a16:creationId xmlns:a16="http://schemas.microsoft.com/office/drawing/2014/main" xmlns="" id="{87319316-8F25-4D62-AD3F-BC55B3A6DBE5}"/>
                </a:ext>
              </a:extLst>
            </p:cNvPr>
            <p:cNvSpPr/>
            <p:nvPr/>
          </p:nvSpPr>
          <p:spPr>
            <a:xfrm>
              <a:off x="1802796" y="4076243"/>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grpSp>
        <p:nvGrpSpPr>
          <p:cNvPr id="35" name="PA_组合 5">
            <a:extLst>
              <a:ext uri="{FF2B5EF4-FFF2-40B4-BE49-F238E27FC236}">
                <a16:creationId xmlns:a16="http://schemas.microsoft.com/office/drawing/2014/main" xmlns="" id="{4411DAE7-3DD8-418B-BBDB-C1EFED818D9D}"/>
              </a:ext>
            </a:extLst>
          </p:cNvPr>
          <p:cNvGrpSpPr/>
          <p:nvPr>
            <p:custDataLst>
              <p:tags r:id="rId4"/>
            </p:custDataLst>
          </p:nvPr>
        </p:nvGrpSpPr>
        <p:grpSpPr>
          <a:xfrm>
            <a:off x="6123491" y="3771926"/>
            <a:ext cx="1316724" cy="1462096"/>
            <a:chOff x="2761168" y="3717650"/>
            <a:chExt cx="1316724" cy="1462096"/>
          </a:xfrm>
          <a:blipFill>
            <a:blip r:embed="rId21"/>
            <a:stretch>
              <a:fillRect/>
            </a:stretch>
          </a:blipFill>
        </p:grpSpPr>
        <p:grpSp>
          <p:nvGrpSpPr>
            <p:cNvPr id="47" name="Group 17">
              <a:extLst>
                <a:ext uri="{FF2B5EF4-FFF2-40B4-BE49-F238E27FC236}">
                  <a16:creationId xmlns:a16="http://schemas.microsoft.com/office/drawing/2014/main" xmlns="" id="{0664B1EF-8007-48CE-A606-0BBE185E81E1}"/>
                </a:ext>
              </a:extLst>
            </p:cNvPr>
            <p:cNvGrpSpPr/>
            <p:nvPr/>
          </p:nvGrpSpPr>
          <p:grpSpPr>
            <a:xfrm>
              <a:off x="2761168" y="3717650"/>
              <a:ext cx="1316724" cy="1462096"/>
              <a:chOff x="2415718" y="3090853"/>
              <a:chExt cx="1316724" cy="1462096"/>
            </a:xfrm>
            <a:grpFill/>
          </p:grpSpPr>
          <p:sp>
            <p:nvSpPr>
              <p:cNvPr id="49" name="Freeform: Shape 19">
                <a:extLst>
                  <a:ext uri="{FF2B5EF4-FFF2-40B4-BE49-F238E27FC236}">
                    <a16:creationId xmlns:a16="http://schemas.microsoft.com/office/drawing/2014/main" xmlns="" id="{06596F95-3A03-4EF2-9552-182664C53C08}"/>
                  </a:ext>
                </a:extLst>
              </p:cNvPr>
              <p:cNvSpPr>
                <a:spLocks/>
              </p:cNvSpPr>
              <p:nvPr/>
            </p:nvSpPr>
            <p:spPr bwMode="auto">
              <a:xfrm>
                <a:off x="2669185" y="3608038"/>
                <a:ext cx="872225" cy="944911"/>
              </a:xfrm>
              <a:custGeom>
                <a:avLst/>
                <a:gdLst>
                  <a:gd name="T0" fmla="*/ 3087 w 4126"/>
                  <a:gd name="T1" fmla="*/ 0 h 4473"/>
                  <a:gd name="T2" fmla="*/ 3087 w 4126"/>
                  <a:gd name="T3" fmla="*/ 0 h 4473"/>
                  <a:gd name="T4" fmla="*/ 3592 w 4126"/>
                  <a:gd name="T5" fmla="*/ 879 h 4473"/>
                  <a:gd name="T6" fmla="*/ 3805 w 4126"/>
                  <a:gd name="T7" fmla="*/ 773 h 4473"/>
                  <a:gd name="T8" fmla="*/ 4098 w 4126"/>
                  <a:gd name="T9" fmla="*/ 986 h 4473"/>
                  <a:gd name="T10" fmla="*/ 3672 w 4126"/>
                  <a:gd name="T11" fmla="*/ 4206 h 4473"/>
                  <a:gd name="T12" fmla="*/ 3327 w 4126"/>
                  <a:gd name="T13" fmla="*/ 4419 h 4473"/>
                  <a:gd name="T14" fmla="*/ 346 w 4126"/>
                  <a:gd name="T15" fmla="*/ 3168 h 4473"/>
                  <a:gd name="T16" fmla="*/ 292 w 4126"/>
                  <a:gd name="T17" fmla="*/ 2795 h 4473"/>
                  <a:gd name="T18" fmla="*/ 505 w 4126"/>
                  <a:gd name="T19" fmla="*/ 2662 h 4473"/>
                  <a:gd name="T20" fmla="*/ 0 w 4126"/>
                  <a:gd name="T21" fmla="*/ 1784 h 4473"/>
                  <a:gd name="T22" fmla="*/ 3087 w 4126"/>
                  <a:gd name="T23"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3087" y="0"/>
                    </a:moveTo>
                    <a:lnTo>
                      <a:pt x="3087" y="0"/>
                    </a:lnTo>
                    <a:cubicBezTo>
                      <a:pt x="3592" y="879"/>
                      <a:pt x="3592" y="879"/>
                      <a:pt x="3592" y="879"/>
                    </a:cubicBezTo>
                    <a:cubicBezTo>
                      <a:pt x="3805" y="773"/>
                      <a:pt x="3805" y="773"/>
                      <a:pt x="3805" y="773"/>
                    </a:cubicBezTo>
                    <a:cubicBezTo>
                      <a:pt x="3965" y="666"/>
                      <a:pt x="4125" y="799"/>
                      <a:pt x="4098" y="986"/>
                    </a:cubicBezTo>
                    <a:cubicBezTo>
                      <a:pt x="3672" y="4206"/>
                      <a:pt x="3672" y="4206"/>
                      <a:pt x="3672" y="4206"/>
                    </a:cubicBezTo>
                    <a:cubicBezTo>
                      <a:pt x="3646" y="4392"/>
                      <a:pt x="3513" y="4472"/>
                      <a:pt x="3327" y="4419"/>
                    </a:cubicBezTo>
                    <a:cubicBezTo>
                      <a:pt x="346" y="3168"/>
                      <a:pt x="346" y="3168"/>
                      <a:pt x="346" y="3168"/>
                    </a:cubicBezTo>
                    <a:cubicBezTo>
                      <a:pt x="159" y="3088"/>
                      <a:pt x="133" y="2875"/>
                      <a:pt x="292" y="2795"/>
                    </a:cubicBezTo>
                    <a:cubicBezTo>
                      <a:pt x="505" y="2662"/>
                      <a:pt x="505" y="2662"/>
                      <a:pt x="505" y="2662"/>
                    </a:cubicBezTo>
                    <a:cubicBezTo>
                      <a:pt x="0" y="1784"/>
                      <a:pt x="0" y="1784"/>
                      <a:pt x="0" y="1784"/>
                    </a:cubicBezTo>
                    <a:cubicBezTo>
                      <a:pt x="1011" y="1199"/>
                      <a:pt x="2049" y="613"/>
                      <a:pt x="3087"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0" name="Freeform: Shape 20">
                <a:extLst>
                  <a:ext uri="{FF2B5EF4-FFF2-40B4-BE49-F238E27FC236}">
                    <a16:creationId xmlns:a16="http://schemas.microsoft.com/office/drawing/2014/main" xmlns="" id="{FCD03E73-D6F0-45DC-93B1-11C0E994A507}"/>
                  </a:ext>
                </a:extLst>
              </p:cNvPr>
              <p:cNvSpPr>
                <a:spLocks/>
              </p:cNvSpPr>
              <p:nvPr/>
            </p:nvSpPr>
            <p:spPr bwMode="auto">
              <a:xfrm>
                <a:off x="2415718" y="3090853"/>
                <a:ext cx="1316724" cy="1220742"/>
              </a:xfrm>
              <a:custGeom>
                <a:avLst/>
                <a:gdLst>
                  <a:gd name="T0" fmla="*/ 6229 w 6230"/>
                  <a:gd name="T1" fmla="*/ 2183 h 5777"/>
                  <a:gd name="T2" fmla="*/ 0 w 6230"/>
                  <a:gd name="T3" fmla="*/ 5776 h 5777"/>
                  <a:gd name="T4" fmla="*/ 0 w 6230"/>
                  <a:gd name="T5" fmla="*/ 1437 h 5777"/>
                  <a:gd name="T6" fmla="*/ 2449 w 6230"/>
                  <a:gd name="T7" fmla="*/ 0 h 5777"/>
                  <a:gd name="T8" fmla="*/ 6229 w 6230"/>
                  <a:gd name="T9" fmla="*/ 2183 h 5777"/>
                </a:gdLst>
                <a:ahLst/>
                <a:cxnLst>
                  <a:cxn ang="0">
                    <a:pos x="T0" y="T1"/>
                  </a:cxn>
                  <a:cxn ang="0">
                    <a:pos x="T2" y="T3"/>
                  </a:cxn>
                  <a:cxn ang="0">
                    <a:pos x="T4" y="T5"/>
                  </a:cxn>
                  <a:cxn ang="0">
                    <a:pos x="T6" y="T7"/>
                  </a:cxn>
                  <a:cxn ang="0">
                    <a:pos x="T8" y="T9"/>
                  </a:cxn>
                </a:cxnLst>
                <a:rect l="0" t="0" r="r" b="b"/>
                <a:pathLst>
                  <a:path w="6230" h="5777">
                    <a:moveTo>
                      <a:pt x="6229" y="2183"/>
                    </a:moveTo>
                    <a:lnTo>
                      <a:pt x="0" y="5776"/>
                    </a:lnTo>
                    <a:lnTo>
                      <a:pt x="0" y="1437"/>
                    </a:lnTo>
                    <a:lnTo>
                      <a:pt x="2449" y="0"/>
                    </a:lnTo>
                    <a:lnTo>
                      <a:pt x="6229" y="2183"/>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48" name="Rectangle 18">
              <a:extLst>
                <a:ext uri="{FF2B5EF4-FFF2-40B4-BE49-F238E27FC236}">
                  <a16:creationId xmlns:a16="http://schemas.microsoft.com/office/drawing/2014/main" xmlns="" id="{2F3CF55B-80A4-44BC-A0BF-CCB492FA2FC3}"/>
                </a:ext>
              </a:extLst>
            </p:cNvPr>
            <p:cNvSpPr/>
            <p:nvPr/>
          </p:nvSpPr>
          <p:spPr>
            <a:xfrm>
              <a:off x="2887998" y="4076243"/>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grpSp>
        <p:nvGrpSpPr>
          <p:cNvPr id="36" name="PA_组合 6">
            <a:extLst>
              <a:ext uri="{FF2B5EF4-FFF2-40B4-BE49-F238E27FC236}">
                <a16:creationId xmlns:a16="http://schemas.microsoft.com/office/drawing/2014/main" xmlns="" id="{9FAE08E8-1631-4740-A354-1ED1A4202A86}"/>
              </a:ext>
            </a:extLst>
          </p:cNvPr>
          <p:cNvGrpSpPr/>
          <p:nvPr>
            <p:custDataLst>
              <p:tags r:id="rId5"/>
            </p:custDataLst>
          </p:nvPr>
        </p:nvGrpSpPr>
        <p:grpSpPr>
          <a:xfrm>
            <a:off x="6669563" y="2669531"/>
            <a:ext cx="1502166" cy="1518939"/>
            <a:chOff x="3307240" y="2615255"/>
            <a:chExt cx="1502166" cy="1518939"/>
          </a:xfrm>
          <a:blipFill>
            <a:blip r:embed="rId21"/>
            <a:stretch>
              <a:fillRect/>
            </a:stretch>
          </a:blipFill>
        </p:grpSpPr>
        <p:grpSp>
          <p:nvGrpSpPr>
            <p:cNvPr id="43" name="Group 13">
              <a:extLst>
                <a:ext uri="{FF2B5EF4-FFF2-40B4-BE49-F238E27FC236}">
                  <a16:creationId xmlns:a16="http://schemas.microsoft.com/office/drawing/2014/main" xmlns="" id="{64524A0D-A4C3-440A-BBB8-C9CE27A03366}"/>
                </a:ext>
              </a:extLst>
            </p:cNvPr>
            <p:cNvGrpSpPr/>
            <p:nvPr/>
          </p:nvGrpSpPr>
          <p:grpSpPr>
            <a:xfrm>
              <a:off x="3307240" y="2615255"/>
              <a:ext cx="1502166" cy="1518939"/>
              <a:chOff x="2961790" y="1988458"/>
              <a:chExt cx="1502166" cy="1518939"/>
            </a:xfrm>
            <a:grpFill/>
          </p:grpSpPr>
          <p:sp>
            <p:nvSpPr>
              <p:cNvPr id="45" name="Freeform: Shape 15">
                <a:extLst>
                  <a:ext uri="{FF2B5EF4-FFF2-40B4-BE49-F238E27FC236}">
                    <a16:creationId xmlns:a16="http://schemas.microsoft.com/office/drawing/2014/main" xmlns="" id="{B2374B67-D0DE-49F7-9401-F59C5DCE2C01}"/>
                  </a:ext>
                </a:extLst>
              </p:cNvPr>
              <p:cNvSpPr>
                <a:spLocks/>
              </p:cNvSpPr>
              <p:nvPr/>
            </p:nvSpPr>
            <p:spPr bwMode="auto">
              <a:xfrm>
                <a:off x="3602913" y="2264290"/>
                <a:ext cx="861043" cy="967275"/>
              </a:xfrm>
              <a:custGeom>
                <a:avLst/>
                <a:gdLst>
                  <a:gd name="T0" fmla="*/ 0 w 4073"/>
                  <a:gd name="T1" fmla="*/ 505 h 4578"/>
                  <a:gd name="T2" fmla="*/ 0 w 4073"/>
                  <a:gd name="T3" fmla="*/ 505 h 4578"/>
                  <a:gd name="T4" fmla="*/ 1011 w 4073"/>
                  <a:gd name="T5" fmla="*/ 505 h 4578"/>
                  <a:gd name="T6" fmla="*/ 1011 w 4073"/>
                  <a:gd name="T7" fmla="*/ 266 h 4578"/>
                  <a:gd name="T8" fmla="*/ 1357 w 4073"/>
                  <a:gd name="T9" fmla="*/ 107 h 4578"/>
                  <a:gd name="T10" fmla="*/ 3912 w 4073"/>
                  <a:gd name="T11" fmla="*/ 2076 h 4578"/>
                  <a:gd name="T12" fmla="*/ 3912 w 4073"/>
                  <a:gd name="T13" fmla="*/ 2500 h 4578"/>
                  <a:gd name="T14" fmla="*/ 1357 w 4073"/>
                  <a:gd name="T15" fmla="*/ 4470 h 4578"/>
                  <a:gd name="T16" fmla="*/ 1011 w 4073"/>
                  <a:gd name="T17" fmla="*/ 4310 h 4578"/>
                  <a:gd name="T18" fmla="*/ 1011 w 4073"/>
                  <a:gd name="T19" fmla="*/ 4071 h 4578"/>
                  <a:gd name="T20" fmla="*/ 0 w 4073"/>
                  <a:gd name="T21" fmla="*/ 4071 h 4578"/>
                  <a:gd name="T22" fmla="*/ 0 w 4073"/>
                  <a:gd name="T23" fmla="*/ 505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0" y="505"/>
                    </a:moveTo>
                    <a:lnTo>
                      <a:pt x="0" y="505"/>
                    </a:lnTo>
                    <a:cubicBezTo>
                      <a:pt x="1011" y="505"/>
                      <a:pt x="1011" y="505"/>
                      <a:pt x="1011" y="505"/>
                    </a:cubicBezTo>
                    <a:cubicBezTo>
                      <a:pt x="1011" y="266"/>
                      <a:pt x="1011" y="266"/>
                      <a:pt x="1011" y="266"/>
                    </a:cubicBezTo>
                    <a:cubicBezTo>
                      <a:pt x="1011" y="79"/>
                      <a:pt x="1197" y="0"/>
                      <a:pt x="1357" y="107"/>
                    </a:cubicBezTo>
                    <a:cubicBezTo>
                      <a:pt x="3912" y="2076"/>
                      <a:pt x="3912" y="2076"/>
                      <a:pt x="3912" y="2076"/>
                    </a:cubicBezTo>
                    <a:cubicBezTo>
                      <a:pt x="4072" y="2209"/>
                      <a:pt x="4072" y="2368"/>
                      <a:pt x="3912" y="2500"/>
                    </a:cubicBezTo>
                    <a:cubicBezTo>
                      <a:pt x="1357" y="4470"/>
                      <a:pt x="1357" y="4470"/>
                      <a:pt x="1357" y="4470"/>
                    </a:cubicBezTo>
                    <a:cubicBezTo>
                      <a:pt x="1197" y="4577"/>
                      <a:pt x="1011" y="4497"/>
                      <a:pt x="1011" y="4310"/>
                    </a:cubicBezTo>
                    <a:cubicBezTo>
                      <a:pt x="1011" y="4071"/>
                      <a:pt x="1011" y="4071"/>
                      <a:pt x="1011" y="4071"/>
                    </a:cubicBezTo>
                    <a:cubicBezTo>
                      <a:pt x="0" y="4071"/>
                      <a:pt x="0" y="4071"/>
                      <a:pt x="0" y="4071"/>
                    </a:cubicBezTo>
                    <a:cubicBezTo>
                      <a:pt x="0" y="2874"/>
                      <a:pt x="0" y="1703"/>
                      <a:pt x="0" y="505"/>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6" name="Freeform: Shape 16">
                <a:extLst>
                  <a:ext uri="{FF2B5EF4-FFF2-40B4-BE49-F238E27FC236}">
                    <a16:creationId xmlns:a16="http://schemas.microsoft.com/office/drawing/2014/main" xmlns="" id="{F059DF38-9F94-4849-8D11-A4D11DDD9717}"/>
                  </a:ext>
                </a:extLst>
              </p:cNvPr>
              <p:cNvSpPr>
                <a:spLocks/>
              </p:cNvSpPr>
              <p:nvPr/>
            </p:nvSpPr>
            <p:spPr bwMode="auto">
              <a:xfrm>
                <a:off x="2961790" y="1988458"/>
                <a:ext cx="793016" cy="1518939"/>
              </a:xfrm>
              <a:custGeom>
                <a:avLst/>
                <a:gdLst>
                  <a:gd name="T0" fmla="*/ 3752 w 3753"/>
                  <a:gd name="T1" fmla="*/ 0 h 7187"/>
                  <a:gd name="T2" fmla="*/ 3752 w 3753"/>
                  <a:gd name="T3" fmla="*/ 7186 h 7187"/>
                  <a:gd name="T4" fmla="*/ 0 w 3753"/>
                  <a:gd name="T5" fmla="*/ 5003 h 7187"/>
                  <a:gd name="T6" fmla="*/ 0 w 3753"/>
                  <a:gd name="T7" fmla="*/ 2183 h 7187"/>
                  <a:gd name="T8" fmla="*/ 3752 w 3753"/>
                  <a:gd name="T9" fmla="*/ 0 h 7187"/>
                </a:gdLst>
                <a:ahLst/>
                <a:cxnLst>
                  <a:cxn ang="0">
                    <a:pos x="T0" y="T1"/>
                  </a:cxn>
                  <a:cxn ang="0">
                    <a:pos x="T2" y="T3"/>
                  </a:cxn>
                  <a:cxn ang="0">
                    <a:pos x="T4" y="T5"/>
                  </a:cxn>
                  <a:cxn ang="0">
                    <a:pos x="T6" y="T7"/>
                  </a:cxn>
                  <a:cxn ang="0">
                    <a:pos x="T8" y="T9"/>
                  </a:cxn>
                </a:cxnLst>
                <a:rect l="0" t="0" r="r" b="b"/>
                <a:pathLst>
                  <a:path w="3753" h="7187">
                    <a:moveTo>
                      <a:pt x="3752" y="0"/>
                    </a:moveTo>
                    <a:lnTo>
                      <a:pt x="3752" y="7186"/>
                    </a:lnTo>
                    <a:lnTo>
                      <a:pt x="0" y="5003"/>
                    </a:lnTo>
                    <a:lnTo>
                      <a:pt x="0" y="2183"/>
                    </a:lnTo>
                    <a:lnTo>
                      <a:pt x="3752" y="0"/>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44" name="Rectangle 14">
              <a:extLst>
                <a:ext uri="{FF2B5EF4-FFF2-40B4-BE49-F238E27FC236}">
                  <a16:creationId xmlns:a16="http://schemas.microsoft.com/office/drawing/2014/main" xmlns="" id="{E0F23E05-7218-49C4-BBF2-55207C5C11F7}"/>
                </a:ext>
              </a:extLst>
            </p:cNvPr>
            <p:cNvSpPr/>
            <p:nvPr/>
          </p:nvSpPr>
          <p:spPr>
            <a:xfrm>
              <a:off x="3392026" y="3155344"/>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grpSp>
        <p:nvGrpSpPr>
          <p:cNvPr id="37" name="PA_组合 7">
            <a:extLst>
              <a:ext uri="{FF2B5EF4-FFF2-40B4-BE49-F238E27FC236}">
                <a16:creationId xmlns:a16="http://schemas.microsoft.com/office/drawing/2014/main" xmlns="" id="{0479D476-35CF-43FB-AE1C-30061A5E8D61}"/>
              </a:ext>
            </a:extLst>
          </p:cNvPr>
          <p:cNvGrpSpPr/>
          <p:nvPr>
            <p:custDataLst>
              <p:tags r:id="rId6"/>
            </p:custDataLst>
          </p:nvPr>
        </p:nvGrpSpPr>
        <p:grpSpPr>
          <a:xfrm>
            <a:off x="6123491" y="1623979"/>
            <a:ext cx="1316724" cy="1462095"/>
            <a:chOff x="2761168" y="1569703"/>
            <a:chExt cx="1316724" cy="1462095"/>
          </a:xfrm>
          <a:blipFill>
            <a:blip r:embed="rId21"/>
            <a:stretch>
              <a:fillRect/>
            </a:stretch>
          </a:blipFill>
        </p:grpSpPr>
        <p:grpSp>
          <p:nvGrpSpPr>
            <p:cNvPr id="39" name="Group 9">
              <a:extLst>
                <a:ext uri="{FF2B5EF4-FFF2-40B4-BE49-F238E27FC236}">
                  <a16:creationId xmlns:a16="http://schemas.microsoft.com/office/drawing/2014/main" xmlns="" id="{8A0760CB-BA0B-4EF8-A2FB-89ED7FC33831}"/>
                </a:ext>
              </a:extLst>
            </p:cNvPr>
            <p:cNvGrpSpPr/>
            <p:nvPr/>
          </p:nvGrpSpPr>
          <p:grpSpPr>
            <a:xfrm>
              <a:off x="2761168" y="1569703"/>
              <a:ext cx="1316724" cy="1462095"/>
              <a:chOff x="2415718" y="942906"/>
              <a:chExt cx="1316724" cy="1462095"/>
            </a:xfrm>
            <a:grpFill/>
          </p:grpSpPr>
          <p:sp>
            <p:nvSpPr>
              <p:cNvPr id="41" name="Freeform: Shape 11">
                <a:extLst>
                  <a:ext uri="{FF2B5EF4-FFF2-40B4-BE49-F238E27FC236}">
                    <a16:creationId xmlns:a16="http://schemas.microsoft.com/office/drawing/2014/main" xmlns="" id="{A461D21F-C50D-40FA-8208-40697518AA7C}"/>
                  </a:ext>
                </a:extLst>
              </p:cNvPr>
              <p:cNvSpPr>
                <a:spLocks/>
              </p:cNvSpPr>
              <p:nvPr/>
            </p:nvSpPr>
            <p:spPr bwMode="auto">
              <a:xfrm>
                <a:off x="2669185" y="942906"/>
                <a:ext cx="872225" cy="944911"/>
              </a:xfrm>
              <a:custGeom>
                <a:avLst/>
                <a:gdLst>
                  <a:gd name="T0" fmla="*/ 0 w 4126"/>
                  <a:gd name="T1" fmla="*/ 2687 h 4472"/>
                  <a:gd name="T2" fmla="*/ 0 w 4126"/>
                  <a:gd name="T3" fmla="*/ 2687 h 4472"/>
                  <a:gd name="T4" fmla="*/ 505 w 4126"/>
                  <a:gd name="T5" fmla="*/ 1809 h 4472"/>
                  <a:gd name="T6" fmla="*/ 292 w 4126"/>
                  <a:gd name="T7" fmla="*/ 1677 h 4472"/>
                  <a:gd name="T8" fmla="*/ 346 w 4126"/>
                  <a:gd name="T9" fmla="*/ 1303 h 4472"/>
                  <a:gd name="T10" fmla="*/ 3327 w 4126"/>
                  <a:gd name="T11" fmla="*/ 52 h 4472"/>
                  <a:gd name="T12" fmla="*/ 3672 w 4126"/>
                  <a:gd name="T13" fmla="*/ 265 h 4472"/>
                  <a:gd name="T14" fmla="*/ 4098 w 4126"/>
                  <a:gd name="T15" fmla="*/ 3486 h 4472"/>
                  <a:gd name="T16" fmla="*/ 3805 w 4126"/>
                  <a:gd name="T17" fmla="*/ 3699 h 4472"/>
                  <a:gd name="T18" fmla="*/ 3592 w 4126"/>
                  <a:gd name="T19" fmla="*/ 3593 h 4472"/>
                  <a:gd name="T20" fmla="*/ 3087 w 4126"/>
                  <a:gd name="T21" fmla="*/ 4471 h 4472"/>
                  <a:gd name="T22" fmla="*/ 0 w 4126"/>
                  <a:gd name="T23" fmla="*/ 2687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0" y="2687"/>
                    </a:moveTo>
                    <a:lnTo>
                      <a:pt x="0" y="2687"/>
                    </a:lnTo>
                    <a:cubicBezTo>
                      <a:pt x="505" y="1809"/>
                      <a:pt x="505" y="1809"/>
                      <a:pt x="505" y="1809"/>
                    </a:cubicBezTo>
                    <a:cubicBezTo>
                      <a:pt x="292" y="1677"/>
                      <a:pt x="292" y="1677"/>
                      <a:pt x="292" y="1677"/>
                    </a:cubicBezTo>
                    <a:cubicBezTo>
                      <a:pt x="133" y="1596"/>
                      <a:pt x="159" y="1384"/>
                      <a:pt x="346" y="1303"/>
                    </a:cubicBezTo>
                    <a:cubicBezTo>
                      <a:pt x="3327" y="52"/>
                      <a:pt x="3327" y="52"/>
                      <a:pt x="3327" y="52"/>
                    </a:cubicBezTo>
                    <a:cubicBezTo>
                      <a:pt x="3513" y="0"/>
                      <a:pt x="3646" y="80"/>
                      <a:pt x="3672" y="265"/>
                    </a:cubicBezTo>
                    <a:cubicBezTo>
                      <a:pt x="4098" y="3486"/>
                      <a:pt x="4098" y="3486"/>
                      <a:pt x="4098" y="3486"/>
                    </a:cubicBezTo>
                    <a:cubicBezTo>
                      <a:pt x="4125" y="3672"/>
                      <a:pt x="3965" y="3806"/>
                      <a:pt x="3805" y="3699"/>
                    </a:cubicBezTo>
                    <a:cubicBezTo>
                      <a:pt x="3592" y="3593"/>
                      <a:pt x="3592" y="3593"/>
                      <a:pt x="3592" y="3593"/>
                    </a:cubicBezTo>
                    <a:cubicBezTo>
                      <a:pt x="3087" y="4471"/>
                      <a:pt x="3087" y="4471"/>
                      <a:pt x="3087" y="4471"/>
                    </a:cubicBezTo>
                    <a:cubicBezTo>
                      <a:pt x="2049" y="3858"/>
                      <a:pt x="1037" y="3273"/>
                      <a:pt x="0" y="2687"/>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2" name="Freeform: Shape 12">
                <a:extLst>
                  <a:ext uri="{FF2B5EF4-FFF2-40B4-BE49-F238E27FC236}">
                    <a16:creationId xmlns:a16="http://schemas.microsoft.com/office/drawing/2014/main" xmlns="" id="{919BC401-BD5B-42B4-B3E5-62F2660E7974}"/>
                  </a:ext>
                </a:extLst>
              </p:cNvPr>
              <p:cNvSpPr>
                <a:spLocks/>
              </p:cNvSpPr>
              <p:nvPr/>
            </p:nvSpPr>
            <p:spPr bwMode="auto">
              <a:xfrm>
                <a:off x="2415718" y="1184259"/>
                <a:ext cx="1316724" cy="1220742"/>
              </a:xfrm>
              <a:custGeom>
                <a:avLst/>
                <a:gdLst>
                  <a:gd name="T0" fmla="*/ 0 w 6230"/>
                  <a:gd name="T1" fmla="*/ 0 h 5776"/>
                  <a:gd name="T2" fmla="*/ 6229 w 6230"/>
                  <a:gd name="T3" fmla="*/ 3593 h 5776"/>
                  <a:gd name="T4" fmla="*/ 2449 w 6230"/>
                  <a:gd name="T5" fmla="*/ 5775 h 5776"/>
                  <a:gd name="T6" fmla="*/ 0 w 6230"/>
                  <a:gd name="T7" fmla="*/ 4338 h 5776"/>
                  <a:gd name="T8" fmla="*/ 0 w 6230"/>
                  <a:gd name="T9" fmla="*/ 0 h 5776"/>
                </a:gdLst>
                <a:ahLst/>
                <a:cxnLst>
                  <a:cxn ang="0">
                    <a:pos x="T0" y="T1"/>
                  </a:cxn>
                  <a:cxn ang="0">
                    <a:pos x="T2" y="T3"/>
                  </a:cxn>
                  <a:cxn ang="0">
                    <a:pos x="T4" y="T5"/>
                  </a:cxn>
                  <a:cxn ang="0">
                    <a:pos x="T6" y="T7"/>
                  </a:cxn>
                  <a:cxn ang="0">
                    <a:pos x="T8" y="T9"/>
                  </a:cxn>
                </a:cxnLst>
                <a:rect l="0" t="0" r="r" b="b"/>
                <a:pathLst>
                  <a:path w="6230" h="5776">
                    <a:moveTo>
                      <a:pt x="0" y="0"/>
                    </a:moveTo>
                    <a:lnTo>
                      <a:pt x="6229" y="3593"/>
                    </a:lnTo>
                    <a:lnTo>
                      <a:pt x="2449" y="5775"/>
                    </a:lnTo>
                    <a:lnTo>
                      <a:pt x="0" y="4338"/>
                    </a:lnTo>
                    <a:lnTo>
                      <a:pt x="0" y="0"/>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40" name="Rectangle 10">
              <a:extLst>
                <a:ext uri="{FF2B5EF4-FFF2-40B4-BE49-F238E27FC236}">
                  <a16:creationId xmlns:a16="http://schemas.microsoft.com/office/drawing/2014/main" xmlns="" id="{D2314951-103A-4755-9217-0D972973941D}"/>
                </a:ext>
              </a:extLst>
            </p:cNvPr>
            <p:cNvSpPr/>
            <p:nvPr/>
          </p:nvSpPr>
          <p:spPr>
            <a:xfrm>
              <a:off x="2869642" y="2283781"/>
              <a:ext cx="723275" cy="307777"/>
            </a:xfrm>
            <a:prstGeom prst="rect">
              <a:avLst/>
            </a:prstGeom>
            <a:grpFill/>
          </p:spPr>
          <p:txBody>
            <a:bodyPr wrap="none">
              <a:normAutofit/>
            </a:bodyPr>
            <a:lstStyle/>
            <a:p>
              <a:pPr algn="ctr"/>
              <a:r>
                <a:rPr lang="en-US" altLang="zh-CN" sz="1400" dirty="0">
                  <a:latin typeface="叶根友刀锋黑草" panose="02010601030101010101" pitchFamily="2" charset="-122"/>
                  <a:ea typeface="叶根友刀锋黑草" panose="02010601030101010101" pitchFamily="2" charset="-122"/>
                </a:rPr>
                <a:t>TITLE</a:t>
              </a:r>
              <a:endParaRPr lang="zh-CN" altLang="en-US" sz="1400" dirty="0">
                <a:latin typeface="叶根友刀锋黑草" panose="02010601030101010101" pitchFamily="2" charset="-122"/>
                <a:ea typeface="叶根友刀锋黑草" panose="02010601030101010101" pitchFamily="2" charset="-122"/>
              </a:endParaRPr>
            </a:p>
          </p:txBody>
        </p:sp>
      </p:grpSp>
      <p:sp>
        <p:nvSpPr>
          <p:cNvPr id="38" name="PA_椭圆 8">
            <a:extLst>
              <a:ext uri="{FF2B5EF4-FFF2-40B4-BE49-F238E27FC236}">
                <a16:creationId xmlns:a16="http://schemas.microsoft.com/office/drawing/2014/main" xmlns="" id="{EFE265A7-5EA2-43A6-BECA-1B62D2F21687}"/>
              </a:ext>
            </a:extLst>
          </p:cNvPr>
          <p:cNvSpPr/>
          <p:nvPr>
            <p:custDataLst>
              <p:tags r:id="rId7"/>
            </p:custDataLst>
          </p:nvPr>
        </p:nvSpPr>
        <p:spPr>
          <a:xfrm>
            <a:off x="5466060" y="2767452"/>
            <a:ext cx="1323267" cy="1323267"/>
          </a:xfrm>
          <a:prstGeom prst="ellipse">
            <a:avLst/>
          </a:prstGeom>
          <a:solidFill>
            <a:schemeClr val="bg1"/>
          </a:solidFill>
          <a:ln w="38100">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4800" dirty="0">
              <a:solidFill>
                <a:schemeClr val="accent1"/>
              </a:solidFill>
            </a:endParaRPr>
          </a:p>
        </p:txBody>
      </p:sp>
      <p:cxnSp>
        <p:nvCxnSpPr>
          <p:cNvPr id="21" name="PA_直接连接符 84">
            <a:extLst>
              <a:ext uri="{FF2B5EF4-FFF2-40B4-BE49-F238E27FC236}">
                <a16:creationId xmlns:a16="http://schemas.microsoft.com/office/drawing/2014/main" xmlns="" id="{E294223A-DB70-4813-A9D8-E00F3DF87A03}"/>
              </a:ext>
            </a:extLst>
          </p:cNvPr>
          <p:cNvCxnSpPr/>
          <p:nvPr>
            <p:custDataLst>
              <p:tags r:id="rId8"/>
            </p:custDataLst>
          </p:nvPr>
        </p:nvCxnSpPr>
        <p:spPr>
          <a:xfrm>
            <a:off x="8472264"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PA_直接连接符 85">
            <a:extLst>
              <a:ext uri="{FF2B5EF4-FFF2-40B4-BE49-F238E27FC236}">
                <a16:creationId xmlns:a16="http://schemas.microsoft.com/office/drawing/2014/main" xmlns="" id="{037F4EAA-7CE2-4993-8680-1106AA7940D1}"/>
              </a:ext>
            </a:extLst>
          </p:cNvPr>
          <p:cNvCxnSpPr/>
          <p:nvPr>
            <p:custDataLst>
              <p:tags r:id="rId9"/>
            </p:custDataLst>
          </p:nvPr>
        </p:nvCxnSpPr>
        <p:spPr>
          <a:xfrm>
            <a:off x="8472264" y="404886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PA_直接连接符 98">
            <a:extLst>
              <a:ext uri="{FF2B5EF4-FFF2-40B4-BE49-F238E27FC236}">
                <a16:creationId xmlns:a16="http://schemas.microsoft.com/office/drawing/2014/main" xmlns="" id="{A1F5550C-B1B9-433A-8382-D7EF63985CE9}"/>
              </a:ext>
            </a:extLst>
          </p:cNvPr>
          <p:cNvCxnSpPr/>
          <p:nvPr>
            <p:custDataLst>
              <p:tags r:id="rId10"/>
            </p:custDataLst>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PA_直接连接符 99">
            <a:extLst>
              <a:ext uri="{FF2B5EF4-FFF2-40B4-BE49-F238E27FC236}">
                <a16:creationId xmlns:a16="http://schemas.microsoft.com/office/drawing/2014/main" xmlns="" id="{940B1099-5F23-4DC9-BBD1-FA6C1CB538F1}"/>
              </a:ext>
            </a:extLst>
          </p:cNvPr>
          <p:cNvCxnSpPr/>
          <p:nvPr>
            <p:custDataLst>
              <p:tags r:id="rId11"/>
            </p:custDataLst>
          </p:nvPr>
        </p:nvCxnSpPr>
        <p:spPr>
          <a:xfrm>
            <a:off x="1307468" y="404886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3" name="PA_矩形 41">
            <a:extLst>
              <a:ext uri="{FF2B5EF4-FFF2-40B4-BE49-F238E27FC236}">
                <a16:creationId xmlns:a16="http://schemas.microsoft.com/office/drawing/2014/main" xmlns="" id="{2669ECD7-EDC2-4786-96BC-D9FE356FD01C}"/>
              </a:ext>
            </a:extLst>
          </p:cNvPr>
          <p:cNvSpPr/>
          <p:nvPr>
            <p:custDataLst>
              <p:tags r:id="rId12"/>
            </p:custDataLst>
          </p:nvPr>
        </p:nvSpPr>
        <p:spPr>
          <a:xfrm>
            <a:off x="8396308" y="3043332"/>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4" name="PA_矩形 42">
            <a:extLst>
              <a:ext uri="{FF2B5EF4-FFF2-40B4-BE49-F238E27FC236}">
                <a16:creationId xmlns:a16="http://schemas.microsoft.com/office/drawing/2014/main" xmlns="" id="{C933E51C-7162-458A-A692-DE595D2D44CC}"/>
              </a:ext>
            </a:extLst>
          </p:cNvPr>
          <p:cNvSpPr/>
          <p:nvPr>
            <p:custDataLst>
              <p:tags r:id="rId13"/>
            </p:custDataLst>
          </p:nvPr>
        </p:nvSpPr>
        <p:spPr>
          <a:xfrm>
            <a:off x="8396308" y="1923558"/>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5" name="PA_矩形 41">
            <a:extLst>
              <a:ext uri="{FF2B5EF4-FFF2-40B4-BE49-F238E27FC236}">
                <a16:creationId xmlns:a16="http://schemas.microsoft.com/office/drawing/2014/main" xmlns="" id="{15D5CD7A-D4B2-4537-B279-90EDA9F094C9}"/>
              </a:ext>
            </a:extLst>
          </p:cNvPr>
          <p:cNvSpPr/>
          <p:nvPr>
            <p:custDataLst>
              <p:tags r:id="rId14"/>
            </p:custDataLst>
          </p:nvPr>
        </p:nvSpPr>
        <p:spPr>
          <a:xfrm>
            <a:off x="8396308" y="4275679"/>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6" name="PA_矩形 40">
            <a:extLst>
              <a:ext uri="{FF2B5EF4-FFF2-40B4-BE49-F238E27FC236}">
                <a16:creationId xmlns:a16="http://schemas.microsoft.com/office/drawing/2014/main" xmlns="" id="{39269FA6-8770-4F6B-802D-7CAB92716C51}"/>
              </a:ext>
            </a:extLst>
          </p:cNvPr>
          <p:cNvSpPr/>
          <p:nvPr>
            <p:custDataLst>
              <p:tags r:id="rId15"/>
            </p:custDataLst>
          </p:nvPr>
        </p:nvSpPr>
        <p:spPr>
          <a:xfrm>
            <a:off x="923053" y="1965070"/>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7" name="PA_矩形 40">
            <a:extLst>
              <a:ext uri="{FF2B5EF4-FFF2-40B4-BE49-F238E27FC236}">
                <a16:creationId xmlns:a16="http://schemas.microsoft.com/office/drawing/2014/main" xmlns="" id="{19ED5334-75E2-406B-934F-5541876A9CA0}"/>
              </a:ext>
            </a:extLst>
          </p:cNvPr>
          <p:cNvSpPr/>
          <p:nvPr>
            <p:custDataLst>
              <p:tags r:id="rId16"/>
            </p:custDataLst>
          </p:nvPr>
        </p:nvSpPr>
        <p:spPr>
          <a:xfrm>
            <a:off x="923053" y="3006966"/>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8" name="PA_矩形 40">
            <a:extLst>
              <a:ext uri="{FF2B5EF4-FFF2-40B4-BE49-F238E27FC236}">
                <a16:creationId xmlns:a16="http://schemas.microsoft.com/office/drawing/2014/main" xmlns="" id="{5002C895-50A3-4FE0-83D0-AEBDDB347FF9}"/>
              </a:ext>
            </a:extLst>
          </p:cNvPr>
          <p:cNvSpPr/>
          <p:nvPr>
            <p:custDataLst>
              <p:tags r:id="rId17"/>
            </p:custDataLst>
          </p:nvPr>
        </p:nvSpPr>
        <p:spPr>
          <a:xfrm>
            <a:off x="923053" y="4271819"/>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70" name="PA_browser_14575">
            <a:extLst>
              <a:ext uri="{FF2B5EF4-FFF2-40B4-BE49-F238E27FC236}">
                <a16:creationId xmlns:a16="http://schemas.microsoft.com/office/drawing/2014/main" xmlns="" id="{9AC13150-5BE8-442C-8203-8E11E64EEEE7}"/>
              </a:ext>
            </a:extLst>
          </p:cNvPr>
          <p:cNvSpPr>
            <a:spLocks noChangeAspect="1"/>
          </p:cNvSpPr>
          <p:nvPr>
            <p:custDataLst>
              <p:tags r:id="rId18"/>
            </p:custDataLst>
          </p:nvPr>
        </p:nvSpPr>
        <p:spPr bwMode="auto">
          <a:xfrm>
            <a:off x="5891926" y="3176441"/>
            <a:ext cx="465416" cy="479753"/>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21"/>
            <a:stretch>
              <a:fillRect/>
            </a:stretch>
          </a:blipFill>
          <a:ln>
            <a:noFill/>
          </a:ln>
        </p:spPr>
      </p:sp>
      <p:sp>
        <p:nvSpPr>
          <p:cNvPr id="71" name="矩形 70">
            <a:extLst>
              <a:ext uri="{FF2B5EF4-FFF2-40B4-BE49-F238E27FC236}">
                <a16:creationId xmlns:a16="http://schemas.microsoft.com/office/drawing/2014/main" xmlns="" id="{816E8DD0-F921-4FFA-9A18-CDCFF0B8DB9A}"/>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72" name="直接连接符 71">
            <a:extLst>
              <a:ext uri="{FF2B5EF4-FFF2-40B4-BE49-F238E27FC236}">
                <a16:creationId xmlns:a16="http://schemas.microsoft.com/office/drawing/2014/main" xmlns="" id="{66411F27-993C-4916-8C7D-473C13EDEF15}"/>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50540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72"/>
                                            </p:tgtEl>
                                            <p:attrNameLst>
                                              <p:attrName>style.visibility</p:attrName>
                                            </p:attrNameLst>
                                          </p:cBhvr>
                                          <p:to>
                                            <p:strVal val="visible"/>
                                          </p:to>
                                        </p:set>
                                        <p:anim calcmode="lin" valueType="num" p14:bounceEnd="50000">
                                          <p:cBhvr additive="base">
                                            <p:cTn id="12" dur="500" fill="hold"/>
                                            <p:tgtEl>
                                              <p:spTgt spid="72"/>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72"/>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nodeType="withEffect">
                                      <p:stCondLst>
                                        <p:cond delay="15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nodeType="withEffect">
                                      <p:stCondLst>
                                        <p:cond delay="3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nodeType="withEffect">
                                      <p:stCondLst>
                                        <p:cond delay="4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nodeType="withEffect">
                                      <p:stCondLst>
                                        <p:cond delay="6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nodeType="withEffect">
                                      <p:stCondLst>
                                        <p:cond delay="75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par>
                                    <p:cTn id="49" presetID="53" presetClass="entr" presetSubtype="16" fill="hold" nodeType="withEffect">
                                      <p:stCondLst>
                                        <p:cond delay="105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Effect transition="in" filter="fade">
                                          <p:cBhvr>
                                            <p:cTn id="53" dur="500"/>
                                            <p:tgtEl>
                                              <p:spTgt spid="70"/>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fltVal val="0"/>
                                              </p:val>
                                            </p:tav>
                                            <p:tav tm="100000">
                                              <p:val>
                                                <p:strVal val="#ppt_w"/>
                                              </p:val>
                                            </p:tav>
                                          </p:tavLst>
                                        </p:anim>
                                        <p:anim calcmode="lin" valueType="num">
                                          <p:cBhvr>
                                            <p:cTn id="62" dur="500" fill="hold"/>
                                            <p:tgtEl>
                                              <p:spTgt spid="67"/>
                                            </p:tgtEl>
                                            <p:attrNameLst>
                                              <p:attrName>ppt_h</p:attrName>
                                            </p:attrNameLst>
                                          </p:cBhvr>
                                          <p:tavLst>
                                            <p:tav tm="0">
                                              <p:val>
                                                <p:fltVal val="0"/>
                                              </p:val>
                                            </p:tav>
                                            <p:tav tm="100000">
                                              <p:val>
                                                <p:strVal val="#ppt_h"/>
                                              </p:val>
                                            </p:tav>
                                          </p:tavLst>
                                        </p:anim>
                                        <p:animEffect transition="in" filter="fade">
                                          <p:cBhvr>
                                            <p:cTn id="63" dur="500"/>
                                            <p:tgtEl>
                                              <p:spTgt spid="67"/>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fltVal val="0"/>
                                              </p:val>
                                            </p:tav>
                                            <p:tav tm="100000">
                                              <p:val>
                                                <p:strVal val="#ppt_h"/>
                                              </p:val>
                                            </p:tav>
                                          </p:tavLst>
                                        </p:anim>
                                        <p:animEffect transition="in" filter="fade">
                                          <p:cBhvr>
                                            <p:cTn id="68" dur="500"/>
                                            <p:tgtEl>
                                              <p:spTgt spid="68"/>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animEffect transition="in" filter="fade">
                                          <p:cBhvr>
                                            <p:cTn id="73" dur="500"/>
                                            <p:tgtEl>
                                              <p:spTgt spid="64"/>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par>
                                    <p:cTn id="84" presetID="42" presetClass="entr" presetSubtype="0" fill="hold" nodeType="withEffect">
                                      <p:stCondLst>
                                        <p:cond delay="210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1000"/>
                                            <p:tgtEl>
                                              <p:spTgt spid="9"/>
                                            </p:tgtEl>
                                          </p:cBhvr>
                                        </p:animEffect>
                                        <p:anim calcmode="lin" valueType="num">
                                          <p:cBhvr>
                                            <p:cTn id="87" dur="1000" fill="hold"/>
                                            <p:tgtEl>
                                              <p:spTgt spid="9"/>
                                            </p:tgtEl>
                                            <p:attrNameLst>
                                              <p:attrName>ppt_x</p:attrName>
                                            </p:attrNameLst>
                                          </p:cBhvr>
                                          <p:tavLst>
                                            <p:tav tm="0">
                                              <p:val>
                                                <p:strVal val="#ppt_x"/>
                                              </p:val>
                                            </p:tav>
                                            <p:tav tm="100000">
                                              <p:val>
                                                <p:strVal val="#ppt_x"/>
                                              </p:val>
                                            </p:tav>
                                          </p:tavLst>
                                        </p:anim>
                                        <p:anim calcmode="lin" valueType="num">
                                          <p:cBhvr>
                                            <p:cTn id="88" dur="1000" fill="hold"/>
                                            <p:tgtEl>
                                              <p:spTgt spid="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225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1000"/>
                                            <p:tgtEl>
                                              <p:spTgt spid="10"/>
                                            </p:tgtEl>
                                          </p:cBhvr>
                                        </p:animEffect>
                                        <p:anim calcmode="lin" valueType="num">
                                          <p:cBhvr>
                                            <p:cTn id="92" dur="1000" fill="hold"/>
                                            <p:tgtEl>
                                              <p:spTgt spid="10"/>
                                            </p:tgtEl>
                                            <p:attrNameLst>
                                              <p:attrName>ppt_x</p:attrName>
                                            </p:attrNameLst>
                                          </p:cBhvr>
                                          <p:tavLst>
                                            <p:tav tm="0">
                                              <p:val>
                                                <p:strVal val="#ppt_x"/>
                                              </p:val>
                                            </p:tav>
                                            <p:tav tm="100000">
                                              <p:val>
                                                <p:strVal val="#ppt_x"/>
                                              </p:val>
                                            </p:tav>
                                          </p:tavLst>
                                        </p:anim>
                                        <p:anim calcmode="lin" valueType="num">
                                          <p:cBhvr>
                                            <p:cTn id="93" dur="1000" fill="hold"/>
                                            <p:tgtEl>
                                              <p:spTgt spid="10"/>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240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1000"/>
                                            <p:tgtEl>
                                              <p:spTgt spid="21"/>
                                            </p:tgtEl>
                                          </p:cBhvr>
                                        </p:animEffect>
                                        <p:anim calcmode="lin" valueType="num">
                                          <p:cBhvr>
                                            <p:cTn id="97" dur="1000" fill="hold"/>
                                            <p:tgtEl>
                                              <p:spTgt spid="21"/>
                                            </p:tgtEl>
                                            <p:attrNameLst>
                                              <p:attrName>ppt_x</p:attrName>
                                            </p:attrNameLst>
                                          </p:cBhvr>
                                          <p:tavLst>
                                            <p:tav tm="0">
                                              <p:val>
                                                <p:strVal val="#ppt_x"/>
                                              </p:val>
                                            </p:tav>
                                            <p:tav tm="100000">
                                              <p:val>
                                                <p:strVal val="#ppt_x"/>
                                              </p:val>
                                            </p:tav>
                                          </p:tavLst>
                                        </p:anim>
                                        <p:anim calcmode="lin" valueType="num">
                                          <p:cBhvr>
                                            <p:cTn id="98" dur="1000" fill="hold"/>
                                            <p:tgtEl>
                                              <p:spTgt spid="2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255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3" grpId="0"/>
          <p:bldP spid="64" grpId="0"/>
          <p:bldP spid="65" grpId="0"/>
          <p:bldP spid="66" grpId="0"/>
          <p:bldP spid="67" grpId="0"/>
          <p:bldP spid="68"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2" presetClass="entr" presetSubtype="4" fill="hold" nodeType="withEffect">
                                      <p:stCondLst>
                                        <p:cond delay="25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ppt_x"/>
                                              </p:val>
                                            </p:tav>
                                            <p:tav tm="100000">
                                              <p:val>
                                                <p:strVal val="#ppt_x"/>
                                              </p:val>
                                            </p:tav>
                                          </p:tavLst>
                                        </p:anim>
                                        <p:anim calcmode="lin" valueType="num">
                                          <p:cBhvr additive="base">
                                            <p:cTn id="13" dur="500" fill="hold"/>
                                            <p:tgtEl>
                                              <p:spTgt spid="72"/>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nodeType="withEffect">
                                      <p:stCondLst>
                                        <p:cond delay="15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nodeType="withEffect">
                                      <p:stCondLst>
                                        <p:cond delay="3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nodeType="withEffect">
                                      <p:stCondLst>
                                        <p:cond delay="4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nodeType="withEffect">
                                      <p:stCondLst>
                                        <p:cond delay="6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nodeType="withEffect">
                                      <p:stCondLst>
                                        <p:cond delay="75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par>
                                    <p:cTn id="49" presetID="53" presetClass="entr" presetSubtype="16" fill="hold" nodeType="withEffect">
                                      <p:stCondLst>
                                        <p:cond delay="105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Effect transition="in" filter="fade">
                                          <p:cBhvr>
                                            <p:cTn id="53" dur="500"/>
                                            <p:tgtEl>
                                              <p:spTgt spid="70"/>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fltVal val="0"/>
                                              </p:val>
                                            </p:tav>
                                            <p:tav tm="100000">
                                              <p:val>
                                                <p:strVal val="#ppt_w"/>
                                              </p:val>
                                            </p:tav>
                                          </p:tavLst>
                                        </p:anim>
                                        <p:anim calcmode="lin" valueType="num">
                                          <p:cBhvr>
                                            <p:cTn id="62" dur="500" fill="hold"/>
                                            <p:tgtEl>
                                              <p:spTgt spid="67"/>
                                            </p:tgtEl>
                                            <p:attrNameLst>
                                              <p:attrName>ppt_h</p:attrName>
                                            </p:attrNameLst>
                                          </p:cBhvr>
                                          <p:tavLst>
                                            <p:tav tm="0">
                                              <p:val>
                                                <p:fltVal val="0"/>
                                              </p:val>
                                            </p:tav>
                                            <p:tav tm="100000">
                                              <p:val>
                                                <p:strVal val="#ppt_h"/>
                                              </p:val>
                                            </p:tav>
                                          </p:tavLst>
                                        </p:anim>
                                        <p:animEffect transition="in" filter="fade">
                                          <p:cBhvr>
                                            <p:cTn id="63" dur="500"/>
                                            <p:tgtEl>
                                              <p:spTgt spid="67"/>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fltVal val="0"/>
                                              </p:val>
                                            </p:tav>
                                            <p:tav tm="100000">
                                              <p:val>
                                                <p:strVal val="#ppt_h"/>
                                              </p:val>
                                            </p:tav>
                                          </p:tavLst>
                                        </p:anim>
                                        <p:animEffect transition="in" filter="fade">
                                          <p:cBhvr>
                                            <p:cTn id="68" dur="500"/>
                                            <p:tgtEl>
                                              <p:spTgt spid="68"/>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animEffect transition="in" filter="fade">
                                          <p:cBhvr>
                                            <p:cTn id="73" dur="500"/>
                                            <p:tgtEl>
                                              <p:spTgt spid="64"/>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par>
                                    <p:cTn id="84" presetID="42" presetClass="entr" presetSubtype="0" fill="hold" nodeType="withEffect">
                                      <p:stCondLst>
                                        <p:cond delay="210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1000"/>
                                            <p:tgtEl>
                                              <p:spTgt spid="9"/>
                                            </p:tgtEl>
                                          </p:cBhvr>
                                        </p:animEffect>
                                        <p:anim calcmode="lin" valueType="num">
                                          <p:cBhvr>
                                            <p:cTn id="87" dur="1000" fill="hold"/>
                                            <p:tgtEl>
                                              <p:spTgt spid="9"/>
                                            </p:tgtEl>
                                            <p:attrNameLst>
                                              <p:attrName>ppt_x</p:attrName>
                                            </p:attrNameLst>
                                          </p:cBhvr>
                                          <p:tavLst>
                                            <p:tav tm="0">
                                              <p:val>
                                                <p:strVal val="#ppt_x"/>
                                              </p:val>
                                            </p:tav>
                                            <p:tav tm="100000">
                                              <p:val>
                                                <p:strVal val="#ppt_x"/>
                                              </p:val>
                                            </p:tav>
                                          </p:tavLst>
                                        </p:anim>
                                        <p:anim calcmode="lin" valueType="num">
                                          <p:cBhvr>
                                            <p:cTn id="88" dur="1000" fill="hold"/>
                                            <p:tgtEl>
                                              <p:spTgt spid="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225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1000"/>
                                            <p:tgtEl>
                                              <p:spTgt spid="10"/>
                                            </p:tgtEl>
                                          </p:cBhvr>
                                        </p:animEffect>
                                        <p:anim calcmode="lin" valueType="num">
                                          <p:cBhvr>
                                            <p:cTn id="92" dur="1000" fill="hold"/>
                                            <p:tgtEl>
                                              <p:spTgt spid="10"/>
                                            </p:tgtEl>
                                            <p:attrNameLst>
                                              <p:attrName>ppt_x</p:attrName>
                                            </p:attrNameLst>
                                          </p:cBhvr>
                                          <p:tavLst>
                                            <p:tav tm="0">
                                              <p:val>
                                                <p:strVal val="#ppt_x"/>
                                              </p:val>
                                            </p:tav>
                                            <p:tav tm="100000">
                                              <p:val>
                                                <p:strVal val="#ppt_x"/>
                                              </p:val>
                                            </p:tav>
                                          </p:tavLst>
                                        </p:anim>
                                        <p:anim calcmode="lin" valueType="num">
                                          <p:cBhvr>
                                            <p:cTn id="93" dur="1000" fill="hold"/>
                                            <p:tgtEl>
                                              <p:spTgt spid="10"/>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240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1000"/>
                                            <p:tgtEl>
                                              <p:spTgt spid="21"/>
                                            </p:tgtEl>
                                          </p:cBhvr>
                                        </p:animEffect>
                                        <p:anim calcmode="lin" valueType="num">
                                          <p:cBhvr>
                                            <p:cTn id="97" dur="1000" fill="hold"/>
                                            <p:tgtEl>
                                              <p:spTgt spid="21"/>
                                            </p:tgtEl>
                                            <p:attrNameLst>
                                              <p:attrName>ppt_x</p:attrName>
                                            </p:attrNameLst>
                                          </p:cBhvr>
                                          <p:tavLst>
                                            <p:tav tm="0">
                                              <p:val>
                                                <p:strVal val="#ppt_x"/>
                                              </p:val>
                                            </p:tav>
                                            <p:tav tm="100000">
                                              <p:val>
                                                <p:strVal val="#ppt_x"/>
                                              </p:val>
                                            </p:tav>
                                          </p:tavLst>
                                        </p:anim>
                                        <p:anim calcmode="lin" valueType="num">
                                          <p:cBhvr>
                                            <p:cTn id="98" dur="1000" fill="hold"/>
                                            <p:tgtEl>
                                              <p:spTgt spid="2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255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3" grpId="0"/>
          <p:bldP spid="64" grpId="0"/>
          <p:bldP spid="65" grpId="0"/>
          <p:bldP spid="66" grpId="0"/>
          <p:bldP spid="67" grpId="0"/>
          <p:bldP spid="68" grpId="0"/>
          <p:bldP spid="7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a:extLst>
              <a:ext uri="{FF2B5EF4-FFF2-40B4-BE49-F238E27FC236}">
                <a16:creationId xmlns:a16="http://schemas.microsoft.com/office/drawing/2014/main" xmlns="" id="{E8C0A551-F09F-480C-BF65-C9A19A425649}"/>
              </a:ext>
            </a:extLst>
          </p:cNvPr>
          <p:cNvSpPr>
            <a:spLocks/>
          </p:cNvSpPr>
          <p:nvPr/>
        </p:nvSpPr>
        <p:spPr bwMode="auto">
          <a:xfrm>
            <a:off x="1514310" y="2150374"/>
            <a:ext cx="2236591" cy="1745047"/>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 name="Freeform 10">
            <a:extLst>
              <a:ext uri="{FF2B5EF4-FFF2-40B4-BE49-F238E27FC236}">
                <a16:creationId xmlns:a16="http://schemas.microsoft.com/office/drawing/2014/main" xmlns="" id="{2520D9BE-1C3B-4B89-8A18-DA37BBF94F01}"/>
              </a:ext>
            </a:extLst>
          </p:cNvPr>
          <p:cNvSpPr>
            <a:spLocks/>
          </p:cNvSpPr>
          <p:nvPr/>
        </p:nvSpPr>
        <p:spPr bwMode="auto">
          <a:xfrm>
            <a:off x="1748705" y="3757464"/>
            <a:ext cx="2142012" cy="1364067"/>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 name="Freeform 11">
            <a:extLst>
              <a:ext uri="{FF2B5EF4-FFF2-40B4-BE49-F238E27FC236}">
                <a16:creationId xmlns:a16="http://schemas.microsoft.com/office/drawing/2014/main" xmlns="" id="{CDDA09EA-F79B-4D74-8651-C4ABC71BE701}"/>
              </a:ext>
            </a:extLst>
          </p:cNvPr>
          <p:cNvSpPr>
            <a:spLocks/>
          </p:cNvSpPr>
          <p:nvPr/>
        </p:nvSpPr>
        <p:spPr bwMode="auto">
          <a:xfrm>
            <a:off x="6277836" y="5222770"/>
            <a:ext cx="185161" cy="466234"/>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5" name="Freeform 12">
            <a:extLst>
              <a:ext uri="{FF2B5EF4-FFF2-40B4-BE49-F238E27FC236}">
                <a16:creationId xmlns:a16="http://schemas.microsoft.com/office/drawing/2014/main" xmlns="" id="{6FB4E22A-0A17-4FBA-836A-F249EF9724AD}"/>
              </a:ext>
            </a:extLst>
          </p:cNvPr>
          <p:cNvSpPr>
            <a:spLocks/>
          </p:cNvSpPr>
          <p:nvPr/>
        </p:nvSpPr>
        <p:spPr bwMode="auto">
          <a:xfrm>
            <a:off x="5689048" y="4018554"/>
            <a:ext cx="630082" cy="520851"/>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solidFill>
            <a:schemeClr val="accent2">
              <a:lumMod val="5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 name="Freeform 13">
            <a:extLst>
              <a:ext uri="{FF2B5EF4-FFF2-40B4-BE49-F238E27FC236}">
                <a16:creationId xmlns:a16="http://schemas.microsoft.com/office/drawing/2014/main" xmlns="" id="{531DAD41-5041-4977-BCDF-17BE69922C87}"/>
              </a:ext>
            </a:extLst>
          </p:cNvPr>
          <p:cNvSpPr>
            <a:spLocks noEditPoints="1"/>
          </p:cNvSpPr>
          <p:nvPr/>
        </p:nvSpPr>
        <p:spPr bwMode="auto">
          <a:xfrm>
            <a:off x="6216559" y="4396871"/>
            <a:ext cx="118556" cy="145199"/>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solidFill>
            <a:schemeClr val="bg1">
              <a:lumMod val="85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 name="Freeform 15">
            <a:extLst>
              <a:ext uri="{FF2B5EF4-FFF2-40B4-BE49-F238E27FC236}">
                <a16:creationId xmlns:a16="http://schemas.microsoft.com/office/drawing/2014/main" xmlns="" id="{4D140C43-A4E8-461F-8EA3-0CFEFDD2D89E}"/>
              </a:ext>
            </a:extLst>
          </p:cNvPr>
          <p:cNvSpPr>
            <a:spLocks/>
          </p:cNvSpPr>
          <p:nvPr/>
        </p:nvSpPr>
        <p:spPr bwMode="auto">
          <a:xfrm>
            <a:off x="2955584" y="3532340"/>
            <a:ext cx="1382718" cy="1016389"/>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 name="Freeform 16">
            <a:extLst>
              <a:ext uri="{FF2B5EF4-FFF2-40B4-BE49-F238E27FC236}">
                <a16:creationId xmlns:a16="http://schemas.microsoft.com/office/drawing/2014/main" xmlns="" id="{75BBA64C-B56B-464B-949D-1726536FB335}"/>
              </a:ext>
            </a:extLst>
          </p:cNvPr>
          <p:cNvSpPr>
            <a:spLocks/>
          </p:cNvSpPr>
          <p:nvPr/>
        </p:nvSpPr>
        <p:spPr bwMode="auto">
          <a:xfrm>
            <a:off x="3359209" y="3098075"/>
            <a:ext cx="1537241" cy="1341421"/>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 name="Freeform 17">
            <a:extLst>
              <a:ext uri="{FF2B5EF4-FFF2-40B4-BE49-F238E27FC236}">
                <a16:creationId xmlns:a16="http://schemas.microsoft.com/office/drawing/2014/main" xmlns="" id="{648AAFFC-C504-4A6A-AF31-D21EA6C438F1}"/>
              </a:ext>
            </a:extLst>
          </p:cNvPr>
          <p:cNvSpPr>
            <a:spLocks/>
          </p:cNvSpPr>
          <p:nvPr/>
        </p:nvSpPr>
        <p:spPr bwMode="auto">
          <a:xfrm>
            <a:off x="3817452" y="1587477"/>
            <a:ext cx="2399108" cy="22312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 name="Freeform 18">
            <a:extLst>
              <a:ext uri="{FF2B5EF4-FFF2-40B4-BE49-F238E27FC236}">
                <a16:creationId xmlns:a16="http://schemas.microsoft.com/office/drawing/2014/main" xmlns="" id="{59A2E02B-9CC3-45F4-9B2F-46A3B4CF78DB}"/>
              </a:ext>
            </a:extLst>
          </p:cNvPr>
          <p:cNvSpPr>
            <a:spLocks/>
          </p:cNvSpPr>
          <p:nvPr/>
        </p:nvSpPr>
        <p:spPr bwMode="auto">
          <a:xfrm>
            <a:off x="3742854" y="4227694"/>
            <a:ext cx="1158925" cy="1061681"/>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blipFill>
            <a:blip r:embed="rId3"/>
            <a:stretch>
              <a:fillRect/>
            </a:stretch>
          </a:bli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 name="Freeform 19">
            <a:extLst>
              <a:ext uri="{FF2B5EF4-FFF2-40B4-BE49-F238E27FC236}">
                <a16:creationId xmlns:a16="http://schemas.microsoft.com/office/drawing/2014/main" xmlns="" id="{199425D2-2814-4068-9405-CDFDCF2934DE}"/>
              </a:ext>
            </a:extLst>
          </p:cNvPr>
          <p:cNvSpPr>
            <a:spLocks/>
          </p:cNvSpPr>
          <p:nvPr/>
        </p:nvSpPr>
        <p:spPr bwMode="auto">
          <a:xfrm>
            <a:off x="3666925" y="4876425"/>
            <a:ext cx="996409" cy="1069674"/>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 name="Freeform 20">
            <a:extLst>
              <a:ext uri="{FF2B5EF4-FFF2-40B4-BE49-F238E27FC236}">
                <a16:creationId xmlns:a16="http://schemas.microsoft.com/office/drawing/2014/main" xmlns="" id="{4E3DE9E7-D106-450B-A068-A8EC7924B841}"/>
              </a:ext>
            </a:extLst>
          </p:cNvPr>
          <p:cNvSpPr>
            <a:spLocks/>
          </p:cNvSpPr>
          <p:nvPr/>
        </p:nvSpPr>
        <p:spPr bwMode="auto">
          <a:xfrm>
            <a:off x="4470179" y="5230763"/>
            <a:ext cx="871191" cy="654061"/>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3" name="Freeform 21">
            <a:extLst>
              <a:ext uri="{FF2B5EF4-FFF2-40B4-BE49-F238E27FC236}">
                <a16:creationId xmlns:a16="http://schemas.microsoft.com/office/drawing/2014/main" xmlns="" id="{A46589A6-55CB-4F72-AA29-7CA3B2EEE50F}"/>
              </a:ext>
            </a:extLst>
          </p:cNvPr>
          <p:cNvSpPr>
            <a:spLocks/>
          </p:cNvSpPr>
          <p:nvPr/>
        </p:nvSpPr>
        <p:spPr bwMode="auto">
          <a:xfrm>
            <a:off x="5070956" y="5326673"/>
            <a:ext cx="867195" cy="708676"/>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solidFill>
            <a:srgbClr val="F8ED9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 name="Freeform 22">
            <a:extLst>
              <a:ext uri="{FF2B5EF4-FFF2-40B4-BE49-F238E27FC236}">
                <a16:creationId xmlns:a16="http://schemas.microsoft.com/office/drawing/2014/main" xmlns="" id="{89795BA4-38F8-4181-9748-21919B82CAF5}"/>
              </a:ext>
            </a:extLst>
          </p:cNvPr>
          <p:cNvSpPr>
            <a:spLocks/>
          </p:cNvSpPr>
          <p:nvPr/>
        </p:nvSpPr>
        <p:spPr bwMode="auto">
          <a:xfrm>
            <a:off x="4375600" y="4887082"/>
            <a:ext cx="663385" cy="59678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solidFill>
            <a:schemeClr val="accent2">
              <a:lumMod val="5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5" name="Freeform 23">
            <a:extLst>
              <a:ext uri="{FF2B5EF4-FFF2-40B4-BE49-F238E27FC236}">
                <a16:creationId xmlns:a16="http://schemas.microsoft.com/office/drawing/2014/main" xmlns="" id="{C18E1B89-CD9A-409B-929E-DD0B11D75323}"/>
              </a:ext>
            </a:extLst>
          </p:cNvPr>
          <p:cNvSpPr>
            <a:spLocks/>
          </p:cNvSpPr>
          <p:nvPr/>
        </p:nvSpPr>
        <p:spPr bwMode="auto">
          <a:xfrm>
            <a:off x="4559429" y="4492781"/>
            <a:ext cx="515521" cy="519518"/>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solidFill>
            <a:srgbClr val="D5A356"/>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6" name="Freeform 24">
            <a:extLst>
              <a:ext uri="{FF2B5EF4-FFF2-40B4-BE49-F238E27FC236}">
                <a16:creationId xmlns:a16="http://schemas.microsoft.com/office/drawing/2014/main" xmlns="" id="{4BEF88CC-2784-47F8-ACA2-2B2A65A491DC}"/>
              </a:ext>
            </a:extLst>
          </p:cNvPr>
          <p:cNvSpPr>
            <a:spLocks/>
          </p:cNvSpPr>
          <p:nvPr/>
        </p:nvSpPr>
        <p:spPr bwMode="auto">
          <a:xfrm>
            <a:off x="4572750" y="3524347"/>
            <a:ext cx="580794" cy="1027047"/>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 name="Freeform 25">
            <a:extLst>
              <a:ext uri="{FF2B5EF4-FFF2-40B4-BE49-F238E27FC236}">
                <a16:creationId xmlns:a16="http://schemas.microsoft.com/office/drawing/2014/main" xmlns="" id="{D2112053-9892-4BE9-A71D-B12B4212B2E1}"/>
              </a:ext>
            </a:extLst>
          </p:cNvPr>
          <p:cNvSpPr>
            <a:spLocks/>
          </p:cNvSpPr>
          <p:nvPr/>
        </p:nvSpPr>
        <p:spPr bwMode="auto">
          <a:xfrm>
            <a:off x="4474176" y="3577631"/>
            <a:ext cx="317039" cy="523514"/>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 name="Freeform 26">
            <a:extLst>
              <a:ext uri="{FF2B5EF4-FFF2-40B4-BE49-F238E27FC236}">
                <a16:creationId xmlns:a16="http://schemas.microsoft.com/office/drawing/2014/main" xmlns="" id="{AF1065F6-DE4C-4610-B4C2-A237BB5537E5}"/>
              </a:ext>
            </a:extLst>
          </p:cNvPr>
          <p:cNvSpPr>
            <a:spLocks/>
          </p:cNvSpPr>
          <p:nvPr/>
        </p:nvSpPr>
        <p:spPr bwMode="auto">
          <a:xfrm>
            <a:off x="5799668" y="1540274"/>
            <a:ext cx="1229526" cy="1220201"/>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9" name="Freeform 27">
            <a:extLst>
              <a:ext uri="{FF2B5EF4-FFF2-40B4-BE49-F238E27FC236}">
                <a16:creationId xmlns:a16="http://schemas.microsoft.com/office/drawing/2014/main" xmlns="" id="{9EA76BBF-CB52-4404-9A47-C73CA5D07086}"/>
              </a:ext>
            </a:extLst>
          </p:cNvPr>
          <p:cNvSpPr>
            <a:spLocks/>
          </p:cNvSpPr>
          <p:nvPr/>
        </p:nvSpPr>
        <p:spPr bwMode="auto">
          <a:xfrm>
            <a:off x="5988771" y="2517281"/>
            <a:ext cx="909823" cy="650063"/>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0" name="Freeform 28">
            <a:extLst>
              <a:ext uri="{FF2B5EF4-FFF2-40B4-BE49-F238E27FC236}">
                <a16:creationId xmlns:a16="http://schemas.microsoft.com/office/drawing/2014/main" xmlns="" id="{B454F287-5EC2-4334-84CD-3F05734DF2FF}"/>
              </a:ext>
            </a:extLst>
          </p:cNvPr>
          <p:cNvSpPr>
            <a:spLocks/>
          </p:cNvSpPr>
          <p:nvPr/>
        </p:nvSpPr>
        <p:spPr bwMode="auto">
          <a:xfrm>
            <a:off x="5808937" y="2871619"/>
            <a:ext cx="692691" cy="666049"/>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1" name="Freeform 29">
            <a:extLst>
              <a:ext uri="{FF2B5EF4-FFF2-40B4-BE49-F238E27FC236}">
                <a16:creationId xmlns:a16="http://schemas.microsoft.com/office/drawing/2014/main" xmlns="" id="{8ABE2A7A-8FB8-44BB-B2B1-223C0B228671}"/>
              </a:ext>
            </a:extLst>
          </p:cNvPr>
          <p:cNvSpPr>
            <a:spLocks/>
          </p:cNvSpPr>
          <p:nvPr/>
        </p:nvSpPr>
        <p:spPr bwMode="auto">
          <a:xfrm>
            <a:off x="5657079" y="3375153"/>
            <a:ext cx="125218" cy="215800"/>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2" name="Freeform 30">
            <a:extLst>
              <a:ext uri="{FF2B5EF4-FFF2-40B4-BE49-F238E27FC236}">
                <a16:creationId xmlns:a16="http://schemas.microsoft.com/office/drawing/2014/main" xmlns="" id="{E4B5327D-885D-4065-9A02-88A414F31DB6}"/>
              </a:ext>
            </a:extLst>
          </p:cNvPr>
          <p:cNvSpPr>
            <a:spLocks noEditPoints="1"/>
          </p:cNvSpPr>
          <p:nvPr/>
        </p:nvSpPr>
        <p:spPr bwMode="auto">
          <a:xfrm>
            <a:off x="5354692" y="3070102"/>
            <a:ext cx="540831" cy="785938"/>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solidFill>
            <a:schemeClr val="accent2">
              <a:lumMod val="5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3" name="Freeform 31">
            <a:extLst>
              <a:ext uri="{FF2B5EF4-FFF2-40B4-BE49-F238E27FC236}">
                <a16:creationId xmlns:a16="http://schemas.microsoft.com/office/drawing/2014/main" xmlns="" id="{EB3EFADB-5F7C-42A7-83D3-4741A0A2F523}"/>
              </a:ext>
            </a:extLst>
          </p:cNvPr>
          <p:cNvSpPr>
            <a:spLocks noEditPoints="1"/>
          </p:cNvSpPr>
          <p:nvPr/>
        </p:nvSpPr>
        <p:spPr bwMode="auto">
          <a:xfrm>
            <a:off x="5511880" y="3279241"/>
            <a:ext cx="202479" cy="219796"/>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4" name="Freeform 34">
            <a:extLst>
              <a:ext uri="{FF2B5EF4-FFF2-40B4-BE49-F238E27FC236}">
                <a16:creationId xmlns:a16="http://schemas.microsoft.com/office/drawing/2014/main" xmlns="" id="{8F8B1D84-4448-49E2-8170-F37CDAD63AD0}"/>
              </a:ext>
            </a:extLst>
          </p:cNvPr>
          <p:cNvSpPr>
            <a:spLocks/>
          </p:cNvSpPr>
          <p:nvPr/>
        </p:nvSpPr>
        <p:spPr bwMode="auto">
          <a:xfrm>
            <a:off x="5526533" y="3641571"/>
            <a:ext cx="744642" cy="488879"/>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blipFill>
            <a:blip r:embed="rId3"/>
            <a:stretch>
              <a:fillRect/>
            </a:stretch>
          </a:bli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5" name="Freeform 35">
            <a:extLst>
              <a:ext uri="{FF2B5EF4-FFF2-40B4-BE49-F238E27FC236}">
                <a16:creationId xmlns:a16="http://schemas.microsoft.com/office/drawing/2014/main" xmlns="" id="{3C24D0A5-CBBC-4D18-BEB5-768CD7C28289}"/>
              </a:ext>
            </a:extLst>
          </p:cNvPr>
          <p:cNvSpPr>
            <a:spLocks/>
          </p:cNvSpPr>
          <p:nvPr/>
        </p:nvSpPr>
        <p:spPr bwMode="auto">
          <a:xfrm>
            <a:off x="5058966" y="3349842"/>
            <a:ext cx="383644" cy="828564"/>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solidFill>
            <a:srgbClr val="F8ED9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6" name="Freeform 36">
            <a:extLst>
              <a:ext uri="{FF2B5EF4-FFF2-40B4-BE49-F238E27FC236}">
                <a16:creationId xmlns:a16="http://schemas.microsoft.com/office/drawing/2014/main" xmlns="" id="{8529FA1E-3264-4DE1-B470-6FA72658964C}"/>
              </a:ext>
            </a:extLst>
          </p:cNvPr>
          <p:cNvSpPr>
            <a:spLocks/>
          </p:cNvSpPr>
          <p:nvPr/>
        </p:nvSpPr>
        <p:spPr bwMode="auto">
          <a:xfrm>
            <a:off x="5073620" y="3828065"/>
            <a:ext cx="654060" cy="710008"/>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solidFill>
            <a:srgbClr val="D5A356"/>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7" name="Freeform 37">
            <a:extLst>
              <a:ext uri="{FF2B5EF4-FFF2-40B4-BE49-F238E27FC236}">
                <a16:creationId xmlns:a16="http://schemas.microsoft.com/office/drawing/2014/main" xmlns="" id="{BAF86C96-C561-4078-B716-F4925D399736}"/>
              </a:ext>
            </a:extLst>
          </p:cNvPr>
          <p:cNvSpPr>
            <a:spLocks/>
          </p:cNvSpPr>
          <p:nvPr/>
        </p:nvSpPr>
        <p:spPr bwMode="auto">
          <a:xfrm>
            <a:off x="4889791" y="4336926"/>
            <a:ext cx="841885" cy="54749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solidFill>
            <a:schemeClr val="accent4">
              <a:lumMod val="60000"/>
              <a:lumOff val="4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8" name="Freeform 38">
            <a:extLst>
              <a:ext uri="{FF2B5EF4-FFF2-40B4-BE49-F238E27FC236}">
                <a16:creationId xmlns:a16="http://schemas.microsoft.com/office/drawing/2014/main" xmlns="" id="{838C16C1-24F5-467D-A819-3BD628DD8E28}"/>
              </a:ext>
            </a:extLst>
          </p:cNvPr>
          <p:cNvSpPr>
            <a:spLocks/>
          </p:cNvSpPr>
          <p:nvPr/>
        </p:nvSpPr>
        <p:spPr bwMode="auto">
          <a:xfrm>
            <a:off x="4956396" y="4749877"/>
            <a:ext cx="618093" cy="708676"/>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blipFill>
            <a:blip r:embed="rId3"/>
            <a:stretch>
              <a:fillRect/>
            </a:stretch>
          </a:blip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9" name="Freeform 39">
            <a:extLst>
              <a:ext uri="{FF2B5EF4-FFF2-40B4-BE49-F238E27FC236}">
                <a16:creationId xmlns:a16="http://schemas.microsoft.com/office/drawing/2014/main" xmlns="" id="{29525F67-58BA-4DEB-8C4C-FCF3F1E1C9D9}"/>
              </a:ext>
            </a:extLst>
          </p:cNvPr>
          <p:cNvSpPr>
            <a:spLocks/>
          </p:cNvSpPr>
          <p:nvPr/>
        </p:nvSpPr>
        <p:spPr bwMode="auto">
          <a:xfrm>
            <a:off x="5561167" y="4106472"/>
            <a:ext cx="524846" cy="654061"/>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0" name="Freeform 40">
            <a:extLst>
              <a:ext uri="{FF2B5EF4-FFF2-40B4-BE49-F238E27FC236}">
                <a16:creationId xmlns:a16="http://schemas.microsoft.com/office/drawing/2014/main" xmlns="" id="{D0B386A5-6DE2-4F2F-A629-D81C6B569336}"/>
              </a:ext>
            </a:extLst>
          </p:cNvPr>
          <p:cNvSpPr>
            <a:spLocks/>
          </p:cNvSpPr>
          <p:nvPr/>
        </p:nvSpPr>
        <p:spPr bwMode="auto">
          <a:xfrm>
            <a:off x="5770306" y="4887082"/>
            <a:ext cx="475559" cy="635411"/>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solidFill>
            <a:srgbClr val="FFFFFF"/>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 name="Freeform 41">
            <a:extLst>
              <a:ext uri="{FF2B5EF4-FFF2-40B4-BE49-F238E27FC236}">
                <a16:creationId xmlns:a16="http://schemas.microsoft.com/office/drawing/2014/main" xmlns="" id="{83B6021C-1A7A-4C96-AE36-11BA5E238F26}"/>
              </a:ext>
            </a:extLst>
          </p:cNvPr>
          <p:cNvSpPr>
            <a:spLocks/>
          </p:cNvSpPr>
          <p:nvPr/>
        </p:nvSpPr>
        <p:spPr bwMode="auto">
          <a:xfrm>
            <a:off x="5483906" y="4688599"/>
            <a:ext cx="523514" cy="759296"/>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solidFill>
            <a:schemeClr val="accent4">
              <a:lumMod val="60000"/>
              <a:lumOff val="4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2" name="Freeform 42">
            <a:extLst>
              <a:ext uri="{FF2B5EF4-FFF2-40B4-BE49-F238E27FC236}">
                <a16:creationId xmlns:a16="http://schemas.microsoft.com/office/drawing/2014/main" xmlns="" id="{917A6AC4-8EB6-4108-9553-6FB01AD6D10B}"/>
              </a:ext>
            </a:extLst>
          </p:cNvPr>
          <p:cNvSpPr>
            <a:spLocks/>
          </p:cNvSpPr>
          <p:nvPr/>
        </p:nvSpPr>
        <p:spPr bwMode="auto">
          <a:xfrm>
            <a:off x="5944812" y="4498110"/>
            <a:ext cx="418278" cy="51285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solidFill>
            <a:schemeClr val="accent2">
              <a:lumMod val="50000"/>
            </a:schemeClr>
          </a:solidFill>
          <a:ln w="3175">
            <a:solidFill>
              <a:schemeClr val="bg1"/>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cxnSp>
        <p:nvCxnSpPr>
          <p:cNvPr id="33" name="直接连接符 32">
            <a:extLst>
              <a:ext uri="{FF2B5EF4-FFF2-40B4-BE49-F238E27FC236}">
                <a16:creationId xmlns:a16="http://schemas.microsoft.com/office/drawing/2014/main" xmlns="" id="{E226D490-9F05-4127-974C-6DCDD96A4ABA}"/>
              </a:ext>
            </a:extLst>
          </p:cNvPr>
          <p:cNvCxnSpPr/>
          <p:nvPr/>
        </p:nvCxnSpPr>
        <p:spPr>
          <a:xfrm flipV="1">
            <a:off x="5938151" y="3483053"/>
            <a:ext cx="960443" cy="402957"/>
          </a:xfrm>
          <a:prstGeom prst="line">
            <a:avLst/>
          </a:prstGeom>
          <a:ln>
            <a:solidFill>
              <a:srgbClr val="E3BA43"/>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229E9A3A-EC5B-4589-85A2-BA40ECFE125C}"/>
              </a:ext>
            </a:extLst>
          </p:cNvPr>
          <p:cNvCxnSpPr/>
          <p:nvPr/>
        </p:nvCxnSpPr>
        <p:spPr>
          <a:xfrm>
            <a:off x="6898594" y="3473637"/>
            <a:ext cx="776016" cy="0"/>
          </a:xfrm>
          <a:prstGeom prst="line">
            <a:avLst/>
          </a:prstGeom>
          <a:ln>
            <a:solidFill>
              <a:srgbClr val="E3BA43"/>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54FF9432-9EF5-4B8B-B259-88B43F38EEDF}"/>
              </a:ext>
            </a:extLst>
          </p:cNvPr>
          <p:cNvCxnSpPr/>
          <p:nvPr/>
        </p:nvCxnSpPr>
        <p:spPr>
          <a:xfrm flipV="1">
            <a:off x="6153951" y="4336926"/>
            <a:ext cx="1520659" cy="59945"/>
          </a:xfrm>
          <a:prstGeom prst="line">
            <a:avLst/>
          </a:prstGeom>
          <a:ln>
            <a:solidFill>
              <a:srgbClr val="E3BA43"/>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6E8EAF2E-87BC-435C-8ABB-17F48C2AFC7C}"/>
              </a:ext>
            </a:extLst>
          </p:cNvPr>
          <p:cNvCxnSpPr/>
          <p:nvPr/>
        </p:nvCxnSpPr>
        <p:spPr>
          <a:xfrm>
            <a:off x="5367496" y="5283110"/>
            <a:ext cx="1572910" cy="0"/>
          </a:xfrm>
          <a:prstGeom prst="line">
            <a:avLst/>
          </a:prstGeom>
          <a:ln>
            <a:solidFill>
              <a:srgbClr val="E3BA43"/>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B50A059-ABB2-4054-8186-849DEA6BE264}"/>
              </a:ext>
            </a:extLst>
          </p:cNvPr>
          <p:cNvCxnSpPr/>
          <p:nvPr/>
        </p:nvCxnSpPr>
        <p:spPr>
          <a:xfrm>
            <a:off x="6912235" y="5278133"/>
            <a:ext cx="1000360" cy="17316"/>
          </a:xfrm>
          <a:prstGeom prst="line">
            <a:avLst/>
          </a:prstGeom>
          <a:ln>
            <a:solidFill>
              <a:srgbClr val="E3BA43"/>
            </a:solidFill>
            <a:prstDash val="sysDash"/>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xmlns="" id="{770B73B6-4F0A-458E-9D86-C4DC9BE7B5C8}"/>
              </a:ext>
            </a:extLst>
          </p:cNvPr>
          <p:cNvSpPr/>
          <p:nvPr/>
        </p:nvSpPr>
        <p:spPr>
          <a:xfrm>
            <a:off x="7650930" y="3446486"/>
            <a:ext cx="102870" cy="102870"/>
          </a:xfrm>
          <a:prstGeom prst="ellipse">
            <a:avLst/>
          </a:prstGeom>
          <a:solidFill>
            <a:srgbClr val="D5A3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a:extLst>
              <a:ext uri="{FF2B5EF4-FFF2-40B4-BE49-F238E27FC236}">
                <a16:creationId xmlns:a16="http://schemas.microsoft.com/office/drawing/2014/main" xmlns="" id="{A8FB825A-4E42-4118-86FC-B34F047AE1F9}"/>
              </a:ext>
            </a:extLst>
          </p:cNvPr>
          <p:cNvSpPr/>
          <p:nvPr/>
        </p:nvSpPr>
        <p:spPr>
          <a:xfrm>
            <a:off x="7650930" y="4292680"/>
            <a:ext cx="102870" cy="102870"/>
          </a:xfrm>
          <a:prstGeom prst="ellipse">
            <a:avLst/>
          </a:prstGeom>
          <a:solidFill>
            <a:srgbClr val="D5A3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a:extLst>
              <a:ext uri="{FF2B5EF4-FFF2-40B4-BE49-F238E27FC236}">
                <a16:creationId xmlns:a16="http://schemas.microsoft.com/office/drawing/2014/main" xmlns="" id="{20EC4968-C6DD-4508-82AE-109ADA0A3E72}"/>
              </a:ext>
            </a:extLst>
          </p:cNvPr>
          <p:cNvSpPr/>
          <p:nvPr/>
        </p:nvSpPr>
        <p:spPr>
          <a:xfrm>
            <a:off x="7912595" y="5221973"/>
            <a:ext cx="102870" cy="102870"/>
          </a:xfrm>
          <a:prstGeom prst="ellipse">
            <a:avLst/>
          </a:prstGeom>
          <a:solidFill>
            <a:srgbClr val="D5A3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a:extLst>
              <a:ext uri="{FF2B5EF4-FFF2-40B4-BE49-F238E27FC236}">
                <a16:creationId xmlns:a16="http://schemas.microsoft.com/office/drawing/2014/main" xmlns="" id="{061D3496-B532-4ED7-ABEF-F640FF1FE753}"/>
              </a:ext>
            </a:extLst>
          </p:cNvPr>
          <p:cNvSpPr txBox="1"/>
          <p:nvPr/>
        </p:nvSpPr>
        <p:spPr>
          <a:xfrm>
            <a:off x="7773782" y="3295097"/>
            <a:ext cx="6469380" cy="276999"/>
          </a:xfrm>
          <a:prstGeom prst="rect">
            <a:avLst/>
          </a:prstGeom>
          <a:noFill/>
        </p:spPr>
        <p:txBody>
          <a:bodyPr wrap="square" rtlCol="0">
            <a:spAutoFit/>
          </a:bodyPr>
          <a:lstStyle/>
          <a:p>
            <a:r>
              <a:rPr lang="zh-CN" altLang="en-US" sz="12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p:txBody>
      </p:sp>
      <p:sp>
        <p:nvSpPr>
          <p:cNvPr id="42" name="文本框 41">
            <a:extLst>
              <a:ext uri="{FF2B5EF4-FFF2-40B4-BE49-F238E27FC236}">
                <a16:creationId xmlns:a16="http://schemas.microsoft.com/office/drawing/2014/main" xmlns="" id="{4760E168-82EB-4F7D-9EB2-7B3B5317D94E}"/>
              </a:ext>
            </a:extLst>
          </p:cNvPr>
          <p:cNvSpPr txBox="1"/>
          <p:nvPr/>
        </p:nvSpPr>
        <p:spPr>
          <a:xfrm>
            <a:off x="7773782" y="4128519"/>
            <a:ext cx="6469380" cy="276999"/>
          </a:xfrm>
          <a:prstGeom prst="rect">
            <a:avLst/>
          </a:prstGeom>
          <a:noFill/>
        </p:spPr>
        <p:txBody>
          <a:bodyPr wrap="square" rtlCol="0">
            <a:spAutoFit/>
          </a:bodyPr>
          <a:lstStyle/>
          <a:p>
            <a:r>
              <a:rPr lang="zh-CN" altLang="en-US" sz="12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p:txBody>
      </p:sp>
      <p:sp>
        <p:nvSpPr>
          <p:cNvPr id="43" name="文本框 42">
            <a:extLst>
              <a:ext uri="{FF2B5EF4-FFF2-40B4-BE49-F238E27FC236}">
                <a16:creationId xmlns:a16="http://schemas.microsoft.com/office/drawing/2014/main" xmlns="" id="{6C7F83B6-631F-46C0-8CF4-EE1C64BD51C3}"/>
              </a:ext>
            </a:extLst>
          </p:cNvPr>
          <p:cNvSpPr txBox="1"/>
          <p:nvPr/>
        </p:nvSpPr>
        <p:spPr>
          <a:xfrm>
            <a:off x="7971784" y="5110574"/>
            <a:ext cx="6469380" cy="276999"/>
          </a:xfrm>
          <a:prstGeom prst="rect">
            <a:avLst/>
          </a:prstGeom>
          <a:noFill/>
        </p:spPr>
        <p:txBody>
          <a:bodyPr wrap="square" rtlCol="0">
            <a:spAutoFit/>
          </a:bodyPr>
          <a:lstStyle/>
          <a:p>
            <a:r>
              <a:rPr lang="zh-CN" altLang="en-US" sz="12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p:txBody>
      </p:sp>
      <p:sp>
        <p:nvSpPr>
          <p:cNvPr id="44" name="矩形 43">
            <a:extLst>
              <a:ext uri="{FF2B5EF4-FFF2-40B4-BE49-F238E27FC236}">
                <a16:creationId xmlns:a16="http://schemas.microsoft.com/office/drawing/2014/main" xmlns="" id="{EFB0663B-A264-46B6-958A-D3AFAFD7E85A}"/>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45" name="直接连接符 44">
            <a:extLst>
              <a:ext uri="{FF2B5EF4-FFF2-40B4-BE49-F238E27FC236}">
                <a16:creationId xmlns:a16="http://schemas.microsoft.com/office/drawing/2014/main" xmlns="" id="{972B0A04-19BA-4EC7-8696-81CDB5CFA1E9}"/>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641157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45"/>
                                            </p:tgtEl>
                                            <p:attrNameLst>
                                              <p:attrName>style.visibility</p:attrName>
                                            </p:attrNameLst>
                                          </p:cBhvr>
                                          <p:to>
                                            <p:strVal val="visible"/>
                                          </p:to>
                                        </p:set>
                                        <p:anim calcmode="lin" valueType="num" p14:bounceEnd="50000">
                                          <p:cBhvr additive="base">
                                            <p:cTn id="12"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par>
                                    <p:cTn id="59" presetID="42" presetClass="entr" presetSubtype="0" fill="hold" grpId="1"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1000"/>
                                            <p:tgtEl>
                                              <p:spTgt spid="30"/>
                                            </p:tgtEl>
                                          </p:cBhvr>
                                        </p:animEffect>
                                        <p:anim calcmode="lin" valueType="num">
                                          <p:cBhvr>
                                            <p:cTn id="67" dur="1000" fill="hold"/>
                                            <p:tgtEl>
                                              <p:spTgt spid="30"/>
                                            </p:tgtEl>
                                            <p:attrNameLst>
                                              <p:attrName>ppt_x</p:attrName>
                                            </p:attrNameLst>
                                          </p:cBhvr>
                                          <p:tavLst>
                                            <p:tav tm="0">
                                              <p:val>
                                                <p:strVal val="#ppt_x"/>
                                              </p:val>
                                            </p:tav>
                                            <p:tav tm="100000">
                                              <p:val>
                                                <p:strVal val="#ppt_x"/>
                                              </p:val>
                                            </p:tav>
                                          </p:tavLst>
                                        </p:anim>
                                        <p:anim calcmode="lin" valueType="num">
                                          <p:cBhvr>
                                            <p:cTn id="68" dur="1000" fill="hold"/>
                                            <p:tgtEl>
                                              <p:spTgt spid="3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1000"/>
                                            <p:tgtEl>
                                              <p:spTgt spid="7"/>
                                            </p:tgtEl>
                                          </p:cBhvr>
                                        </p:animEffect>
                                        <p:anim calcmode="lin" valueType="num">
                                          <p:cBhvr>
                                            <p:cTn id="87" dur="1000" fill="hold"/>
                                            <p:tgtEl>
                                              <p:spTgt spid="7"/>
                                            </p:tgtEl>
                                            <p:attrNameLst>
                                              <p:attrName>ppt_x</p:attrName>
                                            </p:attrNameLst>
                                          </p:cBhvr>
                                          <p:tavLst>
                                            <p:tav tm="0">
                                              <p:val>
                                                <p:strVal val="#ppt_x"/>
                                              </p:val>
                                            </p:tav>
                                            <p:tav tm="100000">
                                              <p:val>
                                                <p:strVal val="#ppt_x"/>
                                              </p:val>
                                            </p:tav>
                                          </p:tavLst>
                                        </p:anim>
                                        <p:anim calcmode="lin" valueType="num">
                                          <p:cBhvr>
                                            <p:cTn id="88" dur="1000" fill="hold"/>
                                            <p:tgtEl>
                                              <p:spTgt spid="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1000"/>
                                            <p:tgtEl>
                                              <p:spTgt spid="17"/>
                                            </p:tgtEl>
                                          </p:cBhvr>
                                        </p:animEffect>
                                        <p:anim calcmode="lin" valueType="num">
                                          <p:cBhvr>
                                            <p:cTn id="97" dur="1000" fill="hold"/>
                                            <p:tgtEl>
                                              <p:spTgt spid="17"/>
                                            </p:tgtEl>
                                            <p:attrNameLst>
                                              <p:attrName>ppt_x</p:attrName>
                                            </p:attrNameLst>
                                          </p:cBhvr>
                                          <p:tavLst>
                                            <p:tav tm="0">
                                              <p:val>
                                                <p:strVal val="#ppt_x"/>
                                              </p:val>
                                            </p:tav>
                                            <p:tav tm="100000">
                                              <p:val>
                                                <p:strVal val="#ppt_x"/>
                                              </p:val>
                                            </p:tav>
                                          </p:tavLst>
                                        </p:anim>
                                        <p:anim calcmode="lin" valueType="num">
                                          <p:cBhvr>
                                            <p:cTn id="98" dur="10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1000" fill="hold"/>
                                            <p:tgtEl>
                                              <p:spTgt spid="2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30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1000"/>
                                            <p:tgtEl>
                                              <p:spTgt spid="10"/>
                                            </p:tgtEl>
                                          </p:cBhvr>
                                        </p:animEffect>
                                        <p:anim calcmode="lin" valueType="num">
                                          <p:cBhvr>
                                            <p:cTn id="112" dur="1000" fill="hold"/>
                                            <p:tgtEl>
                                              <p:spTgt spid="10"/>
                                            </p:tgtEl>
                                            <p:attrNameLst>
                                              <p:attrName>ppt_x</p:attrName>
                                            </p:attrNameLst>
                                          </p:cBhvr>
                                          <p:tavLst>
                                            <p:tav tm="0">
                                              <p:val>
                                                <p:strVal val="#ppt_x"/>
                                              </p:val>
                                            </p:tav>
                                            <p:tav tm="100000">
                                              <p:val>
                                                <p:strVal val="#ppt_x"/>
                                              </p:val>
                                            </p:tav>
                                          </p:tavLst>
                                        </p:anim>
                                        <p:anim calcmode="lin" valueType="num">
                                          <p:cBhvr>
                                            <p:cTn id="113" dur="1000" fill="hold"/>
                                            <p:tgtEl>
                                              <p:spTgt spid="1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40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60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anim calcmode="lin" valueType="num">
                                          <p:cBhvr>
                                            <p:cTn id="122" dur="1000" fill="hold"/>
                                            <p:tgtEl>
                                              <p:spTgt spid="25"/>
                                            </p:tgtEl>
                                            <p:attrNameLst>
                                              <p:attrName>ppt_x</p:attrName>
                                            </p:attrNameLst>
                                          </p:cBhvr>
                                          <p:tavLst>
                                            <p:tav tm="0">
                                              <p:val>
                                                <p:strVal val="#ppt_x"/>
                                              </p:val>
                                            </p:tav>
                                            <p:tav tm="100000">
                                              <p:val>
                                                <p:strVal val="#ppt_x"/>
                                              </p:val>
                                            </p:tav>
                                          </p:tavLst>
                                        </p:anim>
                                        <p:anim calcmode="lin" valueType="num">
                                          <p:cBhvr>
                                            <p:cTn id="123" dur="1000" fill="hold"/>
                                            <p:tgtEl>
                                              <p:spTgt spid="2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80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1000"/>
                                            <p:tgtEl>
                                              <p:spTgt spid="24"/>
                                            </p:tgtEl>
                                          </p:cBhvr>
                                        </p:animEffect>
                                        <p:anim calcmode="lin" valueType="num">
                                          <p:cBhvr>
                                            <p:cTn id="127" dur="1000" fill="hold"/>
                                            <p:tgtEl>
                                              <p:spTgt spid="24"/>
                                            </p:tgtEl>
                                            <p:attrNameLst>
                                              <p:attrName>ppt_x</p:attrName>
                                            </p:attrNameLst>
                                          </p:cBhvr>
                                          <p:tavLst>
                                            <p:tav tm="0">
                                              <p:val>
                                                <p:strVal val="#ppt_x"/>
                                              </p:val>
                                            </p:tav>
                                            <p:tav tm="100000">
                                              <p:val>
                                                <p:strVal val="#ppt_x"/>
                                              </p:val>
                                            </p:tav>
                                          </p:tavLst>
                                        </p:anim>
                                        <p:anim calcmode="lin" valueType="num">
                                          <p:cBhvr>
                                            <p:cTn id="128" dur="1000" fill="hold"/>
                                            <p:tgtEl>
                                              <p:spTgt spid="2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100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1200"/>
                                      </p:stCondLst>
                                      <p:childTnLst>
                                        <p:set>
                                          <p:cBhvr>
                                            <p:cTn id="135" dur="1" fill="hold">
                                              <p:stCondLst>
                                                <p:cond delay="0"/>
                                              </p:stCondLst>
                                            </p:cTn>
                                            <p:tgtEl>
                                              <p:spTgt spid="13"/>
                                            </p:tgtEl>
                                            <p:attrNameLst>
                                              <p:attrName>style.visibility</p:attrName>
                                            </p:attrNameLst>
                                          </p:cBhvr>
                                          <p:to>
                                            <p:strVal val="visible"/>
                                          </p:to>
                                        </p:set>
                                        <p:animEffect transition="in" filter="fade">
                                          <p:cBhvr>
                                            <p:cTn id="136" dur="1000"/>
                                            <p:tgtEl>
                                              <p:spTgt spid="13"/>
                                            </p:tgtEl>
                                          </p:cBhvr>
                                        </p:animEffect>
                                        <p:anim calcmode="lin" valueType="num">
                                          <p:cBhvr>
                                            <p:cTn id="137" dur="1000" fill="hold"/>
                                            <p:tgtEl>
                                              <p:spTgt spid="13"/>
                                            </p:tgtEl>
                                            <p:attrNameLst>
                                              <p:attrName>ppt_x</p:attrName>
                                            </p:attrNameLst>
                                          </p:cBhvr>
                                          <p:tavLst>
                                            <p:tav tm="0">
                                              <p:val>
                                                <p:strVal val="#ppt_x"/>
                                              </p:val>
                                            </p:tav>
                                            <p:tav tm="100000">
                                              <p:val>
                                                <p:strVal val="#ppt_x"/>
                                              </p:val>
                                            </p:tav>
                                          </p:tavLst>
                                        </p:anim>
                                        <p:anim calcmode="lin" valueType="num">
                                          <p:cBhvr>
                                            <p:cTn id="138" dur="1000" fill="hold"/>
                                            <p:tgtEl>
                                              <p:spTgt spid="1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1400"/>
                                      </p:stCondLst>
                                      <p:childTnLst>
                                        <p:set>
                                          <p:cBhvr>
                                            <p:cTn id="140" dur="1" fill="hold">
                                              <p:stCondLst>
                                                <p:cond delay="0"/>
                                              </p:stCondLst>
                                            </p:cTn>
                                            <p:tgtEl>
                                              <p:spTgt spid="28"/>
                                            </p:tgtEl>
                                            <p:attrNameLst>
                                              <p:attrName>style.visibility</p:attrName>
                                            </p:attrNameLst>
                                          </p:cBhvr>
                                          <p:to>
                                            <p:strVal val="visible"/>
                                          </p:to>
                                        </p:set>
                                        <p:animEffect transition="in" filter="fade">
                                          <p:cBhvr>
                                            <p:cTn id="141" dur="1000"/>
                                            <p:tgtEl>
                                              <p:spTgt spid="28"/>
                                            </p:tgtEl>
                                          </p:cBhvr>
                                        </p:animEffect>
                                        <p:anim calcmode="lin" valueType="num">
                                          <p:cBhvr>
                                            <p:cTn id="142" dur="1000" fill="hold"/>
                                            <p:tgtEl>
                                              <p:spTgt spid="28"/>
                                            </p:tgtEl>
                                            <p:attrNameLst>
                                              <p:attrName>ppt_x</p:attrName>
                                            </p:attrNameLst>
                                          </p:cBhvr>
                                          <p:tavLst>
                                            <p:tav tm="0">
                                              <p:val>
                                                <p:strVal val="#ppt_x"/>
                                              </p:val>
                                            </p:tav>
                                            <p:tav tm="100000">
                                              <p:val>
                                                <p:strVal val="#ppt_x"/>
                                              </p:val>
                                            </p:tav>
                                          </p:tavLst>
                                        </p:anim>
                                        <p:anim calcmode="lin" valueType="num">
                                          <p:cBhvr>
                                            <p:cTn id="143" dur="1000" fill="hold"/>
                                            <p:tgtEl>
                                              <p:spTgt spid="28"/>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1600"/>
                                      </p:stCondLst>
                                      <p:childTnLst>
                                        <p:set>
                                          <p:cBhvr>
                                            <p:cTn id="145" dur="1" fill="hold">
                                              <p:stCondLst>
                                                <p:cond delay="0"/>
                                              </p:stCondLst>
                                            </p:cTn>
                                            <p:tgtEl>
                                              <p:spTgt spid="15"/>
                                            </p:tgtEl>
                                            <p:attrNameLst>
                                              <p:attrName>style.visibility</p:attrName>
                                            </p:attrNameLst>
                                          </p:cBhvr>
                                          <p:to>
                                            <p:strVal val="visible"/>
                                          </p:to>
                                        </p:set>
                                        <p:animEffect transition="in" filter="fade">
                                          <p:cBhvr>
                                            <p:cTn id="146" dur="1000"/>
                                            <p:tgtEl>
                                              <p:spTgt spid="15"/>
                                            </p:tgtEl>
                                          </p:cBhvr>
                                        </p:animEffect>
                                        <p:anim calcmode="lin" valueType="num">
                                          <p:cBhvr>
                                            <p:cTn id="147" dur="1000" fill="hold"/>
                                            <p:tgtEl>
                                              <p:spTgt spid="15"/>
                                            </p:tgtEl>
                                            <p:attrNameLst>
                                              <p:attrName>ppt_x</p:attrName>
                                            </p:attrNameLst>
                                          </p:cBhvr>
                                          <p:tavLst>
                                            <p:tav tm="0">
                                              <p:val>
                                                <p:strVal val="#ppt_x"/>
                                              </p:val>
                                            </p:tav>
                                            <p:tav tm="100000">
                                              <p:val>
                                                <p:strVal val="#ppt_x"/>
                                              </p:val>
                                            </p:tav>
                                          </p:tavLst>
                                        </p:anim>
                                        <p:anim calcmode="lin" valueType="num">
                                          <p:cBhvr>
                                            <p:cTn id="148" dur="1000" fill="hold"/>
                                            <p:tgtEl>
                                              <p:spTgt spid="1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1800"/>
                                      </p:stCondLst>
                                      <p:childTnLst>
                                        <p:set>
                                          <p:cBhvr>
                                            <p:cTn id="150" dur="1" fill="hold">
                                              <p:stCondLst>
                                                <p:cond delay="0"/>
                                              </p:stCondLst>
                                            </p:cTn>
                                            <p:tgtEl>
                                              <p:spTgt spid="26"/>
                                            </p:tgtEl>
                                            <p:attrNameLst>
                                              <p:attrName>style.visibility</p:attrName>
                                            </p:attrNameLst>
                                          </p:cBhvr>
                                          <p:to>
                                            <p:strVal val="visible"/>
                                          </p:to>
                                        </p:set>
                                        <p:animEffect transition="in" filter="fade">
                                          <p:cBhvr>
                                            <p:cTn id="151" dur="1000"/>
                                            <p:tgtEl>
                                              <p:spTgt spid="26"/>
                                            </p:tgtEl>
                                          </p:cBhvr>
                                        </p:animEffect>
                                        <p:anim calcmode="lin" valueType="num">
                                          <p:cBhvr>
                                            <p:cTn id="152" dur="1000" fill="hold"/>
                                            <p:tgtEl>
                                              <p:spTgt spid="26"/>
                                            </p:tgtEl>
                                            <p:attrNameLst>
                                              <p:attrName>ppt_x</p:attrName>
                                            </p:attrNameLst>
                                          </p:cBhvr>
                                          <p:tavLst>
                                            <p:tav tm="0">
                                              <p:val>
                                                <p:strVal val="#ppt_x"/>
                                              </p:val>
                                            </p:tav>
                                            <p:tav tm="100000">
                                              <p:val>
                                                <p:strVal val="#ppt_x"/>
                                              </p:val>
                                            </p:tav>
                                          </p:tavLst>
                                        </p:anim>
                                        <p:anim calcmode="lin" valueType="num">
                                          <p:cBhvr>
                                            <p:cTn id="153" dur="1000" fill="hold"/>
                                            <p:tgtEl>
                                              <p:spTgt spid="2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2000"/>
                                      </p:stCondLst>
                                      <p:childTnLst>
                                        <p:set>
                                          <p:cBhvr>
                                            <p:cTn id="155" dur="1" fill="hold">
                                              <p:stCondLst>
                                                <p:cond delay="0"/>
                                              </p:stCondLst>
                                            </p:cTn>
                                            <p:tgtEl>
                                              <p:spTgt spid="22"/>
                                            </p:tgtEl>
                                            <p:attrNameLst>
                                              <p:attrName>style.visibility</p:attrName>
                                            </p:attrNameLst>
                                          </p:cBhvr>
                                          <p:to>
                                            <p:strVal val="visible"/>
                                          </p:to>
                                        </p:set>
                                        <p:animEffect transition="in" filter="fade">
                                          <p:cBhvr>
                                            <p:cTn id="156" dur="1000"/>
                                            <p:tgtEl>
                                              <p:spTgt spid="22"/>
                                            </p:tgtEl>
                                          </p:cBhvr>
                                        </p:animEffect>
                                        <p:anim calcmode="lin" valueType="num">
                                          <p:cBhvr>
                                            <p:cTn id="157" dur="1000" fill="hold"/>
                                            <p:tgtEl>
                                              <p:spTgt spid="22"/>
                                            </p:tgtEl>
                                            <p:attrNameLst>
                                              <p:attrName>ppt_x</p:attrName>
                                            </p:attrNameLst>
                                          </p:cBhvr>
                                          <p:tavLst>
                                            <p:tav tm="0">
                                              <p:val>
                                                <p:strVal val="#ppt_x"/>
                                              </p:val>
                                            </p:tav>
                                            <p:tav tm="100000">
                                              <p:val>
                                                <p:strVal val="#ppt_x"/>
                                              </p:val>
                                            </p:tav>
                                          </p:tavLst>
                                        </p:anim>
                                        <p:anim calcmode="lin" valueType="num">
                                          <p:cBhvr>
                                            <p:cTn id="158" dur="1000" fill="hold"/>
                                            <p:tgtEl>
                                              <p:spTgt spid="22"/>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2200"/>
                                      </p:stCondLst>
                                      <p:childTnLst>
                                        <p:set>
                                          <p:cBhvr>
                                            <p:cTn id="160" dur="1" fill="hold">
                                              <p:stCondLst>
                                                <p:cond delay="0"/>
                                              </p:stCondLst>
                                            </p:cTn>
                                            <p:tgtEl>
                                              <p:spTgt spid="31"/>
                                            </p:tgtEl>
                                            <p:attrNameLst>
                                              <p:attrName>style.visibility</p:attrName>
                                            </p:attrNameLst>
                                          </p:cBhvr>
                                          <p:to>
                                            <p:strVal val="visible"/>
                                          </p:to>
                                        </p:set>
                                        <p:animEffect transition="in" filter="fade">
                                          <p:cBhvr>
                                            <p:cTn id="161" dur="1000"/>
                                            <p:tgtEl>
                                              <p:spTgt spid="31"/>
                                            </p:tgtEl>
                                          </p:cBhvr>
                                        </p:animEffect>
                                        <p:anim calcmode="lin" valueType="num">
                                          <p:cBhvr>
                                            <p:cTn id="162" dur="1000" fill="hold"/>
                                            <p:tgtEl>
                                              <p:spTgt spid="31"/>
                                            </p:tgtEl>
                                            <p:attrNameLst>
                                              <p:attrName>ppt_x</p:attrName>
                                            </p:attrNameLst>
                                          </p:cBhvr>
                                          <p:tavLst>
                                            <p:tav tm="0">
                                              <p:val>
                                                <p:strVal val="#ppt_x"/>
                                              </p:val>
                                            </p:tav>
                                            <p:tav tm="100000">
                                              <p:val>
                                                <p:strVal val="#ppt_x"/>
                                              </p:val>
                                            </p:tav>
                                          </p:tavLst>
                                        </p:anim>
                                        <p:anim calcmode="lin" valueType="num">
                                          <p:cBhvr>
                                            <p:cTn id="163" dur="1000" fill="hold"/>
                                            <p:tgtEl>
                                              <p:spTgt spid="31"/>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2400"/>
                                      </p:stCondLst>
                                      <p:childTnLst>
                                        <p:set>
                                          <p:cBhvr>
                                            <p:cTn id="165" dur="1" fill="hold">
                                              <p:stCondLst>
                                                <p:cond delay="0"/>
                                              </p:stCondLst>
                                            </p:cTn>
                                            <p:tgtEl>
                                              <p:spTgt spid="14"/>
                                            </p:tgtEl>
                                            <p:attrNameLst>
                                              <p:attrName>style.visibility</p:attrName>
                                            </p:attrNameLst>
                                          </p:cBhvr>
                                          <p:to>
                                            <p:strVal val="visible"/>
                                          </p:to>
                                        </p:set>
                                        <p:animEffect transition="in" filter="fade">
                                          <p:cBhvr>
                                            <p:cTn id="166" dur="1000"/>
                                            <p:tgtEl>
                                              <p:spTgt spid="14"/>
                                            </p:tgtEl>
                                          </p:cBhvr>
                                        </p:animEffect>
                                        <p:anim calcmode="lin" valueType="num">
                                          <p:cBhvr>
                                            <p:cTn id="167" dur="1000" fill="hold"/>
                                            <p:tgtEl>
                                              <p:spTgt spid="14"/>
                                            </p:tgtEl>
                                            <p:attrNameLst>
                                              <p:attrName>ppt_x</p:attrName>
                                            </p:attrNameLst>
                                          </p:cBhvr>
                                          <p:tavLst>
                                            <p:tav tm="0">
                                              <p:val>
                                                <p:strVal val="#ppt_x"/>
                                              </p:val>
                                            </p:tav>
                                            <p:tav tm="100000">
                                              <p:val>
                                                <p:strVal val="#ppt_x"/>
                                              </p:val>
                                            </p:tav>
                                          </p:tavLst>
                                        </p:anim>
                                        <p:anim calcmode="lin" valueType="num">
                                          <p:cBhvr>
                                            <p:cTn id="168" dur="1000" fill="hold"/>
                                            <p:tgtEl>
                                              <p:spTgt spid="14"/>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2600"/>
                                      </p:stCondLst>
                                      <p:childTnLst>
                                        <p:set>
                                          <p:cBhvr>
                                            <p:cTn id="170" dur="1" fill="hold">
                                              <p:stCondLst>
                                                <p:cond delay="0"/>
                                              </p:stCondLst>
                                            </p:cTn>
                                            <p:tgtEl>
                                              <p:spTgt spid="5"/>
                                            </p:tgtEl>
                                            <p:attrNameLst>
                                              <p:attrName>style.visibility</p:attrName>
                                            </p:attrNameLst>
                                          </p:cBhvr>
                                          <p:to>
                                            <p:strVal val="visible"/>
                                          </p:to>
                                        </p:set>
                                        <p:animEffect transition="in" filter="fade">
                                          <p:cBhvr>
                                            <p:cTn id="171" dur="1000"/>
                                            <p:tgtEl>
                                              <p:spTgt spid="5"/>
                                            </p:tgtEl>
                                          </p:cBhvr>
                                        </p:animEffect>
                                        <p:anim calcmode="lin" valueType="num">
                                          <p:cBhvr>
                                            <p:cTn id="172" dur="1000" fill="hold"/>
                                            <p:tgtEl>
                                              <p:spTgt spid="5"/>
                                            </p:tgtEl>
                                            <p:attrNameLst>
                                              <p:attrName>ppt_x</p:attrName>
                                            </p:attrNameLst>
                                          </p:cBhvr>
                                          <p:tavLst>
                                            <p:tav tm="0">
                                              <p:val>
                                                <p:strVal val="#ppt_x"/>
                                              </p:val>
                                            </p:tav>
                                            <p:tav tm="100000">
                                              <p:val>
                                                <p:strVal val="#ppt_x"/>
                                              </p:val>
                                            </p:tav>
                                          </p:tavLst>
                                        </p:anim>
                                        <p:anim calcmode="lin" valueType="num">
                                          <p:cBhvr>
                                            <p:cTn id="173" dur="1000" fill="hold"/>
                                            <p:tgtEl>
                                              <p:spTgt spid="5"/>
                                            </p:tgtEl>
                                            <p:attrNameLst>
                                              <p:attrName>ppt_y</p:attrName>
                                            </p:attrNameLst>
                                          </p:cBhvr>
                                          <p:tavLst>
                                            <p:tav tm="0">
                                              <p:val>
                                                <p:strVal val="#ppt_y+.1"/>
                                              </p:val>
                                            </p:tav>
                                            <p:tav tm="100000">
                                              <p:val>
                                                <p:strVal val="#ppt_y"/>
                                              </p:val>
                                            </p:tav>
                                          </p:tavLst>
                                        </p:anim>
                                      </p:childTnLst>
                                    </p:cTn>
                                  </p:par>
                                  <p:par>
                                    <p:cTn id="174" presetID="22" presetClass="entr" presetSubtype="8" fill="hold" nodeType="withEffect">
                                      <p:stCondLst>
                                        <p:cond delay="2600"/>
                                      </p:stCondLst>
                                      <p:childTnLst>
                                        <p:set>
                                          <p:cBhvr>
                                            <p:cTn id="175" dur="1" fill="hold">
                                              <p:stCondLst>
                                                <p:cond delay="0"/>
                                              </p:stCondLst>
                                            </p:cTn>
                                            <p:tgtEl>
                                              <p:spTgt spid="33"/>
                                            </p:tgtEl>
                                            <p:attrNameLst>
                                              <p:attrName>style.visibility</p:attrName>
                                            </p:attrNameLst>
                                          </p:cBhvr>
                                          <p:to>
                                            <p:strVal val="visible"/>
                                          </p:to>
                                        </p:set>
                                        <p:animEffect transition="in" filter="wipe(left)">
                                          <p:cBhvr>
                                            <p:cTn id="176" dur="500"/>
                                            <p:tgtEl>
                                              <p:spTgt spid="33"/>
                                            </p:tgtEl>
                                          </p:cBhvr>
                                        </p:animEffect>
                                      </p:childTnLst>
                                    </p:cTn>
                                  </p:par>
                                  <p:par>
                                    <p:cTn id="177" presetID="22" presetClass="entr" presetSubtype="8" fill="hold" nodeType="withEffect">
                                      <p:stCondLst>
                                        <p:cond delay="2600"/>
                                      </p:stCondLst>
                                      <p:childTnLst>
                                        <p:set>
                                          <p:cBhvr>
                                            <p:cTn id="178" dur="1" fill="hold">
                                              <p:stCondLst>
                                                <p:cond delay="0"/>
                                              </p:stCondLst>
                                            </p:cTn>
                                            <p:tgtEl>
                                              <p:spTgt spid="34"/>
                                            </p:tgtEl>
                                            <p:attrNameLst>
                                              <p:attrName>style.visibility</p:attrName>
                                            </p:attrNameLst>
                                          </p:cBhvr>
                                          <p:to>
                                            <p:strVal val="visible"/>
                                          </p:to>
                                        </p:set>
                                        <p:animEffect transition="in" filter="wipe(left)">
                                          <p:cBhvr>
                                            <p:cTn id="179" dur="500"/>
                                            <p:tgtEl>
                                              <p:spTgt spid="34"/>
                                            </p:tgtEl>
                                          </p:cBhvr>
                                        </p:animEffect>
                                      </p:childTnLst>
                                    </p:cTn>
                                  </p:par>
                                  <p:par>
                                    <p:cTn id="180" presetID="22" presetClass="entr" presetSubtype="8" fill="hold" grpId="0" nodeType="withEffect">
                                      <p:stCondLst>
                                        <p:cond delay="2600"/>
                                      </p:stCondLst>
                                      <p:childTnLst>
                                        <p:set>
                                          <p:cBhvr>
                                            <p:cTn id="181" dur="1" fill="hold">
                                              <p:stCondLst>
                                                <p:cond delay="0"/>
                                              </p:stCondLst>
                                            </p:cTn>
                                            <p:tgtEl>
                                              <p:spTgt spid="38"/>
                                            </p:tgtEl>
                                            <p:attrNameLst>
                                              <p:attrName>style.visibility</p:attrName>
                                            </p:attrNameLst>
                                          </p:cBhvr>
                                          <p:to>
                                            <p:strVal val="visible"/>
                                          </p:to>
                                        </p:set>
                                        <p:animEffect transition="in" filter="wipe(left)">
                                          <p:cBhvr>
                                            <p:cTn id="182" dur="500"/>
                                            <p:tgtEl>
                                              <p:spTgt spid="38"/>
                                            </p:tgtEl>
                                          </p:cBhvr>
                                        </p:animEffect>
                                      </p:childTnLst>
                                    </p:cTn>
                                  </p:par>
                                  <p:par>
                                    <p:cTn id="183" presetID="22" presetClass="entr" presetSubtype="8" fill="hold" nodeType="withEffect">
                                      <p:stCondLst>
                                        <p:cond delay="2600"/>
                                      </p:stCondLst>
                                      <p:childTnLst>
                                        <p:set>
                                          <p:cBhvr>
                                            <p:cTn id="184" dur="1" fill="hold">
                                              <p:stCondLst>
                                                <p:cond delay="0"/>
                                              </p:stCondLst>
                                            </p:cTn>
                                            <p:tgtEl>
                                              <p:spTgt spid="35"/>
                                            </p:tgtEl>
                                            <p:attrNameLst>
                                              <p:attrName>style.visibility</p:attrName>
                                            </p:attrNameLst>
                                          </p:cBhvr>
                                          <p:to>
                                            <p:strVal val="visible"/>
                                          </p:to>
                                        </p:set>
                                        <p:animEffect transition="in" filter="wipe(left)">
                                          <p:cBhvr>
                                            <p:cTn id="185" dur="500"/>
                                            <p:tgtEl>
                                              <p:spTgt spid="35"/>
                                            </p:tgtEl>
                                          </p:cBhvr>
                                        </p:animEffect>
                                      </p:childTnLst>
                                    </p:cTn>
                                  </p:par>
                                  <p:par>
                                    <p:cTn id="186" presetID="22" presetClass="entr" presetSubtype="8" fill="hold" grpId="0" nodeType="withEffect">
                                      <p:stCondLst>
                                        <p:cond delay="2600"/>
                                      </p:stCondLst>
                                      <p:childTnLst>
                                        <p:set>
                                          <p:cBhvr>
                                            <p:cTn id="187" dur="1" fill="hold">
                                              <p:stCondLst>
                                                <p:cond delay="0"/>
                                              </p:stCondLst>
                                            </p:cTn>
                                            <p:tgtEl>
                                              <p:spTgt spid="39"/>
                                            </p:tgtEl>
                                            <p:attrNameLst>
                                              <p:attrName>style.visibility</p:attrName>
                                            </p:attrNameLst>
                                          </p:cBhvr>
                                          <p:to>
                                            <p:strVal val="visible"/>
                                          </p:to>
                                        </p:set>
                                        <p:animEffect transition="in" filter="wipe(left)">
                                          <p:cBhvr>
                                            <p:cTn id="188" dur="500"/>
                                            <p:tgtEl>
                                              <p:spTgt spid="39"/>
                                            </p:tgtEl>
                                          </p:cBhvr>
                                        </p:animEffect>
                                      </p:childTnLst>
                                    </p:cTn>
                                  </p:par>
                                  <p:par>
                                    <p:cTn id="189" presetID="22" presetClass="entr" presetSubtype="8" fill="hold" nodeType="withEffect">
                                      <p:stCondLst>
                                        <p:cond delay="2600"/>
                                      </p:stCondLst>
                                      <p:childTnLst>
                                        <p:set>
                                          <p:cBhvr>
                                            <p:cTn id="190" dur="1" fill="hold">
                                              <p:stCondLst>
                                                <p:cond delay="0"/>
                                              </p:stCondLst>
                                            </p:cTn>
                                            <p:tgtEl>
                                              <p:spTgt spid="36"/>
                                            </p:tgtEl>
                                            <p:attrNameLst>
                                              <p:attrName>style.visibility</p:attrName>
                                            </p:attrNameLst>
                                          </p:cBhvr>
                                          <p:to>
                                            <p:strVal val="visible"/>
                                          </p:to>
                                        </p:set>
                                        <p:animEffect transition="in" filter="wipe(left)">
                                          <p:cBhvr>
                                            <p:cTn id="191" dur="500"/>
                                            <p:tgtEl>
                                              <p:spTgt spid="36"/>
                                            </p:tgtEl>
                                          </p:cBhvr>
                                        </p:animEffect>
                                      </p:childTnLst>
                                    </p:cTn>
                                  </p:par>
                                  <p:par>
                                    <p:cTn id="192" presetID="22" presetClass="entr" presetSubtype="8" fill="hold" nodeType="withEffect">
                                      <p:stCondLst>
                                        <p:cond delay="2600"/>
                                      </p:stCondLst>
                                      <p:childTnLst>
                                        <p:set>
                                          <p:cBhvr>
                                            <p:cTn id="193" dur="1" fill="hold">
                                              <p:stCondLst>
                                                <p:cond delay="0"/>
                                              </p:stCondLst>
                                            </p:cTn>
                                            <p:tgtEl>
                                              <p:spTgt spid="37"/>
                                            </p:tgtEl>
                                            <p:attrNameLst>
                                              <p:attrName>style.visibility</p:attrName>
                                            </p:attrNameLst>
                                          </p:cBhvr>
                                          <p:to>
                                            <p:strVal val="visible"/>
                                          </p:to>
                                        </p:set>
                                        <p:animEffect transition="in" filter="wipe(left)">
                                          <p:cBhvr>
                                            <p:cTn id="194" dur="500"/>
                                            <p:tgtEl>
                                              <p:spTgt spid="37"/>
                                            </p:tgtEl>
                                          </p:cBhvr>
                                        </p:animEffect>
                                      </p:childTnLst>
                                    </p:cTn>
                                  </p:par>
                                  <p:par>
                                    <p:cTn id="195" presetID="22" presetClass="entr" presetSubtype="8" fill="hold" grpId="0" nodeType="withEffect">
                                      <p:stCondLst>
                                        <p:cond delay="2600"/>
                                      </p:stCondLst>
                                      <p:childTnLst>
                                        <p:set>
                                          <p:cBhvr>
                                            <p:cTn id="196" dur="1" fill="hold">
                                              <p:stCondLst>
                                                <p:cond delay="0"/>
                                              </p:stCondLst>
                                            </p:cTn>
                                            <p:tgtEl>
                                              <p:spTgt spid="40"/>
                                            </p:tgtEl>
                                            <p:attrNameLst>
                                              <p:attrName>style.visibility</p:attrName>
                                            </p:attrNameLst>
                                          </p:cBhvr>
                                          <p:to>
                                            <p:strVal val="visible"/>
                                          </p:to>
                                        </p:set>
                                        <p:animEffect transition="in" filter="wipe(left)">
                                          <p:cBhvr>
                                            <p:cTn id="197" dur="500"/>
                                            <p:tgtEl>
                                              <p:spTgt spid="40"/>
                                            </p:tgtEl>
                                          </p:cBhvr>
                                        </p:animEffect>
                                      </p:childTnLst>
                                    </p:cTn>
                                  </p:par>
                                </p:childTnLst>
                              </p:cTn>
                            </p:par>
                            <p:par>
                              <p:cTn id="198" fill="hold">
                                <p:stCondLst>
                                  <p:cond delay="3600"/>
                                </p:stCondLst>
                                <p:childTnLst>
                                  <p:par>
                                    <p:cTn id="199" presetID="2" presetClass="entr" presetSubtype="8" fill="hold" grpId="0" nodeType="afterEffect" p14:presetBounceEnd="82000">
                                      <p:stCondLst>
                                        <p:cond delay="0"/>
                                      </p:stCondLst>
                                      <p:iterate type="lt">
                                        <p:tmPct val="10000"/>
                                      </p:iterate>
                                      <p:childTnLst>
                                        <p:set>
                                          <p:cBhvr>
                                            <p:cTn id="200" dur="1" fill="hold">
                                              <p:stCondLst>
                                                <p:cond delay="0"/>
                                              </p:stCondLst>
                                            </p:cTn>
                                            <p:tgtEl>
                                              <p:spTgt spid="41"/>
                                            </p:tgtEl>
                                            <p:attrNameLst>
                                              <p:attrName>style.visibility</p:attrName>
                                            </p:attrNameLst>
                                          </p:cBhvr>
                                          <p:to>
                                            <p:strVal val="visible"/>
                                          </p:to>
                                        </p:set>
                                        <p:anim calcmode="lin" valueType="num" p14:bounceEnd="82000">
                                          <p:cBhvr additive="base">
                                            <p:cTn id="201" dur="500" fill="hold"/>
                                            <p:tgtEl>
                                              <p:spTgt spid="41"/>
                                            </p:tgtEl>
                                            <p:attrNameLst>
                                              <p:attrName>ppt_x</p:attrName>
                                            </p:attrNameLst>
                                          </p:cBhvr>
                                          <p:tavLst>
                                            <p:tav tm="0">
                                              <p:val>
                                                <p:strVal val="0-#ppt_w/2"/>
                                              </p:val>
                                            </p:tav>
                                            <p:tav tm="100000">
                                              <p:val>
                                                <p:strVal val="#ppt_x"/>
                                              </p:val>
                                            </p:tav>
                                          </p:tavLst>
                                        </p:anim>
                                        <p:anim calcmode="lin" valueType="num" p14:bounceEnd="82000">
                                          <p:cBhvr additive="base">
                                            <p:cTn id="202" dur="500" fill="hold"/>
                                            <p:tgtEl>
                                              <p:spTgt spid="41"/>
                                            </p:tgtEl>
                                            <p:attrNameLst>
                                              <p:attrName>ppt_y</p:attrName>
                                            </p:attrNameLst>
                                          </p:cBhvr>
                                          <p:tavLst>
                                            <p:tav tm="0">
                                              <p:val>
                                                <p:strVal val="#ppt_y"/>
                                              </p:val>
                                            </p:tav>
                                            <p:tav tm="100000">
                                              <p:val>
                                                <p:strVal val="#ppt_y"/>
                                              </p:val>
                                            </p:tav>
                                          </p:tavLst>
                                        </p:anim>
                                      </p:childTnLst>
                                    </p:cTn>
                                  </p:par>
                                </p:childTnLst>
                              </p:cTn>
                            </p:par>
                            <p:par>
                              <p:cTn id="203" fill="hold">
                                <p:stCondLst>
                                  <p:cond delay="5150"/>
                                </p:stCondLst>
                                <p:childTnLst>
                                  <p:par>
                                    <p:cTn id="204" presetID="2" presetClass="entr" presetSubtype="8" fill="hold" grpId="0" nodeType="afterEffect" p14:presetBounceEnd="82000">
                                      <p:stCondLst>
                                        <p:cond delay="0"/>
                                      </p:stCondLst>
                                      <p:iterate type="lt">
                                        <p:tmPct val="10000"/>
                                      </p:iterate>
                                      <p:childTnLst>
                                        <p:set>
                                          <p:cBhvr>
                                            <p:cTn id="205" dur="1" fill="hold">
                                              <p:stCondLst>
                                                <p:cond delay="0"/>
                                              </p:stCondLst>
                                            </p:cTn>
                                            <p:tgtEl>
                                              <p:spTgt spid="42"/>
                                            </p:tgtEl>
                                            <p:attrNameLst>
                                              <p:attrName>style.visibility</p:attrName>
                                            </p:attrNameLst>
                                          </p:cBhvr>
                                          <p:to>
                                            <p:strVal val="visible"/>
                                          </p:to>
                                        </p:set>
                                        <p:anim calcmode="lin" valueType="num" p14:bounceEnd="82000">
                                          <p:cBhvr additive="base">
                                            <p:cTn id="206" dur="500" fill="hold"/>
                                            <p:tgtEl>
                                              <p:spTgt spid="42"/>
                                            </p:tgtEl>
                                            <p:attrNameLst>
                                              <p:attrName>ppt_x</p:attrName>
                                            </p:attrNameLst>
                                          </p:cBhvr>
                                          <p:tavLst>
                                            <p:tav tm="0">
                                              <p:val>
                                                <p:strVal val="0-#ppt_w/2"/>
                                              </p:val>
                                            </p:tav>
                                            <p:tav tm="100000">
                                              <p:val>
                                                <p:strVal val="#ppt_x"/>
                                              </p:val>
                                            </p:tav>
                                          </p:tavLst>
                                        </p:anim>
                                        <p:anim calcmode="lin" valueType="num" p14:bounceEnd="82000">
                                          <p:cBhvr additive="base">
                                            <p:cTn id="207" dur="500" fill="hold"/>
                                            <p:tgtEl>
                                              <p:spTgt spid="42"/>
                                            </p:tgtEl>
                                            <p:attrNameLst>
                                              <p:attrName>ppt_y</p:attrName>
                                            </p:attrNameLst>
                                          </p:cBhvr>
                                          <p:tavLst>
                                            <p:tav tm="0">
                                              <p:val>
                                                <p:strVal val="#ppt_y"/>
                                              </p:val>
                                            </p:tav>
                                            <p:tav tm="100000">
                                              <p:val>
                                                <p:strVal val="#ppt_y"/>
                                              </p:val>
                                            </p:tav>
                                          </p:tavLst>
                                        </p:anim>
                                      </p:childTnLst>
                                    </p:cTn>
                                  </p:par>
                                </p:childTnLst>
                              </p:cTn>
                            </p:par>
                            <p:par>
                              <p:cTn id="208" fill="hold">
                                <p:stCondLst>
                                  <p:cond delay="6700"/>
                                </p:stCondLst>
                                <p:childTnLst>
                                  <p:par>
                                    <p:cTn id="209" presetID="2" presetClass="entr" presetSubtype="8" fill="hold" grpId="0" nodeType="afterEffect" p14:presetBounceEnd="82000">
                                      <p:stCondLst>
                                        <p:cond delay="0"/>
                                      </p:stCondLst>
                                      <p:iterate type="lt">
                                        <p:tmPct val="10000"/>
                                      </p:iterate>
                                      <p:childTnLst>
                                        <p:set>
                                          <p:cBhvr>
                                            <p:cTn id="210" dur="1" fill="hold">
                                              <p:stCondLst>
                                                <p:cond delay="0"/>
                                              </p:stCondLst>
                                            </p:cTn>
                                            <p:tgtEl>
                                              <p:spTgt spid="43"/>
                                            </p:tgtEl>
                                            <p:attrNameLst>
                                              <p:attrName>style.visibility</p:attrName>
                                            </p:attrNameLst>
                                          </p:cBhvr>
                                          <p:to>
                                            <p:strVal val="visible"/>
                                          </p:to>
                                        </p:set>
                                        <p:anim calcmode="lin" valueType="num" p14:bounceEnd="82000">
                                          <p:cBhvr additive="base">
                                            <p:cTn id="211" dur="500" fill="hold"/>
                                            <p:tgtEl>
                                              <p:spTgt spid="43"/>
                                            </p:tgtEl>
                                            <p:attrNameLst>
                                              <p:attrName>ppt_x</p:attrName>
                                            </p:attrNameLst>
                                          </p:cBhvr>
                                          <p:tavLst>
                                            <p:tav tm="0">
                                              <p:val>
                                                <p:strVal val="0-#ppt_w/2"/>
                                              </p:val>
                                            </p:tav>
                                            <p:tav tm="100000">
                                              <p:val>
                                                <p:strVal val="#ppt_x"/>
                                              </p:val>
                                            </p:tav>
                                          </p:tavLst>
                                        </p:anim>
                                        <p:anim calcmode="lin" valueType="num" p14:bounceEnd="82000">
                                          <p:cBhvr additive="base">
                                            <p:cTn id="21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3" grpId="1"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animBg="1"/>
          <p:bldP spid="39" grpId="0" animBg="1"/>
          <p:bldP spid="40" grpId="0" animBg="1"/>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2" presetClass="entr" presetSubtype="4" fill="hold" nodeType="withEffect">
                                      <p:stCondLst>
                                        <p:cond delay="25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ppt_x"/>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par>
                                    <p:cTn id="59" presetID="42" presetClass="entr" presetSubtype="0" fill="hold" grpId="1"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1000"/>
                                            <p:tgtEl>
                                              <p:spTgt spid="30"/>
                                            </p:tgtEl>
                                          </p:cBhvr>
                                        </p:animEffect>
                                        <p:anim calcmode="lin" valueType="num">
                                          <p:cBhvr>
                                            <p:cTn id="67" dur="1000" fill="hold"/>
                                            <p:tgtEl>
                                              <p:spTgt spid="30"/>
                                            </p:tgtEl>
                                            <p:attrNameLst>
                                              <p:attrName>ppt_x</p:attrName>
                                            </p:attrNameLst>
                                          </p:cBhvr>
                                          <p:tavLst>
                                            <p:tav tm="0">
                                              <p:val>
                                                <p:strVal val="#ppt_x"/>
                                              </p:val>
                                            </p:tav>
                                            <p:tav tm="100000">
                                              <p:val>
                                                <p:strVal val="#ppt_x"/>
                                              </p:val>
                                            </p:tav>
                                          </p:tavLst>
                                        </p:anim>
                                        <p:anim calcmode="lin" valueType="num">
                                          <p:cBhvr>
                                            <p:cTn id="68" dur="1000" fill="hold"/>
                                            <p:tgtEl>
                                              <p:spTgt spid="3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1000"/>
                                            <p:tgtEl>
                                              <p:spTgt spid="7"/>
                                            </p:tgtEl>
                                          </p:cBhvr>
                                        </p:animEffect>
                                        <p:anim calcmode="lin" valueType="num">
                                          <p:cBhvr>
                                            <p:cTn id="87" dur="1000" fill="hold"/>
                                            <p:tgtEl>
                                              <p:spTgt spid="7"/>
                                            </p:tgtEl>
                                            <p:attrNameLst>
                                              <p:attrName>ppt_x</p:attrName>
                                            </p:attrNameLst>
                                          </p:cBhvr>
                                          <p:tavLst>
                                            <p:tav tm="0">
                                              <p:val>
                                                <p:strVal val="#ppt_x"/>
                                              </p:val>
                                            </p:tav>
                                            <p:tav tm="100000">
                                              <p:val>
                                                <p:strVal val="#ppt_x"/>
                                              </p:val>
                                            </p:tav>
                                          </p:tavLst>
                                        </p:anim>
                                        <p:anim calcmode="lin" valueType="num">
                                          <p:cBhvr>
                                            <p:cTn id="88" dur="1000" fill="hold"/>
                                            <p:tgtEl>
                                              <p:spTgt spid="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1000"/>
                                            <p:tgtEl>
                                              <p:spTgt spid="17"/>
                                            </p:tgtEl>
                                          </p:cBhvr>
                                        </p:animEffect>
                                        <p:anim calcmode="lin" valueType="num">
                                          <p:cBhvr>
                                            <p:cTn id="97" dur="1000" fill="hold"/>
                                            <p:tgtEl>
                                              <p:spTgt spid="17"/>
                                            </p:tgtEl>
                                            <p:attrNameLst>
                                              <p:attrName>ppt_x</p:attrName>
                                            </p:attrNameLst>
                                          </p:cBhvr>
                                          <p:tavLst>
                                            <p:tav tm="0">
                                              <p:val>
                                                <p:strVal val="#ppt_x"/>
                                              </p:val>
                                            </p:tav>
                                            <p:tav tm="100000">
                                              <p:val>
                                                <p:strVal val="#ppt_x"/>
                                              </p:val>
                                            </p:tav>
                                          </p:tavLst>
                                        </p:anim>
                                        <p:anim calcmode="lin" valueType="num">
                                          <p:cBhvr>
                                            <p:cTn id="98" dur="10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1000" fill="hold"/>
                                            <p:tgtEl>
                                              <p:spTgt spid="2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30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1000"/>
                                            <p:tgtEl>
                                              <p:spTgt spid="10"/>
                                            </p:tgtEl>
                                          </p:cBhvr>
                                        </p:animEffect>
                                        <p:anim calcmode="lin" valueType="num">
                                          <p:cBhvr>
                                            <p:cTn id="112" dur="1000" fill="hold"/>
                                            <p:tgtEl>
                                              <p:spTgt spid="10"/>
                                            </p:tgtEl>
                                            <p:attrNameLst>
                                              <p:attrName>ppt_x</p:attrName>
                                            </p:attrNameLst>
                                          </p:cBhvr>
                                          <p:tavLst>
                                            <p:tav tm="0">
                                              <p:val>
                                                <p:strVal val="#ppt_x"/>
                                              </p:val>
                                            </p:tav>
                                            <p:tav tm="100000">
                                              <p:val>
                                                <p:strVal val="#ppt_x"/>
                                              </p:val>
                                            </p:tav>
                                          </p:tavLst>
                                        </p:anim>
                                        <p:anim calcmode="lin" valueType="num">
                                          <p:cBhvr>
                                            <p:cTn id="113" dur="1000" fill="hold"/>
                                            <p:tgtEl>
                                              <p:spTgt spid="1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40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60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anim calcmode="lin" valueType="num">
                                          <p:cBhvr>
                                            <p:cTn id="122" dur="1000" fill="hold"/>
                                            <p:tgtEl>
                                              <p:spTgt spid="25"/>
                                            </p:tgtEl>
                                            <p:attrNameLst>
                                              <p:attrName>ppt_x</p:attrName>
                                            </p:attrNameLst>
                                          </p:cBhvr>
                                          <p:tavLst>
                                            <p:tav tm="0">
                                              <p:val>
                                                <p:strVal val="#ppt_x"/>
                                              </p:val>
                                            </p:tav>
                                            <p:tav tm="100000">
                                              <p:val>
                                                <p:strVal val="#ppt_x"/>
                                              </p:val>
                                            </p:tav>
                                          </p:tavLst>
                                        </p:anim>
                                        <p:anim calcmode="lin" valueType="num">
                                          <p:cBhvr>
                                            <p:cTn id="123" dur="1000" fill="hold"/>
                                            <p:tgtEl>
                                              <p:spTgt spid="2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80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1000"/>
                                            <p:tgtEl>
                                              <p:spTgt spid="24"/>
                                            </p:tgtEl>
                                          </p:cBhvr>
                                        </p:animEffect>
                                        <p:anim calcmode="lin" valueType="num">
                                          <p:cBhvr>
                                            <p:cTn id="127" dur="1000" fill="hold"/>
                                            <p:tgtEl>
                                              <p:spTgt spid="24"/>
                                            </p:tgtEl>
                                            <p:attrNameLst>
                                              <p:attrName>ppt_x</p:attrName>
                                            </p:attrNameLst>
                                          </p:cBhvr>
                                          <p:tavLst>
                                            <p:tav tm="0">
                                              <p:val>
                                                <p:strVal val="#ppt_x"/>
                                              </p:val>
                                            </p:tav>
                                            <p:tav tm="100000">
                                              <p:val>
                                                <p:strVal val="#ppt_x"/>
                                              </p:val>
                                            </p:tav>
                                          </p:tavLst>
                                        </p:anim>
                                        <p:anim calcmode="lin" valueType="num">
                                          <p:cBhvr>
                                            <p:cTn id="128" dur="1000" fill="hold"/>
                                            <p:tgtEl>
                                              <p:spTgt spid="2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100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1200"/>
                                      </p:stCondLst>
                                      <p:childTnLst>
                                        <p:set>
                                          <p:cBhvr>
                                            <p:cTn id="135" dur="1" fill="hold">
                                              <p:stCondLst>
                                                <p:cond delay="0"/>
                                              </p:stCondLst>
                                            </p:cTn>
                                            <p:tgtEl>
                                              <p:spTgt spid="13"/>
                                            </p:tgtEl>
                                            <p:attrNameLst>
                                              <p:attrName>style.visibility</p:attrName>
                                            </p:attrNameLst>
                                          </p:cBhvr>
                                          <p:to>
                                            <p:strVal val="visible"/>
                                          </p:to>
                                        </p:set>
                                        <p:animEffect transition="in" filter="fade">
                                          <p:cBhvr>
                                            <p:cTn id="136" dur="1000"/>
                                            <p:tgtEl>
                                              <p:spTgt spid="13"/>
                                            </p:tgtEl>
                                          </p:cBhvr>
                                        </p:animEffect>
                                        <p:anim calcmode="lin" valueType="num">
                                          <p:cBhvr>
                                            <p:cTn id="137" dur="1000" fill="hold"/>
                                            <p:tgtEl>
                                              <p:spTgt spid="13"/>
                                            </p:tgtEl>
                                            <p:attrNameLst>
                                              <p:attrName>ppt_x</p:attrName>
                                            </p:attrNameLst>
                                          </p:cBhvr>
                                          <p:tavLst>
                                            <p:tav tm="0">
                                              <p:val>
                                                <p:strVal val="#ppt_x"/>
                                              </p:val>
                                            </p:tav>
                                            <p:tav tm="100000">
                                              <p:val>
                                                <p:strVal val="#ppt_x"/>
                                              </p:val>
                                            </p:tav>
                                          </p:tavLst>
                                        </p:anim>
                                        <p:anim calcmode="lin" valueType="num">
                                          <p:cBhvr>
                                            <p:cTn id="138" dur="1000" fill="hold"/>
                                            <p:tgtEl>
                                              <p:spTgt spid="1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1400"/>
                                      </p:stCondLst>
                                      <p:childTnLst>
                                        <p:set>
                                          <p:cBhvr>
                                            <p:cTn id="140" dur="1" fill="hold">
                                              <p:stCondLst>
                                                <p:cond delay="0"/>
                                              </p:stCondLst>
                                            </p:cTn>
                                            <p:tgtEl>
                                              <p:spTgt spid="28"/>
                                            </p:tgtEl>
                                            <p:attrNameLst>
                                              <p:attrName>style.visibility</p:attrName>
                                            </p:attrNameLst>
                                          </p:cBhvr>
                                          <p:to>
                                            <p:strVal val="visible"/>
                                          </p:to>
                                        </p:set>
                                        <p:animEffect transition="in" filter="fade">
                                          <p:cBhvr>
                                            <p:cTn id="141" dur="1000"/>
                                            <p:tgtEl>
                                              <p:spTgt spid="28"/>
                                            </p:tgtEl>
                                          </p:cBhvr>
                                        </p:animEffect>
                                        <p:anim calcmode="lin" valueType="num">
                                          <p:cBhvr>
                                            <p:cTn id="142" dur="1000" fill="hold"/>
                                            <p:tgtEl>
                                              <p:spTgt spid="28"/>
                                            </p:tgtEl>
                                            <p:attrNameLst>
                                              <p:attrName>ppt_x</p:attrName>
                                            </p:attrNameLst>
                                          </p:cBhvr>
                                          <p:tavLst>
                                            <p:tav tm="0">
                                              <p:val>
                                                <p:strVal val="#ppt_x"/>
                                              </p:val>
                                            </p:tav>
                                            <p:tav tm="100000">
                                              <p:val>
                                                <p:strVal val="#ppt_x"/>
                                              </p:val>
                                            </p:tav>
                                          </p:tavLst>
                                        </p:anim>
                                        <p:anim calcmode="lin" valueType="num">
                                          <p:cBhvr>
                                            <p:cTn id="143" dur="1000" fill="hold"/>
                                            <p:tgtEl>
                                              <p:spTgt spid="28"/>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1600"/>
                                      </p:stCondLst>
                                      <p:childTnLst>
                                        <p:set>
                                          <p:cBhvr>
                                            <p:cTn id="145" dur="1" fill="hold">
                                              <p:stCondLst>
                                                <p:cond delay="0"/>
                                              </p:stCondLst>
                                            </p:cTn>
                                            <p:tgtEl>
                                              <p:spTgt spid="15"/>
                                            </p:tgtEl>
                                            <p:attrNameLst>
                                              <p:attrName>style.visibility</p:attrName>
                                            </p:attrNameLst>
                                          </p:cBhvr>
                                          <p:to>
                                            <p:strVal val="visible"/>
                                          </p:to>
                                        </p:set>
                                        <p:animEffect transition="in" filter="fade">
                                          <p:cBhvr>
                                            <p:cTn id="146" dur="1000"/>
                                            <p:tgtEl>
                                              <p:spTgt spid="15"/>
                                            </p:tgtEl>
                                          </p:cBhvr>
                                        </p:animEffect>
                                        <p:anim calcmode="lin" valueType="num">
                                          <p:cBhvr>
                                            <p:cTn id="147" dur="1000" fill="hold"/>
                                            <p:tgtEl>
                                              <p:spTgt spid="15"/>
                                            </p:tgtEl>
                                            <p:attrNameLst>
                                              <p:attrName>ppt_x</p:attrName>
                                            </p:attrNameLst>
                                          </p:cBhvr>
                                          <p:tavLst>
                                            <p:tav tm="0">
                                              <p:val>
                                                <p:strVal val="#ppt_x"/>
                                              </p:val>
                                            </p:tav>
                                            <p:tav tm="100000">
                                              <p:val>
                                                <p:strVal val="#ppt_x"/>
                                              </p:val>
                                            </p:tav>
                                          </p:tavLst>
                                        </p:anim>
                                        <p:anim calcmode="lin" valueType="num">
                                          <p:cBhvr>
                                            <p:cTn id="148" dur="1000" fill="hold"/>
                                            <p:tgtEl>
                                              <p:spTgt spid="1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1800"/>
                                      </p:stCondLst>
                                      <p:childTnLst>
                                        <p:set>
                                          <p:cBhvr>
                                            <p:cTn id="150" dur="1" fill="hold">
                                              <p:stCondLst>
                                                <p:cond delay="0"/>
                                              </p:stCondLst>
                                            </p:cTn>
                                            <p:tgtEl>
                                              <p:spTgt spid="26"/>
                                            </p:tgtEl>
                                            <p:attrNameLst>
                                              <p:attrName>style.visibility</p:attrName>
                                            </p:attrNameLst>
                                          </p:cBhvr>
                                          <p:to>
                                            <p:strVal val="visible"/>
                                          </p:to>
                                        </p:set>
                                        <p:animEffect transition="in" filter="fade">
                                          <p:cBhvr>
                                            <p:cTn id="151" dur="1000"/>
                                            <p:tgtEl>
                                              <p:spTgt spid="26"/>
                                            </p:tgtEl>
                                          </p:cBhvr>
                                        </p:animEffect>
                                        <p:anim calcmode="lin" valueType="num">
                                          <p:cBhvr>
                                            <p:cTn id="152" dur="1000" fill="hold"/>
                                            <p:tgtEl>
                                              <p:spTgt spid="26"/>
                                            </p:tgtEl>
                                            <p:attrNameLst>
                                              <p:attrName>ppt_x</p:attrName>
                                            </p:attrNameLst>
                                          </p:cBhvr>
                                          <p:tavLst>
                                            <p:tav tm="0">
                                              <p:val>
                                                <p:strVal val="#ppt_x"/>
                                              </p:val>
                                            </p:tav>
                                            <p:tav tm="100000">
                                              <p:val>
                                                <p:strVal val="#ppt_x"/>
                                              </p:val>
                                            </p:tav>
                                          </p:tavLst>
                                        </p:anim>
                                        <p:anim calcmode="lin" valueType="num">
                                          <p:cBhvr>
                                            <p:cTn id="153" dur="1000" fill="hold"/>
                                            <p:tgtEl>
                                              <p:spTgt spid="2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2000"/>
                                      </p:stCondLst>
                                      <p:childTnLst>
                                        <p:set>
                                          <p:cBhvr>
                                            <p:cTn id="155" dur="1" fill="hold">
                                              <p:stCondLst>
                                                <p:cond delay="0"/>
                                              </p:stCondLst>
                                            </p:cTn>
                                            <p:tgtEl>
                                              <p:spTgt spid="22"/>
                                            </p:tgtEl>
                                            <p:attrNameLst>
                                              <p:attrName>style.visibility</p:attrName>
                                            </p:attrNameLst>
                                          </p:cBhvr>
                                          <p:to>
                                            <p:strVal val="visible"/>
                                          </p:to>
                                        </p:set>
                                        <p:animEffect transition="in" filter="fade">
                                          <p:cBhvr>
                                            <p:cTn id="156" dur="1000"/>
                                            <p:tgtEl>
                                              <p:spTgt spid="22"/>
                                            </p:tgtEl>
                                          </p:cBhvr>
                                        </p:animEffect>
                                        <p:anim calcmode="lin" valueType="num">
                                          <p:cBhvr>
                                            <p:cTn id="157" dur="1000" fill="hold"/>
                                            <p:tgtEl>
                                              <p:spTgt spid="22"/>
                                            </p:tgtEl>
                                            <p:attrNameLst>
                                              <p:attrName>ppt_x</p:attrName>
                                            </p:attrNameLst>
                                          </p:cBhvr>
                                          <p:tavLst>
                                            <p:tav tm="0">
                                              <p:val>
                                                <p:strVal val="#ppt_x"/>
                                              </p:val>
                                            </p:tav>
                                            <p:tav tm="100000">
                                              <p:val>
                                                <p:strVal val="#ppt_x"/>
                                              </p:val>
                                            </p:tav>
                                          </p:tavLst>
                                        </p:anim>
                                        <p:anim calcmode="lin" valueType="num">
                                          <p:cBhvr>
                                            <p:cTn id="158" dur="1000" fill="hold"/>
                                            <p:tgtEl>
                                              <p:spTgt spid="22"/>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2200"/>
                                      </p:stCondLst>
                                      <p:childTnLst>
                                        <p:set>
                                          <p:cBhvr>
                                            <p:cTn id="160" dur="1" fill="hold">
                                              <p:stCondLst>
                                                <p:cond delay="0"/>
                                              </p:stCondLst>
                                            </p:cTn>
                                            <p:tgtEl>
                                              <p:spTgt spid="31"/>
                                            </p:tgtEl>
                                            <p:attrNameLst>
                                              <p:attrName>style.visibility</p:attrName>
                                            </p:attrNameLst>
                                          </p:cBhvr>
                                          <p:to>
                                            <p:strVal val="visible"/>
                                          </p:to>
                                        </p:set>
                                        <p:animEffect transition="in" filter="fade">
                                          <p:cBhvr>
                                            <p:cTn id="161" dur="1000"/>
                                            <p:tgtEl>
                                              <p:spTgt spid="31"/>
                                            </p:tgtEl>
                                          </p:cBhvr>
                                        </p:animEffect>
                                        <p:anim calcmode="lin" valueType="num">
                                          <p:cBhvr>
                                            <p:cTn id="162" dur="1000" fill="hold"/>
                                            <p:tgtEl>
                                              <p:spTgt spid="31"/>
                                            </p:tgtEl>
                                            <p:attrNameLst>
                                              <p:attrName>ppt_x</p:attrName>
                                            </p:attrNameLst>
                                          </p:cBhvr>
                                          <p:tavLst>
                                            <p:tav tm="0">
                                              <p:val>
                                                <p:strVal val="#ppt_x"/>
                                              </p:val>
                                            </p:tav>
                                            <p:tav tm="100000">
                                              <p:val>
                                                <p:strVal val="#ppt_x"/>
                                              </p:val>
                                            </p:tav>
                                          </p:tavLst>
                                        </p:anim>
                                        <p:anim calcmode="lin" valueType="num">
                                          <p:cBhvr>
                                            <p:cTn id="163" dur="1000" fill="hold"/>
                                            <p:tgtEl>
                                              <p:spTgt spid="31"/>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2400"/>
                                      </p:stCondLst>
                                      <p:childTnLst>
                                        <p:set>
                                          <p:cBhvr>
                                            <p:cTn id="165" dur="1" fill="hold">
                                              <p:stCondLst>
                                                <p:cond delay="0"/>
                                              </p:stCondLst>
                                            </p:cTn>
                                            <p:tgtEl>
                                              <p:spTgt spid="14"/>
                                            </p:tgtEl>
                                            <p:attrNameLst>
                                              <p:attrName>style.visibility</p:attrName>
                                            </p:attrNameLst>
                                          </p:cBhvr>
                                          <p:to>
                                            <p:strVal val="visible"/>
                                          </p:to>
                                        </p:set>
                                        <p:animEffect transition="in" filter="fade">
                                          <p:cBhvr>
                                            <p:cTn id="166" dur="1000"/>
                                            <p:tgtEl>
                                              <p:spTgt spid="14"/>
                                            </p:tgtEl>
                                          </p:cBhvr>
                                        </p:animEffect>
                                        <p:anim calcmode="lin" valueType="num">
                                          <p:cBhvr>
                                            <p:cTn id="167" dur="1000" fill="hold"/>
                                            <p:tgtEl>
                                              <p:spTgt spid="14"/>
                                            </p:tgtEl>
                                            <p:attrNameLst>
                                              <p:attrName>ppt_x</p:attrName>
                                            </p:attrNameLst>
                                          </p:cBhvr>
                                          <p:tavLst>
                                            <p:tav tm="0">
                                              <p:val>
                                                <p:strVal val="#ppt_x"/>
                                              </p:val>
                                            </p:tav>
                                            <p:tav tm="100000">
                                              <p:val>
                                                <p:strVal val="#ppt_x"/>
                                              </p:val>
                                            </p:tav>
                                          </p:tavLst>
                                        </p:anim>
                                        <p:anim calcmode="lin" valueType="num">
                                          <p:cBhvr>
                                            <p:cTn id="168" dur="1000" fill="hold"/>
                                            <p:tgtEl>
                                              <p:spTgt spid="14"/>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2600"/>
                                      </p:stCondLst>
                                      <p:childTnLst>
                                        <p:set>
                                          <p:cBhvr>
                                            <p:cTn id="170" dur="1" fill="hold">
                                              <p:stCondLst>
                                                <p:cond delay="0"/>
                                              </p:stCondLst>
                                            </p:cTn>
                                            <p:tgtEl>
                                              <p:spTgt spid="5"/>
                                            </p:tgtEl>
                                            <p:attrNameLst>
                                              <p:attrName>style.visibility</p:attrName>
                                            </p:attrNameLst>
                                          </p:cBhvr>
                                          <p:to>
                                            <p:strVal val="visible"/>
                                          </p:to>
                                        </p:set>
                                        <p:animEffect transition="in" filter="fade">
                                          <p:cBhvr>
                                            <p:cTn id="171" dur="1000"/>
                                            <p:tgtEl>
                                              <p:spTgt spid="5"/>
                                            </p:tgtEl>
                                          </p:cBhvr>
                                        </p:animEffect>
                                        <p:anim calcmode="lin" valueType="num">
                                          <p:cBhvr>
                                            <p:cTn id="172" dur="1000" fill="hold"/>
                                            <p:tgtEl>
                                              <p:spTgt spid="5"/>
                                            </p:tgtEl>
                                            <p:attrNameLst>
                                              <p:attrName>ppt_x</p:attrName>
                                            </p:attrNameLst>
                                          </p:cBhvr>
                                          <p:tavLst>
                                            <p:tav tm="0">
                                              <p:val>
                                                <p:strVal val="#ppt_x"/>
                                              </p:val>
                                            </p:tav>
                                            <p:tav tm="100000">
                                              <p:val>
                                                <p:strVal val="#ppt_x"/>
                                              </p:val>
                                            </p:tav>
                                          </p:tavLst>
                                        </p:anim>
                                        <p:anim calcmode="lin" valueType="num">
                                          <p:cBhvr>
                                            <p:cTn id="173" dur="1000" fill="hold"/>
                                            <p:tgtEl>
                                              <p:spTgt spid="5"/>
                                            </p:tgtEl>
                                            <p:attrNameLst>
                                              <p:attrName>ppt_y</p:attrName>
                                            </p:attrNameLst>
                                          </p:cBhvr>
                                          <p:tavLst>
                                            <p:tav tm="0">
                                              <p:val>
                                                <p:strVal val="#ppt_y+.1"/>
                                              </p:val>
                                            </p:tav>
                                            <p:tav tm="100000">
                                              <p:val>
                                                <p:strVal val="#ppt_y"/>
                                              </p:val>
                                            </p:tav>
                                          </p:tavLst>
                                        </p:anim>
                                      </p:childTnLst>
                                    </p:cTn>
                                  </p:par>
                                  <p:par>
                                    <p:cTn id="174" presetID="22" presetClass="entr" presetSubtype="8" fill="hold" nodeType="withEffect">
                                      <p:stCondLst>
                                        <p:cond delay="2600"/>
                                      </p:stCondLst>
                                      <p:childTnLst>
                                        <p:set>
                                          <p:cBhvr>
                                            <p:cTn id="175" dur="1" fill="hold">
                                              <p:stCondLst>
                                                <p:cond delay="0"/>
                                              </p:stCondLst>
                                            </p:cTn>
                                            <p:tgtEl>
                                              <p:spTgt spid="33"/>
                                            </p:tgtEl>
                                            <p:attrNameLst>
                                              <p:attrName>style.visibility</p:attrName>
                                            </p:attrNameLst>
                                          </p:cBhvr>
                                          <p:to>
                                            <p:strVal val="visible"/>
                                          </p:to>
                                        </p:set>
                                        <p:animEffect transition="in" filter="wipe(left)">
                                          <p:cBhvr>
                                            <p:cTn id="176" dur="500"/>
                                            <p:tgtEl>
                                              <p:spTgt spid="33"/>
                                            </p:tgtEl>
                                          </p:cBhvr>
                                        </p:animEffect>
                                      </p:childTnLst>
                                    </p:cTn>
                                  </p:par>
                                  <p:par>
                                    <p:cTn id="177" presetID="22" presetClass="entr" presetSubtype="8" fill="hold" nodeType="withEffect">
                                      <p:stCondLst>
                                        <p:cond delay="2600"/>
                                      </p:stCondLst>
                                      <p:childTnLst>
                                        <p:set>
                                          <p:cBhvr>
                                            <p:cTn id="178" dur="1" fill="hold">
                                              <p:stCondLst>
                                                <p:cond delay="0"/>
                                              </p:stCondLst>
                                            </p:cTn>
                                            <p:tgtEl>
                                              <p:spTgt spid="34"/>
                                            </p:tgtEl>
                                            <p:attrNameLst>
                                              <p:attrName>style.visibility</p:attrName>
                                            </p:attrNameLst>
                                          </p:cBhvr>
                                          <p:to>
                                            <p:strVal val="visible"/>
                                          </p:to>
                                        </p:set>
                                        <p:animEffect transition="in" filter="wipe(left)">
                                          <p:cBhvr>
                                            <p:cTn id="179" dur="500"/>
                                            <p:tgtEl>
                                              <p:spTgt spid="34"/>
                                            </p:tgtEl>
                                          </p:cBhvr>
                                        </p:animEffect>
                                      </p:childTnLst>
                                    </p:cTn>
                                  </p:par>
                                  <p:par>
                                    <p:cTn id="180" presetID="22" presetClass="entr" presetSubtype="8" fill="hold" grpId="0" nodeType="withEffect">
                                      <p:stCondLst>
                                        <p:cond delay="2600"/>
                                      </p:stCondLst>
                                      <p:childTnLst>
                                        <p:set>
                                          <p:cBhvr>
                                            <p:cTn id="181" dur="1" fill="hold">
                                              <p:stCondLst>
                                                <p:cond delay="0"/>
                                              </p:stCondLst>
                                            </p:cTn>
                                            <p:tgtEl>
                                              <p:spTgt spid="38"/>
                                            </p:tgtEl>
                                            <p:attrNameLst>
                                              <p:attrName>style.visibility</p:attrName>
                                            </p:attrNameLst>
                                          </p:cBhvr>
                                          <p:to>
                                            <p:strVal val="visible"/>
                                          </p:to>
                                        </p:set>
                                        <p:animEffect transition="in" filter="wipe(left)">
                                          <p:cBhvr>
                                            <p:cTn id="182" dur="500"/>
                                            <p:tgtEl>
                                              <p:spTgt spid="38"/>
                                            </p:tgtEl>
                                          </p:cBhvr>
                                        </p:animEffect>
                                      </p:childTnLst>
                                    </p:cTn>
                                  </p:par>
                                  <p:par>
                                    <p:cTn id="183" presetID="22" presetClass="entr" presetSubtype="8" fill="hold" nodeType="withEffect">
                                      <p:stCondLst>
                                        <p:cond delay="2600"/>
                                      </p:stCondLst>
                                      <p:childTnLst>
                                        <p:set>
                                          <p:cBhvr>
                                            <p:cTn id="184" dur="1" fill="hold">
                                              <p:stCondLst>
                                                <p:cond delay="0"/>
                                              </p:stCondLst>
                                            </p:cTn>
                                            <p:tgtEl>
                                              <p:spTgt spid="35"/>
                                            </p:tgtEl>
                                            <p:attrNameLst>
                                              <p:attrName>style.visibility</p:attrName>
                                            </p:attrNameLst>
                                          </p:cBhvr>
                                          <p:to>
                                            <p:strVal val="visible"/>
                                          </p:to>
                                        </p:set>
                                        <p:animEffect transition="in" filter="wipe(left)">
                                          <p:cBhvr>
                                            <p:cTn id="185" dur="500"/>
                                            <p:tgtEl>
                                              <p:spTgt spid="35"/>
                                            </p:tgtEl>
                                          </p:cBhvr>
                                        </p:animEffect>
                                      </p:childTnLst>
                                    </p:cTn>
                                  </p:par>
                                  <p:par>
                                    <p:cTn id="186" presetID="22" presetClass="entr" presetSubtype="8" fill="hold" grpId="0" nodeType="withEffect">
                                      <p:stCondLst>
                                        <p:cond delay="2600"/>
                                      </p:stCondLst>
                                      <p:childTnLst>
                                        <p:set>
                                          <p:cBhvr>
                                            <p:cTn id="187" dur="1" fill="hold">
                                              <p:stCondLst>
                                                <p:cond delay="0"/>
                                              </p:stCondLst>
                                            </p:cTn>
                                            <p:tgtEl>
                                              <p:spTgt spid="39"/>
                                            </p:tgtEl>
                                            <p:attrNameLst>
                                              <p:attrName>style.visibility</p:attrName>
                                            </p:attrNameLst>
                                          </p:cBhvr>
                                          <p:to>
                                            <p:strVal val="visible"/>
                                          </p:to>
                                        </p:set>
                                        <p:animEffect transition="in" filter="wipe(left)">
                                          <p:cBhvr>
                                            <p:cTn id="188" dur="500"/>
                                            <p:tgtEl>
                                              <p:spTgt spid="39"/>
                                            </p:tgtEl>
                                          </p:cBhvr>
                                        </p:animEffect>
                                      </p:childTnLst>
                                    </p:cTn>
                                  </p:par>
                                  <p:par>
                                    <p:cTn id="189" presetID="22" presetClass="entr" presetSubtype="8" fill="hold" nodeType="withEffect">
                                      <p:stCondLst>
                                        <p:cond delay="2600"/>
                                      </p:stCondLst>
                                      <p:childTnLst>
                                        <p:set>
                                          <p:cBhvr>
                                            <p:cTn id="190" dur="1" fill="hold">
                                              <p:stCondLst>
                                                <p:cond delay="0"/>
                                              </p:stCondLst>
                                            </p:cTn>
                                            <p:tgtEl>
                                              <p:spTgt spid="36"/>
                                            </p:tgtEl>
                                            <p:attrNameLst>
                                              <p:attrName>style.visibility</p:attrName>
                                            </p:attrNameLst>
                                          </p:cBhvr>
                                          <p:to>
                                            <p:strVal val="visible"/>
                                          </p:to>
                                        </p:set>
                                        <p:animEffect transition="in" filter="wipe(left)">
                                          <p:cBhvr>
                                            <p:cTn id="191" dur="500"/>
                                            <p:tgtEl>
                                              <p:spTgt spid="36"/>
                                            </p:tgtEl>
                                          </p:cBhvr>
                                        </p:animEffect>
                                      </p:childTnLst>
                                    </p:cTn>
                                  </p:par>
                                  <p:par>
                                    <p:cTn id="192" presetID="22" presetClass="entr" presetSubtype="8" fill="hold" nodeType="withEffect">
                                      <p:stCondLst>
                                        <p:cond delay="2600"/>
                                      </p:stCondLst>
                                      <p:childTnLst>
                                        <p:set>
                                          <p:cBhvr>
                                            <p:cTn id="193" dur="1" fill="hold">
                                              <p:stCondLst>
                                                <p:cond delay="0"/>
                                              </p:stCondLst>
                                            </p:cTn>
                                            <p:tgtEl>
                                              <p:spTgt spid="37"/>
                                            </p:tgtEl>
                                            <p:attrNameLst>
                                              <p:attrName>style.visibility</p:attrName>
                                            </p:attrNameLst>
                                          </p:cBhvr>
                                          <p:to>
                                            <p:strVal val="visible"/>
                                          </p:to>
                                        </p:set>
                                        <p:animEffect transition="in" filter="wipe(left)">
                                          <p:cBhvr>
                                            <p:cTn id="194" dur="500"/>
                                            <p:tgtEl>
                                              <p:spTgt spid="37"/>
                                            </p:tgtEl>
                                          </p:cBhvr>
                                        </p:animEffect>
                                      </p:childTnLst>
                                    </p:cTn>
                                  </p:par>
                                  <p:par>
                                    <p:cTn id="195" presetID="22" presetClass="entr" presetSubtype="8" fill="hold" grpId="0" nodeType="withEffect">
                                      <p:stCondLst>
                                        <p:cond delay="2600"/>
                                      </p:stCondLst>
                                      <p:childTnLst>
                                        <p:set>
                                          <p:cBhvr>
                                            <p:cTn id="196" dur="1" fill="hold">
                                              <p:stCondLst>
                                                <p:cond delay="0"/>
                                              </p:stCondLst>
                                            </p:cTn>
                                            <p:tgtEl>
                                              <p:spTgt spid="40"/>
                                            </p:tgtEl>
                                            <p:attrNameLst>
                                              <p:attrName>style.visibility</p:attrName>
                                            </p:attrNameLst>
                                          </p:cBhvr>
                                          <p:to>
                                            <p:strVal val="visible"/>
                                          </p:to>
                                        </p:set>
                                        <p:animEffect transition="in" filter="wipe(left)">
                                          <p:cBhvr>
                                            <p:cTn id="197" dur="500"/>
                                            <p:tgtEl>
                                              <p:spTgt spid="40"/>
                                            </p:tgtEl>
                                          </p:cBhvr>
                                        </p:animEffect>
                                      </p:childTnLst>
                                    </p:cTn>
                                  </p:par>
                                </p:childTnLst>
                              </p:cTn>
                            </p:par>
                            <p:par>
                              <p:cTn id="198" fill="hold">
                                <p:stCondLst>
                                  <p:cond delay="3600"/>
                                </p:stCondLst>
                                <p:childTnLst>
                                  <p:par>
                                    <p:cTn id="199" presetID="2" presetClass="entr" presetSubtype="8" fill="hold" grpId="0" nodeType="afterEffect">
                                      <p:stCondLst>
                                        <p:cond delay="0"/>
                                      </p:stCondLst>
                                      <p:iterate type="lt">
                                        <p:tmPct val="10000"/>
                                      </p:iterate>
                                      <p:childTnLst>
                                        <p:set>
                                          <p:cBhvr>
                                            <p:cTn id="200" dur="1" fill="hold">
                                              <p:stCondLst>
                                                <p:cond delay="0"/>
                                              </p:stCondLst>
                                            </p:cTn>
                                            <p:tgtEl>
                                              <p:spTgt spid="41"/>
                                            </p:tgtEl>
                                            <p:attrNameLst>
                                              <p:attrName>style.visibility</p:attrName>
                                            </p:attrNameLst>
                                          </p:cBhvr>
                                          <p:to>
                                            <p:strVal val="visible"/>
                                          </p:to>
                                        </p:set>
                                        <p:anim calcmode="lin" valueType="num">
                                          <p:cBhvr additive="base">
                                            <p:cTn id="201" dur="500" fill="hold"/>
                                            <p:tgtEl>
                                              <p:spTgt spid="41"/>
                                            </p:tgtEl>
                                            <p:attrNameLst>
                                              <p:attrName>ppt_x</p:attrName>
                                            </p:attrNameLst>
                                          </p:cBhvr>
                                          <p:tavLst>
                                            <p:tav tm="0">
                                              <p:val>
                                                <p:strVal val="0-#ppt_w/2"/>
                                              </p:val>
                                            </p:tav>
                                            <p:tav tm="100000">
                                              <p:val>
                                                <p:strVal val="#ppt_x"/>
                                              </p:val>
                                            </p:tav>
                                          </p:tavLst>
                                        </p:anim>
                                        <p:anim calcmode="lin" valueType="num">
                                          <p:cBhvr additive="base">
                                            <p:cTn id="202" dur="500" fill="hold"/>
                                            <p:tgtEl>
                                              <p:spTgt spid="41"/>
                                            </p:tgtEl>
                                            <p:attrNameLst>
                                              <p:attrName>ppt_y</p:attrName>
                                            </p:attrNameLst>
                                          </p:cBhvr>
                                          <p:tavLst>
                                            <p:tav tm="0">
                                              <p:val>
                                                <p:strVal val="#ppt_y"/>
                                              </p:val>
                                            </p:tav>
                                            <p:tav tm="100000">
                                              <p:val>
                                                <p:strVal val="#ppt_y"/>
                                              </p:val>
                                            </p:tav>
                                          </p:tavLst>
                                        </p:anim>
                                      </p:childTnLst>
                                    </p:cTn>
                                  </p:par>
                                </p:childTnLst>
                              </p:cTn>
                            </p:par>
                            <p:par>
                              <p:cTn id="203" fill="hold">
                                <p:stCondLst>
                                  <p:cond delay="5150"/>
                                </p:stCondLst>
                                <p:childTnLst>
                                  <p:par>
                                    <p:cTn id="204" presetID="2" presetClass="entr" presetSubtype="8" fill="hold" grpId="0" nodeType="afterEffect">
                                      <p:stCondLst>
                                        <p:cond delay="0"/>
                                      </p:stCondLst>
                                      <p:iterate type="lt">
                                        <p:tmPct val="10000"/>
                                      </p:iterate>
                                      <p:childTnLst>
                                        <p:set>
                                          <p:cBhvr>
                                            <p:cTn id="205" dur="1" fill="hold">
                                              <p:stCondLst>
                                                <p:cond delay="0"/>
                                              </p:stCondLst>
                                            </p:cTn>
                                            <p:tgtEl>
                                              <p:spTgt spid="42"/>
                                            </p:tgtEl>
                                            <p:attrNameLst>
                                              <p:attrName>style.visibility</p:attrName>
                                            </p:attrNameLst>
                                          </p:cBhvr>
                                          <p:to>
                                            <p:strVal val="visible"/>
                                          </p:to>
                                        </p:set>
                                        <p:anim calcmode="lin" valueType="num">
                                          <p:cBhvr additive="base">
                                            <p:cTn id="206" dur="500" fill="hold"/>
                                            <p:tgtEl>
                                              <p:spTgt spid="42"/>
                                            </p:tgtEl>
                                            <p:attrNameLst>
                                              <p:attrName>ppt_x</p:attrName>
                                            </p:attrNameLst>
                                          </p:cBhvr>
                                          <p:tavLst>
                                            <p:tav tm="0">
                                              <p:val>
                                                <p:strVal val="0-#ppt_w/2"/>
                                              </p:val>
                                            </p:tav>
                                            <p:tav tm="100000">
                                              <p:val>
                                                <p:strVal val="#ppt_x"/>
                                              </p:val>
                                            </p:tav>
                                          </p:tavLst>
                                        </p:anim>
                                        <p:anim calcmode="lin" valueType="num">
                                          <p:cBhvr additive="base">
                                            <p:cTn id="207" dur="500" fill="hold"/>
                                            <p:tgtEl>
                                              <p:spTgt spid="42"/>
                                            </p:tgtEl>
                                            <p:attrNameLst>
                                              <p:attrName>ppt_y</p:attrName>
                                            </p:attrNameLst>
                                          </p:cBhvr>
                                          <p:tavLst>
                                            <p:tav tm="0">
                                              <p:val>
                                                <p:strVal val="#ppt_y"/>
                                              </p:val>
                                            </p:tav>
                                            <p:tav tm="100000">
                                              <p:val>
                                                <p:strVal val="#ppt_y"/>
                                              </p:val>
                                            </p:tav>
                                          </p:tavLst>
                                        </p:anim>
                                      </p:childTnLst>
                                    </p:cTn>
                                  </p:par>
                                </p:childTnLst>
                              </p:cTn>
                            </p:par>
                            <p:par>
                              <p:cTn id="208" fill="hold">
                                <p:stCondLst>
                                  <p:cond delay="6700"/>
                                </p:stCondLst>
                                <p:childTnLst>
                                  <p:par>
                                    <p:cTn id="209" presetID="2" presetClass="entr" presetSubtype="8" fill="hold" grpId="0" nodeType="afterEffect">
                                      <p:stCondLst>
                                        <p:cond delay="0"/>
                                      </p:stCondLst>
                                      <p:iterate type="lt">
                                        <p:tmPct val="10000"/>
                                      </p:iterate>
                                      <p:childTnLst>
                                        <p:set>
                                          <p:cBhvr>
                                            <p:cTn id="210" dur="1" fill="hold">
                                              <p:stCondLst>
                                                <p:cond delay="0"/>
                                              </p:stCondLst>
                                            </p:cTn>
                                            <p:tgtEl>
                                              <p:spTgt spid="43"/>
                                            </p:tgtEl>
                                            <p:attrNameLst>
                                              <p:attrName>style.visibility</p:attrName>
                                            </p:attrNameLst>
                                          </p:cBhvr>
                                          <p:to>
                                            <p:strVal val="visible"/>
                                          </p:to>
                                        </p:set>
                                        <p:anim calcmode="lin" valueType="num">
                                          <p:cBhvr additive="base">
                                            <p:cTn id="211" dur="500" fill="hold"/>
                                            <p:tgtEl>
                                              <p:spTgt spid="43"/>
                                            </p:tgtEl>
                                            <p:attrNameLst>
                                              <p:attrName>ppt_x</p:attrName>
                                            </p:attrNameLst>
                                          </p:cBhvr>
                                          <p:tavLst>
                                            <p:tav tm="0">
                                              <p:val>
                                                <p:strVal val="0-#ppt_w/2"/>
                                              </p:val>
                                            </p:tav>
                                            <p:tav tm="100000">
                                              <p:val>
                                                <p:strVal val="#ppt_x"/>
                                              </p:val>
                                            </p:tav>
                                          </p:tavLst>
                                        </p:anim>
                                        <p:anim calcmode="lin" valueType="num">
                                          <p:cBhvr additive="base">
                                            <p:cTn id="21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3" grpId="1"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animBg="1"/>
          <p:bldP spid="39" grpId="0" animBg="1"/>
          <p:bldP spid="40" grpId="0" animBg="1"/>
          <p:bldP spid="41" grpId="0"/>
          <p:bldP spid="42" grpId="0"/>
          <p:bldP spid="43" grpId="0"/>
          <p:bldP spid="4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351AF0EC-407D-4C71-9920-D031630DB6BD}"/>
              </a:ext>
            </a:extLst>
          </p:cNvPr>
          <p:cNvSpPr txBox="1"/>
          <p:nvPr/>
        </p:nvSpPr>
        <p:spPr>
          <a:xfrm>
            <a:off x="1806804" y="2413336"/>
            <a:ext cx="8578392" cy="1015663"/>
          </a:xfrm>
          <a:prstGeom prst="rect">
            <a:avLst/>
          </a:prstGeom>
          <a:noFill/>
        </p:spPr>
        <p:txBody>
          <a:bodyPr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THANKS</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grpSp>
        <p:nvGrpSpPr>
          <p:cNvPr id="9" name="组合 8">
            <a:extLst>
              <a:ext uri="{FF2B5EF4-FFF2-40B4-BE49-F238E27FC236}">
                <a16:creationId xmlns:a16="http://schemas.microsoft.com/office/drawing/2014/main" xmlns="" id="{0F7AC7F9-28D9-4589-8285-5E978E8FC41E}"/>
              </a:ext>
            </a:extLst>
          </p:cNvPr>
          <p:cNvGrpSpPr/>
          <p:nvPr/>
        </p:nvGrpSpPr>
        <p:grpSpPr>
          <a:xfrm>
            <a:off x="3195687" y="4609707"/>
            <a:ext cx="820132" cy="820132"/>
            <a:chOff x="3195687" y="4609707"/>
            <a:chExt cx="820132" cy="820132"/>
          </a:xfrm>
        </p:grpSpPr>
        <p:sp>
          <p:nvSpPr>
            <p:cNvPr id="7" name="椭圆 6">
              <a:extLst>
                <a:ext uri="{FF2B5EF4-FFF2-40B4-BE49-F238E27FC236}">
                  <a16:creationId xmlns:a16="http://schemas.microsoft.com/office/drawing/2014/main" xmlns="" id="{572945B5-35D7-4E18-A329-3707F0354A5F}"/>
                </a:ext>
              </a:extLst>
            </p:cNvPr>
            <p:cNvSpPr/>
            <p:nvPr/>
          </p:nvSpPr>
          <p:spPr>
            <a:xfrm>
              <a:off x="3195687"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earth-with-dots-and-lines-of-connections-of-business_45142">
              <a:extLst>
                <a:ext uri="{FF2B5EF4-FFF2-40B4-BE49-F238E27FC236}">
                  <a16:creationId xmlns:a16="http://schemas.microsoft.com/office/drawing/2014/main" xmlns="" id="{41924F84-DE59-49D9-B507-DAD60137C94E}"/>
                </a:ext>
              </a:extLst>
            </p:cNvPr>
            <p:cNvSpPr>
              <a:spLocks noChangeAspect="1"/>
            </p:cNvSpPr>
            <p:nvPr/>
          </p:nvSpPr>
          <p:spPr bwMode="auto">
            <a:xfrm>
              <a:off x="3394414" y="4795824"/>
              <a:ext cx="422678" cy="42267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blipFill>
              <a:blip r:embed="rId3"/>
              <a:stretch>
                <a:fillRect/>
              </a:stretch>
            </a:blipFill>
            <a:ln>
              <a:noFill/>
            </a:ln>
          </p:spPr>
        </p:sp>
      </p:grpSp>
      <p:grpSp>
        <p:nvGrpSpPr>
          <p:cNvPr id="22" name="组合 21">
            <a:extLst>
              <a:ext uri="{FF2B5EF4-FFF2-40B4-BE49-F238E27FC236}">
                <a16:creationId xmlns:a16="http://schemas.microsoft.com/office/drawing/2014/main" xmlns="" id="{B9FFDCD6-4E55-4726-83C4-FB98F0FE4FFA}"/>
              </a:ext>
            </a:extLst>
          </p:cNvPr>
          <p:cNvGrpSpPr/>
          <p:nvPr/>
        </p:nvGrpSpPr>
        <p:grpSpPr>
          <a:xfrm>
            <a:off x="4842235" y="4609707"/>
            <a:ext cx="820132" cy="820132"/>
            <a:chOff x="4647415" y="4609707"/>
            <a:chExt cx="820132" cy="820132"/>
          </a:xfrm>
        </p:grpSpPr>
        <p:sp>
          <p:nvSpPr>
            <p:cNvPr id="12" name="椭圆 11">
              <a:extLst>
                <a:ext uri="{FF2B5EF4-FFF2-40B4-BE49-F238E27FC236}">
                  <a16:creationId xmlns:a16="http://schemas.microsoft.com/office/drawing/2014/main" xmlns="" id="{6D731EC9-C0AE-448B-AD22-DEA339742A5F}"/>
                </a:ext>
              </a:extLst>
            </p:cNvPr>
            <p:cNvSpPr/>
            <p:nvPr/>
          </p:nvSpPr>
          <p:spPr>
            <a:xfrm>
              <a:off x="4647415"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omputer-service_78951">
              <a:extLst>
                <a:ext uri="{FF2B5EF4-FFF2-40B4-BE49-F238E27FC236}">
                  <a16:creationId xmlns:a16="http://schemas.microsoft.com/office/drawing/2014/main" xmlns="" id="{27FDC397-1905-4A44-9D7E-4504EB9A6983}"/>
                </a:ext>
              </a:extLst>
            </p:cNvPr>
            <p:cNvSpPr>
              <a:spLocks noChangeAspect="1"/>
            </p:cNvSpPr>
            <p:nvPr/>
          </p:nvSpPr>
          <p:spPr bwMode="auto">
            <a:xfrm>
              <a:off x="4828074" y="4819238"/>
              <a:ext cx="458813" cy="425831"/>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blipFill>
              <a:blip r:embed="rId3"/>
              <a:stretch>
                <a:fillRect/>
              </a:stretch>
            </a:blipFill>
            <a:ln>
              <a:noFill/>
            </a:ln>
          </p:spPr>
        </p:sp>
      </p:grpSp>
      <p:grpSp>
        <p:nvGrpSpPr>
          <p:cNvPr id="23" name="组合 22">
            <a:extLst>
              <a:ext uri="{FF2B5EF4-FFF2-40B4-BE49-F238E27FC236}">
                <a16:creationId xmlns:a16="http://schemas.microsoft.com/office/drawing/2014/main" xmlns="" id="{E4F7B447-6872-4D20-B9CE-B3B14845663E}"/>
              </a:ext>
            </a:extLst>
          </p:cNvPr>
          <p:cNvGrpSpPr/>
          <p:nvPr/>
        </p:nvGrpSpPr>
        <p:grpSpPr>
          <a:xfrm>
            <a:off x="6488783" y="4593534"/>
            <a:ext cx="820132" cy="820132"/>
            <a:chOff x="6249971" y="4593534"/>
            <a:chExt cx="820132" cy="820132"/>
          </a:xfrm>
        </p:grpSpPr>
        <p:sp>
          <p:nvSpPr>
            <p:cNvPr id="13" name="椭圆 12">
              <a:extLst>
                <a:ext uri="{FF2B5EF4-FFF2-40B4-BE49-F238E27FC236}">
                  <a16:creationId xmlns:a16="http://schemas.microsoft.com/office/drawing/2014/main" xmlns="" id="{0C7C9B93-65C0-4AAD-8817-A3514540458B}"/>
                </a:ext>
              </a:extLst>
            </p:cNvPr>
            <p:cNvSpPr/>
            <p:nvPr/>
          </p:nvSpPr>
          <p:spPr>
            <a:xfrm>
              <a:off x="6249971" y="4593534"/>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browser_14575">
              <a:extLst>
                <a:ext uri="{FF2B5EF4-FFF2-40B4-BE49-F238E27FC236}">
                  <a16:creationId xmlns:a16="http://schemas.microsoft.com/office/drawing/2014/main" xmlns="" id="{E4ACE0A5-BA12-45BF-85FB-2C447D875DCB}"/>
                </a:ext>
              </a:extLst>
            </p:cNvPr>
            <p:cNvSpPr>
              <a:spLocks noChangeAspect="1"/>
            </p:cNvSpPr>
            <p:nvPr/>
          </p:nvSpPr>
          <p:spPr bwMode="auto">
            <a:xfrm>
              <a:off x="6427329" y="4792276"/>
              <a:ext cx="465416" cy="479753"/>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3"/>
              <a:stretch>
                <a:fillRect/>
              </a:stretch>
            </a:blipFill>
            <a:ln>
              <a:noFill/>
            </a:ln>
          </p:spPr>
        </p:sp>
      </p:grpSp>
      <p:grpSp>
        <p:nvGrpSpPr>
          <p:cNvPr id="24" name="组合 23">
            <a:extLst>
              <a:ext uri="{FF2B5EF4-FFF2-40B4-BE49-F238E27FC236}">
                <a16:creationId xmlns:a16="http://schemas.microsoft.com/office/drawing/2014/main" xmlns="" id="{BB0D5EBE-1ADD-4304-8C83-2911B8BED87A}"/>
              </a:ext>
            </a:extLst>
          </p:cNvPr>
          <p:cNvGrpSpPr/>
          <p:nvPr/>
        </p:nvGrpSpPr>
        <p:grpSpPr>
          <a:xfrm>
            <a:off x="8135332" y="4609707"/>
            <a:ext cx="820132" cy="820132"/>
            <a:chOff x="8135332" y="4609707"/>
            <a:chExt cx="820132" cy="820132"/>
          </a:xfrm>
        </p:grpSpPr>
        <p:sp>
          <p:nvSpPr>
            <p:cNvPr id="14" name="椭圆 13">
              <a:extLst>
                <a:ext uri="{FF2B5EF4-FFF2-40B4-BE49-F238E27FC236}">
                  <a16:creationId xmlns:a16="http://schemas.microsoft.com/office/drawing/2014/main" xmlns="" id="{83AC79F6-5249-4202-A350-9C5371CE37B7}"/>
                </a:ext>
              </a:extLst>
            </p:cNvPr>
            <p:cNvSpPr/>
            <p:nvPr/>
          </p:nvSpPr>
          <p:spPr>
            <a:xfrm>
              <a:off x="8135332" y="4609707"/>
              <a:ext cx="820132" cy="820132"/>
            </a:xfrm>
            <a:prstGeom prst="ellipse">
              <a:avLst/>
            </a:prstGeom>
            <a:noFill/>
            <a:ln>
              <a:solidFill>
                <a:srgbClr val="E3B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book_118069">
              <a:extLst>
                <a:ext uri="{FF2B5EF4-FFF2-40B4-BE49-F238E27FC236}">
                  <a16:creationId xmlns:a16="http://schemas.microsoft.com/office/drawing/2014/main" xmlns="" id="{E773EE9B-E5EE-4216-8536-9B0184293461}"/>
                </a:ext>
              </a:extLst>
            </p:cNvPr>
            <p:cNvSpPr>
              <a:spLocks noChangeAspect="1"/>
            </p:cNvSpPr>
            <p:nvPr/>
          </p:nvSpPr>
          <p:spPr bwMode="auto">
            <a:xfrm>
              <a:off x="8330131" y="4819238"/>
              <a:ext cx="430533" cy="426413"/>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blipFill>
              <a:blip r:embed="rId3"/>
              <a:stretch>
                <a:fillRect/>
              </a:stretch>
            </a:blipFill>
            <a:ln>
              <a:noFill/>
            </a:ln>
          </p:spPr>
        </p:sp>
      </p:grpSp>
    </p:spTree>
    <p:extLst>
      <p:ext uri="{BB962C8B-B14F-4D97-AF65-F5344CB8AC3E}">
        <p14:creationId xmlns:p14="http://schemas.microsoft.com/office/powerpoint/2010/main" val="3752297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par>
                                <p:cTn id="12" presetID="6" presetClass="emph" presetSubtype="0" accel="100000" fill="hold" grpId="1" nodeType="withEffect">
                                  <p:stCondLst>
                                    <p:cond delay="500"/>
                                  </p:stCondLst>
                                  <p:iterate type="lt">
                                    <p:tmPct val="10000"/>
                                  </p:iterate>
                                  <p:childTnLst>
                                    <p:animScale>
                                      <p:cBhvr>
                                        <p:cTn id="13" dur="1000" fill="hold"/>
                                        <p:tgtEl>
                                          <p:spTgt spid="6"/>
                                        </p:tgtEl>
                                      </p:cBhvr>
                                      <p:by x="105000" y="105000"/>
                                    </p:animScale>
                                  </p:childTnLst>
                                </p:cTn>
                              </p:par>
                              <p:par>
                                <p:cTn id="14" presetID="2" presetClass="entr" presetSubtype="8" fill="hold" nodeType="withEffect">
                                  <p:stCondLst>
                                    <p:cond delay="17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8" presetClass="emph" presetSubtype="0" fill="hold" nodeType="withEffect">
                                  <p:stCondLst>
                                    <p:cond delay="1750"/>
                                  </p:stCondLst>
                                  <p:childTnLst>
                                    <p:animRot by="21600000">
                                      <p:cBhvr>
                                        <p:cTn id="19" dur="1000" fill="hold"/>
                                        <p:tgtEl>
                                          <p:spTgt spid="9"/>
                                        </p:tgtEl>
                                        <p:attrNameLst>
                                          <p:attrName>r</p:attrName>
                                        </p:attrNameLst>
                                      </p:cBhvr>
                                    </p:animRot>
                                  </p:childTnLst>
                                </p:cTn>
                              </p:par>
                              <p:par>
                                <p:cTn id="20" presetID="2" presetClass="entr" presetSubtype="8" fill="hold" nodeType="withEffect">
                                  <p:stCondLst>
                                    <p:cond delay="20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0-#ppt_w/2"/>
                                          </p:val>
                                        </p:tav>
                                        <p:tav tm="100000">
                                          <p:val>
                                            <p:strVal val="#ppt_x"/>
                                          </p:val>
                                        </p:tav>
                                      </p:tavLst>
                                    </p:anim>
                                    <p:anim calcmode="lin" valueType="num">
                                      <p:cBhvr additive="base">
                                        <p:cTn id="23" dur="1000" fill="hold"/>
                                        <p:tgtEl>
                                          <p:spTgt spid="22"/>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2000"/>
                                  </p:stCondLst>
                                  <p:childTnLst>
                                    <p:animRot by="21600000">
                                      <p:cBhvr>
                                        <p:cTn id="25" dur="1000" fill="hold"/>
                                        <p:tgtEl>
                                          <p:spTgt spid="22"/>
                                        </p:tgtEl>
                                        <p:attrNameLst>
                                          <p:attrName>r</p:attrName>
                                        </p:attrNameLst>
                                      </p:cBhvr>
                                    </p:animRot>
                                  </p:childTnLst>
                                </p:cTn>
                              </p:par>
                              <p:par>
                                <p:cTn id="26" presetID="2" presetClass="entr" presetSubtype="8" fill="hold" nodeType="withEffect">
                                  <p:stCondLst>
                                    <p:cond delay="22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0-#ppt_w/2"/>
                                          </p:val>
                                        </p:tav>
                                        <p:tav tm="100000">
                                          <p:val>
                                            <p:strVal val="#ppt_x"/>
                                          </p:val>
                                        </p:tav>
                                      </p:tavLst>
                                    </p:anim>
                                    <p:anim calcmode="lin" valueType="num">
                                      <p:cBhvr additive="base">
                                        <p:cTn id="29" dur="1000" fill="hold"/>
                                        <p:tgtEl>
                                          <p:spTgt spid="23"/>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2250"/>
                                  </p:stCondLst>
                                  <p:childTnLst>
                                    <p:animRot by="21600000">
                                      <p:cBhvr>
                                        <p:cTn id="31" dur="1000" fill="hold"/>
                                        <p:tgtEl>
                                          <p:spTgt spid="23"/>
                                        </p:tgtEl>
                                        <p:attrNameLst>
                                          <p:attrName>r</p:attrName>
                                        </p:attrNameLst>
                                      </p:cBhvr>
                                    </p:animRot>
                                  </p:childTnLst>
                                </p:cTn>
                              </p:par>
                              <p:par>
                                <p:cTn id="32" presetID="2" presetClass="entr" presetSubtype="8" fill="hold" nodeType="withEffect">
                                  <p:stCondLst>
                                    <p:cond delay="25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000" fill="hold"/>
                                        <p:tgtEl>
                                          <p:spTgt spid="24"/>
                                        </p:tgtEl>
                                        <p:attrNameLst>
                                          <p:attrName>ppt_x</p:attrName>
                                        </p:attrNameLst>
                                      </p:cBhvr>
                                      <p:tavLst>
                                        <p:tav tm="0">
                                          <p:val>
                                            <p:strVal val="0-#ppt_w/2"/>
                                          </p:val>
                                        </p:tav>
                                        <p:tav tm="100000">
                                          <p:val>
                                            <p:strVal val="#ppt_x"/>
                                          </p:val>
                                        </p:tav>
                                      </p:tavLst>
                                    </p:anim>
                                    <p:anim calcmode="lin" valueType="num">
                                      <p:cBhvr additive="base">
                                        <p:cTn id="35" dur="1000" fill="hold"/>
                                        <p:tgtEl>
                                          <p:spTgt spid="24"/>
                                        </p:tgtEl>
                                        <p:attrNameLst>
                                          <p:attrName>ppt_y</p:attrName>
                                        </p:attrNameLst>
                                      </p:cBhvr>
                                      <p:tavLst>
                                        <p:tav tm="0">
                                          <p:val>
                                            <p:strVal val="#ppt_y"/>
                                          </p:val>
                                        </p:tav>
                                        <p:tav tm="100000">
                                          <p:val>
                                            <p:strVal val="#ppt_y"/>
                                          </p:val>
                                        </p:tav>
                                      </p:tavLst>
                                    </p:anim>
                                  </p:childTnLst>
                                </p:cTn>
                              </p:par>
                              <p:par>
                                <p:cTn id="36" presetID="8" presetClass="emph" presetSubtype="0" fill="hold" nodeType="withEffect">
                                  <p:stCondLst>
                                    <p:cond delay="2500"/>
                                  </p:stCondLst>
                                  <p:childTnLst>
                                    <p:animRot by="21600000">
                                      <p:cBhvr>
                                        <p:cTn id="37" dur="1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BF4EDA18-49D9-4BF7-81F5-283E4C0D845B}"/>
              </a:ext>
            </a:extLst>
          </p:cNvPr>
          <p:cNvSpPr txBox="1"/>
          <p:nvPr/>
        </p:nvSpPr>
        <p:spPr>
          <a:xfrm>
            <a:off x="1946504" y="1558942"/>
            <a:ext cx="8578392" cy="7725192"/>
          </a:xfrm>
          <a:prstGeom prst="rect">
            <a:avLst/>
          </a:prstGeom>
          <a:noFill/>
        </p:spPr>
        <p:txBody>
          <a:bodyPr wrap="square" rtlCol="0">
            <a:spAutoFit/>
          </a:bodyPr>
          <a:lstStyle/>
          <a:p>
            <a:pPr algn="ctr"/>
            <a:r>
              <a:rPr lang="en-US" altLang="zh-CN" sz="49600" dirty="0">
                <a:blipFill>
                  <a:blip r:embed="rId3"/>
                  <a:stretch>
                    <a:fillRect/>
                  </a:stretch>
                </a:blipFill>
                <a:latin typeface="叶根友刀锋黑草" panose="02010601030101010101" pitchFamily="2" charset="-122"/>
                <a:ea typeface="叶根友刀锋黑草" panose="02010601030101010101" pitchFamily="2" charset="-122"/>
              </a:rPr>
              <a:t>1</a:t>
            </a:r>
            <a:endParaRPr lang="zh-CN" altLang="en-US" sz="49600"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4" name="文本框 3">
            <a:extLst>
              <a:ext uri="{FF2B5EF4-FFF2-40B4-BE49-F238E27FC236}">
                <a16:creationId xmlns:a16="http://schemas.microsoft.com/office/drawing/2014/main" xmlns="" id="{8E790F06-9979-4576-92B0-42DCCF9463E4}"/>
              </a:ext>
            </a:extLst>
          </p:cNvPr>
          <p:cNvSpPr txBox="1"/>
          <p:nvPr/>
        </p:nvSpPr>
        <p:spPr>
          <a:xfrm>
            <a:off x="1946504" y="2282842"/>
            <a:ext cx="8578392" cy="1015663"/>
          </a:xfrm>
          <a:prstGeom prst="rect">
            <a:avLst/>
          </a:prstGeom>
          <a:noFill/>
        </p:spPr>
        <p:txBody>
          <a:bodyPr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PART ONE</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3227799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par>
                                <p:cTn id="12" presetID="6" presetClass="emph" presetSubtype="0" accel="100000" fill="hold" grpId="1" nodeType="withEffect">
                                  <p:stCondLst>
                                    <p:cond delay="500"/>
                                  </p:stCondLst>
                                  <p:iterate type="lt">
                                    <p:tmPct val="10000"/>
                                  </p:iterate>
                                  <p:childTnLst>
                                    <p:animScale>
                                      <p:cBhvr>
                                        <p:cTn id="13" dur="1000" fill="hold"/>
                                        <p:tgtEl>
                                          <p:spTgt spid="4"/>
                                        </p:tgtEl>
                                      </p:cBhvr>
                                      <p:by x="105000" y="105000"/>
                                    </p:animScale>
                                  </p:childTnLst>
                                </p:cTn>
                              </p:par>
                              <p:par>
                                <p:cTn id="14" presetID="42"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a:extLst>
              <a:ext uri="{FF2B5EF4-FFF2-40B4-BE49-F238E27FC236}">
                <a16:creationId xmlns:a16="http://schemas.microsoft.com/office/drawing/2014/main" xmlns="" id="{BE29EAE2-96B0-432F-A0A7-095C6ECE9F12}"/>
              </a:ext>
            </a:extLst>
          </p:cNvPr>
          <p:cNvGrpSpPr/>
          <p:nvPr>
            <p:custDataLst>
              <p:tags r:id="rId1"/>
            </p:custDataLst>
          </p:nvPr>
        </p:nvGrpSpPr>
        <p:grpSpPr>
          <a:xfrm>
            <a:off x="1040697" y="2215907"/>
            <a:ext cx="1718787" cy="1718787"/>
            <a:chOff x="809098" y="1385705"/>
            <a:chExt cx="1289090" cy="1289090"/>
          </a:xfrm>
        </p:grpSpPr>
        <p:grpSp>
          <p:nvGrpSpPr>
            <p:cNvPr id="3" name="组合 2">
              <a:extLst>
                <a:ext uri="{FF2B5EF4-FFF2-40B4-BE49-F238E27FC236}">
                  <a16:creationId xmlns:a16="http://schemas.microsoft.com/office/drawing/2014/main" xmlns="" id="{C07E5139-8942-4DFF-B45D-67B2A5F2EA45}"/>
                </a:ext>
              </a:extLst>
            </p:cNvPr>
            <p:cNvGrpSpPr/>
            <p:nvPr/>
          </p:nvGrpSpPr>
          <p:grpSpPr>
            <a:xfrm>
              <a:off x="809098" y="1385705"/>
              <a:ext cx="1289090" cy="1289090"/>
              <a:chOff x="809098" y="1385706"/>
              <a:chExt cx="1289090" cy="1289090"/>
            </a:xfrm>
          </p:grpSpPr>
          <p:sp>
            <p:nvSpPr>
              <p:cNvPr id="11" name="椭圆 10">
                <a:extLst>
                  <a:ext uri="{FF2B5EF4-FFF2-40B4-BE49-F238E27FC236}">
                    <a16:creationId xmlns:a16="http://schemas.microsoft.com/office/drawing/2014/main" xmlns="" id="{DF7C9DAD-986C-4F2D-A74E-12D5BCA26376}"/>
                  </a:ext>
                </a:extLst>
              </p:cNvPr>
              <p:cNvSpPr/>
              <p:nvPr/>
            </p:nvSpPr>
            <p:spPr>
              <a:xfrm>
                <a:off x="942855" y="1519465"/>
                <a:ext cx="1021576" cy="1021576"/>
              </a:xfrm>
              <a:prstGeom prst="ellipse">
                <a:avLst/>
              </a:prstGeom>
              <a:blipFill>
                <a:blip r:embed="rId15"/>
                <a:stretch>
                  <a:fillRect/>
                </a:stretch>
              </a:blip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cs typeface="+mn-ea"/>
                  <a:sym typeface="+mn-lt"/>
                </a:endParaRPr>
              </a:p>
            </p:txBody>
          </p:sp>
          <p:sp>
            <p:nvSpPr>
              <p:cNvPr id="12" name="椭圆 11">
                <a:extLst>
                  <a:ext uri="{FF2B5EF4-FFF2-40B4-BE49-F238E27FC236}">
                    <a16:creationId xmlns:a16="http://schemas.microsoft.com/office/drawing/2014/main" xmlns="" id="{AE2D0801-4810-4A39-814A-8577070E50D9}"/>
                  </a:ext>
                </a:extLst>
              </p:cNvPr>
              <p:cNvSpPr/>
              <p:nvPr/>
            </p:nvSpPr>
            <p:spPr>
              <a:xfrm>
                <a:off x="809098" y="1385706"/>
                <a:ext cx="1289090" cy="1289090"/>
              </a:xfrm>
              <a:prstGeom prst="ellipse">
                <a:avLst/>
              </a:prstGeom>
              <a:noFill/>
              <a:ln w="12700" cap="flat" cmpd="sng" algn="ctr">
                <a:solidFill>
                  <a:srgbClr val="E3BA43"/>
                </a:solidFill>
                <a:prstDash val="solid"/>
                <a:miter lim="800000"/>
              </a:ln>
              <a:effectLst/>
            </p:spPr>
            <p:txBody>
              <a:bodyPr rtlCol="0" anchor="ctr"/>
              <a:lstStyle/>
              <a:p>
                <a:pPr algn="ctr" defTabSz="1219170">
                  <a:defRPr/>
                </a:pPr>
                <a:endParaRPr lang="zh-CN" altLang="en-US" sz="2400" kern="0" dirty="0">
                  <a:solidFill>
                    <a:prstClr val="white"/>
                  </a:solidFill>
                  <a:cs typeface="+mn-ea"/>
                  <a:sym typeface="+mn-lt"/>
                </a:endParaRPr>
              </a:p>
            </p:txBody>
          </p:sp>
        </p:grpSp>
        <p:grpSp>
          <p:nvGrpSpPr>
            <p:cNvPr id="4" name="Group 3">
              <a:extLst>
                <a:ext uri="{FF2B5EF4-FFF2-40B4-BE49-F238E27FC236}">
                  <a16:creationId xmlns:a16="http://schemas.microsoft.com/office/drawing/2014/main" xmlns="" id="{2A7296F8-B5C1-4065-B52E-BD085A69ACA5}"/>
                </a:ext>
              </a:extLst>
            </p:cNvPr>
            <p:cNvGrpSpPr/>
            <p:nvPr/>
          </p:nvGrpSpPr>
          <p:grpSpPr>
            <a:xfrm>
              <a:off x="1257587" y="1834194"/>
              <a:ext cx="392113" cy="392113"/>
              <a:chOff x="3771900" y="2098675"/>
              <a:chExt cx="392113" cy="392113"/>
            </a:xfrm>
            <a:solidFill>
              <a:schemeClr val="bg1"/>
            </a:solidFill>
          </p:grpSpPr>
          <p:sp>
            <p:nvSpPr>
              <p:cNvPr id="5" name="Freeform 6">
                <a:extLst>
                  <a:ext uri="{FF2B5EF4-FFF2-40B4-BE49-F238E27FC236}">
                    <a16:creationId xmlns:a16="http://schemas.microsoft.com/office/drawing/2014/main" xmlns="" id="{6C2BB213-39C6-40C9-B3C0-D9E3306C125E}"/>
                  </a:ext>
                </a:extLst>
              </p:cNvPr>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p:spPr>
            <p:txBody>
              <a:bodyPr/>
              <a:lstStyle/>
              <a:p>
                <a:pPr defTabSz="1219170">
                  <a:defRPr/>
                </a:pPr>
                <a:endParaRPr lang="en-AU" sz="2400" kern="0">
                  <a:solidFill>
                    <a:srgbClr val="000000"/>
                  </a:solidFill>
                  <a:cs typeface="+mn-ea"/>
                  <a:sym typeface="+mn-lt"/>
                </a:endParaRPr>
              </a:p>
            </p:txBody>
          </p:sp>
          <p:sp>
            <p:nvSpPr>
              <p:cNvPr id="6" name="Freeform 7">
                <a:extLst>
                  <a:ext uri="{FF2B5EF4-FFF2-40B4-BE49-F238E27FC236}">
                    <a16:creationId xmlns:a16="http://schemas.microsoft.com/office/drawing/2014/main" xmlns="" id="{566E37DD-4471-4B20-B799-73B294F3A0CB}"/>
                  </a:ext>
                </a:extLst>
              </p:cNvPr>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p:spPr>
            <p:txBody>
              <a:bodyPr/>
              <a:lstStyle/>
              <a:p>
                <a:pPr defTabSz="1219170">
                  <a:defRPr/>
                </a:pPr>
                <a:endParaRPr lang="en-AU" sz="2400" kern="0">
                  <a:solidFill>
                    <a:srgbClr val="000000"/>
                  </a:solidFill>
                  <a:cs typeface="+mn-ea"/>
                  <a:sym typeface="+mn-lt"/>
                </a:endParaRPr>
              </a:p>
            </p:txBody>
          </p:sp>
          <p:sp>
            <p:nvSpPr>
              <p:cNvPr id="7" name="Freeform 8">
                <a:extLst>
                  <a:ext uri="{FF2B5EF4-FFF2-40B4-BE49-F238E27FC236}">
                    <a16:creationId xmlns:a16="http://schemas.microsoft.com/office/drawing/2014/main" xmlns="" id="{FA882E0B-5F36-438C-8313-FE572241891A}"/>
                  </a:ext>
                </a:extLst>
              </p:cNvPr>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p:spPr>
            <p:txBody>
              <a:bodyPr/>
              <a:lstStyle/>
              <a:p>
                <a:pPr defTabSz="1219170">
                  <a:defRPr/>
                </a:pPr>
                <a:endParaRPr lang="en-AU" sz="2400" kern="0">
                  <a:solidFill>
                    <a:srgbClr val="000000"/>
                  </a:solidFill>
                  <a:cs typeface="+mn-ea"/>
                  <a:sym typeface="+mn-lt"/>
                </a:endParaRPr>
              </a:p>
            </p:txBody>
          </p:sp>
          <p:sp>
            <p:nvSpPr>
              <p:cNvPr id="8" name="Freeform 9">
                <a:extLst>
                  <a:ext uri="{FF2B5EF4-FFF2-40B4-BE49-F238E27FC236}">
                    <a16:creationId xmlns:a16="http://schemas.microsoft.com/office/drawing/2014/main" xmlns="" id="{7226AB7B-7EB7-4A24-91E5-27710C67C241}"/>
                  </a:ext>
                </a:extLst>
              </p:cNvPr>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9" name="Freeform 10">
                <a:extLst>
                  <a:ext uri="{FF2B5EF4-FFF2-40B4-BE49-F238E27FC236}">
                    <a16:creationId xmlns:a16="http://schemas.microsoft.com/office/drawing/2014/main" xmlns="" id="{0FE41EE4-42CE-44DB-9081-E852D0580825}"/>
                  </a:ext>
                </a:extLst>
              </p:cNvPr>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10" name="Freeform 11">
                <a:extLst>
                  <a:ext uri="{FF2B5EF4-FFF2-40B4-BE49-F238E27FC236}">
                    <a16:creationId xmlns:a16="http://schemas.microsoft.com/office/drawing/2014/main" xmlns="" id="{2275A03D-46D8-4FA5-A57A-825E5E744C08}"/>
                  </a:ext>
                </a:extLst>
              </p:cNvPr>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grpSp>
      </p:grpSp>
      <p:grpSp>
        <p:nvGrpSpPr>
          <p:cNvPr id="13" name="PA_组合 12">
            <a:extLst>
              <a:ext uri="{FF2B5EF4-FFF2-40B4-BE49-F238E27FC236}">
                <a16:creationId xmlns:a16="http://schemas.microsoft.com/office/drawing/2014/main" xmlns="" id="{9A13071A-81DD-4241-9B6D-CDE9E401C169}"/>
              </a:ext>
            </a:extLst>
          </p:cNvPr>
          <p:cNvGrpSpPr/>
          <p:nvPr>
            <p:custDataLst>
              <p:tags r:id="rId2"/>
            </p:custDataLst>
          </p:nvPr>
        </p:nvGrpSpPr>
        <p:grpSpPr>
          <a:xfrm>
            <a:off x="9712883" y="2215907"/>
            <a:ext cx="1718787" cy="1718787"/>
            <a:chOff x="7313237" y="1385705"/>
            <a:chExt cx="1289090" cy="1289090"/>
          </a:xfrm>
        </p:grpSpPr>
        <p:grpSp>
          <p:nvGrpSpPr>
            <p:cNvPr id="14" name="组合 13">
              <a:extLst>
                <a:ext uri="{FF2B5EF4-FFF2-40B4-BE49-F238E27FC236}">
                  <a16:creationId xmlns:a16="http://schemas.microsoft.com/office/drawing/2014/main" xmlns="" id="{800A3CF7-9AAF-4F5C-ACE7-2245F068DF56}"/>
                </a:ext>
              </a:extLst>
            </p:cNvPr>
            <p:cNvGrpSpPr/>
            <p:nvPr/>
          </p:nvGrpSpPr>
          <p:grpSpPr>
            <a:xfrm>
              <a:off x="7313237" y="1385705"/>
              <a:ext cx="1289090" cy="1289090"/>
              <a:chOff x="7313237" y="1385708"/>
              <a:chExt cx="1289090" cy="1289090"/>
            </a:xfrm>
          </p:grpSpPr>
          <p:sp>
            <p:nvSpPr>
              <p:cNvPr id="16" name="椭圆 15">
                <a:extLst>
                  <a:ext uri="{FF2B5EF4-FFF2-40B4-BE49-F238E27FC236}">
                    <a16:creationId xmlns:a16="http://schemas.microsoft.com/office/drawing/2014/main" xmlns="" id="{166D2FE0-CD64-4CB9-84DA-D0B6B8B50921}"/>
                  </a:ext>
                </a:extLst>
              </p:cNvPr>
              <p:cNvSpPr/>
              <p:nvPr/>
            </p:nvSpPr>
            <p:spPr>
              <a:xfrm>
                <a:off x="7446994" y="1519465"/>
                <a:ext cx="1021576" cy="1021576"/>
              </a:xfrm>
              <a:prstGeom prst="ellipse">
                <a:avLst/>
              </a:prstGeom>
              <a:blipFill>
                <a:blip r:embed="rId15"/>
                <a:stretch>
                  <a:fillRect/>
                </a:stretch>
              </a:blipFill>
              <a:ln w="12700" cap="flat" cmpd="sng" algn="ctr">
                <a:noFill/>
                <a:prstDash val="solid"/>
                <a:miter lim="800000"/>
              </a:ln>
              <a:effectLst/>
            </p:spPr>
            <p:txBody>
              <a:bodyPr rtlCol="0" anchor="ctr"/>
              <a:lstStyle/>
              <a:p>
                <a:pPr algn="ctr" defTabSz="1219170">
                  <a:defRPr/>
                </a:pPr>
                <a:endParaRPr lang="zh-CN" altLang="en-US" sz="2400" kern="0">
                  <a:solidFill>
                    <a:prstClr val="white"/>
                  </a:solidFill>
                  <a:cs typeface="+mn-ea"/>
                  <a:sym typeface="+mn-lt"/>
                </a:endParaRPr>
              </a:p>
            </p:txBody>
          </p:sp>
          <p:sp>
            <p:nvSpPr>
              <p:cNvPr id="17" name="椭圆 16">
                <a:extLst>
                  <a:ext uri="{FF2B5EF4-FFF2-40B4-BE49-F238E27FC236}">
                    <a16:creationId xmlns:a16="http://schemas.microsoft.com/office/drawing/2014/main" xmlns="" id="{8C69EB59-4AB4-43BA-BC4B-B34845FF31F6}"/>
                  </a:ext>
                </a:extLst>
              </p:cNvPr>
              <p:cNvSpPr/>
              <p:nvPr/>
            </p:nvSpPr>
            <p:spPr>
              <a:xfrm>
                <a:off x="7313237" y="1385708"/>
                <a:ext cx="1289090" cy="1289090"/>
              </a:xfrm>
              <a:prstGeom prst="ellipse">
                <a:avLst/>
              </a:prstGeom>
              <a:noFill/>
              <a:ln w="12700" cap="flat" cmpd="sng" algn="ctr">
                <a:solidFill>
                  <a:srgbClr val="E3BA43"/>
                </a:solidFill>
                <a:prstDash val="solid"/>
                <a:miter lim="800000"/>
              </a:ln>
              <a:effectLst/>
            </p:spPr>
            <p:txBody>
              <a:bodyPr rtlCol="0" anchor="ctr"/>
              <a:lstStyle/>
              <a:p>
                <a:pPr algn="ctr" defTabSz="1219170">
                  <a:defRPr/>
                </a:pPr>
                <a:endParaRPr lang="zh-CN" altLang="en-US" sz="2400" kern="0">
                  <a:solidFill>
                    <a:prstClr val="white"/>
                  </a:solidFill>
                  <a:cs typeface="+mn-ea"/>
                  <a:sym typeface="+mn-lt"/>
                </a:endParaRPr>
              </a:p>
            </p:txBody>
          </p:sp>
        </p:grpSp>
        <p:sp>
          <p:nvSpPr>
            <p:cNvPr id="15" name="Freeform 200">
              <a:extLst>
                <a:ext uri="{FF2B5EF4-FFF2-40B4-BE49-F238E27FC236}">
                  <a16:creationId xmlns:a16="http://schemas.microsoft.com/office/drawing/2014/main" xmlns="" id="{69259A75-178F-4C9D-8EB6-8E9453AF4DE2}"/>
                </a:ext>
              </a:extLst>
            </p:cNvPr>
            <p:cNvSpPr>
              <a:spLocks noEditPoints="1"/>
            </p:cNvSpPr>
            <p:nvPr/>
          </p:nvSpPr>
          <p:spPr bwMode="auto">
            <a:xfrm>
              <a:off x="7747439" y="1839750"/>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tx1"/>
            </a:solidFill>
            <a:ln>
              <a:noFill/>
            </a:ln>
          </p:spPr>
          <p:txBody>
            <a:bodyPr/>
            <a:lstStyle/>
            <a:p>
              <a:pPr defTabSz="1219170">
                <a:defRPr/>
              </a:pPr>
              <a:endParaRPr lang="en-AU" sz="2400" kern="0">
                <a:solidFill>
                  <a:srgbClr val="000000"/>
                </a:solidFill>
                <a:cs typeface="+mn-ea"/>
                <a:sym typeface="+mn-lt"/>
              </a:endParaRPr>
            </a:p>
          </p:txBody>
        </p:sp>
      </p:grpSp>
      <p:grpSp>
        <p:nvGrpSpPr>
          <p:cNvPr id="18" name="PA_组合 17">
            <a:extLst>
              <a:ext uri="{FF2B5EF4-FFF2-40B4-BE49-F238E27FC236}">
                <a16:creationId xmlns:a16="http://schemas.microsoft.com/office/drawing/2014/main" xmlns="" id="{3DEDE21A-E481-4EA2-BF39-111ADF9B4760}"/>
              </a:ext>
            </a:extLst>
          </p:cNvPr>
          <p:cNvGrpSpPr/>
          <p:nvPr>
            <p:custDataLst>
              <p:tags r:id="rId3"/>
            </p:custDataLst>
          </p:nvPr>
        </p:nvGrpSpPr>
        <p:grpSpPr>
          <a:xfrm>
            <a:off x="3931425" y="2215907"/>
            <a:ext cx="1718787" cy="1718787"/>
            <a:chOff x="2977144" y="1385705"/>
            <a:chExt cx="1289090" cy="1289090"/>
          </a:xfrm>
        </p:grpSpPr>
        <p:grpSp>
          <p:nvGrpSpPr>
            <p:cNvPr id="19" name="组合 18">
              <a:extLst>
                <a:ext uri="{FF2B5EF4-FFF2-40B4-BE49-F238E27FC236}">
                  <a16:creationId xmlns:a16="http://schemas.microsoft.com/office/drawing/2014/main" xmlns="" id="{E82216E2-38F0-44E4-8317-F72B160CEC08}"/>
                </a:ext>
              </a:extLst>
            </p:cNvPr>
            <p:cNvGrpSpPr/>
            <p:nvPr/>
          </p:nvGrpSpPr>
          <p:grpSpPr>
            <a:xfrm>
              <a:off x="2977144" y="1385705"/>
              <a:ext cx="1289090" cy="1289090"/>
              <a:chOff x="2994311" y="1385705"/>
              <a:chExt cx="1289090" cy="1289090"/>
            </a:xfrm>
          </p:grpSpPr>
          <p:sp>
            <p:nvSpPr>
              <p:cNvPr id="28" name="椭圆 27">
                <a:extLst>
                  <a:ext uri="{FF2B5EF4-FFF2-40B4-BE49-F238E27FC236}">
                    <a16:creationId xmlns:a16="http://schemas.microsoft.com/office/drawing/2014/main" xmlns="" id="{77862920-13DE-4995-9EAF-33B0325AF96D}"/>
                  </a:ext>
                </a:extLst>
              </p:cNvPr>
              <p:cNvSpPr/>
              <p:nvPr/>
            </p:nvSpPr>
            <p:spPr>
              <a:xfrm>
                <a:off x="3128068" y="1519462"/>
                <a:ext cx="1021576" cy="1021576"/>
              </a:xfrm>
              <a:prstGeom prst="ellipse">
                <a:avLst/>
              </a:prstGeom>
              <a:blipFill>
                <a:blip r:embed="rId15"/>
                <a:stretch>
                  <a:fillRect/>
                </a:stretch>
              </a:blipFill>
              <a:ln w="12700" cap="flat" cmpd="sng" algn="ctr">
                <a:noFill/>
                <a:prstDash val="solid"/>
                <a:miter lim="800000"/>
              </a:ln>
              <a:effectLst/>
            </p:spPr>
            <p:txBody>
              <a:bodyPr rtlCol="0" anchor="ctr"/>
              <a:lstStyle/>
              <a:p>
                <a:pPr algn="ctr" defTabSz="1219170">
                  <a:defRPr/>
                </a:pPr>
                <a:endParaRPr lang="zh-CN" altLang="en-US" sz="2400" kern="0" dirty="0">
                  <a:solidFill>
                    <a:prstClr val="white"/>
                  </a:solidFill>
                  <a:cs typeface="+mn-ea"/>
                  <a:sym typeface="+mn-lt"/>
                </a:endParaRPr>
              </a:p>
            </p:txBody>
          </p:sp>
          <p:sp>
            <p:nvSpPr>
              <p:cNvPr id="29" name="椭圆 28">
                <a:extLst>
                  <a:ext uri="{FF2B5EF4-FFF2-40B4-BE49-F238E27FC236}">
                    <a16:creationId xmlns:a16="http://schemas.microsoft.com/office/drawing/2014/main" xmlns="" id="{11913A40-C431-4957-AE7C-F11578ED90CB}"/>
                  </a:ext>
                </a:extLst>
              </p:cNvPr>
              <p:cNvSpPr/>
              <p:nvPr/>
            </p:nvSpPr>
            <p:spPr>
              <a:xfrm>
                <a:off x="2994311" y="1385705"/>
                <a:ext cx="1289090" cy="1289090"/>
              </a:xfrm>
              <a:prstGeom prst="ellipse">
                <a:avLst/>
              </a:prstGeom>
              <a:noFill/>
              <a:ln w="12700" cap="flat" cmpd="sng" algn="ctr">
                <a:solidFill>
                  <a:srgbClr val="E3BA43"/>
                </a:solidFill>
                <a:prstDash val="solid"/>
                <a:miter lim="800000"/>
              </a:ln>
              <a:effectLst/>
            </p:spPr>
            <p:txBody>
              <a:bodyPr rtlCol="0" anchor="ctr"/>
              <a:lstStyle/>
              <a:p>
                <a:pPr algn="ctr" defTabSz="1219170">
                  <a:defRPr/>
                </a:pPr>
                <a:endParaRPr lang="zh-CN" altLang="en-US" sz="2400" kern="0">
                  <a:solidFill>
                    <a:prstClr val="white"/>
                  </a:solidFill>
                  <a:cs typeface="+mn-ea"/>
                  <a:sym typeface="+mn-lt"/>
                </a:endParaRPr>
              </a:p>
            </p:txBody>
          </p:sp>
        </p:grpSp>
        <p:grpSp>
          <p:nvGrpSpPr>
            <p:cNvPr id="20" name="Group 245">
              <a:extLst>
                <a:ext uri="{FF2B5EF4-FFF2-40B4-BE49-F238E27FC236}">
                  <a16:creationId xmlns:a16="http://schemas.microsoft.com/office/drawing/2014/main" xmlns="" id="{8358A1E0-0F22-41EF-9A52-8F44E6A0C951}"/>
                </a:ext>
              </a:extLst>
            </p:cNvPr>
            <p:cNvGrpSpPr/>
            <p:nvPr/>
          </p:nvGrpSpPr>
          <p:grpSpPr>
            <a:xfrm>
              <a:off x="3412380" y="1813112"/>
              <a:ext cx="446087" cy="414338"/>
              <a:chOff x="3767138" y="6329363"/>
              <a:chExt cx="446087" cy="414338"/>
            </a:xfrm>
            <a:solidFill>
              <a:schemeClr val="bg1"/>
            </a:solidFill>
          </p:grpSpPr>
          <p:sp>
            <p:nvSpPr>
              <p:cNvPr id="21" name="Freeform 229">
                <a:extLst>
                  <a:ext uri="{FF2B5EF4-FFF2-40B4-BE49-F238E27FC236}">
                    <a16:creationId xmlns:a16="http://schemas.microsoft.com/office/drawing/2014/main" xmlns="" id="{8348B661-181A-4D63-A8CB-D56331D209EE}"/>
                  </a:ext>
                </a:extLst>
              </p:cNvPr>
              <p:cNvSpPr>
                <a:spLocks/>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2" name="Freeform 230">
                <a:extLst>
                  <a:ext uri="{FF2B5EF4-FFF2-40B4-BE49-F238E27FC236}">
                    <a16:creationId xmlns:a16="http://schemas.microsoft.com/office/drawing/2014/main" xmlns="" id="{8FC5B726-28C8-4B22-909A-35BDCCD8950C}"/>
                  </a:ext>
                </a:extLst>
              </p:cNvPr>
              <p:cNvSpPr>
                <a:spLocks/>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3" name="Freeform 231">
                <a:extLst>
                  <a:ext uri="{FF2B5EF4-FFF2-40B4-BE49-F238E27FC236}">
                    <a16:creationId xmlns:a16="http://schemas.microsoft.com/office/drawing/2014/main" xmlns="" id="{36B8CA0C-07C5-4F92-8338-70F52F39015D}"/>
                  </a:ext>
                </a:extLst>
              </p:cNvPr>
              <p:cNvSpPr>
                <a:spLocks/>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4" name="Freeform 232">
                <a:extLst>
                  <a:ext uri="{FF2B5EF4-FFF2-40B4-BE49-F238E27FC236}">
                    <a16:creationId xmlns:a16="http://schemas.microsoft.com/office/drawing/2014/main" xmlns="" id="{71B29D91-140E-4FFC-A980-809D17DC1965}"/>
                  </a:ext>
                </a:extLst>
              </p:cNvPr>
              <p:cNvSpPr>
                <a:spLocks/>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5" name="Freeform 233">
                <a:extLst>
                  <a:ext uri="{FF2B5EF4-FFF2-40B4-BE49-F238E27FC236}">
                    <a16:creationId xmlns:a16="http://schemas.microsoft.com/office/drawing/2014/main" xmlns="" id="{EDD05CBD-0BD9-447F-B29F-4A9826FA5600}"/>
                  </a:ext>
                </a:extLst>
              </p:cNvPr>
              <p:cNvSpPr>
                <a:spLocks/>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6" name="Freeform 234">
                <a:extLst>
                  <a:ext uri="{FF2B5EF4-FFF2-40B4-BE49-F238E27FC236}">
                    <a16:creationId xmlns:a16="http://schemas.microsoft.com/office/drawing/2014/main" xmlns="" id="{18D8728B-E5B0-43B5-9FC9-BF2AB3114E10}"/>
                  </a:ext>
                </a:extLst>
              </p:cNvPr>
              <p:cNvSpPr>
                <a:spLocks/>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27" name="Freeform 235">
                <a:extLst>
                  <a:ext uri="{FF2B5EF4-FFF2-40B4-BE49-F238E27FC236}">
                    <a16:creationId xmlns:a16="http://schemas.microsoft.com/office/drawing/2014/main" xmlns="" id="{4E6BDAF7-7D1E-4AFC-AEDE-4962C3A0AEB5}"/>
                  </a:ext>
                </a:extLst>
              </p:cNvPr>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grpSp>
      </p:grpSp>
      <p:grpSp>
        <p:nvGrpSpPr>
          <p:cNvPr id="30" name="PA_组合 29">
            <a:extLst>
              <a:ext uri="{FF2B5EF4-FFF2-40B4-BE49-F238E27FC236}">
                <a16:creationId xmlns:a16="http://schemas.microsoft.com/office/drawing/2014/main" xmlns="" id="{5B90A040-8B21-42E6-A609-5CA64082ACD3}"/>
              </a:ext>
            </a:extLst>
          </p:cNvPr>
          <p:cNvGrpSpPr/>
          <p:nvPr>
            <p:custDataLst>
              <p:tags r:id="rId4"/>
            </p:custDataLst>
          </p:nvPr>
        </p:nvGrpSpPr>
        <p:grpSpPr>
          <a:xfrm>
            <a:off x="6822153" y="2215907"/>
            <a:ext cx="1718787" cy="1718787"/>
            <a:chOff x="5145190" y="1385705"/>
            <a:chExt cx="1289090" cy="1289090"/>
          </a:xfrm>
        </p:grpSpPr>
        <p:grpSp>
          <p:nvGrpSpPr>
            <p:cNvPr id="31" name="组合 30">
              <a:extLst>
                <a:ext uri="{FF2B5EF4-FFF2-40B4-BE49-F238E27FC236}">
                  <a16:creationId xmlns:a16="http://schemas.microsoft.com/office/drawing/2014/main" xmlns="" id="{5919C4F0-3C63-4A5E-9F4A-97A038460C85}"/>
                </a:ext>
              </a:extLst>
            </p:cNvPr>
            <p:cNvGrpSpPr/>
            <p:nvPr/>
          </p:nvGrpSpPr>
          <p:grpSpPr>
            <a:xfrm>
              <a:off x="5145190" y="1385705"/>
              <a:ext cx="1289090" cy="1289090"/>
              <a:chOff x="5164381" y="1385708"/>
              <a:chExt cx="1289090" cy="1289090"/>
            </a:xfrm>
          </p:grpSpPr>
          <p:sp>
            <p:nvSpPr>
              <p:cNvPr id="36" name="椭圆 35">
                <a:extLst>
                  <a:ext uri="{FF2B5EF4-FFF2-40B4-BE49-F238E27FC236}">
                    <a16:creationId xmlns:a16="http://schemas.microsoft.com/office/drawing/2014/main" xmlns="" id="{87E8FE26-F1ED-4733-A412-E0B6C63BDA62}"/>
                  </a:ext>
                </a:extLst>
              </p:cNvPr>
              <p:cNvSpPr/>
              <p:nvPr/>
            </p:nvSpPr>
            <p:spPr>
              <a:xfrm>
                <a:off x="5298138" y="1519465"/>
                <a:ext cx="1021576" cy="1021576"/>
              </a:xfrm>
              <a:prstGeom prst="ellipse">
                <a:avLst/>
              </a:prstGeom>
              <a:blipFill>
                <a:blip r:embed="rId15"/>
                <a:stretch>
                  <a:fillRect/>
                </a:stretch>
              </a:blipFill>
              <a:ln w="12700" cap="flat" cmpd="sng" algn="ctr">
                <a:noFill/>
                <a:prstDash val="solid"/>
                <a:miter lim="800000"/>
              </a:ln>
              <a:effectLst/>
            </p:spPr>
            <p:txBody>
              <a:bodyPr rtlCol="0" anchor="ctr"/>
              <a:lstStyle/>
              <a:p>
                <a:pPr algn="ctr" defTabSz="1219170">
                  <a:defRPr/>
                </a:pPr>
                <a:endParaRPr lang="zh-CN" altLang="en-US" sz="2400" kern="0" dirty="0">
                  <a:solidFill>
                    <a:prstClr val="white"/>
                  </a:solidFill>
                  <a:cs typeface="+mn-ea"/>
                  <a:sym typeface="+mn-lt"/>
                </a:endParaRPr>
              </a:p>
            </p:txBody>
          </p:sp>
          <p:sp>
            <p:nvSpPr>
              <p:cNvPr id="37" name="椭圆 36">
                <a:extLst>
                  <a:ext uri="{FF2B5EF4-FFF2-40B4-BE49-F238E27FC236}">
                    <a16:creationId xmlns:a16="http://schemas.microsoft.com/office/drawing/2014/main" xmlns="" id="{3F8B0258-7C70-472D-845E-79A34BCDF9F7}"/>
                  </a:ext>
                </a:extLst>
              </p:cNvPr>
              <p:cNvSpPr/>
              <p:nvPr/>
            </p:nvSpPr>
            <p:spPr>
              <a:xfrm>
                <a:off x="5164381" y="1385708"/>
                <a:ext cx="1289090" cy="1289090"/>
              </a:xfrm>
              <a:prstGeom prst="ellipse">
                <a:avLst/>
              </a:prstGeom>
              <a:noFill/>
              <a:ln w="12700" cap="flat" cmpd="sng" algn="ctr">
                <a:solidFill>
                  <a:srgbClr val="E3BA43"/>
                </a:solidFill>
                <a:prstDash val="solid"/>
                <a:miter lim="800000"/>
              </a:ln>
              <a:effectLst/>
            </p:spPr>
            <p:txBody>
              <a:bodyPr rtlCol="0" anchor="ctr"/>
              <a:lstStyle/>
              <a:p>
                <a:pPr algn="ctr" defTabSz="1219170">
                  <a:defRPr/>
                </a:pPr>
                <a:endParaRPr lang="zh-CN" altLang="en-US" sz="2400" kern="0">
                  <a:solidFill>
                    <a:prstClr val="white"/>
                  </a:solidFill>
                  <a:cs typeface="+mn-ea"/>
                  <a:sym typeface="+mn-lt"/>
                </a:endParaRPr>
              </a:p>
            </p:txBody>
          </p:sp>
        </p:grpSp>
        <p:grpSp>
          <p:nvGrpSpPr>
            <p:cNvPr id="32" name="Group 259">
              <a:extLst>
                <a:ext uri="{FF2B5EF4-FFF2-40B4-BE49-F238E27FC236}">
                  <a16:creationId xmlns:a16="http://schemas.microsoft.com/office/drawing/2014/main" xmlns="" id="{D5042F2A-0694-408F-A872-B6E3C94E006F}"/>
                </a:ext>
              </a:extLst>
            </p:cNvPr>
            <p:cNvGrpSpPr/>
            <p:nvPr/>
          </p:nvGrpSpPr>
          <p:grpSpPr>
            <a:xfrm>
              <a:off x="5595266" y="1807206"/>
              <a:ext cx="388938" cy="446088"/>
              <a:chOff x="4638675" y="4654550"/>
              <a:chExt cx="388938" cy="446088"/>
            </a:xfrm>
            <a:solidFill>
              <a:schemeClr val="bg1"/>
            </a:solidFill>
          </p:grpSpPr>
          <p:sp>
            <p:nvSpPr>
              <p:cNvPr id="33" name="Freeform 241">
                <a:extLst>
                  <a:ext uri="{FF2B5EF4-FFF2-40B4-BE49-F238E27FC236}">
                    <a16:creationId xmlns:a16="http://schemas.microsoft.com/office/drawing/2014/main" xmlns="" id="{897E6687-7E96-4955-80B9-CBED3F907AF0}"/>
                  </a:ext>
                </a:extLst>
              </p:cNvPr>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34" name="Freeform 242">
                <a:extLst>
                  <a:ext uri="{FF2B5EF4-FFF2-40B4-BE49-F238E27FC236}">
                    <a16:creationId xmlns:a16="http://schemas.microsoft.com/office/drawing/2014/main" xmlns="" id="{3AC1BE29-8A9A-4339-9DF6-024C50E572A6}"/>
                  </a:ext>
                </a:extLst>
              </p:cNvPr>
              <p:cNvSpPr>
                <a:spLocks/>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solidFill>
                <a:schemeClr val="tx1"/>
              </a:solidFill>
              <a:ln>
                <a:noFill/>
              </a:ln>
              <a:extLst/>
            </p:spPr>
            <p:txBody>
              <a:bodyPr/>
              <a:lstStyle/>
              <a:p>
                <a:pPr defTabSz="1219170">
                  <a:defRPr/>
                </a:pPr>
                <a:endParaRPr lang="en-AU" sz="2400" kern="0">
                  <a:solidFill>
                    <a:srgbClr val="000000"/>
                  </a:solidFill>
                  <a:cs typeface="+mn-ea"/>
                  <a:sym typeface="+mn-lt"/>
                </a:endParaRPr>
              </a:p>
            </p:txBody>
          </p:sp>
          <p:sp>
            <p:nvSpPr>
              <p:cNvPr id="35" name="Freeform 243">
                <a:extLst>
                  <a:ext uri="{FF2B5EF4-FFF2-40B4-BE49-F238E27FC236}">
                    <a16:creationId xmlns:a16="http://schemas.microsoft.com/office/drawing/2014/main" xmlns="" id="{626A1B70-9D1C-4BA7-B492-AEC76BF8FB87}"/>
                  </a:ext>
                </a:extLst>
              </p:cNvPr>
              <p:cNvSpPr>
                <a:spLocks/>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solidFill>
                <a:schemeClr val="tx1"/>
              </a:solidFill>
              <a:ln>
                <a:noFill/>
              </a:ln>
              <a:extLst/>
            </p:spPr>
            <p:txBody>
              <a:bodyPr/>
              <a:lstStyle/>
              <a:p>
                <a:pPr defTabSz="1219170">
                  <a:defRPr/>
                </a:pPr>
                <a:endParaRPr lang="en-AU" sz="2400" kern="0" dirty="0">
                  <a:solidFill>
                    <a:srgbClr val="000000"/>
                  </a:solidFill>
                  <a:cs typeface="+mn-ea"/>
                  <a:sym typeface="+mn-lt"/>
                </a:endParaRPr>
              </a:p>
            </p:txBody>
          </p:sp>
        </p:grpSp>
      </p:grpSp>
      <p:sp>
        <p:nvSpPr>
          <p:cNvPr id="38" name="PA_文本框 60">
            <a:extLst>
              <a:ext uri="{FF2B5EF4-FFF2-40B4-BE49-F238E27FC236}">
                <a16:creationId xmlns:a16="http://schemas.microsoft.com/office/drawing/2014/main" xmlns="" id="{2C5197D3-B326-4F9B-AAD7-E02E614E511C}"/>
              </a:ext>
            </a:extLst>
          </p:cNvPr>
          <p:cNvSpPr txBox="1">
            <a:spLocks/>
          </p:cNvSpPr>
          <p:nvPr>
            <p:custDataLst>
              <p:tags r:id="rId5"/>
            </p:custDataLst>
          </p:nvPr>
        </p:nvSpPr>
        <p:spPr bwMode="auto">
          <a:xfrm>
            <a:off x="986821" y="4354334"/>
            <a:ext cx="2041029"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15"/>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15"/>
                <a:stretch>
                  <a:fillRect/>
                </a:stretch>
              </a:blipFill>
              <a:latin typeface="叶根友刀锋黑草" panose="02010601030101010101" pitchFamily="2" charset="-122"/>
              <a:ea typeface="叶根友刀锋黑草" panose="02010601030101010101" pitchFamily="2" charset="-122"/>
            </a:endParaRPr>
          </a:p>
        </p:txBody>
      </p:sp>
      <p:sp>
        <p:nvSpPr>
          <p:cNvPr id="39" name="PA_文本框 61">
            <a:extLst>
              <a:ext uri="{FF2B5EF4-FFF2-40B4-BE49-F238E27FC236}">
                <a16:creationId xmlns:a16="http://schemas.microsoft.com/office/drawing/2014/main" xmlns="" id="{483D6585-54D3-47B8-93AD-A8C1ABFE68E0}"/>
              </a:ext>
            </a:extLst>
          </p:cNvPr>
          <p:cNvSpPr txBox="1">
            <a:spLocks/>
          </p:cNvSpPr>
          <p:nvPr>
            <p:custDataLst>
              <p:tags r:id="rId6"/>
            </p:custDataLst>
          </p:nvPr>
        </p:nvSpPr>
        <p:spPr bwMode="auto">
          <a:xfrm>
            <a:off x="986821" y="4637364"/>
            <a:ext cx="2041029"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40" name="PA_文本框 58">
            <a:extLst>
              <a:ext uri="{FF2B5EF4-FFF2-40B4-BE49-F238E27FC236}">
                <a16:creationId xmlns:a16="http://schemas.microsoft.com/office/drawing/2014/main" xmlns="" id="{F1605A19-0F0D-436A-9A74-2DE62E2AA9D7}"/>
              </a:ext>
            </a:extLst>
          </p:cNvPr>
          <p:cNvSpPr txBox="1">
            <a:spLocks/>
          </p:cNvSpPr>
          <p:nvPr>
            <p:custDataLst>
              <p:tags r:id="rId7"/>
            </p:custDataLst>
          </p:nvPr>
        </p:nvSpPr>
        <p:spPr bwMode="auto">
          <a:xfrm>
            <a:off x="3895508" y="4385708"/>
            <a:ext cx="2041029"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15"/>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15"/>
                <a:stretch>
                  <a:fillRect/>
                </a:stretch>
              </a:blipFill>
              <a:latin typeface="叶根友刀锋黑草" panose="02010601030101010101" pitchFamily="2" charset="-122"/>
              <a:ea typeface="叶根友刀锋黑草" panose="02010601030101010101" pitchFamily="2" charset="-122"/>
            </a:endParaRPr>
          </a:p>
        </p:txBody>
      </p:sp>
      <p:sp>
        <p:nvSpPr>
          <p:cNvPr id="41" name="PA_文本框 59">
            <a:extLst>
              <a:ext uri="{FF2B5EF4-FFF2-40B4-BE49-F238E27FC236}">
                <a16:creationId xmlns:a16="http://schemas.microsoft.com/office/drawing/2014/main" xmlns="" id="{EC620637-B5EB-446C-800F-FA9B87A01CC0}"/>
              </a:ext>
            </a:extLst>
          </p:cNvPr>
          <p:cNvSpPr txBox="1">
            <a:spLocks/>
          </p:cNvSpPr>
          <p:nvPr>
            <p:custDataLst>
              <p:tags r:id="rId8"/>
            </p:custDataLst>
          </p:nvPr>
        </p:nvSpPr>
        <p:spPr bwMode="auto">
          <a:xfrm>
            <a:off x="3895508" y="4668738"/>
            <a:ext cx="2041029"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42" name="PA_文本框 56">
            <a:extLst>
              <a:ext uri="{FF2B5EF4-FFF2-40B4-BE49-F238E27FC236}">
                <a16:creationId xmlns:a16="http://schemas.microsoft.com/office/drawing/2014/main" xmlns="" id="{0F5F6F31-67A6-465B-9109-C1A810F1F971}"/>
              </a:ext>
            </a:extLst>
          </p:cNvPr>
          <p:cNvSpPr txBox="1">
            <a:spLocks/>
          </p:cNvSpPr>
          <p:nvPr>
            <p:custDataLst>
              <p:tags r:id="rId9"/>
            </p:custDataLst>
          </p:nvPr>
        </p:nvSpPr>
        <p:spPr bwMode="auto">
          <a:xfrm>
            <a:off x="6822153" y="4385708"/>
            <a:ext cx="2041029"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15"/>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15"/>
                <a:stretch>
                  <a:fillRect/>
                </a:stretch>
              </a:blipFill>
              <a:latin typeface="叶根友刀锋黑草" panose="02010601030101010101" pitchFamily="2" charset="-122"/>
              <a:ea typeface="叶根友刀锋黑草" panose="02010601030101010101" pitchFamily="2" charset="-122"/>
            </a:endParaRPr>
          </a:p>
        </p:txBody>
      </p:sp>
      <p:sp>
        <p:nvSpPr>
          <p:cNvPr id="43" name="PA_文本框 57">
            <a:extLst>
              <a:ext uri="{FF2B5EF4-FFF2-40B4-BE49-F238E27FC236}">
                <a16:creationId xmlns:a16="http://schemas.microsoft.com/office/drawing/2014/main" xmlns="" id="{21FEF586-BC63-49B6-8A35-C2A89B184DF9}"/>
              </a:ext>
            </a:extLst>
          </p:cNvPr>
          <p:cNvSpPr txBox="1">
            <a:spLocks/>
          </p:cNvSpPr>
          <p:nvPr>
            <p:custDataLst>
              <p:tags r:id="rId10"/>
            </p:custDataLst>
          </p:nvPr>
        </p:nvSpPr>
        <p:spPr bwMode="auto">
          <a:xfrm>
            <a:off x="6822153" y="4668738"/>
            <a:ext cx="2041029"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44" name="PA_文本框 54">
            <a:extLst>
              <a:ext uri="{FF2B5EF4-FFF2-40B4-BE49-F238E27FC236}">
                <a16:creationId xmlns:a16="http://schemas.microsoft.com/office/drawing/2014/main" xmlns="" id="{5F096C52-77CB-404A-A1CF-8BCF895A773B}"/>
              </a:ext>
            </a:extLst>
          </p:cNvPr>
          <p:cNvSpPr txBox="1">
            <a:spLocks/>
          </p:cNvSpPr>
          <p:nvPr>
            <p:custDataLst>
              <p:tags r:id="rId11"/>
            </p:custDataLst>
          </p:nvPr>
        </p:nvSpPr>
        <p:spPr bwMode="auto">
          <a:xfrm>
            <a:off x="9712883" y="4367376"/>
            <a:ext cx="2041029"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15"/>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15"/>
                <a:stretch>
                  <a:fillRect/>
                </a:stretch>
              </a:blipFill>
              <a:latin typeface="叶根友刀锋黑草" panose="02010601030101010101" pitchFamily="2" charset="-122"/>
              <a:ea typeface="叶根友刀锋黑草" panose="02010601030101010101" pitchFamily="2" charset="-122"/>
            </a:endParaRPr>
          </a:p>
        </p:txBody>
      </p:sp>
      <p:sp>
        <p:nvSpPr>
          <p:cNvPr id="45" name="PA_文本框 55">
            <a:extLst>
              <a:ext uri="{FF2B5EF4-FFF2-40B4-BE49-F238E27FC236}">
                <a16:creationId xmlns:a16="http://schemas.microsoft.com/office/drawing/2014/main" xmlns="" id="{9DBCD700-3ACB-405D-9123-B734F40BA0F4}"/>
              </a:ext>
            </a:extLst>
          </p:cNvPr>
          <p:cNvSpPr txBox="1">
            <a:spLocks/>
          </p:cNvSpPr>
          <p:nvPr>
            <p:custDataLst>
              <p:tags r:id="rId12"/>
            </p:custDataLst>
          </p:nvPr>
        </p:nvSpPr>
        <p:spPr bwMode="auto">
          <a:xfrm>
            <a:off x="9712883" y="4650406"/>
            <a:ext cx="2041029"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gn="ct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sp>
        <p:nvSpPr>
          <p:cNvPr id="46" name="矩形 45">
            <a:extLst>
              <a:ext uri="{FF2B5EF4-FFF2-40B4-BE49-F238E27FC236}">
                <a16:creationId xmlns:a16="http://schemas.microsoft.com/office/drawing/2014/main" xmlns="" id="{D2F3086C-C195-4F28-B097-DF9C3ADEAA5E}"/>
              </a:ext>
            </a:extLst>
          </p:cNvPr>
          <p:cNvSpPr/>
          <p:nvPr/>
        </p:nvSpPr>
        <p:spPr>
          <a:xfrm>
            <a:off x="4615456" y="5079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15"/>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47" name="直接连接符 46">
            <a:extLst>
              <a:ext uri="{FF2B5EF4-FFF2-40B4-BE49-F238E27FC236}">
                <a16:creationId xmlns:a16="http://schemas.microsoft.com/office/drawing/2014/main" xmlns="" id="{97F1F29E-D475-4F83-9D46-667950FD693A}"/>
              </a:ext>
            </a:extLst>
          </p:cNvPr>
          <p:cNvCxnSpPr/>
          <p:nvPr/>
        </p:nvCxnSpPr>
        <p:spPr>
          <a:xfrm>
            <a:off x="5825989" y="10022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89480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47"/>
                                            </p:tgtEl>
                                            <p:attrNameLst>
                                              <p:attrName>style.visibility</p:attrName>
                                            </p:attrNameLst>
                                          </p:cBhvr>
                                          <p:to>
                                            <p:strVal val="visible"/>
                                          </p:to>
                                        </p:set>
                                        <p:anim calcmode="lin" valueType="num" p14:bounceEnd="50000">
                                          <p:cBhvr additive="base">
                                            <p:cTn id="12"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7"/>
                                            </p:tgtEl>
                                            <p:attrNameLst>
                                              <p:attrName>ppt_y</p:attrName>
                                            </p:attrNameLst>
                                          </p:cBhvr>
                                          <p:tavLst>
                                            <p:tav tm="0">
                                              <p:val>
                                                <p:strVal val="1+#ppt_h/2"/>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000"/>
                                            <p:tgtEl>
                                              <p:spTgt spid="2"/>
                                            </p:tgtEl>
                                          </p:cBhvr>
                                        </p:animEffect>
                                      </p:childTnLst>
                                    </p:cTn>
                                  </p:par>
                                  <p:par>
                                    <p:cTn id="17" presetID="21" presetClass="entr" presetSubtype="1" fill="hold" nodeType="withEffect">
                                      <p:stCondLst>
                                        <p:cond delay="15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par>
                                    <p:cTn id="20" presetID="21" presetClass="entr" presetSubtype="1" fill="hold" nodeType="withEffect">
                                      <p:stCondLst>
                                        <p:cond delay="300"/>
                                      </p:stCondLst>
                                      <p:childTnLst>
                                        <p:set>
                                          <p:cBhvr>
                                            <p:cTn id="21" dur="1" fill="hold">
                                              <p:stCondLst>
                                                <p:cond delay="0"/>
                                              </p:stCondLst>
                                            </p:cTn>
                                            <p:tgtEl>
                                              <p:spTgt spid="18"/>
                                            </p:tgtEl>
                                            <p:attrNameLst>
                                              <p:attrName>style.visibility</p:attrName>
                                            </p:attrNameLst>
                                          </p:cBhvr>
                                          <p:to>
                                            <p:strVal val="visible"/>
                                          </p:to>
                                        </p:set>
                                        <p:animEffect transition="in" filter="wheel(1)">
                                          <p:cBhvr>
                                            <p:cTn id="22" dur="1000"/>
                                            <p:tgtEl>
                                              <p:spTgt spid="18"/>
                                            </p:tgtEl>
                                          </p:cBhvr>
                                        </p:animEffect>
                                      </p:childTnLst>
                                    </p:cTn>
                                  </p:par>
                                  <p:par>
                                    <p:cTn id="23" presetID="21" presetClass="entr" presetSubtype="1" fill="hold" nodeType="withEffect">
                                      <p:stCondLst>
                                        <p:cond delay="450"/>
                                      </p:stCondLst>
                                      <p:childTnLst>
                                        <p:set>
                                          <p:cBhvr>
                                            <p:cTn id="24" dur="1" fill="hold">
                                              <p:stCondLst>
                                                <p:cond delay="0"/>
                                              </p:stCondLst>
                                            </p:cTn>
                                            <p:tgtEl>
                                              <p:spTgt spid="30"/>
                                            </p:tgtEl>
                                            <p:attrNameLst>
                                              <p:attrName>style.visibility</p:attrName>
                                            </p:attrNameLst>
                                          </p:cBhvr>
                                          <p:to>
                                            <p:strVal val="visible"/>
                                          </p:to>
                                        </p:set>
                                        <p:animEffect transition="in" filter="wheel(1)">
                                          <p:cBhvr>
                                            <p:cTn id="25" dur="1000"/>
                                            <p:tgtEl>
                                              <p:spTgt spid="30"/>
                                            </p:tgtEl>
                                          </p:cBhvr>
                                        </p:animEffect>
                                      </p:childTnLst>
                                    </p:cTn>
                                  </p:par>
                                  <p:par>
                                    <p:cTn id="26" presetID="42" presetClass="entr" presetSubtype="0" fill="hold" grpId="0" nodeType="withEffect">
                                      <p:stCondLst>
                                        <p:cond delay="6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75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90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5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2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35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1000"/>
                                            <p:tgtEl>
                                              <p:spTgt spid="43"/>
                                            </p:tgtEl>
                                          </p:cBhvr>
                                        </p:animEffect>
                                        <p:anim calcmode="lin" valueType="num">
                                          <p:cBhvr>
                                            <p:cTn id="54" dur="1000" fill="hold"/>
                                            <p:tgtEl>
                                              <p:spTgt spid="43"/>
                                            </p:tgtEl>
                                            <p:attrNameLst>
                                              <p:attrName>ppt_x</p:attrName>
                                            </p:attrNameLst>
                                          </p:cBhvr>
                                          <p:tavLst>
                                            <p:tav tm="0">
                                              <p:val>
                                                <p:strVal val="#ppt_x"/>
                                              </p:val>
                                            </p:tav>
                                            <p:tav tm="100000">
                                              <p:val>
                                                <p:strVal val="#ppt_x"/>
                                              </p:val>
                                            </p:tav>
                                          </p:tavLst>
                                        </p:anim>
                                        <p:anim calcmode="lin" valueType="num">
                                          <p:cBhvr>
                                            <p:cTn id="55" dur="10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50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6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anim calcmode="lin" valueType="num">
                                          <p:cBhvr>
                                            <p:cTn id="64" dur="1000" fill="hold"/>
                                            <p:tgtEl>
                                              <p:spTgt spid="45"/>
                                            </p:tgtEl>
                                            <p:attrNameLst>
                                              <p:attrName>ppt_x</p:attrName>
                                            </p:attrNameLst>
                                          </p:cBhvr>
                                          <p:tavLst>
                                            <p:tav tm="0">
                                              <p:val>
                                                <p:strVal val="#ppt_x"/>
                                              </p:val>
                                            </p:tav>
                                            <p:tav tm="100000">
                                              <p:val>
                                                <p:strVal val="#ppt_x"/>
                                              </p:val>
                                            </p:tav>
                                          </p:tavLst>
                                        </p:anim>
                                        <p:anim calcmode="lin" valueType="num">
                                          <p:cBhvr>
                                            <p:cTn id="6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2" presetClass="entr" presetSubtype="4" fill="hold" nodeType="withEffect">
                                      <p:stCondLst>
                                        <p:cond delay="25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ppt_x"/>
                                              </p:val>
                                            </p:tav>
                                            <p:tav tm="100000">
                                              <p:val>
                                                <p:strVal val="#ppt_x"/>
                                              </p:val>
                                            </p:tav>
                                          </p:tavLst>
                                        </p:anim>
                                        <p:anim calcmode="lin" valueType="num">
                                          <p:cBhvr additive="base">
                                            <p:cTn id="13" dur="500" fill="hold"/>
                                            <p:tgtEl>
                                              <p:spTgt spid="47"/>
                                            </p:tgtEl>
                                            <p:attrNameLst>
                                              <p:attrName>ppt_y</p:attrName>
                                            </p:attrNameLst>
                                          </p:cBhvr>
                                          <p:tavLst>
                                            <p:tav tm="0">
                                              <p:val>
                                                <p:strVal val="1+#ppt_h/2"/>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000"/>
                                            <p:tgtEl>
                                              <p:spTgt spid="2"/>
                                            </p:tgtEl>
                                          </p:cBhvr>
                                        </p:animEffect>
                                      </p:childTnLst>
                                    </p:cTn>
                                  </p:par>
                                  <p:par>
                                    <p:cTn id="17" presetID="21" presetClass="entr" presetSubtype="1" fill="hold" nodeType="withEffect">
                                      <p:stCondLst>
                                        <p:cond delay="15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par>
                                    <p:cTn id="20" presetID="21" presetClass="entr" presetSubtype="1" fill="hold" nodeType="withEffect">
                                      <p:stCondLst>
                                        <p:cond delay="300"/>
                                      </p:stCondLst>
                                      <p:childTnLst>
                                        <p:set>
                                          <p:cBhvr>
                                            <p:cTn id="21" dur="1" fill="hold">
                                              <p:stCondLst>
                                                <p:cond delay="0"/>
                                              </p:stCondLst>
                                            </p:cTn>
                                            <p:tgtEl>
                                              <p:spTgt spid="18"/>
                                            </p:tgtEl>
                                            <p:attrNameLst>
                                              <p:attrName>style.visibility</p:attrName>
                                            </p:attrNameLst>
                                          </p:cBhvr>
                                          <p:to>
                                            <p:strVal val="visible"/>
                                          </p:to>
                                        </p:set>
                                        <p:animEffect transition="in" filter="wheel(1)">
                                          <p:cBhvr>
                                            <p:cTn id="22" dur="1000"/>
                                            <p:tgtEl>
                                              <p:spTgt spid="18"/>
                                            </p:tgtEl>
                                          </p:cBhvr>
                                        </p:animEffect>
                                      </p:childTnLst>
                                    </p:cTn>
                                  </p:par>
                                  <p:par>
                                    <p:cTn id="23" presetID="21" presetClass="entr" presetSubtype="1" fill="hold" nodeType="withEffect">
                                      <p:stCondLst>
                                        <p:cond delay="450"/>
                                      </p:stCondLst>
                                      <p:childTnLst>
                                        <p:set>
                                          <p:cBhvr>
                                            <p:cTn id="24" dur="1" fill="hold">
                                              <p:stCondLst>
                                                <p:cond delay="0"/>
                                              </p:stCondLst>
                                            </p:cTn>
                                            <p:tgtEl>
                                              <p:spTgt spid="30"/>
                                            </p:tgtEl>
                                            <p:attrNameLst>
                                              <p:attrName>style.visibility</p:attrName>
                                            </p:attrNameLst>
                                          </p:cBhvr>
                                          <p:to>
                                            <p:strVal val="visible"/>
                                          </p:to>
                                        </p:set>
                                        <p:animEffect transition="in" filter="wheel(1)">
                                          <p:cBhvr>
                                            <p:cTn id="25" dur="1000"/>
                                            <p:tgtEl>
                                              <p:spTgt spid="30"/>
                                            </p:tgtEl>
                                          </p:cBhvr>
                                        </p:animEffect>
                                      </p:childTnLst>
                                    </p:cTn>
                                  </p:par>
                                  <p:par>
                                    <p:cTn id="26" presetID="42" presetClass="entr" presetSubtype="0" fill="hold" grpId="0" nodeType="withEffect">
                                      <p:stCondLst>
                                        <p:cond delay="6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75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90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5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2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35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1000"/>
                                            <p:tgtEl>
                                              <p:spTgt spid="43"/>
                                            </p:tgtEl>
                                          </p:cBhvr>
                                        </p:animEffect>
                                        <p:anim calcmode="lin" valueType="num">
                                          <p:cBhvr>
                                            <p:cTn id="54" dur="1000" fill="hold"/>
                                            <p:tgtEl>
                                              <p:spTgt spid="43"/>
                                            </p:tgtEl>
                                            <p:attrNameLst>
                                              <p:attrName>ppt_x</p:attrName>
                                            </p:attrNameLst>
                                          </p:cBhvr>
                                          <p:tavLst>
                                            <p:tav tm="0">
                                              <p:val>
                                                <p:strVal val="#ppt_x"/>
                                              </p:val>
                                            </p:tav>
                                            <p:tav tm="100000">
                                              <p:val>
                                                <p:strVal val="#ppt_x"/>
                                              </p:val>
                                            </p:tav>
                                          </p:tavLst>
                                        </p:anim>
                                        <p:anim calcmode="lin" valueType="num">
                                          <p:cBhvr>
                                            <p:cTn id="55" dur="10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50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6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anim calcmode="lin" valueType="num">
                                          <p:cBhvr>
                                            <p:cTn id="64" dur="1000" fill="hold"/>
                                            <p:tgtEl>
                                              <p:spTgt spid="45"/>
                                            </p:tgtEl>
                                            <p:attrNameLst>
                                              <p:attrName>ppt_x</p:attrName>
                                            </p:attrNameLst>
                                          </p:cBhvr>
                                          <p:tavLst>
                                            <p:tav tm="0">
                                              <p:val>
                                                <p:strVal val="#ppt_x"/>
                                              </p:val>
                                            </p:tav>
                                            <p:tav tm="100000">
                                              <p:val>
                                                <p:strVal val="#ppt_x"/>
                                              </p:val>
                                            </p:tav>
                                          </p:tavLst>
                                        </p:anim>
                                        <p:anim calcmode="lin" valueType="num">
                                          <p:cBhvr>
                                            <p:cTn id="6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矩形 27">
            <a:extLst>
              <a:ext uri="{FF2B5EF4-FFF2-40B4-BE49-F238E27FC236}">
                <a16:creationId xmlns:a16="http://schemas.microsoft.com/office/drawing/2014/main" xmlns="" id="{9F01D73F-7B49-434F-867E-03BEC217B85B}"/>
              </a:ext>
            </a:extLst>
          </p:cNvPr>
          <p:cNvSpPr/>
          <p:nvPr>
            <p:custDataLst>
              <p:tags r:id="rId1"/>
            </p:custDataLst>
          </p:nvPr>
        </p:nvSpPr>
        <p:spPr bwMode="auto">
          <a:xfrm>
            <a:off x="3719736" y="3361312"/>
            <a:ext cx="144000" cy="144000"/>
          </a:xfrm>
          <a:prstGeom prst="rect">
            <a:avLst/>
          </a:prstGeom>
          <a:blipFill>
            <a:blip r:embed="rId24"/>
            <a:stretch>
              <a:fillRect/>
            </a:stretch>
          </a:blipFill>
          <a:ln w="19050">
            <a:noFill/>
            <a:round/>
            <a:headEnd/>
            <a:tailEnd/>
          </a:ln>
        </p:spPr>
        <p:txBody>
          <a:bodyPr anchor="ctr"/>
          <a:lstStyle/>
          <a:p>
            <a:pPr algn="ctr"/>
            <a:endParaRPr/>
          </a:p>
        </p:txBody>
      </p:sp>
      <p:sp>
        <p:nvSpPr>
          <p:cNvPr id="29" name="PA_矩形 28">
            <a:extLst>
              <a:ext uri="{FF2B5EF4-FFF2-40B4-BE49-F238E27FC236}">
                <a16:creationId xmlns:a16="http://schemas.microsoft.com/office/drawing/2014/main" xmlns="" id="{AEE5335E-0EF4-4912-BA4C-9F5EF04BC72C}"/>
              </a:ext>
            </a:extLst>
          </p:cNvPr>
          <p:cNvSpPr/>
          <p:nvPr>
            <p:custDataLst>
              <p:tags r:id="rId2"/>
            </p:custDataLst>
          </p:nvPr>
        </p:nvSpPr>
        <p:spPr bwMode="auto">
          <a:xfrm>
            <a:off x="8328264" y="3361312"/>
            <a:ext cx="144000" cy="144000"/>
          </a:xfrm>
          <a:prstGeom prst="rect">
            <a:avLst/>
          </a:prstGeom>
          <a:blipFill>
            <a:blip r:embed="rId24"/>
            <a:stretch>
              <a:fillRect/>
            </a:stretch>
          </a:blipFill>
          <a:ln w="19050">
            <a:noFill/>
            <a:round/>
            <a:headEnd/>
            <a:tailEnd/>
          </a:ln>
        </p:spPr>
        <p:txBody>
          <a:bodyPr anchor="ctr"/>
          <a:lstStyle/>
          <a:p>
            <a:pPr algn="ctr"/>
            <a:endParaRPr/>
          </a:p>
        </p:txBody>
      </p:sp>
      <p:sp>
        <p:nvSpPr>
          <p:cNvPr id="30" name="PA_梯形 29">
            <a:extLst>
              <a:ext uri="{FF2B5EF4-FFF2-40B4-BE49-F238E27FC236}">
                <a16:creationId xmlns:a16="http://schemas.microsoft.com/office/drawing/2014/main" xmlns="" id="{99CD66B8-7681-4926-90C1-B2530E3709D0}"/>
              </a:ext>
            </a:extLst>
          </p:cNvPr>
          <p:cNvSpPr/>
          <p:nvPr>
            <p:custDataLst>
              <p:tags r:id="rId3"/>
            </p:custDataLst>
          </p:nvPr>
        </p:nvSpPr>
        <p:spPr bwMode="auto">
          <a:xfrm>
            <a:off x="3719736" y="2893260"/>
            <a:ext cx="4752528" cy="468052"/>
          </a:xfrm>
          <a:prstGeom prst="trapezoid">
            <a:avLst>
              <a:gd name="adj" fmla="val 74985"/>
            </a:avLst>
          </a:prstGeom>
          <a:blipFill>
            <a:blip r:embed="rId24"/>
            <a:stretch>
              <a:fillRect/>
            </a:stretch>
          </a:blipFill>
          <a:ln w="19050">
            <a:noFill/>
            <a:round/>
            <a:headEnd/>
            <a:tailEnd/>
          </a:ln>
        </p:spPr>
        <p:txBody>
          <a:bodyPr anchor="ctr"/>
          <a:lstStyle/>
          <a:p>
            <a:pPr algn="ctr"/>
            <a:endParaRPr/>
          </a:p>
        </p:txBody>
      </p:sp>
      <p:sp>
        <p:nvSpPr>
          <p:cNvPr id="31" name="PA_梯形 30">
            <a:extLst>
              <a:ext uri="{FF2B5EF4-FFF2-40B4-BE49-F238E27FC236}">
                <a16:creationId xmlns:a16="http://schemas.microsoft.com/office/drawing/2014/main" xmlns="" id="{BD40A058-DCF0-40A7-BF42-872D2F64B341}"/>
              </a:ext>
            </a:extLst>
          </p:cNvPr>
          <p:cNvSpPr/>
          <p:nvPr>
            <p:custDataLst>
              <p:tags r:id="rId4"/>
            </p:custDataLst>
          </p:nvPr>
        </p:nvSpPr>
        <p:spPr bwMode="auto">
          <a:xfrm flipV="1">
            <a:off x="3719736" y="3505312"/>
            <a:ext cx="4752528" cy="468052"/>
          </a:xfrm>
          <a:prstGeom prst="trapezoid">
            <a:avLst>
              <a:gd name="adj" fmla="val 74985"/>
            </a:avLst>
          </a:prstGeom>
          <a:blipFill>
            <a:blip r:embed="rId24"/>
            <a:stretch>
              <a:fillRect/>
            </a:stretch>
          </a:blipFill>
          <a:ln w="19050">
            <a:noFill/>
            <a:round/>
            <a:headEnd/>
            <a:tailEnd/>
          </a:ln>
        </p:spPr>
        <p:txBody>
          <a:bodyPr anchor="ctr"/>
          <a:lstStyle/>
          <a:p>
            <a:pPr algn="ctr"/>
            <a:endParaRPr/>
          </a:p>
        </p:txBody>
      </p:sp>
      <p:sp>
        <p:nvSpPr>
          <p:cNvPr id="24" name="PA_矩形 23">
            <a:extLst>
              <a:ext uri="{FF2B5EF4-FFF2-40B4-BE49-F238E27FC236}">
                <a16:creationId xmlns:a16="http://schemas.microsoft.com/office/drawing/2014/main" xmlns="" id="{71AE7841-CF64-456B-97EE-A2CB340E4F5C}"/>
              </a:ext>
            </a:extLst>
          </p:cNvPr>
          <p:cNvSpPr/>
          <p:nvPr>
            <p:custDataLst>
              <p:tags r:id="rId5"/>
            </p:custDataLst>
          </p:nvPr>
        </p:nvSpPr>
        <p:spPr bwMode="auto">
          <a:xfrm>
            <a:off x="6030819" y="1052736"/>
            <a:ext cx="144000" cy="144000"/>
          </a:xfrm>
          <a:prstGeom prst="rect">
            <a:avLst/>
          </a:prstGeom>
          <a:blipFill>
            <a:blip r:embed="rId24"/>
            <a:stretch>
              <a:fillRect/>
            </a:stretch>
          </a:blipFill>
          <a:ln w="19050">
            <a:noFill/>
            <a:round/>
            <a:headEnd/>
            <a:tailEnd/>
          </a:ln>
        </p:spPr>
        <p:txBody>
          <a:bodyPr anchor="ctr"/>
          <a:lstStyle/>
          <a:p>
            <a:pPr algn="ctr"/>
            <a:endParaRPr/>
          </a:p>
        </p:txBody>
      </p:sp>
      <p:sp>
        <p:nvSpPr>
          <p:cNvPr id="25" name="PA_矩形 24">
            <a:extLst>
              <a:ext uri="{FF2B5EF4-FFF2-40B4-BE49-F238E27FC236}">
                <a16:creationId xmlns:a16="http://schemas.microsoft.com/office/drawing/2014/main" xmlns="" id="{39BB5B26-AE61-48C5-A1CE-354B645CB447}"/>
              </a:ext>
            </a:extLst>
          </p:cNvPr>
          <p:cNvSpPr/>
          <p:nvPr>
            <p:custDataLst>
              <p:tags r:id="rId6"/>
            </p:custDataLst>
          </p:nvPr>
        </p:nvSpPr>
        <p:spPr bwMode="auto">
          <a:xfrm>
            <a:off x="6030819" y="5661265"/>
            <a:ext cx="144000" cy="144000"/>
          </a:xfrm>
          <a:prstGeom prst="rect">
            <a:avLst/>
          </a:prstGeom>
          <a:blipFill>
            <a:blip r:embed="rId24"/>
            <a:stretch>
              <a:fillRect/>
            </a:stretch>
          </a:blipFill>
          <a:ln w="19050">
            <a:noFill/>
            <a:round/>
            <a:headEnd/>
            <a:tailEnd/>
          </a:ln>
        </p:spPr>
        <p:txBody>
          <a:bodyPr anchor="ctr"/>
          <a:lstStyle/>
          <a:p>
            <a:pPr algn="ctr"/>
            <a:endParaRPr/>
          </a:p>
        </p:txBody>
      </p:sp>
      <p:sp>
        <p:nvSpPr>
          <p:cNvPr id="26" name="PA_梯形 25">
            <a:extLst>
              <a:ext uri="{FF2B5EF4-FFF2-40B4-BE49-F238E27FC236}">
                <a16:creationId xmlns:a16="http://schemas.microsoft.com/office/drawing/2014/main" xmlns="" id="{7C5B82D0-1120-4557-B525-26AA0F09185B}"/>
              </a:ext>
            </a:extLst>
          </p:cNvPr>
          <p:cNvSpPr/>
          <p:nvPr>
            <p:custDataLst>
              <p:tags r:id="rId7"/>
            </p:custDataLst>
          </p:nvPr>
        </p:nvSpPr>
        <p:spPr bwMode="auto">
          <a:xfrm rot="16200000">
            <a:off x="3420529" y="3194975"/>
            <a:ext cx="4752528" cy="468052"/>
          </a:xfrm>
          <a:prstGeom prst="trapezoid">
            <a:avLst>
              <a:gd name="adj" fmla="val 74985"/>
            </a:avLst>
          </a:prstGeom>
          <a:blipFill>
            <a:blip r:embed="rId24"/>
            <a:stretch>
              <a:fillRect/>
            </a:stretch>
          </a:blipFill>
          <a:ln w="19050">
            <a:noFill/>
            <a:round/>
            <a:headEnd/>
            <a:tailEnd/>
          </a:ln>
        </p:spPr>
        <p:txBody>
          <a:bodyPr anchor="ctr"/>
          <a:lstStyle/>
          <a:p>
            <a:pPr algn="ctr"/>
            <a:endParaRPr/>
          </a:p>
        </p:txBody>
      </p:sp>
      <p:sp>
        <p:nvSpPr>
          <p:cNvPr id="27" name="PA_梯形 26">
            <a:extLst>
              <a:ext uri="{FF2B5EF4-FFF2-40B4-BE49-F238E27FC236}">
                <a16:creationId xmlns:a16="http://schemas.microsoft.com/office/drawing/2014/main" xmlns="" id="{42AF0095-303A-4037-A6BA-AF6E9236D14A}"/>
              </a:ext>
            </a:extLst>
          </p:cNvPr>
          <p:cNvSpPr/>
          <p:nvPr>
            <p:custDataLst>
              <p:tags r:id="rId8"/>
            </p:custDataLst>
          </p:nvPr>
        </p:nvSpPr>
        <p:spPr bwMode="auto">
          <a:xfrm rot="16200000" flipV="1">
            <a:off x="4032597" y="3194975"/>
            <a:ext cx="4752528" cy="468052"/>
          </a:xfrm>
          <a:prstGeom prst="trapezoid">
            <a:avLst>
              <a:gd name="adj" fmla="val 74985"/>
            </a:avLst>
          </a:prstGeom>
          <a:blipFill>
            <a:blip r:embed="rId24"/>
            <a:stretch>
              <a:fillRect/>
            </a:stretch>
          </a:blipFill>
          <a:ln w="19050">
            <a:noFill/>
            <a:round/>
            <a:headEnd/>
            <a:tailEnd/>
          </a:ln>
        </p:spPr>
        <p:txBody>
          <a:bodyPr anchor="ctr"/>
          <a:lstStyle/>
          <a:p>
            <a:pPr algn="ctr"/>
            <a:endParaRPr/>
          </a:p>
        </p:txBody>
      </p:sp>
      <p:sp>
        <p:nvSpPr>
          <p:cNvPr id="21" name="PA_文本框 23">
            <a:extLst>
              <a:ext uri="{FF2B5EF4-FFF2-40B4-BE49-F238E27FC236}">
                <a16:creationId xmlns:a16="http://schemas.microsoft.com/office/drawing/2014/main" xmlns="" id="{94F05BA9-860E-4FBE-B3B2-D732C035D5BB}"/>
              </a:ext>
            </a:extLst>
          </p:cNvPr>
          <p:cNvSpPr txBox="1"/>
          <p:nvPr>
            <p:custDataLst>
              <p:tags r:id="rId9"/>
            </p:custDataLst>
          </p:nvPr>
        </p:nvSpPr>
        <p:spPr>
          <a:xfrm>
            <a:off x="5189074" y="3218176"/>
            <a:ext cx="1813852" cy="400110"/>
          </a:xfrm>
          <a:prstGeom prst="rect">
            <a:avLst/>
          </a:prstGeom>
          <a:solidFill>
            <a:srgbClr val="E3BA43"/>
          </a:solidFill>
        </p:spPr>
        <p:txBody>
          <a:bodyPr wrap="none" anchor="ctr">
            <a:normAutofit fontScale="32500" lnSpcReduction="20000"/>
          </a:bodyPr>
          <a:lstStyle/>
          <a:p>
            <a:pPr marR="0" lvl="0" indent="0" algn="ctr" fontAlgn="auto">
              <a:lnSpc>
                <a:spcPct val="100000"/>
              </a:lnSpc>
              <a:spcBef>
                <a:spcPts val="0"/>
              </a:spcBef>
              <a:spcAft>
                <a:spcPts val="0"/>
              </a:spcAft>
              <a:buClrTx/>
              <a:buSzTx/>
              <a:buFontTx/>
              <a:buNone/>
              <a:tabLst/>
              <a:defRPr/>
            </a:pPr>
            <a:r>
              <a:rPr lang="en-US" altLang="zh-CN" sz="3700" dirty="0">
                <a:latin typeface="叶根友刀锋黑草" panose="02010601030101010101" pitchFamily="2" charset="-122"/>
                <a:ea typeface="叶根友刀锋黑草" panose="02010601030101010101" pitchFamily="2" charset="-122"/>
                <a:sym typeface="+mn-lt"/>
              </a:rPr>
              <a:t>ADD </a:t>
            </a:r>
          </a:p>
          <a:p>
            <a:pPr marR="0" lvl="0" indent="0" algn="ctr" fontAlgn="auto">
              <a:lnSpc>
                <a:spcPct val="100000"/>
              </a:lnSpc>
              <a:spcBef>
                <a:spcPts val="0"/>
              </a:spcBef>
              <a:spcAft>
                <a:spcPts val="0"/>
              </a:spcAft>
              <a:buClrTx/>
              <a:buSzTx/>
              <a:buFontTx/>
              <a:buNone/>
              <a:tabLst/>
              <a:defRPr/>
            </a:pPr>
            <a:r>
              <a:rPr lang="en-US" altLang="zh-CN" sz="3700" dirty="0">
                <a:latin typeface="叶根友刀锋黑草" panose="02010601030101010101" pitchFamily="2" charset="-122"/>
                <a:ea typeface="叶根友刀锋黑草" panose="02010601030101010101" pitchFamily="2" charset="-122"/>
                <a:sym typeface="+mn-lt"/>
              </a:rPr>
              <a:t>TITLE HERE</a:t>
            </a:r>
            <a:endParaRPr lang="en-US" altLang="zh-CN" sz="2000" dirty="0">
              <a:latin typeface="叶根友刀锋黑草" panose="02010601030101010101" pitchFamily="2" charset="-122"/>
              <a:ea typeface="叶根友刀锋黑草" panose="02010601030101010101" pitchFamily="2" charset="-122"/>
              <a:sym typeface="+mn-lt"/>
            </a:endParaRPr>
          </a:p>
        </p:txBody>
      </p:sp>
      <p:sp>
        <p:nvSpPr>
          <p:cNvPr id="6" name="PA_文本框 26">
            <a:extLst>
              <a:ext uri="{FF2B5EF4-FFF2-40B4-BE49-F238E27FC236}">
                <a16:creationId xmlns:a16="http://schemas.microsoft.com/office/drawing/2014/main" xmlns="" id="{070F80CA-D69F-4954-8BCE-EC463FF89065}"/>
              </a:ext>
            </a:extLst>
          </p:cNvPr>
          <p:cNvSpPr txBox="1"/>
          <p:nvPr>
            <p:custDataLst>
              <p:tags r:id="rId10"/>
            </p:custDataLst>
          </p:nvPr>
        </p:nvSpPr>
        <p:spPr>
          <a:xfrm>
            <a:off x="3863736" y="1563676"/>
            <a:ext cx="468052" cy="461665"/>
          </a:xfrm>
          <a:prstGeom prst="rect">
            <a:avLst/>
          </a:prstGeom>
          <a:noFill/>
        </p:spPr>
        <p:txBody>
          <a:bodyPr wrap="square" anchor="ctr">
            <a:normAutofit fontScale="92500"/>
          </a:bodyPr>
          <a:lstStyle/>
          <a:p>
            <a:pPr algn="ctr"/>
            <a:r>
              <a:rPr lang="en-US" altLang="zh-CN" sz="2400" dirty="0">
                <a:blipFill>
                  <a:blip r:embed="rId24"/>
                  <a:stretch>
                    <a:fillRect/>
                  </a:stretch>
                </a:blipFill>
                <a:latin typeface="叶根友刀锋黑草" panose="02010601030101010101" pitchFamily="2" charset="-122"/>
                <a:ea typeface="叶根友刀锋黑草" panose="02010601030101010101" pitchFamily="2" charset="-122"/>
              </a:rPr>
              <a:t>01</a:t>
            </a:r>
          </a:p>
        </p:txBody>
      </p:sp>
      <p:sp>
        <p:nvSpPr>
          <p:cNvPr id="7" name="PA_文本框 27">
            <a:extLst>
              <a:ext uri="{FF2B5EF4-FFF2-40B4-BE49-F238E27FC236}">
                <a16:creationId xmlns:a16="http://schemas.microsoft.com/office/drawing/2014/main" xmlns="" id="{51AC98E7-58DF-484C-AA35-C81FB7F50E07}"/>
              </a:ext>
            </a:extLst>
          </p:cNvPr>
          <p:cNvSpPr txBox="1"/>
          <p:nvPr>
            <p:custDataLst>
              <p:tags r:id="rId11"/>
            </p:custDataLst>
          </p:nvPr>
        </p:nvSpPr>
        <p:spPr>
          <a:xfrm>
            <a:off x="3841121" y="4369119"/>
            <a:ext cx="513282" cy="461665"/>
          </a:xfrm>
          <a:prstGeom prst="rect">
            <a:avLst/>
          </a:prstGeom>
          <a:noFill/>
        </p:spPr>
        <p:txBody>
          <a:bodyPr wrap="square" anchor="ctr">
            <a:normAutofit fontScale="92500" lnSpcReduction="10000"/>
          </a:bodyPr>
          <a:lstStyle/>
          <a:p>
            <a:pPr algn="ctr"/>
            <a:r>
              <a:rPr lang="en-US" altLang="zh-CN" sz="2800" dirty="0">
                <a:blipFill>
                  <a:blip r:embed="rId24"/>
                  <a:stretch>
                    <a:fillRect/>
                  </a:stretch>
                </a:blipFill>
                <a:latin typeface="叶根友刀锋黑草" panose="02010601030101010101" pitchFamily="2" charset="-122"/>
                <a:ea typeface="叶根友刀锋黑草" panose="02010601030101010101" pitchFamily="2" charset="-122"/>
              </a:rPr>
              <a:t>03</a:t>
            </a:r>
          </a:p>
        </p:txBody>
      </p:sp>
      <p:sp>
        <p:nvSpPr>
          <p:cNvPr id="8" name="PA_文本框 28">
            <a:extLst>
              <a:ext uri="{FF2B5EF4-FFF2-40B4-BE49-F238E27FC236}">
                <a16:creationId xmlns:a16="http://schemas.microsoft.com/office/drawing/2014/main" xmlns="" id="{DF373CB1-5B4C-4550-84C7-F1A8BC721E1D}"/>
              </a:ext>
            </a:extLst>
          </p:cNvPr>
          <p:cNvSpPr txBox="1"/>
          <p:nvPr>
            <p:custDataLst>
              <p:tags r:id="rId12"/>
            </p:custDataLst>
          </p:nvPr>
        </p:nvSpPr>
        <p:spPr>
          <a:xfrm>
            <a:off x="7831756" y="1563676"/>
            <a:ext cx="503664" cy="461665"/>
          </a:xfrm>
          <a:prstGeom prst="rect">
            <a:avLst/>
          </a:prstGeom>
          <a:noFill/>
        </p:spPr>
        <p:txBody>
          <a:bodyPr wrap="square" anchor="ctr">
            <a:normAutofit fontScale="85000" lnSpcReduction="10000"/>
          </a:bodyPr>
          <a:lstStyle/>
          <a:p>
            <a:pPr algn="ctr"/>
            <a:r>
              <a:rPr lang="en-US" altLang="zh-CN" sz="2800" dirty="0">
                <a:blipFill>
                  <a:blip r:embed="rId24"/>
                  <a:stretch>
                    <a:fillRect/>
                  </a:stretch>
                </a:blipFill>
                <a:latin typeface="叶根友刀锋黑草" panose="02010601030101010101" pitchFamily="2" charset="-122"/>
                <a:ea typeface="叶根友刀锋黑草" panose="02010601030101010101" pitchFamily="2" charset="-122"/>
              </a:rPr>
              <a:t>02</a:t>
            </a:r>
          </a:p>
        </p:txBody>
      </p:sp>
      <p:sp>
        <p:nvSpPr>
          <p:cNvPr id="9" name="PA_文本框 29">
            <a:extLst>
              <a:ext uri="{FF2B5EF4-FFF2-40B4-BE49-F238E27FC236}">
                <a16:creationId xmlns:a16="http://schemas.microsoft.com/office/drawing/2014/main" xmlns="" id="{30B600F0-FA10-47B4-A7C7-635844D62E95}"/>
              </a:ext>
            </a:extLst>
          </p:cNvPr>
          <p:cNvSpPr txBox="1"/>
          <p:nvPr>
            <p:custDataLst>
              <p:tags r:id="rId13"/>
            </p:custDataLst>
          </p:nvPr>
        </p:nvSpPr>
        <p:spPr>
          <a:xfrm>
            <a:off x="7831756" y="4369119"/>
            <a:ext cx="503664" cy="461665"/>
          </a:xfrm>
          <a:prstGeom prst="rect">
            <a:avLst/>
          </a:prstGeom>
          <a:noFill/>
        </p:spPr>
        <p:txBody>
          <a:bodyPr wrap="square" anchor="ctr">
            <a:normAutofit fontScale="85000" lnSpcReduction="10000"/>
          </a:bodyPr>
          <a:lstStyle/>
          <a:p>
            <a:pPr algn="ctr"/>
            <a:r>
              <a:rPr lang="en-US" altLang="zh-CN" sz="2800" dirty="0">
                <a:blipFill>
                  <a:blip r:embed="rId24"/>
                  <a:stretch>
                    <a:fillRect/>
                  </a:stretch>
                </a:blipFill>
                <a:latin typeface="叶根友刀锋黑草" panose="02010601030101010101" pitchFamily="2" charset="-122"/>
                <a:ea typeface="叶根友刀锋黑草" panose="02010601030101010101" pitchFamily="2" charset="-122"/>
              </a:rPr>
              <a:t>04</a:t>
            </a:r>
          </a:p>
        </p:txBody>
      </p:sp>
      <p:sp>
        <p:nvSpPr>
          <p:cNvPr id="10" name="PA_文本框 30">
            <a:extLst>
              <a:ext uri="{FF2B5EF4-FFF2-40B4-BE49-F238E27FC236}">
                <a16:creationId xmlns:a16="http://schemas.microsoft.com/office/drawing/2014/main" xmlns="" id="{9C03AB54-A027-498D-B5AC-F4EC76318D5C}"/>
              </a:ext>
            </a:extLst>
          </p:cNvPr>
          <p:cNvSpPr txBox="1"/>
          <p:nvPr>
            <p:custDataLst>
              <p:tags r:id="rId14"/>
            </p:custDataLst>
          </p:nvPr>
        </p:nvSpPr>
        <p:spPr>
          <a:xfrm>
            <a:off x="810238" y="1609842"/>
            <a:ext cx="3053498" cy="369332"/>
          </a:xfrm>
          <a:prstGeom prst="rect">
            <a:avLst/>
          </a:prstGeom>
          <a:noFill/>
        </p:spPr>
        <p:txBody>
          <a:bodyPr wrap="none">
            <a:normAutofit/>
          </a:bodyPr>
          <a:lstStyle/>
          <a:p>
            <a:pPr marR="0" lvl="0" indent="0" algn="r" fontAlgn="auto">
              <a:lnSpc>
                <a:spcPct val="100000"/>
              </a:lnSpc>
              <a:spcBef>
                <a:spcPts val="0"/>
              </a:spcBef>
              <a:spcAft>
                <a:spcPts val="0"/>
              </a:spcAft>
              <a:buClrTx/>
              <a:buSzTx/>
              <a:buFontTx/>
              <a:buNone/>
              <a:tabLst/>
              <a:defRPr/>
            </a:pPr>
            <a:r>
              <a:rPr lang="en-US" altLang="zh-CN" dirty="0">
                <a:blipFill>
                  <a:blip r:embed="rId24"/>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11" name="PA_文本框 31">
            <a:extLst>
              <a:ext uri="{FF2B5EF4-FFF2-40B4-BE49-F238E27FC236}">
                <a16:creationId xmlns:a16="http://schemas.microsoft.com/office/drawing/2014/main" xmlns="" id="{FD1EAA52-4D3A-4CC7-9E37-DD08A5F670B4}"/>
              </a:ext>
            </a:extLst>
          </p:cNvPr>
          <p:cNvSpPr txBox="1"/>
          <p:nvPr>
            <p:custDataLst>
              <p:tags r:id="rId15"/>
            </p:custDataLst>
          </p:nvPr>
        </p:nvSpPr>
        <p:spPr>
          <a:xfrm>
            <a:off x="8328264" y="1609842"/>
            <a:ext cx="3053498" cy="369332"/>
          </a:xfrm>
          <a:prstGeom prst="rect">
            <a:avLst/>
          </a:prstGeom>
          <a:noFill/>
        </p:spPr>
        <p:txBody>
          <a:bodyPr wrap="none">
            <a:normAutofit/>
          </a:bodyPr>
          <a:lstStyle/>
          <a:p>
            <a:pPr marR="0" lvl="0" indent="0" fontAlgn="auto">
              <a:lnSpc>
                <a:spcPct val="100000"/>
              </a:lnSpc>
              <a:spcBef>
                <a:spcPts val="0"/>
              </a:spcBef>
              <a:spcAft>
                <a:spcPts val="0"/>
              </a:spcAft>
              <a:buClrTx/>
              <a:buSzTx/>
              <a:buFontTx/>
              <a:buNone/>
              <a:tabLst/>
              <a:defRPr/>
            </a:pPr>
            <a:r>
              <a:rPr lang="en-US" altLang="zh-CN" dirty="0">
                <a:blipFill>
                  <a:blip r:embed="rId24"/>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12" name="PA_文本框 32">
            <a:extLst>
              <a:ext uri="{FF2B5EF4-FFF2-40B4-BE49-F238E27FC236}">
                <a16:creationId xmlns:a16="http://schemas.microsoft.com/office/drawing/2014/main" xmlns="" id="{13627133-9B7D-46BA-A106-007CC940204B}"/>
              </a:ext>
            </a:extLst>
          </p:cNvPr>
          <p:cNvSpPr txBox="1"/>
          <p:nvPr>
            <p:custDataLst>
              <p:tags r:id="rId16"/>
            </p:custDataLst>
          </p:nvPr>
        </p:nvSpPr>
        <p:spPr>
          <a:xfrm>
            <a:off x="810238" y="4414478"/>
            <a:ext cx="3053498" cy="369332"/>
          </a:xfrm>
          <a:prstGeom prst="rect">
            <a:avLst/>
          </a:prstGeom>
          <a:noFill/>
        </p:spPr>
        <p:txBody>
          <a:bodyPr wrap="none">
            <a:normAutofit/>
          </a:bodyPr>
          <a:lstStyle/>
          <a:p>
            <a:pPr marR="0" lvl="0" indent="0" algn="r" fontAlgn="auto">
              <a:lnSpc>
                <a:spcPct val="100000"/>
              </a:lnSpc>
              <a:spcBef>
                <a:spcPts val="0"/>
              </a:spcBef>
              <a:spcAft>
                <a:spcPts val="0"/>
              </a:spcAft>
              <a:buClrTx/>
              <a:buSzTx/>
              <a:buFontTx/>
              <a:buNone/>
              <a:tabLst/>
              <a:defRPr/>
            </a:pPr>
            <a:r>
              <a:rPr lang="en-US" altLang="zh-CN" dirty="0">
                <a:blipFill>
                  <a:blip r:embed="rId24"/>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13" name="PA_文本框 33">
            <a:extLst>
              <a:ext uri="{FF2B5EF4-FFF2-40B4-BE49-F238E27FC236}">
                <a16:creationId xmlns:a16="http://schemas.microsoft.com/office/drawing/2014/main" xmlns="" id="{389066A3-8BE3-47B2-AA7A-E45EBD645DDF}"/>
              </a:ext>
            </a:extLst>
          </p:cNvPr>
          <p:cNvSpPr txBox="1"/>
          <p:nvPr>
            <p:custDataLst>
              <p:tags r:id="rId17"/>
            </p:custDataLst>
          </p:nvPr>
        </p:nvSpPr>
        <p:spPr>
          <a:xfrm>
            <a:off x="8328264" y="4414478"/>
            <a:ext cx="3053498" cy="369332"/>
          </a:xfrm>
          <a:prstGeom prst="rect">
            <a:avLst/>
          </a:prstGeom>
          <a:noFill/>
        </p:spPr>
        <p:txBody>
          <a:bodyPr wrap="none">
            <a:normAutofit/>
          </a:bodyPr>
          <a:lstStyle/>
          <a:p>
            <a:pPr marR="0" lvl="0" indent="0" fontAlgn="auto">
              <a:lnSpc>
                <a:spcPct val="100000"/>
              </a:lnSpc>
              <a:spcBef>
                <a:spcPts val="0"/>
              </a:spcBef>
              <a:spcAft>
                <a:spcPts val="0"/>
              </a:spcAft>
              <a:buClrTx/>
              <a:buSzTx/>
              <a:buFontTx/>
              <a:buNone/>
              <a:tabLst/>
              <a:defRPr/>
            </a:pPr>
            <a:r>
              <a:rPr lang="en-US" altLang="zh-CN" dirty="0">
                <a:blipFill>
                  <a:blip r:embed="rId24"/>
                  <a:stretch>
                    <a:fillRect/>
                  </a:stretch>
                </a:blipFill>
                <a:latin typeface="叶根友刀锋黑草" panose="02010601030101010101" pitchFamily="2" charset="-122"/>
                <a:ea typeface="叶根友刀锋黑草" panose="02010601030101010101" pitchFamily="2" charset="-122"/>
                <a:sym typeface="+mn-lt"/>
              </a:rPr>
              <a:t>ADD TITLE HERE</a:t>
            </a:r>
          </a:p>
        </p:txBody>
      </p:sp>
      <p:sp>
        <p:nvSpPr>
          <p:cNvPr id="32" name="矩形 31">
            <a:extLst>
              <a:ext uri="{FF2B5EF4-FFF2-40B4-BE49-F238E27FC236}">
                <a16:creationId xmlns:a16="http://schemas.microsoft.com/office/drawing/2014/main" xmlns="" id="{E975CE6C-EC17-4148-8C98-DD6B8393DD59}"/>
              </a:ext>
            </a:extLst>
          </p:cNvPr>
          <p:cNvSpPr/>
          <p:nvPr/>
        </p:nvSpPr>
        <p:spPr>
          <a:xfrm>
            <a:off x="4630134" y="360238"/>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24"/>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33" name="直接连接符 32">
            <a:extLst>
              <a:ext uri="{FF2B5EF4-FFF2-40B4-BE49-F238E27FC236}">
                <a16:creationId xmlns:a16="http://schemas.microsoft.com/office/drawing/2014/main" xmlns="" id="{D81C42CF-D4EB-499A-AD68-4FEC7487727D}"/>
              </a:ext>
            </a:extLst>
          </p:cNvPr>
          <p:cNvCxnSpPr/>
          <p:nvPr/>
        </p:nvCxnSpPr>
        <p:spPr>
          <a:xfrm>
            <a:off x="5840667" y="854567"/>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34" name="PA_文本框 15">
            <a:extLst>
              <a:ext uri="{FF2B5EF4-FFF2-40B4-BE49-F238E27FC236}">
                <a16:creationId xmlns:a16="http://schemas.microsoft.com/office/drawing/2014/main" xmlns="" id="{E5BA006A-47BC-494F-B045-44072222BF71}"/>
              </a:ext>
            </a:extLst>
          </p:cNvPr>
          <p:cNvSpPr txBox="1"/>
          <p:nvPr>
            <p:custDataLst>
              <p:tags r:id="rId18"/>
            </p:custDataLst>
          </p:nvPr>
        </p:nvSpPr>
        <p:spPr>
          <a:xfrm>
            <a:off x="1533994" y="2003597"/>
            <a:ext cx="2305667" cy="715581"/>
          </a:xfrm>
          <a:prstGeom prst="rect">
            <a:avLst/>
          </a:prstGeom>
          <a:noFill/>
        </p:spPr>
        <p:txBody>
          <a:bodyPr wrap="square" rtlCol="0">
            <a:spAutoFit/>
          </a:bodyPr>
          <a:lstStyle/>
          <a:p>
            <a:pPr algn="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35" name="PA_文本框 16">
            <a:extLst>
              <a:ext uri="{FF2B5EF4-FFF2-40B4-BE49-F238E27FC236}">
                <a16:creationId xmlns:a16="http://schemas.microsoft.com/office/drawing/2014/main" xmlns="" id="{5BDBF22F-B8B1-4E0E-9F1A-18D154EF2735}"/>
              </a:ext>
            </a:extLst>
          </p:cNvPr>
          <p:cNvSpPr txBox="1"/>
          <p:nvPr>
            <p:custDataLst>
              <p:tags r:id="rId19"/>
            </p:custDataLst>
          </p:nvPr>
        </p:nvSpPr>
        <p:spPr>
          <a:xfrm>
            <a:off x="1554144" y="4777693"/>
            <a:ext cx="2309592" cy="715581"/>
          </a:xfrm>
          <a:prstGeom prst="rect">
            <a:avLst/>
          </a:prstGeom>
          <a:noFill/>
        </p:spPr>
        <p:txBody>
          <a:bodyPr wrap="square" rtlCol="0">
            <a:spAutoFit/>
          </a:bodyPr>
          <a:lstStyle/>
          <a:p>
            <a:pPr algn="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36" name="PA_文本框 18">
            <a:extLst>
              <a:ext uri="{FF2B5EF4-FFF2-40B4-BE49-F238E27FC236}">
                <a16:creationId xmlns:a16="http://schemas.microsoft.com/office/drawing/2014/main" xmlns="" id="{80FC06A1-E252-4021-B2F8-9FA72F835079}"/>
              </a:ext>
            </a:extLst>
          </p:cNvPr>
          <p:cNvSpPr txBox="1"/>
          <p:nvPr>
            <p:custDataLst>
              <p:tags r:id="rId20"/>
            </p:custDataLst>
          </p:nvPr>
        </p:nvSpPr>
        <p:spPr>
          <a:xfrm>
            <a:off x="8328264" y="2003597"/>
            <a:ext cx="2267800" cy="715581"/>
          </a:xfrm>
          <a:prstGeom prst="rect">
            <a:avLst/>
          </a:prstGeom>
          <a:noFill/>
        </p:spPr>
        <p:txBody>
          <a:bodyPr wrap="square" rtlCol="0">
            <a:spAutoFit/>
          </a:bodyPr>
          <a:lstStyle/>
          <a:p>
            <a:pPr>
              <a:lnSpc>
                <a:spcPct val="150000"/>
              </a:lnSpc>
            </a:pPr>
            <a:r>
              <a:rPr lang="en-US" sz="900" dirty="0">
                <a:solidFill>
                  <a:schemeClr val="bg1"/>
                </a:solidFill>
                <a:cs typeface="+mn-ea"/>
                <a:sym typeface="+mn-lt"/>
              </a:rPr>
              <a:t>Everyone here works hard to get clients trust. Fast response always be our priority, cause fast response</a:t>
            </a:r>
          </a:p>
        </p:txBody>
      </p:sp>
      <p:sp>
        <p:nvSpPr>
          <p:cNvPr id="37" name="PA_文本框 20">
            <a:extLst>
              <a:ext uri="{FF2B5EF4-FFF2-40B4-BE49-F238E27FC236}">
                <a16:creationId xmlns:a16="http://schemas.microsoft.com/office/drawing/2014/main" xmlns="" id="{D032FD01-0187-4EEC-A443-F1B83B4F6875}"/>
              </a:ext>
            </a:extLst>
          </p:cNvPr>
          <p:cNvSpPr txBox="1"/>
          <p:nvPr>
            <p:custDataLst>
              <p:tags r:id="rId21"/>
            </p:custDataLst>
          </p:nvPr>
        </p:nvSpPr>
        <p:spPr>
          <a:xfrm>
            <a:off x="8335420" y="4811605"/>
            <a:ext cx="2267800" cy="715581"/>
          </a:xfrm>
          <a:prstGeom prst="rect">
            <a:avLst/>
          </a:prstGeom>
          <a:noFill/>
        </p:spPr>
        <p:txBody>
          <a:bodyPr wrap="square" rtlCol="0">
            <a:spAutoFit/>
          </a:bodyPr>
          <a:lstStyle/>
          <a:p>
            <a:pPr>
              <a:lnSpc>
                <a:spcPct val="150000"/>
              </a:lnSpc>
            </a:pPr>
            <a:r>
              <a:rPr lang="en-US" sz="900" dirty="0">
                <a:solidFill>
                  <a:schemeClr val="bg1"/>
                </a:solidFill>
                <a:cs typeface="+mn-ea"/>
                <a:sym typeface="+mn-lt"/>
              </a:rPr>
              <a:t>Everyone here works hard to get clients trust. Fast response always be our priority, cause fast response</a:t>
            </a:r>
          </a:p>
        </p:txBody>
      </p:sp>
    </p:spTree>
    <p:extLst>
      <p:ext uri="{BB962C8B-B14F-4D97-AF65-F5344CB8AC3E}">
        <p14:creationId xmlns:p14="http://schemas.microsoft.com/office/powerpoint/2010/main" val="3224393243"/>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0000">
                                          <p:cBhvr additive="base">
                                            <p:cTn id="12"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33"/>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grpId="0" nodeType="withEffect">
                                      <p:stCondLst>
                                        <p:cond delay="15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45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fltVal val="0"/>
                                              </p:val>
                                            </p:tav>
                                            <p:tav tm="100000">
                                              <p:val>
                                                <p:strVal val="#ppt_h"/>
                                              </p:val>
                                            </p:tav>
                                          </p:tavLst>
                                        </p:anim>
                                        <p:animEffect transition="in" filter="fade">
                                          <p:cBhvr>
                                            <p:cTn id="73" dur="500"/>
                                            <p:tgtEl>
                                              <p:spTgt spid="8"/>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9"/>
                                            </p:tgtEl>
                                            <p:attrNameLst>
                                              <p:attrName>style.visibility</p:attrName>
                                            </p:attrNameLst>
                                          </p:cBhvr>
                                          <p:to>
                                            <p:strVal val="visible"/>
                                          </p:to>
                                        </p:set>
                                        <p:anim calcmode="lin" valueType="num">
                                          <p:cBhvr>
                                            <p:cTn id="76" dur="500" fill="hold"/>
                                            <p:tgtEl>
                                              <p:spTgt spid="9"/>
                                            </p:tgtEl>
                                            <p:attrNameLst>
                                              <p:attrName>ppt_w</p:attrName>
                                            </p:attrNameLst>
                                          </p:cBhvr>
                                          <p:tavLst>
                                            <p:tav tm="0">
                                              <p:val>
                                                <p:fltVal val="0"/>
                                              </p:val>
                                            </p:tav>
                                            <p:tav tm="100000">
                                              <p:val>
                                                <p:strVal val="#ppt_w"/>
                                              </p:val>
                                            </p:tav>
                                          </p:tavLst>
                                        </p:anim>
                                        <p:anim calcmode="lin" valueType="num">
                                          <p:cBhvr>
                                            <p:cTn id="77" dur="500" fill="hold"/>
                                            <p:tgtEl>
                                              <p:spTgt spid="9"/>
                                            </p:tgtEl>
                                            <p:attrNameLst>
                                              <p:attrName>ppt_h</p:attrName>
                                            </p:attrNameLst>
                                          </p:cBhvr>
                                          <p:tavLst>
                                            <p:tav tm="0">
                                              <p:val>
                                                <p:fltVal val="0"/>
                                              </p:val>
                                            </p:tav>
                                            <p:tav tm="100000">
                                              <p:val>
                                                <p:strVal val="#ppt_h"/>
                                              </p:val>
                                            </p:tav>
                                          </p:tavLst>
                                        </p:anim>
                                        <p:animEffect transition="in" filter="fade">
                                          <p:cBhvr>
                                            <p:cTn id="78" dur="500"/>
                                            <p:tgtEl>
                                              <p:spTgt spid="9"/>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par>
                                    <p:cTn id="84" presetID="53" presetClass="entr" presetSubtype="16" fill="hold" grpId="0" nodeType="withEffect">
                                      <p:stCondLst>
                                        <p:cond delay="2100"/>
                                      </p:stCondLst>
                                      <p:childTnLst>
                                        <p:set>
                                          <p:cBhvr>
                                            <p:cTn id="85" dur="1" fill="hold">
                                              <p:stCondLst>
                                                <p:cond delay="0"/>
                                              </p:stCondLst>
                                            </p:cTn>
                                            <p:tgtEl>
                                              <p:spTgt spid="11"/>
                                            </p:tgtEl>
                                            <p:attrNameLst>
                                              <p:attrName>style.visibility</p:attrName>
                                            </p:attrNameLst>
                                          </p:cBhvr>
                                          <p:to>
                                            <p:strVal val="visible"/>
                                          </p:to>
                                        </p:set>
                                        <p:anim calcmode="lin" valueType="num">
                                          <p:cBhvr>
                                            <p:cTn id="86" dur="500" fill="hold"/>
                                            <p:tgtEl>
                                              <p:spTgt spid="11"/>
                                            </p:tgtEl>
                                            <p:attrNameLst>
                                              <p:attrName>ppt_w</p:attrName>
                                            </p:attrNameLst>
                                          </p:cBhvr>
                                          <p:tavLst>
                                            <p:tav tm="0">
                                              <p:val>
                                                <p:fltVal val="0"/>
                                              </p:val>
                                            </p:tav>
                                            <p:tav tm="100000">
                                              <p:val>
                                                <p:strVal val="#ppt_w"/>
                                              </p:val>
                                            </p:tav>
                                          </p:tavLst>
                                        </p:anim>
                                        <p:anim calcmode="lin" valueType="num">
                                          <p:cBhvr>
                                            <p:cTn id="87" dur="500" fill="hold"/>
                                            <p:tgtEl>
                                              <p:spTgt spid="11"/>
                                            </p:tgtEl>
                                            <p:attrNameLst>
                                              <p:attrName>ppt_h</p:attrName>
                                            </p:attrNameLst>
                                          </p:cBhvr>
                                          <p:tavLst>
                                            <p:tav tm="0">
                                              <p:val>
                                                <p:fltVal val="0"/>
                                              </p:val>
                                            </p:tav>
                                            <p:tav tm="100000">
                                              <p:val>
                                                <p:strVal val="#ppt_h"/>
                                              </p:val>
                                            </p:tav>
                                          </p:tavLst>
                                        </p:anim>
                                        <p:animEffect transition="in" filter="fade">
                                          <p:cBhvr>
                                            <p:cTn id="88" dur="500"/>
                                            <p:tgtEl>
                                              <p:spTgt spid="11"/>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par>
                                    <p:cTn id="94" presetID="53" presetClass="entr" presetSubtype="16" fill="hold" grpId="0" nodeType="withEffect">
                                      <p:stCondLst>
                                        <p:cond delay="240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par>
                                    <p:cTn id="99" presetID="2" presetClass="entr" presetSubtype="8" fill="hold" grpId="0" nodeType="withEffect" p14:presetBounceEnd="82000">
                                      <p:stCondLst>
                                        <p:cond delay="2550"/>
                                      </p:stCondLst>
                                      <p:iterate type="lt">
                                        <p:tmPct val="10000"/>
                                      </p:iterate>
                                      <p:childTnLst>
                                        <p:set>
                                          <p:cBhvr>
                                            <p:cTn id="100" dur="1" fill="hold">
                                              <p:stCondLst>
                                                <p:cond delay="0"/>
                                              </p:stCondLst>
                                            </p:cTn>
                                            <p:tgtEl>
                                              <p:spTgt spid="34"/>
                                            </p:tgtEl>
                                            <p:attrNameLst>
                                              <p:attrName>style.visibility</p:attrName>
                                            </p:attrNameLst>
                                          </p:cBhvr>
                                          <p:to>
                                            <p:strVal val="visible"/>
                                          </p:to>
                                        </p:set>
                                        <p:anim calcmode="lin" valueType="num" p14:bounceEnd="82000">
                                          <p:cBhvr additive="base">
                                            <p:cTn id="101" dur="250" fill="hold"/>
                                            <p:tgtEl>
                                              <p:spTgt spid="34"/>
                                            </p:tgtEl>
                                            <p:attrNameLst>
                                              <p:attrName>ppt_x</p:attrName>
                                            </p:attrNameLst>
                                          </p:cBhvr>
                                          <p:tavLst>
                                            <p:tav tm="0">
                                              <p:val>
                                                <p:strVal val="0-#ppt_w/2"/>
                                              </p:val>
                                            </p:tav>
                                            <p:tav tm="100000">
                                              <p:val>
                                                <p:strVal val="#ppt_x"/>
                                              </p:val>
                                            </p:tav>
                                          </p:tavLst>
                                        </p:anim>
                                        <p:anim calcmode="lin" valueType="num" p14:bounceEnd="82000">
                                          <p:cBhvr additive="base">
                                            <p:cTn id="102" dur="250" fill="hold"/>
                                            <p:tgtEl>
                                              <p:spTgt spid="34"/>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14:presetBounceEnd="82000">
                                      <p:stCondLst>
                                        <p:cond delay="2700"/>
                                      </p:stCondLst>
                                      <p:iterate type="lt">
                                        <p:tmPct val="10000"/>
                                      </p:iterate>
                                      <p:childTnLst>
                                        <p:set>
                                          <p:cBhvr>
                                            <p:cTn id="104" dur="1" fill="hold">
                                              <p:stCondLst>
                                                <p:cond delay="0"/>
                                              </p:stCondLst>
                                            </p:cTn>
                                            <p:tgtEl>
                                              <p:spTgt spid="35"/>
                                            </p:tgtEl>
                                            <p:attrNameLst>
                                              <p:attrName>style.visibility</p:attrName>
                                            </p:attrNameLst>
                                          </p:cBhvr>
                                          <p:to>
                                            <p:strVal val="visible"/>
                                          </p:to>
                                        </p:set>
                                        <p:anim calcmode="lin" valueType="num" p14:bounceEnd="82000">
                                          <p:cBhvr additive="base">
                                            <p:cTn id="105" dur="250" fill="hold"/>
                                            <p:tgtEl>
                                              <p:spTgt spid="35"/>
                                            </p:tgtEl>
                                            <p:attrNameLst>
                                              <p:attrName>ppt_x</p:attrName>
                                            </p:attrNameLst>
                                          </p:cBhvr>
                                          <p:tavLst>
                                            <p:tav tm="0">
                                              <p:val>
                                                <p:strVal val="0-#ppt_w/2"/>
                                              </p:val>
                                            </p:tav>
                                            <p:tav tm="100000">
                                              <p:val>
                                                <p:strVal val="#ppt_x"/>
                                              </p:val>
                                            </p:tav>
                                          </p:tavLst>
                                        </p:anim>
                                        <p:anim calcmode="lin" valueType="num" p14:bounceEnd="82000">
                                          <p:cBhvr additive="base">
                                            <p:cTn id="106" dur="250" fill="hold"/>
                                            <p:tgtEl>
                                              <p:spTgt spid="35"/>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14:presetBounceEnd="82000">
                                      <p:stCondLst>
                                        <p:cond delay="2850"/>
                                      </p:stCondLst>
                                      <p:iterate type="lt">
                                        <p:tmPct val="10000"/>
                                      </p:iterate>
                                      <p:childTnLst>
                                        <p:set>
                                          <p:cBhvr>
                                            <p:cTn id="108" dur="1" fill="hold">
                                              <p:stCondLst>
                                                <p:cond delay="0"/>
                                              </p:stCondLst>
                                            </p:cTn>
                                            <p:tgtEl>
                                              <p:spTgt spid="36"/>
                                            </p:tgtEl>
                                            <p:attrNameLst>
                                              <p:attrName>style.visibility</p:attrName>
                                            </p:attrNameLst>
                                          </p:cBhvr>
                                          <p:to>
                                            <p:strVal val="visible"/>
                                          </p:to>
                                        </p:set>
                                        <p:anim calcmode="lin" valueType="num" p14:bounceEnd="82000">
                                          <p:cBhvr additive="base">
                                            <p:cTn id="109" dur="250" fill="hold"/>
                                            <p:tgtEl>
                                              <p:spTgt spid="36"/>
                                            </p:tgtEl>
                                            <p:attrNameLst>
                                              <p:attrName>ppt_x</p:attrName>
                                            </p:attrNameLst>
                                          </p:cBhvr>
                                          <p:tavLst>
                                            <p:tav tm="0">
                                              <p:val>
                                                <p:strVal val="0-#ppt_w/2"/>
                                              </p:val>
                                            </p:tav>
                                            <p:tav tm="100000">
                                              <p:val>
                                                <p:strVal val="#ppt_x"/>
                                              </p:val>
                                            </p:tav>
                                          </p:tavLst>
                                        </p:anim>
                                        <p:anim calcmode="lin" valueType="num" p14:bounceEnd="82000">
                                          <p:cBhvr additive="base">
                                            <p:cTn id="110" dur="250" fill="hold"/>
                                            <p:tgtEl>
                                              <p:spTgt spid="36"/>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14:presetBounceEnd="82000">
                                      <p:stCondLst>
                                        <p:cond delay="3000"/>
                                      </p:stCondLst>
                                      <p:iterate type="lt">
                                        <p:tmPct val="10000"/>
                                      </p:iterate>
                                      <p:childTnLst>
                                        <p:set>
                                          <p:cBhvr>
                                            <p:cTn id="112" dur="1" fill="hold">
                                              <p:stCondLst>
                                                <p:cond delay="0"/>
                                              </p:stCondLst>
                                            </p:cTn>
                                            <p:tgtEl>
                                              <p:spTgt spid="37"/>
                                            </p:tgtEl>
                                            <p:attrNameLst>
                                              <p:attrName>style.visibility</p:attrName>
                                            </p:attrNameLst>
                                          </p:cBhvr>
                                          <p:to>
                                            <p:strVal val="visible"/>
                                          </p:to>
                                        </p:set>
                                        <p:anim calcmode="lin" valueType="num" p14:bounceEnd="82000">
                                          <p:cBhvr additive="base">
                                            <p:cTn id="113" dur="250" fill="hold"/>
                                            <p:tgtEl>
                                              <p:spTgt spid="37"/>
                                            </p:tgtEl>
                                            <p:attrNameLst>
                                              <p:attrName>ppt_x</p:attrName>
                                            </p:attrNameLst>
                                          </p:cBhvr>
                                          <p:tavLst>
                                            <p:tav tm="0">
                                              <p:val>
                                                <p:strVal val="0-#ppt_w/2"/>
                                              </p:val>
                                            </p:tav>
                                            <p:tav tm="100000">
                                              <p:val>
                                                <p:strVal val="#ppt_x"/>
                                              </p:val>
                                            </p:tav>
                                          </p:tavLst>
                                        </p:anim>
                                        <p:anim calcmode="lin" valueType="num" p14:bounceEnd="82000">
                                          <p:cBhvr additive="base">
                                            <p:cTn id="114" dur="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24" grpId="0" animBg="1"/>
          <p:bldP spid="25" grpId="0" animBg="1"/>
          <p:bldP spid="26" grpId="0" animBg="1"/>
          <p:bldP spid="27" grpId="0" animBg="1"/>
          <p:bldP spid="21" grpId="0" animBg="1"/>
          <p:bldP spid="6" grpId="0"/>
          <p:bldP spid="7" grpId="0"/>
          <p:bldP spid="8" grpId="0"/>
          <p:bldP spid="9" grpId="0"/>
          <p:bldP spid="10" grpId="0"/>
          <p:bldP spid="11" grpId="0"/>
          <p:bldP spid="12" grpId="0"/>
          <p:bldP spid="13" grpId="0"/>
          <p:bldP spid="32"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 presetClass="entr" presetSubtype="4" fill="hold"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grpId="0" nodeType="withEffect">
                                      <p:stCondLst>
                                        <p:cond delay="15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45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grpId="0" nodeType="withEffect">
                                      <p:stCondLst>
                                        <p:cond delay="75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grpId="0" nodeType="withEffect">
                                      <p:stCondLst>
                                        <p:cond delay="90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grpId="0" nodeType="withEffect">
                                      <p:stCondLst>
                                        <p:cond delay="105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grpId="0" nodeType="withEffect">
                                      <p:stCondLst>
                                        <p:cond delay="135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150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par>
                                    <p:cTn id="69" presetID="53" presetClass="entr" presetSubtype="16" fill="hold" grpId="0" nodeType="withEffect">
                                      <p:stCondLst>
                                        <p:cond delay="165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fltVal val="0"/>
                                              </p:val>
                                            </p:tav>
                                            <p:tav tm="100000">
                                              <p:val>
                                                <p:strVal val="#ppt_h"/>
                                              </p:val>
                                            </p:tav>
                                          </p:tavLst>
                                        </p:anim>
                                        <p:animEffect transition="in" filter="fade">
                                          <p:cBhvr>
                                            <p:cTn id="73" dur="500"/>
                                            <p:tgtEl>
                                              <p:spTgt spid="8"/>
                                            </p:tgtEl>
                                          </p:cBhvr>
                                        </p:animEffect>
                                      </p:childTnLst>
                                    </p:cTn>
                                  </p:par>
                                  <p:par>
                                    <p:cTn id="74" presetID="53" presetClass="entr" presetSubtype="16" fill="hold" grpId="0" nodeType="withEffect">
                                      <p:stCondLst>
                                        <p:cond delay="1800"/>
                                      </p:stCondLst>
                                      <p:childTnLst>
                                        <p:set>
                                          <p:cBhvr>
                                            <p:cTn id="75" dur="1" fill="hold">
                                              <p:stCondLst>
                                                <p:cond delay="0"/>
                                              </p:stCondLst>
                                            </p:cTn>
                                            <p:tgtEl>
                                              <p:spTgt spid="9"/>
                                            </p:tgtEl>
                                            <p:attrNameLst>
                                              <p:attrName>style.visibility</p:attrName>
                                            </p:attrNameLst>
                                          </p:cBhvr>
                                          <p:to>
                                            <p:strVal val="visible"/>
                                          </p:to>
                                        </p:set>
                                        <p:anim calcmode="lin" valueType="num">
                                          <p:cBhvr>
                                            <p:cTn id="76" dur="500" fill="hold"/>
                                            <p:tgtEl>
                                              <p:spTgt spid="9"/>
                                            </p:tgtEl>
                                            <p:attrNameLst>
                                              <p:attrName>ppt_w</p:attrName>
                                            </p:attrNameLst>
                                          </p:cBhvr>
                                          <p:tavLst>
                                            <p:tav tm="0">
                                              <p:val>
                                                <p:fltVal val="0"/>
                                              </p:val>
                                            </p:tav>
                                            <p:tav tm="100000">
                                              <p:val>
                                                <p:strVal val="#ppt_w"/>
                                              </p:val>
                                            </p:tav>
                                          </p:tavLst>
                                        </p:anim>
                                        <p:anim calcmode="lin" valueType="num">
                                          <p:cBhvr>
                                            <p:cTn id="77" dur="500" fill="hold"/>
                                            <p:tgtEl>
                                              <p:spTgt spid="9"/>
                                            </p:tgtEl>
                                            <p:attrNameLst>
                                              <p:attrName>ppt_h</p:attrName>
                                            </p:attrNameLst>
                                          </p:cBhvr>
                                          <p:tavLst>
                                            <p:tav tm="0">
                                              <p:val>
                                                <p:fltVal val="0"/>
                                              </p:val>
                                            </p:tav>
                                            <p:tav tm="100000">
                                              <p:val>
                                                <p:strVal val="#ppt_h"/>
                                              </p:val>
                                            </p:tav>
                                          </p:tavLst>
                                        </p:anim>
                                        <p:animEffect transition="in" filter="fade">
                                          <p:cBhvr>
                                            <p:cTn id="78" dur="500"/>
                                            <p:tgtEl>
                                              <p:spTgt spid="9"/>
                                            </p:tgtEl>
                                          </p:cBhvr>
                                        </p:animEffect>
                                      </p:childTnLst>
                                    </p:cTn>
                                  </p:par>
                                  <p:par>
                                    <p:cTn id="79" presetID="53" presetClass="entr" presetSubtype="16" fill="hold" grpId="0" nodeType="withEffect">
                                      <p:stCondLst>
                                        <p:cond delay="195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par>
                                    <p:cTn id="84" presetID="53" presetClass="entr" presetSubtype="16" fill="hold" grpId="0" nodeType="withEffect">
                                      <p:stCondLst>
                                        <p:cond delay="2100"/>
                                      </p:stCondLst>
                                      <p:childTnLst>
                                        <p:set>
                                          <p:cBhvr>
                                            <p:cTn id="85" dur="1" fill="hold">
                                              <p:stCondLst>
                                                <p:cond delay="0"/>
                                              </p:stCondLst>
                                            </p:cTn>
                                            <p:tgtEl>
                                              <p:spTgt spid="11"/>
                                            </p:tgtEl>
                                            <p:attrNameLst>
                                              <p:attrName>style.visibility</p:attrName>
                                            </p:attrNameLst>
                                          </p:cBhvr>
                                          <p:to>
                                            <p:strVal val="visible"/>
                                          </p:to>
                                        </p:set>
                                        <p:anim calcmode="lin" valueType="num">
                                          <p:cBhvr>
                                            <p:cTn id="86" dur="500" fill="hold"/>
                                            <p:tgtEl>
                                              <p:spTgt spid="11"/>
                                            </p:tgtEl>
                                            <p:attrNameLst>
                                              <p:attrName>ppt_w</p:attrName>
                                            </p:attrNameLst>
                                          </p:cBhvr>
                                          <p:tavLst>
                                            <p:tav tm="0">
                                              <p:val>
                                                <p:fltVal val="0"/>
                                              </p:val>
                                            </p:tav>
                                            <p:tav tm="100000">
                                              <p:val>
                                                <p:strVal val="#ppt_w"/>
                                              </p:val>
                                            </p:tav>
                                          </p:tavLst>
                                        </p:anim>
                                        <p:anim calcmode="lin" valueType="num">
                                          <p:cBhvr>
                                            <p:cTn id="87" dur="500" fill="hold"/>
                                            <p:tgtEl>
                                              <p:spTgt spid="11"/>
                                            </p:tgtEl>
                                            <p:attrNameLst>
                                              <p:attrName>ppt_h</p:attrName>
                                            </p:attrNameLst>
                                          </p:cBhvr>
                                          <p:tavLst>
                                            <p:tav tm="0">
                                              <p:val>
                                                <p:fltVal val="0"/>
                                              </p:val>
                                            </p:tav>
                                            <p:tav tm="100000">
                                              <p:val>
                                                <p:strVal val="#ppt_h"/>
                                              </p:val>
                                            </p:tav>
                                          </p:tavLst>
                                        </p:anim>
                                        <p:animEffect transition="in" filter="fade">
                                          <p:cBhvr>
                                            <p:cTn id="88" dur="500"/>
                                            <p:tgtEl>
                                              <p:spTgt spid="11"/>
                                            </p:tgtEl>
                                          </p:cBhvr>
                                        </p:animEffect>
                                      </p:childTnLst>
                                    </p:cTn>
                                  </p:par>
                                  <p:par>
                                    <p:cTn id="89" presetID="53" presetClass="entr" presetSubtype="16" fill="hold" grpId="0" nodeType="withEffect">
                                      <p:stCondLst>
                                        <p:cond delay="225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par>
                                    <p:cTn id="94" presetID="53" presetClass="entr" presetSubtype="16" fill="hold" grpId="0" nodeType="withEffect">
                                      <p:stCondLst>
                                        <p:cond delay="240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par>
                                    <p:cTn id="99" presetID="2" presetClass="entr" presetSubtype="8" fill="hold" grpId="0" nodeType="withEffect">
                                      <p:stCondLst>
                                        <p:cond delay="2550"/>
                                      </p:stCondLst>
                                      <p:iterate type="lt">
                                        <p:tmPct val="10000"/>
                                      </p:iterate>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250" fill="hold"/>
                                            <p:tgtEl>
                                              <p:spTgt spid="34"/>
                                            </p:tgtEl>
                                            <p:attrNameLst>
                                              <p:attrName>ppt_x</p:attrName>
                                            </p:attrNameLst>
                                          </p:cBhvr>
                                          <p:tavLst>
                                            <p:tav tm="0">
                                              <p:val>
                                                <p:strVal val="0-#ppt_w/2"/>
                                              </p:val>
                                            </p:tav>
                                            <p:tav tm="100000">
                                              <p:val>
                                                <p:strVal val="#ppt_x"/>
                                              </p:val>
                                            </p:tav>
                                          </p:tavLst>
                                        </p:anim>
                                        <p:anim calcmode="lin" valueType="num">
                                          <p:cBhvr additive="base">
                                            <p:cTn id="102" dur="250" fill="hold"/>
                                            <p:tgtEl>
                                              <p:spTgt spid="34"/>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2700"/>
                                      </p:stCondLst>
                                      <p:iterate type="lt">
                                        <p:tmPct val="10000"/>
                                      </p:iterate>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250" fill="hold"/>
                                            <p:tgtEl>
                                              <p:spTgt spid="35"/>
                                            </p:tgtEl>
                                            <p:attrNameLst>
                                              <p:attrName>ppt_x</p:attrName>
                                            </p:attrNameLst>
                                          </p:cBhvr>
                                          <p:tavLst>
                                            <p:tav tm="0">
                                              <p:val>
                                                <p:strVal val="0-#ppt_w/2"/>
                                              </p:val>
                                            </p:tav>
                                            <p:tav tm="100000">
                                              <p:val>
                                                <p:strVal val="#ppt_x"/>
                                              </p:val>
                                            </p:tav>
                                          </p:tavLst>
                                        </p:anim>
                                        <p:anim calcmode="lin" valueType="num">
                                          <p:cBhvr additive="base">
                                            <p:cTn id="106" dur="250" fill="hold"/>
                                            <p:tgtEl>
                                              <p:spTgt spid="35"/>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2850"/>
                                      </p:stCondLst>
                                      <p:iterate type="lt">
                                        <p:tmPct val="10000"/>
                                      </p:iterate>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250" fill="hold"/>
                                            <p:tgtEl>
                                              <p:spTgt spid="36"/>
                                            </p:tgtEl>
                                            <p:attrNameLst>
                                              <p:attrName>ppt_x</p:attrName>
                                            </p:attrNameLst>
                                          </p:cBhvr>
                                          <p:tavLst>
                                            <p:tav tm="0">
                                              <p:val>
                                                <p:strVal val="0-#ppt_w/2"/>
                                              </p:val>
                                            </p:tav>
                                            <p:tav tm="100000">
                                              <p:val>
                                                <p:strVal val="#ppt_x"/>
                                              </p:val>
                                            </p:tav>
                                          </p:tavLst>
                                        </p:anim>
                                        <p:anim calcmode="lin" valueType="num">
                                          <p:cBhvr additive="base">
                                            <p:cTn id="110" dur="250" fill="hold"/>
                                            <p:tgtEl>
                                              <p:spTgt spid="36"/>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3000"/>
                                      </p:stCondLst>
                                      <p:iterate type="lt">
                                        <p:tmPct val="10000"/>
                                      </p:iterate>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250" fill="hold"/>
                                            <p:tgtEl>
                                              <p:spTgt spid="37"/>
                                            </p:tgtEl>
                                            <p:attrNameLst>
                                              <p:attrName>ppt_x</p:attrName>
                                            </p:attrNameLst>
                                          </p:cBhvr>
                                          <p:tavLst>
                                            <p:tav tm="0">
                                              <p:val>
                                                <p:strVal val="0-#ppt_w/2"/>
                                              </p:val>
                                            </p:tav>
                                            <p:tav tm="100000">
                                              <p:val>
                                                <p:strVal val="#ppt_x"/>
                                              </p:val>
                                            </p:tav>
                                          </p:tavLst>
                                        </p:anim>
                                        <p:anim calcmode="lin" valueType="num">
                                          <p:cBhvr additive="base">
                                            <p:cTn id="114" dur="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24" grpId="0" animBg="1"/>
          <p:bldP spid="25" grpId="0" animBg="1"/>
          <p:bldP spid="26" grpId="0" animBg="1"/>
          <p:bldP spid="27" grpId="0" animBg="1"/>
          <p:bldP spid="21" grpId="0" animBg="1"/>
          <p:bldP spid="6" grpId="0"/>
          <p:bldP spid="7" grpId="0"/>
          <p:bldP spid="8" grpId="0"/>
          <p:bldP spid="9" grpId="0"/>
          <p:bldP spid="10" grpId="0"/>
          <p:bldP spid="11" grpId="0"/>
          <p:bldP spid="12" grpId="0"/>
          <p:bldP spid="13" grpId="0"/>
          <p:bldP spid="32" grpId="0"/>
          <p:bldP spid="34" grpId="0"/>
          <p:bldP spid="35" grpId="0"/>
          <p:bldP spid="36" grpId="0"/>
          <p:bldP spid="3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F45232D-6809-471A-B2B9-5FF9CC698F6D}"/>
              </a:ext>
            </a:extLst>
          </p:cNvPr>
          <p:cNvSpPr/>
          <p:nvPr/>
        </p:nvSpPr>
        <p:spPr>
          <a:xfrm>
            <a:off x="4651692" y="76630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5" name="直接连接符 4">
            <a:extLst>
              <a:ext uri="{FF2B5EF4-FFF2-40B4-BE49-F238E27FC236}">
                <a16:creationId xmlns:a16="http://schemas.microsoft.com/office/drawing/2014/main" xmlns="" id="{B2437583-E887-4A72-A600-F75AC9B6863B}"/>
              </a:ext>
            </a:extLst>
          </p:cNvPr>
          <p:cNvCxnSpPr/>
          <p:nvPr/>
        </p:nvCxnSpPr>
        <p:spPr>
          <a:xfrm>
            <a:off x="5826000" y="1248983"/>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
        <p:nvSpPr>
          <p:cNvPr id="6" name="同心圆 5">
            <a:extLst>
              <a:ext uri="{FF2B5EF4-FFF2-40B4-BE49-F238E27FC236}">
                <a16:creationId xmlns:a16="http://schemas.microsoft.com/office/drawing/2014/main" xmlns="" id="{E384CF14-3E3F-457E-8AFF-8D783D5EEE1A}"/>
              </a:ext>
            </a:extLst>
          </p:cNvPr>
          <p:cNvSpPr>
            <a:spLocks noChangeAspect="1"/>
          </p:cNvSpPr>
          <p:nvPr/>
        </p:nvSpPr>
        <p:spPr>
          <a:xfrm>
            <a:off x="1072905" y="2312864"/>
            <a:ext cx="1383456" cy="1368000"/>
          </a:xfrm>
          <a:prstGeom prst="donut">
            <a:avLst>
              <a:gd name="adj" fmla="val 2519"/>
            </a:avLst>
          </a:prstGeom>
          <a:blipFill>
            <a:blip r:embed="rId3"/>
            <a:stretch>
              <a:fillRect l="-63328" r="-633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sz="1100" b="0" i="0" u="none" strike="noStrike" kern="0" cap="none" spc="0" normalizeH="0" baseline="0" noProof="0">
              <a:ln>
                <a:noFill/>
              </a:ln>
              <a:solidFill>
                <a:schemeClr val="lt1"/>
              </a:solidFill>
              <a:effectLst/>
              <a:uLnTx/>
              <a:uFillTx/>
              <a:cs typeface="+mn-ea"/>
              <a:sym typeface="+mn-lt"/>
            </a:endParaRPr>
          </a:p>
        </p:txBody>
      </p:sp>
      <p:sp>
        <p:nvSpPr>
          <p:cNvPr id="7" name="矩形 6">
            <a:extLst>
              <a:ext uri="{FF2B5EF4-FFF2-40B4-BE49-F238E27FC236}">
                <a16:creationId xmlns:a16="http://schemas.microsoft.com/office/drawing/2014/main" xmlns="" id="{70BFFD62-382A-470B-9381-011A129669C5}"/>
              </a:ext>
            </a:extLst>
          </p:cNvPr>
          <p:cNvSpPr/>
          <p:nvPr/>
        </p:nvSpPr>
        <p:spPr>
          <a:xfrm>
            <a:off x="1451257" y="2784498"/>
            <a:ext cx="626752" cy="424732"/>
          </a:xfrm>
          <a:prstGeom prst="rect">
            <a:avLst/>
          </a:prstGeom>
        </p:spPr>
        <p:txBody>
          <a:bodyPr wrap="square">
            <a:spAutoFit/>
          </a:bodyPr>
          <a:lstStyle/>
          <a:p>
            <a:pPr algn="ctr">
              <a:lnSpc>
                <a:spcPct val="120000"/>
              </a:lnSpc>
              <a:defRPr/>
            </a:pPr>
            <a:r>
              <a:rPr lang="en-US" altLang="zh-CN" dirty="0">
                <a:blipFill>
                  <a:blip r:embed="rId3"/>
                  <a:stretch>
                    <a:fillRect/>
                  </a:stretch>
                </a:blipFill>
                <a:latin typeface="叶根友刀锋黑草" panose="02010601030101010101" pitchFamily="2" charset="-122"/>
                <a:ea typeface="叶根友刀锋黑草" panose="02010601030101010101" pitchFamily="2" charset="-122"/>
                <a:sym typeface="+mn-lt"/>
              </a:rPr>
              <a:t>65%</a:t>
            </a:r>
          </a:p>
        </p:txBody>
      </p:sp>
      <p:graphicFrame>
        <p:nvGraphicFramePr>
          <p:cNvPr id="8" name="图表 7">
            <a:extLst>
              <a:ext uri="{FF2B5EF4-FFF2-40B4-BE49-F238E27FC236}">
                <a16:creationId xmlns:a16="http://schemas.microsoft.com/office/drawing/2014/main" xmlns="" id="{A7AE5590-91E8-416B-8C03-B46DF940B341}"/>
              </a:ext>
            </a:extLst>
          </p:cNvPr>
          <p:cNvGraphicFramePr/>
          <p:nvPr>
            <p:extLst>
              <p:ext uri="{D42A27DB-BD31-4B8C-83A1-F6EECF244321}">
                <p14:modId xmlns:p14="http://schemas.microsoft.com/office/powerpoint/2010/main" val="162749265"/>
              </p:ext>
            </p:extLst>
          </p:nvPr>
        </p:nvGraphicFramePr>
        <p:xfrm>
          <a:off x="887376" y="2150864"/>
          <a:ext cx="1754514" cy="1692000"/>
        </p:xfrm>
        <a:graphic>
          <a:graphicData uri="http://schemas.openxmlformats.org/drawingml/2006/chart">
            <c:chart xmlns:c="http://schemas.openxmlformats.org/drawingml/2006/chart" xmlns:r="http://schemas.openxmlformats.org/officeDocument/2006/relationships" r:id="rId4"/>
          </a:graphicData>
        </a:graphic>
      </p:graphicFrame>
      <p:cxnSp>
        <p:nvCxnSpPr>
          <p:cNvPr id="9" name="直接连接符 8">
            <a:extLst>
              <a:ext uri="{FF2B5EF4-FFF2-40B4-BE49-F238E27FC236}">
                <a16:creationId xmlns:a16="http://schemas.microsoft.com/office/drawing/2014/main" xmlns="" id="{DBA67283-9C51-4D6A-B545-5C2424543646}"/>
              </a:ext>
            </a:extLst>
          </p:cNvPr>
          <p:cNvCxnSpPr/>
          <p:nvPr/>
        </p:nvCxnSpPr>
        <p:spPr>
          <a:xfrm>
            <a:off x="2347029" y="3605944"/>
            <a:ext cx="237609" cy="325074"/>
          </a:xfrm>
          <a:prstGeom prst="line">
            <a:avLst/>
          </a:prstGeom>
          <a:ln>
            <a:solidFill>
              <a:srgbClr val="E3BA43"/>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D53AABF8-EF60-466F-9CA3-2C978A25B289}"/>
              </a:ext>
            </a:extLst>
          </p:cNvPr>
          <p:cNvSpPr/>
          <p:nvPr/>
        </p:nvSpPr>
        <p:spPr>
          <a:xfrm>
            <a:off x="2433052" y="3851594"/>
            <a:ext cx="962123" cy="58477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3200" dirty="0">
                <a:blipFill>
                  <a:blip r:embed="rId3"/>
                  <a:stretch>
                    <a:fillRect/>
                  </a:stretch>
                </a:blipFill>
                <a:latin typeface="叶根友刀锋黑草" panose="02010601030101010101" pitchFamily="2" charset="-122"/>
                <a:ea typeface="叶根友刀锋黑草" panose="02010601030101010101" pitchFamily="2" charset="-122"/>
                <a:sym typeface="+mn-lt"/>
              </a:rPr>
              <a:t>35%</a:t>
            </a:r>
            <a:endParaRPr lang="zh-CN" altLang="en-US" sz="3200" dirty="0">
              <a:blipFill>
                <a:blip r:embed="rId3"/>
                <a:stretch>
                  <a:fillRect/>
                </a:stretch>
              </a:blipFill>
              <a:latin typeface="叶根友刀锋黑草" panose="02010601030101010101" pitchFamily="2" charset="-122"/>
              <a:ea typeface="叶根友刀锋黑草" panose="02010601030101010101" pitchFamily="2" charset="-122"/>
              <a:sym typeface="+mn-lt"/>
            </a:endParaRPr>
          </a:p>
        </p:txBody>
      </p:sp>
      <p:sp>
        <p:nvSpPr>
          <p:cNvPr id="12" name="同心圆 7">
            <a:extLst>
              <a:ext uri="{FF2B5EF4-FFF2-40B4-BE49-F238E27FC236}">
                <a16:creationId xmlns:a16="http://schemas.microsoft.com/office/drawing/2014/main" xmlns="" id="{F689A1FF-FC44-41B7-9BDF-1908C4232636}"/>
              </a:ext>
            </a:extLst>
          </p:cNvPr>
          <p:cNvSpPr>
            <a:spLocks noChangeAspect="1"/>
          </p:cNvSpPr>
          <p:nvPr/>
        </p:nvSpPr>
        <p:spPr>
          <a:xfrm>
            <a:off x="3726245" y="2312864"/>
            <a:ext cx="1383456" cy="1368000"/>
          </a:xfrm>
          <a:prstGeom prst="donut">
            <a:avLst>
              <a:gd name="adj" fmla="val 2519"/>
            </a:avLst>
          </a:prstGeom>
          <a:blipFill>
            <a:blip r:embed="rId3"/>
            <a:stretch>
              <a:fillRect l="-63328" r="-633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sz="1100" b="0" i="0" u="none" strike="noStrike" kern="0" cap="none" spc="0" normalizeH="0" baseline="0" noProof="0">
              <a:ln>
                <a:noFill/>
              </a:ln>
              <a:solidFill>
                <a:schemeClr val="lt1"/>
              </a:solidFill>
              <a:effectLst/>
              <a:uLnTx/>
              <a:uFillTx/>
              <a:cs typeface="+mn-ea"/>
              <a:sym typeface="+mn-lt"/>
            </a:endParaRPr>
          </a:p>
        </p:txBody>
      </p:sp>
      <p:sp>
        <p:nvSpPr>
          <p:cNvPr id="13" name="矩形 12">
            <a:extLst>
              <a:ext uri="{FF2B5EF4-FFF2-40B4-BE49-F238E27FC236}">
                <a16:creationId xmlns:a16="http://schemas.microsoft.com/office/drawing/2014/main" xmlns="" id="{3CFB8B18-0E2F-4442-821F-718005F8B3B9}"/>
              </a:ext>
            </a:extLst>
          </p:cNvPr>
          <p:cNvSpPr/>
          <p:nvPr/>
        </p:nvSpPr>
        <p:spPr>
          <a:xfrm>
            <a:off x="4057810" y="2795655"/>
            <a:ext cx="772857" cy="424732"/>
          </a:xfrm>
          <a:prstGeom prst="rect">
            <a:avLst/>
          </a:prstGeom>
        </p:spPr>
        <p:txBody>
          <a:bodyPr wrap="square">
            <a:spAutoFit/>
          </a:bodyPr>
          <a:lstStyle/>
          <a:p>
            <a:pPr algn="ctr">
              <a:lnSpc>
                <a:spcPct val="120000"/>
              </a:lnSpc>
              <a:defRPr/>
            </a:pPr>
            <a:r>
              <a:rPr lang="en-US" altLang="zh-CN" dirty="0">
                <a:blipFill>
                  <a:blip r:embed="rId3"/>
                  <a:stretch>
                    <a:fillRect/>
                  </a:stretch>
                </a:blipFill>
                <a:latin typeface="叶根友刀锋黑草" panose="02010601030101010101" pitchFamily="2" charset="-122"/>
                <a:ea typeface="叶根友刀锋黑草" panose="02010601030101010101" pitchFamily="2" charset="-122"/>
                <a:sym typeface="+mn-lt"/>
              </a:rPr>
              <a:t>50%</a:t>
            </a:r>
          </a:p>
        </p:txBody>
      </p:sp>
      <p:graphicFrame>
        <p:nvGraphicFramePr>
          <p:cNvPr id="14" name="图表 13">
            <a:extLst>
              <a:ext uri="{FF2B5EF4-FFF2-40B4-BE49-F238E27FC236}">
                <a16:creationId xmlns:a16="http://schemas.microsoft.com/office/drawing/2014/main" xmlns="" id="{CC46AC39-9DE2-4E4D-AAF5-907FBDCBFB32}"/>
              </a:ext>
            </a:extLst>
          </p:cNvPr>
          <p:cNvGraphicFramePr/>
          <p:nvPr>
            <p:extLst>
              <p:ext uri="{D42A27DB-BD31-4B8C-83A1-F6EECF244321}">
                <p14:modId xmlns:p14="http://schemas.microsoft.com/office/powerpoint/2010/main" val="2883100050"/>
              </p:ext>
            </p:extLst>
          </p:nvPr>
        </p:nvGraphicFramePr>
        <p:xfrm>
          <a:off x="3540716" y="2150864"/>
          <a:ext cx="1754514" cy="1692000"/>
        </p:xfrm>
        <a:graphic>
          <a:graphicData uri="http://schemas.openxmlformats.org/drawingml/2006/chart">
            <c:chart xmlns:c="http://schemas.openxmlformats.org/drawingml/2006/chart" xmlns:r="http://schemas.openxmlformats.org/officeDocument/2006/relationships" r:id="rId5"/>
          </a:graphicData>
        </a:graphic>
      </p:graphicFrame>
      <p:cxnSp>
        <p:nvCxnSpPr>
          <p:cNvPr id="15" name="直接连接符 14">
            <a:extLst>
              <a:ext uri="{FF2B5EF4-FFF2-40B4-BE49-F238E27FC236}">
                <a16:creationId xmlns:a16="http://schemas.microsoft.com/office/drawing/2014/main" xmlns="" id="{9B2B8F98-2CA0-41C0-8DE8-3F3BCEC1ACF6}"/>
              </a:ext>
            </a:extLst>
          </p:cNvPr>
          <p:cNvCxnSpPr/>
          <p:nvPr/>
        </p:nvCxnSpPr>
        <p:spPr>
          <a:xfrm>
            <a:off x="4982465" y="3618644"/>
            <a:ext cx="237609" cy="325074"/>
          </a:xfrm>
          <a:prstGeom prst="line">
            <a:avLst/>
          </a:prstGeom>
          <a:ln>
            <a:solidFill>
              <a:srgbClr val="E3BA43"/>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76F57818-F01C-42D8-B1DE-28B1C011E685}"/>
              </a:ext>
            </a:extLst>
          </p:cNvPr>
          <p:cNvSpPr/>
          <p:nvPr/>
        </p:nvSpPr>
        <p:spPr>
          <a:xfrm>
            <a:off x="5101076" y="3851594"/>
            <a:ext cx="864339" cy="523220"/>
          </a:xfrm>
          <a:prstGeom prst="rect">
            <a:avLst/>
          </a:prstGeom>
        </p:spPr>
        <p:txBody>
          <a:bodyPr wrap="none">
            <a:spAutoFit/>
          </a:bodyPr>
          <a:lstStyle/>
          <a:p>
            <a:pPr algn="ctr">
              <a:defRPr/>
            </a:pPr>
            <a:r>
              <a:rPr lang="en-US" altLang="zh-CN" sz="2800" dirty="0">
                <a:blipFill>
                  <a:blip r:embed="rId3"/>
                  <a:stretch>
                    <a:fillRect/>
                  </a:stretch>
                </a:blipFill>
                <a:latin typeface="叶根友刀锋黑草" panose="02010601030101010101" pitchFamily="2" charset="-122"/>
                <a:ea typeface="叶根友刀锋黑草" panose="02010601030101010101" pitchFamily="2" charset="-122"/>
                <a:sym typeface="+mn-lt"/>
              </a:rPr>
              <a:t>50%</a:t>
            </a:r>
            <a:endParaRPr lang="zh-CN" altLang="en-US" sz="2800" dirty="0">
              <a:blipFill>
                <a:blip r:embed="rId3"/>
                <a:stretch>
                  <a:fillRect/>
                </a:stretch>
              </a:blipFill>
              <a:latin typeface="叶根友刀锋黑草" panose="02010601030101010101" pitchFamily="2" charset="-122"/>
              <a:ea typeface="叶根友刀锋黑草" panose="02010601030101010101" pitchFamily="2" charset="-122"/>
              <a:sym typeface="+mn-lt"/>
            </a:endParaRPr>
          </a:p>
        </p:txBody>
      </p:sp>
      <p:sp>
        <p:nvSpPr>
          <p:cNvPr id="17" name="同心圆 9">
            <a:extLst>
              <a:ext uri="{FF2B5EF4-FFF2-40B4-BE49-F238E27FC236}">
                <a16:creationId xmlns:a16="http://schemas.microsoft.com/office/drawing/2014/main" xmlns="" id="{B0FF87AB-D957-4B47-A953-9058D5113C76}"/>
              </a:ext>
            </a:extLst>
          </p:cNvPr>
          <p:cNvSpPr>
            <a:spLocks noChangeAspect="1"/>
          </p:cNvSpPr>
          <p:nvPr/>
        </p:nvSpPr>
        <p:spPr>
          <a:xfrm>
            <a:off x="6329347" y="2312864"/>
            <a:ext cx="1383456" cy="1368000"/>
          </a:xfrm>
          <a:prstGeom prst="donut">
            <a:avLst>
              <a:gd name="adj" fmla="val 2519"/>
            </a:avLst>
          </a:prstGeom>
          <a:blipFill>
            <a:blip r:embed="rId3"/>
            <a:stretch>
              <a:fillRect l="-63328" r="-633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sz="1100" b="0" i="0" u="none" strike="noStrike" kern="0" cap="none" spc="0" normalizeH="0" baseline="0" noProof="0">
              <a:ln>
                <a:noFill/>
              </a:ln>
              <a:solidFill>
                <a:schemeClr val="lt1"/>
              </a:solidFill>
              <a:effectLst/>
              <a:uLnTx/>
              <a:uFillTx/>
              <a:cs typeface="+mn-ea"/>
              <a:sym typeface="+mn-lt"/>
            </a:endParaRPr>
          </a:p>
        </p:txBody>
      </p:sp>
      <p:sp>
        <p:nvSpPr>
          <p:cNvPr id="18" name="矩形 17">
            <a:extLst>
              <a:ext uri="{FF2B5EF4-FFF2-40B4-BE49-F238E27FC236}">
                <a16:creationId xmlns:a16="http://schemas.microsoft.com/office/drawing/2014/main" xmlns="" id="{E7B6A02F-C29D-492B-B6FE-D32EE7AB2CD3}"/>
              </a:ext>
            </a:extLst>
          </p:cNvPr>
          <p:cNvSpPr/>
          <p:nvPr/>
        </p:nvSpPr>
        <p:spPr>
          <a:xfrm>
            <a:off x="6709925" y="2784498"/>
            <a:ext cx="622300" cy="424732"/>
          </a:xfrm>
          <a:prstGeom prst="rect">
            <a:avLst/>
          </a:prstGeom>
        </p:spPr>
        <p:txBody>
          <a:bodyPr wrap="square">
            <a:spAutoFit/>
          </a:bodyPr>
          <a:lstStyle/>
          <a:p>
            <a:pPr algn="ctr">
              <a:lnSpc>
                <a:spcPct val="120000"/>
              </a:lnSpc>
              <a:defRPr/>
            </a:pPr>
            <a:r>
              <a:rPr lang="en-US" altLang="zh-CN" dirty="0">
                <a:blipFill>
                  <a:blip r:embed="rId3"/>
                  <a:stretch>
                    <a:fillRect/>
                  </a:stretch>
                </a:blipFill>
                <a:latin typeface="叶根友刀锋黑草" panose="02010601030101010101" pitchFamily="2" charset="-122"/>
                <a:ea typeface="叶根友刀锋黑草" panose="02010601030101010101" pitchFamily="2" charset="-122"/>
                <a:sym typeface="+mn-lt"/>
              </a:rPr>
              <a:t>35%</a:t>
            </a:r>
          </a:p>
        </p:txBody>
      </p:sp>
      <p:graphicFrame>
        <p:nvGraphicFramePr>
          <p:cNvPr id="19" name="图表 18">
            <a:extLst>
              <a:ext uri="{FF2B5EF4-FFF2-40B4-BE49-F238E27FC236}">
                <a16:creationId xmlns:a16="http://schemas.microsoft.com/office/drawing/2014/main" xmlns="" id="{642836F4-A792-42AC-88A4-576EE9E2C646}"/>
              </a:ext>
            </a:extLst>
          </p:cNvPr>
          <p:cNvGraphicFramePr>
            <a:graphicFrameLocks noChangeAspect="1"/>
          </p:cNvGraphicFramePr>
          <p:nvPr>
            <p:extLst>
              <p:ext uri="{D42A27DB-BD31-4B8C-83A1-F6EECF244321}">
                <p14:modId xmlns:p14="http://schemas.microsoft.com/office/powerpoint/2010/main" val="931445086"/>
              </p:ext>
            </p:extLst>
          </p:nvPr>
        </p:nvGraphicFramePr>
        <p:xfrm>
          <a:off x="6143818" y="2150864"/>
          <a:ext cx="1754514" cy="1692000"/>
        </p:xfrm>
        <a:graphic>
          <a:graphicData uri="http://schemas.openxmlformats.org/drawingml/2006/chart">
            <c:chart xmlns:c="http://schemas.openxmlformats.org/drawingml/2006/chart" xmlns:r="http://schemas.openxmlformats.org/officeDocument/2006/relationships" r:id="rId6"/>
          </a:graphicData>
        </a:graphic>
      </p:graphicFrame>
      <p:cxnSp>
        <p:nvCxnSpPr>
          <p:cNvPr id="20" name="直接连接符 19">
            <a:extLst>
              <a:ext uri="{FF2B5EF4-FFF2-40B4-BE49-F238E27FC236}">
                <a16:creationId xmlns:a16="http://schemas.microsoft.com/office/drawing/2014/main" xmlns="" id="{648069A1-BAC3-4729-B9B0-0D742830E344}"/>
              </a:ext>
            </a:extLst>
          </p:cNvPr>
          <p:cNvCxnSpPr/>
          <p:nvPr/>
        </p:nvCxnSpPr>
        <p:spPr>
          <a:xfrm>
            <a:off x="7658300" y="3591665"/>
            <a:ext cx="237609" cy="325074"/>
          </a:xfrm>
          <a:prstGeom prst="line">
            <a:avLst/>
          </a:prstGeom>
          <a:ln>
            <a:solidFill>
              <a:srgbClr val="E3BA43"/>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1DB41F10-897E-4FD6-805B-B7CCD956405C}"/>
              </a:ext>
            </a:extLst>
          </p:cNvPr>
          <p:cNvSpPr/>
          <p:nvPr/>
        </p:nvSpPr>
        <p:spPr>
          <a:xfrm>
            <a:off x="7783183" y="3851594"/>
            <a:ext cx="864339" cy="523220"/>
          </a:xfrm>
          <a:prstGeom prst="rect">
            <a:avLst/>
          </a:prstGeom>
        </p:spPr>
        <p:txBody>
          <a:bodyPr wrap="none">
            <a:spAutoFit/>
          </a:bodyPr>
          <a:lstStyle/>
          <a:p>
            <a:pPr algn="ctr">
              <a:defRPr/>
            </a:pPr>
            <a:r>
              <a:rPr lang="en-US" altLang="zh-CN" sz="2800" dirty="0">
                <a:blipFill>
                  <a:blip r:embed="rId3"/>
                  <a:stretch>
                    <a:fillRect/>
                  </a:stretch>
                </a:blipFill>
                <a:latin typeface="叶根友刀锋黑草" panose="02010601030101010101" pitchFamily="2" charset="-122"/>
                <a:ea typeface="叶根友刀锋黑草" panose="02010601030101010101" pitchFamily="2" charset="-122"/>
                <a:sym typeface="+mn-lt"/>
              </a:rPr>
              <a:t>65%</a:t>
            </a:r>
            <a:endParaRPr lang="zh-CN" altLang="en-US" sz="2800" dirty="0">
              <a:blipFill>
                <a:blip r:embed="rId3"/>
                <a:stretch>
                  <a:fillRect/>
                </a:stretch>
              </a:blipFill>
              <a:latin typeface="叶根友刀锋黑草" panose="02010601030101010101" pitchFamily="2" charset="-122"/>
              <a:ea typeface="叶根友刀锋黑草" panose="02010601030101010101" pitchFamily="2" charset="-122"/>
              <a:sym typeface="+mn-lt"/>
            </a:endParaRPr>
          </a:p>
        </p:txBody>
      </p:sp>
      <p:sp>
        <p:nvSpPr>
          <p:cNvPr id="22" name="同心圆 16">
            <a:extLst>
              <a:ext uri="{FF2B5EF4-FFF2-40B4-BE49-F238E27FC236}">
                <a16:creationId xmlns:a16="http://schemas.microsoft.com/office/drawing/2014/main" xmlns="" id="{30DC043A-200E-4906-9ADD-1DA8C2098360}"/>
              </a:ext>
            </a:extLst>
          </p:cNvPr>
          <p:cNvSpPr>
            <a:spLocks noChangeAspect="1"/>
          </p:cNvSpPr>
          <p:nvPr/>
        </p:nvSpPr>
        <p:spPr>
          <a:xfrm>
            <a:off x="8966569" y="2312864"/>
            <a:ext cx="1383456" cy="1368000"/>
          </a:xfrm>
          <a:prstGeom prst="donut">
            <a:avLst>
              <a:gd name="adj" fmla="val 251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sz="1100" b="0" i="0" u="none" strike="noStrike" kern="0" cap="none" spc="0" normalizeH="0" baseline="0" noProof="0">
              <a:ln>
                <a:noFill/>
              </a:ln>
              <a:solidFill>
                <a:schemeClr val="lt1"/>
              </a:solidFill>
              <a:effectLst/>
              <a:uLnTx/>
              <a:uFillTx/>
              <a:cs typeface="+mn-ea"/>
              <a:sym typeface="+mn-lt"/>
            </a:endParaRPr>
          </a:p>
        </p:txBody>
      </p:sp>
      <p:sp>
        <p:nvSpPr>
          <p:cNvPr id="23" name="矩形 22">
            <a:extLst>
              <a:ext uri="{FF2B5EF4-FFF2-40B4-BE49-F238E27FC236}">
                <a16:creationId xmlns:a16="http://schemas.microsoft.com/office/drawing/2014/main" xmlns="" id="{70582EEE-029A-4803-BAB7-2D71965BBFBC}"/>
              </a:ext>
            </a:extLst>
          </p:cNvPr>
          <p:cNvSpPr/>
          <p:nvPr/>
        </p:nvSpPr>
        <p:spPr>
          <a:xfrm>
            <a:off x="9206984" y="2795655"/>
            <a:ext cx="902626" cy="402418"/>
          </a:xfrm>
          <a:prstGeom prst="rect">
            <a:avLst/>
          </a:prstGeom>
        </p:spPr>
        <p:txBody>
          <a:bodyPr wrap="square">
            <a:spAutoFit/>
          </a:bodyPr>
          <a:lstStyle/>
          <a:p>
            <a:pPr marR="0" lvl="0" indent="0" algn="ctr" fontAlgn="auto">
              <a:lnSpc>
                <a:spcPct val="120000"/>
              </a:lnSpc>
              <a:spcBef>
                <a:spcPts val="0"/>
              </a:spcBef>
              <a:spcAft>
                <a:spcPts val="0"/>
              </a:spcAft>
              <a:buClrTx/>
              <a:buSzTx/>
              <a:buFontTx/>
              <a:buNone/>
              <a:tabLst/>
              <a:defRPr/>
            </a:pPr>
            <a:r>
              <a:rPr lang="en-US" altLang="zh-CN" dirty="0">
                <a:blipFill>
                  <a:blip r:embed="rId3"/>
                  <a:stretch>
                    <a:fillRect/>
                  </a:stretch>
                </a:blipFill>
                <a:latin typeface="叶根友刀锋黑草" panose="02010601030101010101" pitchFamily="2" charset="-122"/>
                <a:ea typeface="叶根友刀锋黑草" panose="02010601030101010101" pitchFamily="2" charset="-122"/>
                <a:sym typeface="+mn-lt"/>
              </a:rPr>
              <a:t>20%</a:t>
            </a:r>
          </a:p>
        </p:txBody>
      </p:sp>
      <p:graphicFrame>
        <p:nvGraphicFramePr>
          <p:cNvPr id="24" name="图表 23">
            <a:extLst>
              <a:ext uri="{FF2B5EF4-FFF2-40B4-BE49-F238E27FC236}">
                <a16:creationId xmlns:a16="http://schemas.microsoft.com/office/drawing/2014/main" xmlns="" id="{8979BDAA-BF32-482C-A81E-86108E9A8BD3}"/>
              </a:ext>
            </a:extLst>
          </p:cNvPr>
          <p:cNvGraphicFramePr/>
          <p:nvPr>
            <p:extLst>
              <p:ext uri="{D42A27DB-BD31-4B8C-83A1-F6EECF244321}">
                <p14:modId xmlns:p14="http://schemas.microsoft.com/office/powerpoint/2010/main" val="3523744078"/>
              </p:ext>
            </p:extLst>
          </p:nvPr>
        </p:nvGraphicFramePr>
        <p:xfrm>
          <a:off x="8781040" y="2150864"/>
          <a:ext cx="1754514" cy="1692000"/>
        </p:xfrm>
        <a:graphic>
          <a:graphicData uri="http://schemas.openxmlformats.org/drawingml/2006/chart">
            <c:chart xmlns:c="http://schemas.openxmlformats.org/drawingml/2006/chart" xmlns:r="http://schemas.openxmlformats.org/officeDocument/2006/relationships" r:id="rId7"/>
          </a:graphicData>
        </a:graphic>
      </p:graphicFrame>
      <p:cxnSp>
        <p:nvCxnSpPr>
          <p:cNvPr id="25" name="直接连接符 24">
            <a:extLst>
              <a:ext uri="{FF2B5EF4-FFF2-40B4-BE49-F238E27FC236}">
                <a16:creationId xmlns:a16="http://schemas.microsoft.com/office/drawing/2014/main" xmlns="" id="{0F8F0649-F699-4269-909F-9D0A9B5A87C7}"/>
              </a:ext>
            </a:extLst>
          </p:cNvPr>
          <p:cNvCxnSpPr/>
          <p:nvPr/>
        </p:nvCxnSpPr>
        <p:spPr>
          <a:xfrm>
            <a:off x="10327205" y="3460223"/>
            <a:ext cx="237609" cy="325074"/>
          </a:xfrm>
          <a:prstGeom prst="line">
            <a:avLst/>
          </a:prstGeom>
          <a:ln>
            <a:solidFill>
              <a:srgbClr val="E3BA43"/>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0E18C8E-E84A-40B5-8D01-D9FAAD2C30E9}"/>
              </a:ext>
            </a:extLst>
          </p:cNvPr>
          <p:cNvSpPr/>
          <p:nvPr/>
        </p:nvSpPr>
        <p:spPr>
          <a:xfrm>
            <a:off x="10468020" y="3851594"/>
            <a:ext cx="864339" cy="523220"/>
          </a:xfrm>
          <a:prstGeom prst="rect">
            <a:avLst/>
          </a:prstGeom>
          <a:ln>
            <a:noFill/>
          </a:ln>
        </p:spPr>
        <p:txBody>
          <a:bodyPr wrap="none">
            <a:spAutoFit/>
          </a:bodyPr>
          <a:lstStyle/>
          <a:p>
            <a:pPr algn="ctr">
              <a:defRPr/>
            </a:pPr>
            <a:r>
              <a:rPr lang="en-US" altLang="zh-CN" sz="2800" dirty="0">
                <a:blipFill>
                  <a:blip r:embed="rId3"/>
                  <a:stretch>
                    <a:fillRect/>
                  </a:stretch>
                </a:blipFill>
                <a:latin typeface="叶根友刀锋黑草" panose="02010601030101010101" pitchFamily="2" charset="-122"/>
                <a:ea typeface="叶根友刀锋黑草" panose="02010601030101010101" pitchFamily="2" charset="-122"/>
                <a:sym typeface="+mn-lt"/>
              </a:rPr>
              <a:t>80%</a:t>
            </a:r>
            <a:endParaRPr lang="zh-CN" altLang="en-US" sz="2800" dirty="0">
              <a:blipFill>
                <a:blip r:embed="rId3"/>
                <a:stretch>
                  <a:fillRect/>
                </a:stretch>
              </a:blipFill>
              <a:latin typeface="叶根友刀锋黑草" panose="02010601030101010101" pitchFamily="2" charset="-122"/>
              <a:ea typeface="叶根友刀锋黑草" panose="02010601030101010101" pitchFamily="2" charset="-122"/>
              <a:sym typeface="+mn-lt"/>
            </a:endParaRPr>
          </a:p>
        </p:txBody>
      </p:sp>
      <p:sp>
        <p:nvSpPr>
          <p:cNvPr id="27" name="矩形 26">
            <a:extLst>
              <a:ext uri="{FF2B5EF4-FFF2-40B4-BE49-F238E27FC236}">
                <a16:creationId xmlns:a16="http://schemas.microsoft.com/office/drawing/2014/main" xmlns="" id="{67D1B1F2-5D39-44BE-8734-33A8ED3C2832}"/>
              </a:ext>
            </a:extLst>
          </p:cNvPr>
          <p:cNvSpPr/>
          <p:nvPr/>
        </p:nvSpPr>
        <p:spPr>
          <a:xfrm>
            <a:off x="749300" y="5491995"/>
            <a:ext cx="10896600" cy="523220"/>
          </a:xfrm>
          <a:prstGeom prst="rect">
            <a:avLst/>
          </a:prstGeom>
        </p:spPr>
        <p:txBody>
          <a:bodyPr wrap="square">
            <a:spAutoFit/>
          </a:bodyPr>
          <a:lstStyle/>
          <a:p>
            <a:pPr algn="ctr" defTabSz="609585"/>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Lorem Ipsum has been the industry's standard dummy text ever since the 1500s, when an unknown printer took a galley of type and scrambled it to make a type specimen book. </a:t>
            </a:r>
          </a:p>
        </p:txBody>
      </p:sp>
      <p:sp>
        <p:nvSpPr>
          <p:cNvPr id="28" name="矩形 27">
            <a:extLst>
              <a:ext uri="{FF2B5EF4-FFF2-40B4-BE49-F238E27FC236}">
                <a16:creationId xmlns:a16="http://schemas.microsoft.com/office/drawing/2014/main" xmlns="" id="{29502CEC-5791-4939-B8E7-D753AF2549CD}"/>
              </a:ext>
            </a:extLst>
          </p:cNvPr>
          <p:cNvSpPr/>
          <p:nvPr/>
        </p:nvSpPr>
        <p:spPr>
          <a:xfrm>
            <a:off x="3047999" y="1360561"/>
            <a:ext cx="6096000" cy="584775"/>
          </a:xfrm>
          <a:prstGeom prst="rect">
            <a:avLst/>
          </a:prstGeom>
        </p:spPr>
        <p:txBody>
          <a:bodyPr>
            <a:spAutoFit/>
          </a:bodyPr>
          <a:lstStyle/>
          <a:p>
            <a:pPr algn="ctr" defTabSz="609585"/>
            <a:r>
              <a:rPr lang="en-US" altLang="zh-CN" sz="1600" dirty="0">
                <a:blipFill>
                  <a:blip r:embed="rId3"/>
                  <a:stretch>
                    <a:fillRect/>
                  </a:stretch>
                </a:blipFill>
                <a:latin typeface="叶根友刀锋黑草" panose="02010601030101010101" pitchFamily="2" charset="-122"/>
                <a:ea typeface="叶根友刀锋黑草" panose="02010601030101010101" pitchFamily="2" charset="-122"/>
              </a:rPr>
              <a:t>Lorem Ipsum is simply dummy text of the printing and typesetting industry. </a:t>
            </a:r>
          </a:p>
        </p:txBody>
      </p:sp>
      <p:cxnSp>
        <p:nvCxnSpPr>
          <p:cNvPr id="30" name="直接连接符 29">
            <a:extLst>
              <a:ext uri="{FF2B5EF4-FFF2-40B4-BE49-F238E27FC236}">
                <a16:creationId xmlns:a16="http://schemas.microsoft.com/office/drawing/2014/main" xmlns="" id="{F7F3D0A8-6A27-4D1E-B377-31C7E4E1AF1D}"/>
              </a:ext>
            </a:extLst>
          </p:cNvPr>
          <p:cNvCxnSpPr>
            <a:cxnSpLocks/>
          </p:cNvCxnSpPr>
          <p:nvPr/>
        </p:nvCxnSpPr>
        <p:spPr>
          <a:xfrm>
            <a:off x="719138" y="5359400"/>
            <a:ext cx="10753723" cy="0"/>
          </a:xfrm>
          <a:prstGeom prst="line">
            <a:avLst/>
          </a:prstGeom>
          <a:ln>
            <a:solidFill>
              <a:srgbClr val="BA91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05189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decel="50000"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1" presetClass="entr" presetSubtype="1" fill="hold" grpId="0" nodeType="withEffect">
                                      <p:stCondLst>
                                        <p:cond delay="125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500"/>
                                            <p:tgtEl>
                                              <p:spTgt spid="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22" presetClass="entr" presetSubtype="8" fill="hold" nodeType="withEffect">
                                      <p:stCondLst>
                                        <p:cond delay="200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250"/>
                                            <p:tgtEl>
                                              <p:spTgt spid="9"/>
                                            </p:tgtEl>
                                          </p:cBhvr>
                                        </p:animEffect>
                                      </p:childTnLst>
                                    </p:cTn>
                                  </p:par>
                                  <p:par>
                                    <p:cTn id="34" presetID="47" presetClass="entr" presetSubtype="0" fill="hold" grpId="0" nodeType="withEffect">
                                      <p:stCondLst>
                                        <p:cond delay="22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350"/>
                                            <p:tgtEl>
                                              <p:spTgt spid="10"/>
                                            </p:tgtEl>
                                          </p:cBhvr>
                                        </p:animEffect>
                                        <p:anim calcmode="lin" valueType="num">
                                          <p:cBhvr>
                                            <p:cTn id="37" dur="350" fill="hold"/>
                                            <p:tgtEl>
                                              <p:spTgt spid="10"/>
                                            </p:tgtEl>
                                            <p:attrNameLst>
                                              <p:attrName>ppt_x</p:attrName>
                                            </p:attrNameLst>
                                          </p:cBhvr>
                                          <p:tavLst>
                                            <p:tav tm="0">
                                              <p:val>
                                                <p:strVal val="#ppt_x"/>
                                              </p:val>
                                            </p:tav>
                                            <p:tav tm="100000">
                                              <p:val>
                                                <p:strVal val="#ppt_x"/>
                                              </p:val>
                                            </p:tav>
                                          </p:tavLst>
                                        </p:anim>
                                        <p:anim calcmode="lin" valueType="num">
                                          <p:cBhvr>
                                            <p:cTn id="38" dur="350" fill="hold"/>
                                            <p:tgtEl>
                                              <p:spTgt spid="10"/>
                                            </p:tgtEl>
                                            <p:attrNameLst>
                                              <p:attrName>ppt_y</p:attrName>
                                            </p:attrNameLst>
                                          </p:cBhvr>
                                          <p:tavLst>
                                            <p:tav tm="0">
                                              <p:val>
                                                <p:strVal val="#ppt_y-.1"/>
                                              </p:val>
                                            </p:tav>
                                            <p:tav tm="100000">
                                              <p:val>
                                                <p:strVal val="#ppt_y"/>
                                              </p:val>
                                            </p:tav>
                                          </p:tavLst>
                                        </p:anim>
                                      </p:childTnLst>
                                    </p:cTn>
                                  </p:par>
                                  <p:par>
                                    <p:cTn id="39" presetID="53" presetClass="entr" presetSubtype="16" fill="hold" grpId="0" nodeType="withEffect">
                                      <p:stCondLst>
                                        <p:cond delay="2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21" presetClass="entr" presetSubtype="1" fill="hold" grpId="0" nodeType="withEffect">
                                      <p:stCondLst>
                                        <p:cond delay="275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500"/>
                                            <p:tgtEl>
                                              <p:spTgt spid="14"/>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22" presetClass="entr" presetSubtype="8" fill="hold" nodeType="withEffect">
                                      <p:stCondLst>
                                        <p:cond delay="350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250"/>
                                            <p:tgtEl>
                                              <p:spTgt spid="15"/>
                                            </p:tgtEl>
                                          </p:cBhvr>
                                        </p:animEffect>
                                      </p:childTnLst>
                                    </p:cTn>
                                  </p:par>
                                  <p:par>
                                    <p:cTn id="55" presetID="47" presetClass="entr" presetSubtype="0" fill="hold" grpId="0" nodeType="withEffect">
                                      <p:stCondLst>
                                        <p:cond delay="375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350"/>
                                            <p:tgtEl>
                                              <p:spTgt spid="16"/>
                                            </p:tgtEl>
                                          </p:cBhvr>
                                        </p:animEffect>
                                        <p:anim calcmode="lin" valueType="num">
                                          <p:cBhvr>
                                            <p:cTn id="58" dur="350" fill="hold"/>
                                            <p:tgtEl>
                                              <p:spTgt spid="16"/>
                                            </p:tgtEl>
                                            <p:attrNameLst>
                                              <p:attrName>ppt_x</p:attrName>
                                            </p:attrNameLst>
                                          </p:cBhvr>
                                          <p:tavLst>
                                            <p:tav tm="0">
                                              <p:val>
                                                <p:strVal val="#ppt_x"/>
                                              </p:val>
                                            </p:tav>
                                            <p:tav tm="100000">
                                              <p:val>
                                                <p:strVal val="#ppt_x"/>
                                              </p:val>
                                            </p:tav>
                                          </p:tavLst>
                                        </p:anim>
                                        <p:anim calcmode="lin" valueType="num">
                                          <p:cBhvr>
                                            <p:cTn id="59" dur="350" fill="hold"/>
                                            <p:tgtEl>
                                              <p:spTgt spid="16"/>
                                            </p:tgtEl>
                                            <p:attrNameLst>
                                              <p:attrName>ppt_y</p:attrName>
                                            </p:attrNameLst>
                                          </p:cBhvr>
                                          <p:tavLst>
                                            <p:tav tm="0">
                                              <p:val>
                                                <p:strVal val="#ppt_y-.1"/>
                                              </p:val>
                                            </p:tav>
                                            <p:tav tm="100000">
                                              <p:val>
                                                <p:strVal val="#ppt_y"/>
                                              </p:val>
                                            </p:tav>
                                          </p:tavLst>
                                        </p:anim>
                                      </p:childTnLst>
                                    </p:cTn>
                                  </p:par>
                                  <p:par>
                                    <p:cTn id="60" presetID="53" presetClass="entr" presetSubtype="16" fill="hold" grpId="0" nodeType="withEffect">
                                      <p:stCondLst>
                                        <p:cond delay="400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21" presetClass="entr" presetSubtype="1" fill="hold" grpId="0" nodeType="withEffect">
                                      <p:stCondLst>
                                        <p:cond delay="4250"/>
                                      </p:stCondLst>
                                      <p:childTnLst>
                                        <p:set>
                                          <p:cBhvr>
                                            <p:cTn id="66" dur="1" fill="hold">
                                              <p:stCondLst>
                                                <p:cond delay="0"/>
                                              </p:stCondLst>
                                            </p:cTn>
                                            <p:tgtEl>
                                              <p:spTgt spid="19"/>
                                            </p:tgtEl>
                                            <p:attrNameLst>
                                              <p:attrName>style.visibility</p:attrName>
                                            </p:attrNameLst>
                                          </p:cBhvr>
                                          <p:to>
                                            <p:strVal val="visible"/>
                                          </p:to>
                                        </p:set>
                                        <p:animEffect transition="in" filter="wheel(1)">
                                          <p:cBhvr>
                                            <p:cTn id="67" dur="500"/>
                                            <p:tgtEl>
                                              <p:spTgt spid="19"/>
                                            </p:tgtEl>
                                          </p:cBhvr>
                                        </p:animEffect>
                                      </p:childTnLst>
                                    </p:cTn>
                                  </p:par>
                                  <p:par>
                                    <p:cTn id="68" presetID="53" presetClass="entr" presetSubtype="16" fill="hold" grpId="0" nodeType="withEffect">
                                      <p:stCondLst>
                                        <p:cond delay="450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par>
                                    <p:cTn id="73" presetID="22" presetClass="entr" presetSubtype="8" fill="hold" nodeType="withEffect">
                                      <p:stCondLst>
                                        <p:cond delay="500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250"/>
                                            <p:tgtEl>
                                              <p:spTgt spid="20"/>
                                            </p:tgtEl>
                                          </p:cBhvr>
                                        </p:animEffect>
                                      </p:childTnLst>
                                    </p:cTn>
                                  </p:par>
                                  <p:par>
                                    <p:cTn id="76" presetID="47" presetClass="entr" presetSubtype="0" fill="hold" grpId="0" nodeType="withEffect">
                                      <p:stCondLst>
                                        <p:cond delay="525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350"/>
                                            <p:tgtEl>
                                              <p:spTgt spid="21"/>
                                            </p:tgtEl>
                                          </p:cBhvr>
                                        </p:animEffect>
                                        <p:anim calcmode="lin" valueType="num">
                                          <p:cBhvr>
                                            <p:cTn id="79" dur="350" fill="hold"/>
                                            <p:tgtEl>
                                              <p:spTgt spid="21"/>
                                            </p:tgtEl>
                                            <p:attrNameLst>
                                              <p:attrName>ppt_x</p:attrName>
                                            </p:attrNameLst>
                                          </p:cBhvr>
                                          <p:tavLst>
                                            <p:tav tm="0">
                                              <p:val>
                                                <p:strVal val="#ppt_x"/>
                                              </p:val>
                                            </p:tav>
                                            <p:tav tm="100000">
                                              <p:val>
                                                <p:strVal val="#ppt_x"/>
                                              </p:val>
                                            </p:tav>
                                          </p:tavLst>
                                        </p:anim>
                                        <p:anim calcmode="lin" valueType="num">
                                          <p:cBhvr>
                                            <p:cTn id="80" dur="350" fill="hold"/>
                                            <p:tgtEl>
                                              <p:spTgt spid="21"/>
                                            </p:tgtEl>
                                            <p:attrNameLst>
                                              <p:attrName>ppt_y</p:attrName>
                                            </p:attrNameLst>
                                          </p:cBhvr>
                                          <p:tavLst>
                                            <p:tav tm="0">
                                              <p:val>
                                                <p:strVal val="#ppt_y-.1"/>
                                              </p:val>
                                            </p:tav>
                                            <p:tav tm="100000">
                                              <p:val>
                                                <p:strVal val="#ppt_y"/>
                                              </p:val>
                                            </p:tav>
                                          </p:tavLst>
                                        </p:anim>
                                      </p:childTnLst>
                                    </p:cTn>
                                  </p:par>
                                  <p:par>
                                    <p:cTn id="81" presetID="53" presetClass="entr" presetSubtype="16" fill="hold" grpId="0" nodeType="withEffect">
                                      <p:stCondLst>
                                        <p:cond delay="550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Effect transition="in" filter="fade">
                                          <p:cBhvr>
                                            <p:cTn id="85" dur="500"/>
                                            <p:tgtEl>
                                              <p:spTgt spid="22"/>
                                            </p:tgtEl>
                                          </p:cBhvr>
                                        </p:animEffect>
                                      </p:childTnLst>
                                    </p:cTn>
                                  </p:par>
                                  <p:par>
                                    <p:cTn id="86" presetID="21" presetClass="entr" presetSubtype="1" fill="hold" grpId="0" nodeType="withEffect">
                                      <p:stCondLst>
                                        <p:cond delay="575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par>
                                    <p:cTn id="89" presetID="53" presetClass="entr" presetSubtype="16" fill="hold" grpId="0" nodeType="withEffect">
                                      <p:stCondLst>
                                        <p:cond delay="60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par>
                                    <p:cTn id="94" presetID="22" presetClass="entr" presetSubtype="8" fill="hold" nodeType="withEffect">
                                      <p:stCondLst>
                                        <p:cond delay="650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250"/>
                                            <p:tgtEl>
                                              <p:spTgt spid="25"/>
                                            </p:tgtEl>
                                          </p:cBhvr>
                                        </p:animEffect>
                                      </p:childTnLst>
                                    </p:cTn>
                                  </p:par>
                                  <p:par>
                                    <p:cTn id="97" presetID="47" presetClass="entr" presetSubtype="0" fill="hold" grpId="0" nodeType="withEffect">
                                      <p:stCondLst>
                                        <p:cond delay="675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350"/>
                                            <p:tgtEl>
                                              <p:spTgt spid="26"/>
                                            </p:tgtEl>
                                          </p:cBhvr>
                                        </p:animEffect>
                                        <p:anim calcmode="lin" valueType="num">
                                          <p:cBhvr>
                                            <p:cTn id="100" dur="350" fill="hold"/>
                                            <p:tgtEl>
                                              <p:spTgt spid="26"/>
                                            </p:tgtEl>
                                            <p:attrNameLst>
                                              <p:attrName>ppt_x</p:attrName>
                                            </p:attrNameLst>
                                          </p:cBhvr>
                                          <p:tavLst>
                                            <p:tav tm="0">
                                              <p:val>
                                                <p:strVal val="#ppt_x"/>
                                              </p:val>
                                            </p:tav>
                                            <p:tav tm="100000">
                                              <p:val>
                                                <p:strVal val="#ppt_x"/>
                                              </p:val>
                                            </p:tav>
                                          </p:tavLst>
                                        </p:anim>
                                        <p:anim calcmode="lin" valueType="num">
                                          <p:cBhvr>
                                            <p:cTn id="101" dur="350" fill="hold"/>
                                            <p:tgtEl>
                                              <p:spTgt spid="26"/>
                                            </p:tgtEl>
                                            <p:attrNameLst>
                                              <p:attrName>ppt_y</p:attrName>
                                            </p:attrNameLst>
                                          </p:cBhvr>
                                          <p:tavLst>
                                            <p:tav tm="0">
                                              <p:val>
                                                <p:strVal val="#ppt_y-.1"/>
                                              </p:val>
                                            </p:tav>
                                            <p:tav tm="100000">
                                              <p:val>
                                                <p:strVal val="#ppt_y"/>
                                              </p:val>
                                            </p:tav>
                                          </p:tavLst>
                                        </p:anim>
                                      </p:childTnLst>
                                    </p:cTn>
                                  </p:par>
                                </p:childTnLst>
                              </p:cTn>
                            </p:par>
                            <p:par>
                              <p:cTn id="102" fill="hold">
                                <p:stCondLst>
                                  <p:cond delay="7100"/>
                                </p:stCondLst>
                                <p:childTnLst>
                                  <p:par>
                                    <p:cTn id="103" presetID="42" presetClass="entr" presetSubtype="0" fill="hold"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200"/>
                                            <p:tgtEl>
                                              <p:spTgt spid="30"/>
                                            </p:tgtEl>
                                          </p:cBhvr>
                                        </p:animEffect>
                                        <p:anim calcmode="lin" valueType="num">
                                          <p:cBhvr>
                                            <p:cTn id="106" dur="200" fill="hold"/>
                                            <p:tgtEl>
                                              <p:spTgt spid="30"/>
                                            </p:tgtEl>
                                            <p:attrNameLst>
                                              <p:attrName>ppt_x</p:attrName>
                                            </p:attrNameLst>
                                          </p:cBhvr>
                                          <p:tavLst>
                                            <p:tav tm="0">
                                              <p:val>
                                                <p:strVal val="#ppt_x"/>
                                              </p:val>
                                            </p:tav>
                                            <p:tav tm="100000">
                                              <p:val>
                                                <p:strVal val="#ppt_x"/>
                                              </p:val>
                                            </p:tav>
                                          </p:tavLst>
                                        </p:anim>
                                        <p:anim calcmode="lin" valueType="num">
                                          <p:cBhvr>
                                            <p:cTn id="107" dur="200" fill="hold"/>
                                            <p:tgtEl>
                                              <p:spTgt spid="30"/>
                                            </p:tgtEl>
                                            <p:attrNameLst>
                                              <p:attrName>ppt_y</p:attrName>
                                            </p:attrNameLst>
                                          </p:cBhvr>
                                          <p:tavLst>
                                            <p:tav tm="0">
                                              <p:val>
                                                <p:strVal val="#ppt_y+.1"/>
                                              </p:val>
                                            </p:tav>
                                            <p:tav tm="100000">
                                              <p:val>
                                                <p:strVal val="#ppt_y"/>
                                              </p:val>
                                            </p:tav>
                                          </p:tavLst>
                                        </p:anim>
                                      </p:childTnLst>
                                    </p:cTn>
                                  </p:par>
                                </p:childTnLst>
                              </p:cTn>
                            </p:par>
                            <p:par>
                              <p:cTn id="108" fill="hold">
                                <p:stCondLst>
                                  <p:cond delay="7300"/>
                                </p:stCondLst>
                                <p:childTnLst>
                                  <p:par>
                                    <p:cTn id="109" presetID="2" presetClass="entr" presetSubtype="8" fill="hold" grpId="0" nodeType="afterEffect" p14:presetBounceEnd="82000">
                                      <p:stCondLst>
                                        <p:cond delay="0"/>
                                      </p:stCondLst>
                                      <p:iterate type="lt">
                                        <p:tmPct val="10000"/>
                                      </p:iterate>
                                      <p:childTnLst>
                                        <p:set>
                                          <p:cBhvr>
                                            <p:cTn id="110" dur="1" fill="hold">
                                              <p:stCondLst>
                                                <p:cond delay="0"/>
                                              </p:stCondLst>
                                            </p:cTn>
                                            <p:tgtEl>
                                              <p:spTgt spid="27"/>
                                            </p:tgtEl>
                                            <p:attrNameLst>
                                              <p:attrName>style.visibility</p:attrName>
                                            </p:attrNameLst>
                                          </p:cBhvr>
                                          <p:to>
                                            <p:strVal val="visible"/>
                                          </p:to>
                                        </p:set>
                                        <p:anim calcmode="lin" valueType="num" p14:bounceEnd="82000">
                                          <p:cBhvr additive="base">
                                            <p:cTn id="111" dur="250" fill="hold"/>
                                            <p:tgtEl>
                                              <p:spTgt spid="27"/>
                                            </p:tgtEl>
                                            <p:attrNameLst>
                                              <p:attrName>ppt_x</p:attrName>
                                            </p:attrNameLst>
                                          </p:cBhvr>
                                          <p:tavLst>
                                            <p:tav tm="0">
                                              <p:val>
                                                <p:strVal val="0-#ppt_w/2"/>
                                              </p:val>
                                            </p:tav>
                                            <p:tav tm="100000">
                                              <p:val>
                                                <p:strVal val="#ppt_x"/>
                                              </p:val>
                                            </p:tav>
                                          </p:tavLst>
                                        </p:anim>
                                        <p:anim calcmode="lin" valueType="num" p14:bounceEnd="82000">
                                          <p:cBhvr additive="base">
                                            <p:cTn id="112"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Graphic spid="8" grpId="0">
            <p:bldAsOne/>
          </p:bldGraphic>
          <p:bldP spid="10" grpId="0"/>
          <p:bldP spid="12" grpId="0" animBg="1"/>
          <p:bldP spid="13" grpId="0"/>
          <p:bldGraphic spid="14" grpId="0">
            <p:bldAsOne/>
          </p:bldGraphic>
          <p:bldP spid="16" grpId="0"/>
          <p:bldP spid="17" grpId="0" animBg="1"/>
          <p:bldP spid="18" grpId="0"/>
          <p:bldGraphic spid="19" grpId="0">
            <p:bldAsOne/>
          </p:bldGraphic>
          <p:bldP spid="21" grpId="0"/>
          <p:bldP spid="22" grpId="0" animBg="1"/>
          <p:bldP spid="23" grpId="0"/>
          <p:bldGraphic spid="24" grpId="0">
            <p:bldAsOne/>
          </p:bldGraphic>
          <p:bldP spid="26" grpId="0" animBg="1"/>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4"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decel="50000"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1" presetClass="entr" presetSubtype="1" fill="hold" grpId="0" nodeType="withEffect">
                                      <p:stCondLst>
                                        <p:cond delay="125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500"/>
                                            <p:tgtEl>
                                              <p:spTgt spid="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22" presetClass="entr" presetSubtype="8" fill="hold" nodeType="withEffect">
                                      <p:stCondLst>
                                        <p:cond delay="200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250"/>
                                            <p:tgtEl>
                                              <p:spTgt spid="9"/>
                                            </p:tgtEl>
                                          </p:cBhvr>
                                        </p:animEffect>
                                      </p:childTnLst>
                                    </p:cTn>
                                  </p:par>
                                  <p:par>
                                    <p:cTn id="34" presetID="47" presetClass="entr" presetSubtype="0" fill="hold" grpId="0" nodeType="withEffect">
                                      <p:stCondLst>
                                        <p:cond delay="22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350"/>
                                            <p:tgtEl>
                                              <p:spTgt spid="10"/>
                                            </p:tgtEl>
                                          </p:cBhvr>
                                        </p:animEffect>
                                        <p:anim calcmode="lin" valueType="num">
                                          <p:cBhvr>
                                            <p:cTn id="37" dur="350" fill="hold"/>
                                            <p:tgtEl>
                                              <p:spTgt spid="10"/>
                                            </p:tgtEl>
                                            <p:attrNameLst>
                                              <p:attrName>ppt_x</p:attrName>
                                            </p:attrNameLst>
                                          </p:cBhvr>
                                          <p:tavLst>
                                            <p:tav tm="0">
                                              <p:val>
                                                <p:strVal val="#ppt_x"/>
                                              </p:val>
                                            </p:tav>
                                            <p:tav tm="100000">
                                              <p:val>
                                                <p:strVal val="#ppt_x"/>
                                              </p:val>
                                            </p:tav>
                                          </p:tavLst>
                                        </p:anim>
                                        <p:anim calcmode="lin" valueType="num">
                                          <p:cBhvr>
                                            <p:cTn id="38" dur="350" fill="hold"/>
                                            <p:tgtEl>
                                              <p:spTgt spid="10"/>
                                            </p:tgtEl>
                                            <p:attrNameLst>
                                              <p:attrName>ppt_y</p:attrName>
                                            </p:attrNameLst>
                                          </p:cBhvr>
                                          <p:tavLst>
                                            <p:tav tm="0">
                                              <p:val>
                                                <p:strVal val="#ppt_y-.1"/>
                                              </p:val>
                                            </p:tav>
                                            <p:tav tm="100000">
                                              <p:val>
                                                <p:strVal val="#ppt_y"/>
                                              </p:val>
                                            </p:tav>
                                          </p:tavLst>
                                        </p:anim>
                                      </p:childTnLst>
                                    </p:cTn>
                                  </p:par>
                                  <p:par>
                                    <p:cTn id="39" presetID="53" presetClass="entr" presetSubtype="16" fill="hold" grpId="0" nodeType="withEffect">
                                      <p:stCondLst>
                                        <p:cond delay="2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21" presetClass="entr" presetSubtype="1" fill="hold" grpId="0" nodeType="withEffect">
                                      <p:stCondLst>
                                        <p:cond delay="275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500"/>
                                            <p:tgtEl>
                                              <p:spTgt spid="14"/>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22" presetClass="entr" presetSubtype="8" fill="hold" nodeType="withEffect">
                                      <p:stCondLst>
                                        <p:cond delay="350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250"/>
                                            <p:tgtEl>
                                              <p:spTgt spid="15"/>
                                            </p:tgtEl>
                                          </p:cBhvr>
                                        </p:animEffect>
                                      </p:childTnLst>
                                    </p:cTn>
                                  </p:par>
                                  <p:par>
                                    <p:cTn id="55" presetID="47" presetClass="entr" presetSubtype="0" fill="hold" grpId="0" nodeType="withEffect">
                                      <p:stCondLst>
                                        <p:cond delay="375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350"/>
                                            <p:tgtEl>
                                              <p:spTgt spid="16"/>
                                            </p:tgtEl>
                                          </p:cBhvr>
                                        </p:animEffect>
                                        <p:anim calcmode="lin" valueType="num">
                                          <p:cBhvr>
                                            <p:cTn id="58" dur="350" fill="hold"/>
                                            <p:tgtEl>
                                              <p:spTgt spid="16"/>
                                            </p:tgtEl>
                                            <p:attrNameLst>
                                              <p:attrName>ppt_x</p:attrName>
                                            </p:attrNameLst>
                                          </p:cBhvr>
                                          <p:tavLst>
                                            <p:tav tm="0">
                                              <p:val>
                                                <p:strVal val="#ppt_x"/>
                                              </p:val>
                                            </p:tav>
                                            <p:tav tm="100000">
                                              <p:val>
                                                <p:strVal val="#ppt_x"/>
                                              </p:val>
                                            </p:tav>
                                          </p:tavLst>
                                        </p:anim>
                                        <p:anim calcmode="lin" valueType="num">
                                          <p:cBhvr>
                                            <p:cTn id="59" dur="350" fill="hold"/>
                                            <p:tgtEl>
                                              <p:spTgt spid="16"/>
                                            </p:tgtEl>
                                            <p:attrNameLst>
                                              <p:attrName>ppt_y</p:attrName>
                                            </p:attrNameLst>
                                          </p:cBhvr>
                                          <p:tavLst>
                                            <p:tav tm="0">
                                              <p:val>
                                                <p:strVal val="#ppt_y-.1"/>
                                              </p:val>
                                            </p:tav>
                                            <p:tav tm="100000">
                                              <p:val>
                                                <p:strVal val="#ppt_y"/>
                                              </p:val>
                                            </p:tav>
                                          </p:tavLst>
                                        </p:anim>
                                      </p:childTnLst>
                                    </p:cTn>
                                  </p:par>
                                  <p:par>
                                    <p:cTn id="60" presetID="53" presetClass="entr" presetSubtype="16" fill="hold" grpId="0" nodeType="withEffect">
                                      <p:stCondLst>
                                        <p:cond delay="400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21" presetClass="entr" presetSubtype="1" fill="hold" grpId="0" nodeType="withEffect">
                                      <p:stCondLst>
                                        <p:cond delay="4250"/>
                                      </p:stCondLst>
                                      <p:childTnLst>
                                        <p:set>
                                          <p:cBhvr>
                                            <p:cTn id="66" dur="1" fill="hold">
                                              <p:stCondLst>
                                                <p:cond delay="0"/>
                                              </p:stCondLst>
                                            </p:cTn>
                                            <p:tgtEl>
                                              <p:spTgt spid="19"/>
                                            </p:tgtEl>
                                            <p:attrNameLst>
                                              <p:attrName>style.visibility</p:attrName>
                                            </p:attrNameLst>
                                          </p:cBhvr>
                                          <p:to>
                                            <p:strVal val="visible"/>
                                          </p:to>
                                        </p:set>
                                        <p:animEffect transition="in" filter="wheel(1)">
                                          <p:cBhvr>
                                            <p:cTn id="67" dur="500"/>
                                            <p:tgtEl>
                                              <p:spTgt spid="19"/>
                                            </p:tgtEl>
                                          </p:cBhvr>
                                        </p:animEffect>
                                      </p:childTnLst>
                                    </p:cTn>
                                  </p:par>
                                  <p:par>
                                    <p:cTn id="68" presetID="53" presetClass="entr" presetSubtype="16" fill="hold" grpId="0" nodeType="withEffect">
                                      <p:stCondLst>
                                        <p:cond delay="450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par>
                                    <p:cTn id="73" presetID="22" presetClass="entr" presetSubtype="8" fill="hold" nodeType="withEffect">
                                      <p:stCondLst>
                                        <p:cond delay="500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250"/>
                                            <p:tgtEl>
                                              <p:spTgt spid="20"/>
                                            </p:tgtEl>
                                          </p:cBhvr>
                                        </p:animEffect>
                                      </p:childTnLst>
                                    </p:cTn>
                                  </p:par>
                                  <p:par>
                                    <p:cTn id="76" presetID="47" presetClass="entr" presetSubtype="0" fill="hold" grpId="0" nodeType="withEffect">
                                      <p:stCondLst>
                                        <p:cond delay="525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350"/>
                                            <p:tgtEl>
                                              <p:spTgt spid="21"/>
                                            </p:tgtEl>
                                          </p:cBhvr>
                                        </p:animEffect>
                                        <p:anim calcmode="lin" valueType="num">
                                          <p:cBhvr>
                                            <p:cTn id="79" dur="350" fill="hold"/>
                                            <p:tgtEl>
                                              <p:spTgt spid="21"/>
                                            </p:tgtEl>
                                            <p:attrNameLst>
                                              <p:attrName>ppt_x</p:attrName>
                                            </p:attrNameLst>
                                          </p:cBhvr>
                                          <p:tavLst>
                                            <p:tav tm="0">
                                              <p:val>
                                                <p:strVal val="#ppt_x"/>
                                              </p:val>
                                            </p:tav>
                                            <p:tav tm="100000">
                                              <p:val>
                                                <p:strVal val="#ppt_x"/>
                                              </p:val>
                                            </p:tav>
                                          </p:tavLst>
                                        </p:anim>
                                        <p:anim calcmode="lin" valueType="num">
                                          <p:cBhvr>
                                            <p:cTn id="80" dur="350" fill="hold"/>
                                            <p:tgtEl>
                                              <p:spTgt spid="21"/>
                                            </p:tgtEl>
                                            <p:attrNameLst>
                                              <p:attrName>ppt_y</p:attrName>
                                            </p:attrNameLst>
                                          </p:cBhvr>
                                          <p:tavLst>
                                            <p:tav tm="0">
                                              <p:val>
                                                <p:strVal val="#ppt_y-.1"/>
                                              </p:val>
                                            </p:tav>
                                            <p:tav tm="100000">
                                              <p:val>
                                                <p:strVal val="#ppt_y"/>
                                              </p:val>
                                            </p:tav>
                                          </p:tavLst>
                                        </p:anim>
                                      </p:childTnLst>
                                    </p:cTn>
                                  </p:par>
                                  <p:par>
                                    <p:cTn id="81" presetID="53" presetClass="entr" presetSubtype="16" fill="hold" grpId="0" nodeType="withEffect">
                                      <p:stCondLst>
                                        <p:cond delay="550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Effect transition="in" filter="fade">
                                          <p:cBhvr>
                                            <p:cTn id="85" dur="500"/>
                                            <p:tgtEl>
                                              <p:spTgt spid="22"/>
                                            </p:tgtEl>
                                          </p:cBhvr>
                                        </p:animEffect>
                                      </p:childTnLst>
                                    </p:cTn>
                                  </p:par>
                                  <p:par>
                                    <p:cTn id="86" presetID="21" presetClass="entr" presetSubtype="1" fill="hold" grpId="0" nodeType="withEffect">
                                      <p:stCondLst>
                                        <p:cond delay="575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par>
                                    <p:cTn id="89" presetID="53" presetClass="entr" presetSubtype="16" fill="hold" grpId="0" nodeType="withEffect">
                                      <p:stCondLst>
                                        <p:cond delay="60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par>
                                    <p:cTn id="94" presetID="22" presetClass="entr" presetSubtype="8" fill="hold" nodeType="withEffect">
                                      <p:stCondLst>
                                        <p:cond delay="650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250"/>
                                            <p:tgtEl>
                                              <p:spTgt spid="25"/>
                                            </p:tgtEl>
                                          </p:cBhvr>
                                        </p:animEffect>
                                      </p:childTnLst>
                                    </p:cTn>
                                  </p:par>
                                  <p:par>
                                    <p:cTn id="97" presetID="47" presetClass="entr" presetSubtype="0" fill="hold" grpId="0" nodeType="withEffect">
                                      <p:stCondLst>
                                        <p:cond delay="675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350"/>
                                            <p:tgtEl>
                                              <p:spTgt spid="26"/>
                                            </p:tgtEl>
                                          </p:cBhvr>
                                        </p:animEffect>
                                        <p:anim calcmode="lin" valueType="num">
                                          <p:cBhvr>
                                            <p:cTn id="100" dur="350" fill="hold"/>
                                            <p:tgtEl>
                                              <p:spTgt spid="26"/>
                                            </p:tgtEl>
                                            <p:attrNameLst>
                                              <p:attrName>ppt_x</p:attrName>
                                            </p:attrNameLst>
                                          </p:cBhvr>
                                          <p:tavLst>
                                            <p:tav tm="0">
                                              <p:val>
                                                <p:strVal val="#ppt_x"/>
                                              </p:val>
                                            </p:tav>
                                            <p:tav tm="100000">
                                              <p:val>
                                                <p:strVal val="#ppt_x"/>
                                              </p:val>
                                            </p:tav>
                                          </p:tavLst>
                                        </p:anim>
                                        <p:anim calcmode="lin" valueType="num">
                                          <p:cBhvr>
                                            <p:cTn id="101" dur="350" fill="hold"/>
                                            <p:tgtEl>
                                              <p:spTgt spid="26"/>
                                            </p:tgtEl>
                                            <p:attrNameLst>
                                              <p:attrName>ppt_y</p:attrName>
                                            </p:attrNameLst>
                                          </p:cBhvr>
                                          <p:tavLst>
                                            <p:tav tm="0">
                                              <p:val>
                                                <p:strVal val="#ppt_y-.1"/>
                                              </p:val>
                                            </p:tav>
                                            <p:tav tm="100000">
                                              <p:val>
                                                <p:strVal val="#ppt_y"/>
                                              </p:val>
                                            </p:tav>
                                          </p:tavLst>
                                        </p:anim>
                                      </p:childTnLst>
                                    </p:cTn>
                                  </p:par>
                                </p:childTnLst>
                              </p:cTn>
                            </p:par>
                            <p:par>
                              <p:cTn id="102" fill="hold">
                                <p:stCondLst>
                                  <p:cond delay="7100"/>
                                </p:stCondLst>
                                <p:childTnLst>
                                  <p:par>
                                    <p:cTn id="103" presetID="42" presetClass="entr" presetSubtype="0" fill="hold"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200"/>
                                            <p:tgtEl>
                                              <p:spTgt spid="30"/>
                                            </p:tgtEl>
                                          </p:cBhvr>
                                        </p:animEffect>
                                        <p:anim calcmode="lin" valueType="num">
                                          <p:cBhvr>
                                            <p:cTn id="106" dur="200" fill="hold"/>
                                            <p:tgtEl>
                                              <p:spTgt spid="30"/>
                                            </p:tgtEl>
                                            <p:attrNameLst>
                                              <p:attrName>ppt_x</p:attrName>
                                            </p:attrNameLst>
                                          </p:cBhvr>
                                          <p:tavLst>
                                            <p:tav tm="0">
                                              <p:val>
                                                <p:strVal val="#ppt_x"/>
                                              </p:val>
                                            </p:tav>
                                            <p:tav tm="100000">
                                              <p:val>
                                                <p:strVal val="#ppt_x"/>
                                              </p:val>
                                            </p:tav>
                                          </p:tavLst>
                                        </p:anim>
                                        <p:anim calcmode="lin" valueType="num">
                                          <p:cBhvr>
                                            <p:cTn id="107" dur="200" fill="hold"/>
                                            <p:tgtEl>
                                              <p:spTgt spid="30"/>
                                            </p:tgtEl>
                                            <p:attrNameLst>
                                              <p:attrName>ppt_y</p:attrName>
                                            </p:attrNameLst>
                                          </p:cBhvr>
                                          <p:tavLst>
                                            <p:tav tm="0">
                                              <p:val>
                                                <p:strVal val="#ppt_y+.1"/>
                                              </p:val>
                                            </p:tav>
                                            <p:tav tm="100000">
                                              <p:val>
                                                <p:strVal val="#ppt_y"/>
                                              </p:val>
                                            </p:tav>
                                          </p:tavLst>
                                        </p:anim>
                                      </p:childTnLst>
                                    </p:cTn>
                                  </p:par>
                                </p:childTnLst>
                              </p:cTn>
                            </p:par>
                            <p:par>
                              <p:cTn id="108" fill="hold">
                                <p:stCondLst>
                                  <p:cond delay="7300"/>
                                </p:stCondLst>
                                <p:childTnLst>
                                  <p:par>
                                    <p:cTn id="109" presetID="2" presetClass="entr" presetSubtype="8" fill="hold" grpId="0" nodeType="afterEffect">
                                      <p:stCondLst>
                                        <p:cond delay="0"/>
                                      </p:stCondLst>
                                      <p:iterate type="lt">
                                        <p:tmPct val="10000"/>
                                      </p:iterate>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250" fill="hold"/>
                                            <p:tgtEl>
                                              <p:spTgt spid="27"/>
                                            </p:tgtEl>
                                            <p:attrNameLst>
                                              <p:attrName>ppt_x</p:attrName>
                                            </p:attrNameLst>
                                          </p:cBhvr>
                                          <p:tavLst>
                                            <p:tav tm="0">
                                              <p:val>
                                                <p:strVal val="0-#ppt_w/2"/>
                                              </p:val>
                                            </p:tav>
                                            <p:tav tm="100000">
                                              <p:val>
                                                <p:strVal val="#ppt_x"/>
                                              </p:val>
                                            </p:tav>
                                          </p:tavLst>
                                        </p:anim>
                                        <p:anim calcmode="lin" valueType="num">
                                          <p:cBhvr additive="base">
                                            <p:cTn id="112"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Graphic spid="8" grpId="0">
            <p:bldAsOne/>
          </p:bldGraphic>
          <p:bldP spid="10" grpId="0"/>
          <p:bldP spid="12" grpId="0" animBg="1"/>
          <p:bldP spid="13" grpId="0"/>
          <p:bldGraphic spid="14" grpId="0">
            <p:bldAsOne/>
          </p:bldGraphic>
          <p:bldP spid="16" grpId="0"/>
          <p:bldP spid="17" grpId="0" animBg="1"/>
          <p:bldP spid="18" grpId="0"/>
          <p:bldGraphic spid="19" grpId="0">
            <p:bldAsOne/>
          </p:bldGraphic>
          <p:bldP spid="21" grpId="0"/>
          <p:bldP spid="22" grpId="0" animBg="1"/>
          <p:bldP spid="23" grpId="0"/>
          <p:bldGraphic spid="24" grpId="0">
            <p:bldAsOne/>
          </p:bldGraphic>
          <p:bldP spid="26" grpId="0" animBg="1"/>
          <p:bldP spid="27" grpId="0"/>
          <p:bldP spid="2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7">
            <a:extLst>
              <a:ext uri="{FF2B5EF4-FFF2-40B4-BE49-F238E27FC236}">
                <a16:creationId xmlns:a16="http://schemas.microsoft.com/office/drawing/2014/main" xmlns="" id="{DBFF2956-1198-41F3-8A29-615A642D1226}"/>
              </a:ext>
            </a:extLst>
          </p:cNvPr>
          <p:cNvSpPr/>
          <p:nvPr/>
        </p:nvSpPr>
        <p:spPr>
          <a:xfrm>
            <a:off x="4281834" y="2367944"/>
            <a:ext cx="908684" cy="90868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sp>
        <p:nvSpPr>
          <p:cNvPr id="3" name="Oval 32">
            <a:extLst>
              <a:ext uri="{FF2B5EF4-FFF2-40B4-BE49-F238E27FC236}">
                <a16:creationId xmlns:a16="http://schemas.microsoft.com/office/drawing/2014/main" xmlns="" id="{F34EC0E3-FD6E-4279-927B-CA64797C0ABE}"/>
              </a:ext>
            </a:extLst>
          </p:cNvPr>
          <p:cNvSpPr/>
          <p:nvPr/>
        </p:nvSpPr>
        <p:spPr>
          <a:xfrm>
            <a:off x="5575824" y="4767330"/>
            <a:ext cx="908684" cy="90868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sp>
        <p:nvSpPr>
          <p:cNvPr id="4" name="Rectangle 40">
            <a:extLst>
              <a:ext uri="{FF2B5EF4-FFF2-40B4-BE49-F238E27FC236}">
                <a16:creationId xmlns:a16="http://schemas.microsoft.com/office/drawing/2014/main" xmlns="" id="{F7F242ED-6061-4B6E-B048-1FEF19646800}"/>
              </a:ext>
            </a:extLst>
          </p:cNvPr>
          <p:cNvSpPr/>
          <p:nvPr/>
        </p:nvSpPr>
        <p:spPr>
          <a:xfrm>
            <a:off x="1561480" y="3777015"/>
            <a:ext cx="2850275" cy="745973"/>
          </a:xfrm>
          <a:prstGeom prst="rect">
            <a:avLst/>
          </a:prstGeom>
        </p:spPr>
        <p:txBody>
          <a:bodyPr wrap="square">
            <a:spAutoFit/>
          </a:bodyPr>
          <a:lstStyle/>
          <a:p>
            <a:pPr algn="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gn="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5" name="Rectangle 41">
            <a:extLst>
              <a:ext uri="{FF2B5EF4-FFF2-40B4-BE49-F238E27FC236}">
                <a16:creationId xmlns:a16="http://schemas.microsoft.com/office/drawing/2014/main" xmlns="" id="{306F88A1-DAF5-4915-B273-181CE25105CF}"/>
              </a:ext>
            </a:extLst>
          </p:cNvPr>
          <p:cNvSpPr/>
          <p:nvPr/>
        </p:nvSpPr>
        <p:spPr>
          <a:xfrm>
            <a:off x="7698062" y="3777015"/>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sp>
        <p:nvSpPr>
          <p:cNvPr id="6" name="Rectangle 42">
            <a:extLst>
              <a:ext uri="{FF2B5EF4-FFF2-40B4-BE49-F238E27FC236}">
                <a16:creationId xmlns:a16="http://schemas.microsoft.com/office/drawing/2014/main" xmlns="" id="{5A79C4D0-2E7B-4094-B92E-AD5641A5C93B}"/>
              </a:ext>
            </a:extLst>
          </p:cNvPr>
          <p:cNvSpPr/>
          <p:nvPr/>
        </p:nvSpPr>
        <p:spPr>
          <a:xfrm>
            <a:off x="6989079" y="2394004"/>
            <a:ext cx="2850275" cy="745973"/>
          </a:xfrm>
          <a:prstGeom prst="rect">
            <a:avLst/>
          </a:prstGeom>
        </p:spPr>
        <p:txBody>
          <a:bodyPr wrap="square">
            <a:spAutoFit/>
          </a:bodyPr>
          <a:lstStyle/>
          <a:p>
            <a:pPr>
              <a:lnSpc>
                <a:spcPct val="120000"/>
              </a:lnSpc>
            </a:pPr>
            <a:r>
              <a:rPr lang="en-US" altLang="zh-CN" sz="9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 </a:t>
            </a:r>
            <a:r>
              <a:rPr lang="zh-CN" altLang="en-US" sz="900" dirty="0">
                <a:solidFill>
                  <a:schemeClr val="bg1"/>
                </a:solidFill>
                <a:latin typeface="叶根友刀锋黑草" panose="02010601030101010101" pitchFamily="2" charset="-122"/>
                <a:ea typeface="叶根友刀锋黑草" panose="02010601030101010101" pitchFamily="2" charset="-122"/>
                <a:sym typeface="+mn-lt"/>
              </a:rPr>
              <a:t>Lorem ipsum dolor sit amet</a:t>
            </a:r>
          </a:p>
          <a:p>
            <a:pPr>
              <a:lnSpc>
                <a:spcPct val="120000"/>
              </a:lnSpc>
            </a:pPr>
            <a:endParaRPr lang="zh-CN" altLang="en-US" sz="900" dirty="0">
              <a:solidFill>
                <a:schemeClr val="bg1"/>
              </a:solidFill>
              <a:latin typeface="叶根友刀锋黑草" panose="02010601030101010101" pitchFamily="2" charset="-122"/>
              <a:ea typeface="叶根友刀锋黑草" panose="02010601030101010101" pitchFamily="2" charset="-122"/>
            </a:endParaRPr>
          </a:p>
        </p:txBody>
      </p:sp>
      <p:grpSp>
        <p:nvGrpSpPr>
          <p:cNvPr id="7" name="Group 3">
            <a:extLst>
              <a:ext uri="{FF2B5EF4-FFF2-40B4-BE49-F238E27FC236}">
                <a16:creationId xmlns:a16="http://schemas.microsoft.com/office/drawing/2014/main" xmlns="" id="{A94250CB-D319-473C-9F19-8AC8DFAE9BCA}"/>
              </a:ext>
            </a:extLst>
          </p:cNvPr>
          <p:cNvGrpSpPr/>
          <p:nvPr/>
        </p:nvGrpSpPr>
        <p:grpSpPr>
          <a:xfrm>
            <a:off x="4451030" y="3213250"/>
            <a:ext cx="1711837" cy="1711837"/>
            <a:chOff x="3201188" y="2677705"/>
            <a:chExt cx="1426531" cy="1426531"/>
          </a:xfrm>
        </p:grpSpPr>
        <p:sp>
          <p:nvSpPr>
            <p:cNvPr id="8" name="Oval 21">
              <a:extLst>
                <a:ext uri="{FF2B5EF4-FFF2-40B4-BE49-F238E27FC236}">
                  <a16:creationId xmlns:a16="http://schemas.microsoft.com/office/drawing/2014/main" xmlns="" id="{DE8097CB-A5AA-40EE-8301-6FECA4DDC855}"/>
                </a:ext>
              </a:extLst>
            </p:cNvPr>
            <p:cNvSpPr/>
            <p:nvPr/>
          </p:nvSpPr>
          <p:spPr>
            <a:xfrm>
              <a:off x="3201188" y="2677705"/>
              <a:ext cx="1426531" cy="142653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sp>
          <p:nvSpPr>
            <p:cNvPr id="9" name="Oval 23">
              <a:extLst>
                <a:ext uri="{FF2B5EF4-FFF2-40B4-BE49-F238E27FC236}">
                  <a16:creationId xmlns:a16="http://schemas.microsoft.com/office/drawing/2014/main" xmlns="" id="{0E12BC3B-C122-4F06-AD68-1AEABF10A2BD}"/>
                </a:ext>
              </a:extLst>
            </p:cNvPr>
            <p:cNvSpPr/>
            <p:nvPr/>
          </p:nvSpPr>
          <p:spPr>
            <a:xfrm>
              <a:off x="3343464" y="2819981"/>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grpSp>
      <p:sp>
        <p:nvSpPr>
          <p:cNvPr id="10" name="Freeform 9">
            <a:extLst>
              <a:ext uri="{FF2B5EF4-FFF2-40B4-BE49-F238E27FC236}">
                <a16:creationId xmlns:a16="http://schemas.microsoft.com/office/drawing/2014/main" xmlns="" id="{D23CCF78-050C-4468-9E34-857DFE9FF5AB}"/>
              </a:ext>
            </a:extLst>
          </p:cNvPr>
          <p:cNvSpPr>
            <a:spLocks/>
          </p:cNvSpPr>
          <p:nvPr/>
        </p:nvSpPr>
        <p:spPr bwMode="auto">
          <a:xfrm>
            <a:off x="4533294" y="2577097"/>
            <a:ext cx="377641" cy="454814"/>
          </a:xfrm>
          <a:custGeom>
            <a:avLst/>
            <a:gdLst>
              <a:gd name="T0" fmla="*/ 437 w 1456"/>
              <a:gd name="T1" fmla="*/ 134 h 1648"/>
              <a:gd name="T2" fmla="*/ 437 w 1456"/>
              <a:gd name="T3" fmla="*/ 890 h 1648"/>
              <a:gd name="T4" fmla="*/ 155 w 1456"/>
              <a:gd name="T5" fmla="*/ 744 h 1648"/>
              <a:gd name="T6" fmla="*/ 112 w 1456"/>
              <a:gd name="T7" fmla="*/ 995 h 1648"/>
              <a:gd name="T8" fmla="*/ 533 w 1456"/>
              <a:gd name="T9" fmla="*/ 1648 h 1648"/>
              <a:gd name="T10" fmla="*/ 1271 w 1456"/>
              <a:gd name="T11" fmla="*/ 1648 h 1648"/>
              <a:gd name="T12" fmla="*/ 1437 w 1456"/>
              <a:gd name="T13" fmla="*/ 893 h 1648"/>
              <a:gd name="T14" fmla="*/ 1273 w 1456"/>
              <a:gd name="T15" fmla="*/ 571 h 1648"/>
              <a:gd name="T16" fmla="*/ 1292 w 1456"/>
              <a:gd name="T17" fmla="*/ 624 h 1648"/>
              <a:gd name="T18" fmla="*/ 1261 w 1456"/>
              <a:gd name="T19" fmla="*/ 681 h 1648"/>
              <a:gd name="T20" fmla="*/ 1205 w 1456"/>
              <a:gd name="T21" fmla="*/ 651 h 1648"/>
              <a:gd name="T22" fmla="*/ 1186 w 1456"/>
              <a:gd name="T23" fmla="*/ 601 h 1648"/>
              <a:gd name="T24" fmla="*/ 1023 w 1456"/>
              <a:gd name="T25" fmla="*/ 518 h 1648"/>
              <a:gd name="T26" fmla="*/ 1046 w 1456"/>
              <a:gd name="T27" fmla="*/ 585 h 1648"/>
              <a:gd name="T28" fmla="*/ 1015 w 1456"/>
              <a:gd name="T29" fmla="*/ 642 h 1648"/>
              <a:gd name="T30" fmla="*/ 959 w 1456"/>
              <a:gd name="T31" fmla="*/ 611 h 1648"/>
              <a:gd name="T32" fmla="*/ 942 w 1456"/>
              <a:gd name="T33" fmla="*/ 560 h 1648"/>
              <a:gd name="T34" fmla="*/ 774 w 1456"/>
              <a:gd name="T35" fmla="*/ 474 h 1648"/>
              <a:gd name="T36" fmla="*/ 796 w 1456"/>
              <a:gd name="T37" fmla="*/ 545 h 1648"/>
              <a:gd name="T38" fmla="*/ 690 w 1456"/>
              <a:gd name="T39" fmla="*/ 459 h 1648"/>
              <a:gd name="T40" fmla="*/ 690 w 1456"/>
              <a:gd name="T41" fmla="*/ 134 h 1648"/>
              <a:gd name="T42" fmla="*/ 563 w 1456"/>
              <a:gd name="T43" fmla="*/ 0 h 1648"/>
              <a:gd name="T44" fmla="*/ 437 w 1456"/>
              <a:gd name="T45" fmla="*/ 134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6" h="1648">
                <a:moveTo>
                  <a:pt x="437" y="134"/>
                </a:moveTo>
                <a:cubicBezTo>
                  <a:pt x="437" y="890"/>
                  <a:pt x="437" y="890"/>
                  <a:pt x="437" y="890"/>
                </a:cubicBezTo>
                <a:cubicBezTo>
                  <a:pt x="373" y="820"/>
                  <a:pt x="263" y="737"/>
                  <a:pt x="155" y="744"/>
                </a:cubicBezTo>
                <a:cubicBezTo>
                  <a:pt x="25" y="751"/>
                  <a:pt x="0" y="890"/>
                  <a:pt x="112" y="995"/>
                </a:cubicBezTo>
                <a:cubicBezTo>
                  <a:pt x="301" y="1172"/>
                  <a:pt x="491" y="1432"/>
                  <a:pt x="533" y="1648"/>
                </a:cubicBezTo>
                <a:cubicBezTo>
                  <a:pt x="533" y="1648"/>
                  <a:pt x="1096" y="1648"/>
                  <a:pt x="1271" y="1648"/>
                </a:cubicBezTo>
                <a:cubicBezTo>
                  <a:pt x="1271" y="1213"/>
                  <a:pt x="1411" y="1120"/>
                  <a:pt x="1437" y="893"/>
                </a:cubicBezTo>
                <a:cubicBezTo>
                  <a:pt x="1456" y="723"/>
                  <a:pt x="1410" y="590"/>
                  <a:pt x="1273" y="571"/>
                </a:cubicBezTo>
                <a:cubicBezTo>
                  <a:pt x="1292" y="624"/>
                  <a:pt x="1292" y="624"/>
                  <a:pt x="1292" y="624"/>
                </a:cubicBezTo>
                <a:cubicBezTo>
                  <a:pt x="1299" y="648"/>
                  <a:pt x="1285" y="674"/>
                  <a:pt x="1261" y="681"/>
                </a:cubicBezTo>
                <a:cubicBezTo>
                  <a:pt x="1237" y="688"/>
                  <a:pt x="1212" y="675"/>
                  <a:pt x="1205" y="651"/>
                </a:cubicBezTo>
                <a:cubicBezTo>
                  <a:pt x="1186" y="601"/>
                  <a:pt x="1186" y="601"/>
                  <a:pt x="1186" y="601"/>
                </a:cubicBezTo>
                <a:cubicBezTo>
                  <a:pt x="1168" y="538"/>
                  <a:pt x="1109" y="530"/>
                  <a:pt x="1023" y="518"/>
                </a:cubicBezTo>
                <a:cubicBezTo>
                  <a:pt x="1046" y="585"/>
                  <a:pt x="1046" y="585"/>
                  <a:pt x="1046" y="585"/>
                </a:cubicBezTo>
                <a:cubicBezTo>
                  <a:pt x="1053" y="609"/>
                  <a:pt x="1039" y="634"/>
                  <a:pt x="1015" y="642"/>
                </a:cubicBezTo>
                <a:cubicBezTo>
                  <a:pt x="991" y="649"/>
                  <a:pt x="966" y="635"/>
                  <a:pt x="959" y="611"/>
                </a:cubicBezTo>
                <a:cubicBezTo>
                  <a:pt x="942" y="560"/>
                  <a:pt x="942" y="560"/>
                  <a:pt x="942" y="560"/>
                </a:cubicBezTo>
                <a:cubicBezTo>
                  <a:pt x="923" y="495"/>
                  <a:pt x="870" y="488"/>
                  <a:pt x="774" y="474"/>
                </a:cubicBezTo>
                <a:cubicBezTo>
                  <a:pt x="796" y="545"/>
                  <a:pt x="796" y="545"/>
                  <a:pt x="796" y="545"/>
                </a:cubicBezTo>
                <a:cubicBezTo>
                  <a:pt x="816" y="611"/>
                  <a:pt x="690" y="643"/>
                  <a:pt x="690" y="459"/>
                </a:cubicBezTo>
                <a:cubicBezTo>
                  <a:pt x="690" y="134"/>
                  <a:pt x="690" y="134"/>
                  <a:pt x="690" y="134"/>
                </a:cubicBezTo>
                <a:cubicBezTo>
                  <a:pt x="690" y="60"/>
                  <a:pt x="637" y="0"/>
                  <a:pt x="563" y="0"/>
                </a:cubicBezTo>
                <a:cubicBezTo>
                  <a:pt x="489" y="0"/>
                  <a:pt x="437" y="60"/>
                  <a:pt x="437" y="134"/>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defTabSz="855878"/>
            <a:endParaRPr lang="bg-BG" sz="2400" dirty="0">
              <a:solidFill>
                <a:srgbClr val="FAFAFA"/>
              </a:solidFill>
              <a:cs typeface="+mn-ea"/>
              <a:sym typeface="+mn-lt"/>
            </a:endParaRPr>
          </a:p>
        </p:txBody>
      </p:sp>
      <p:sp>
        <p:nvSpPr>
          <p:cNvPr id="11" name="Freeform 25">
            <a:extLst>
              <a:ext uri="{FF2B5EF4-FFF2-40B4-BE49-F238E27FC236}">
                <a16:creationId xmlns:a16="http://schemas.microsoft.com/office/drawing/2014/main" xmlns="" id="{4C4AFF66-3E58-48E3-9D32-C1ABF8E56DA9}"/>
              </a:ext>
            </a:extLst>
          </p:cNvPr>
          <p:cNvSpPr>
            <a:spLocks noEditPoints="1"/>
          </p:cNvSpPr>
          <p:nvPr/>
        </p:nvSpPr>
        <p:spPr bwMode="auto">
          <a:xfrm>
            <a:off x="5765925" y="4917902"/>
            <a:ext cx="541204" cy="533828"/>
          </a:xfrm>
          <a:custGeom>
            <a:avLst/>
            <a:gdLst>
              <a:gd name="T0" fmla="*/ 1198 w 1648"/>
              <a:gd name="T1" fmla="*/ 1280 h 1648"/>
              <a:gd name="T2" fmla="*/ 825 w 1648"/>
              <a:gd name="T3" fmla="*/ 907 h 1648"/>
              <a:gd name="T4" fmla="*/ 451 w 1648"/>
              <a:gd name="T5" fmla="*/ 1281 h 1648"/>
              <a:gd name="T6" fmla="*/ 364 w 1648"/>
              <a:gd name="T7" fmla="*/ 1198 h 1648"/>
              <a:gd name="T8" fmla="*/ 765 w 1648"/>
              <a:gd name="T9" fmla="*/ 797 h 1648"/>
              <a:gd name="T10" fmla="*/ 765 w 1648"/>
              <a:gd name="T11" fmla="*/ 595 h 1648"/>
              <a:gd name="T12" fmla="*/ 885 w 1648"/>
              <a:gd name="T13" fmla="*/ 595 h 1648"/>
              <a:gd name="T14" fmla="*/ 885 w 1648"/>
              <a:gd name="T15" fmla="*/ 797 h 1648"/>
              <a:gd name="T16" fmla="*/ 1285 w 1648"/>
              <a:gd name="T17" fmla="*/ 1197 h 1648"/>
              <a:gd name="T18" fmla="*/ 1198 w 1648"/>
              <a:gd name="T19" fmla="*/ 1280 h 1648"/>
              <a:gd name="T20" fmla="*/ 825 w 1648"/>
              <a:gd name="T21" fmla="*/ 120 h 1648"/>
              <a:gd name="T22" fmla="*/ 965 w 1648"/>
              <a:gd name="T23" fmla="*/ 260 h 1648"/>
              <a:gd name="T24" fmla="*/ 825 w 1648"/>
              <a:gd name="T25" fmla="*/ 400 h 1648"/>
              <a:gd name="T26" fmla="*/ 685 w 1648"/>
              <a:gd name="T27" fmla="*/ 260 h 1648"/>
              <a:gd name="T28" fmla="*/ 825 w 1648"/>
              <a:gd name="T29" fmla="*/ 120 h 1648"/>
              <a:gd name="T30" fmla="*/ 825 w 1648"/>
              <a:gd name="T31" fmla="*/ 0 h 1648"/>
              <a:gd name="T32" fmla="*/ 565 w 1648"/>
              <a:gd name="T33" fmla="*/ 260 h 1648"/>
              <a:gd name="T34" fmla="*/ 825 w 1648"/>
              <a:gd name="T35" fmla="*/ 520 h 1648"/>
              <a:gd name="T36" fmla="*/ 1085 w 1648"/>
              <a:gd name="T37" fmla="*/ 260 h 1648"/>
              <a:gd name="T38" fmla="*/ 825 w 1648"/>
              <a:gd name="T39" fmla="*/ 0 h 1648"/>
              <a:gd name="T40" fmla="*/ 824 w 1648"/>
              <a:gd name="T41" fmla="*/ 1232 h 1648"/>
              <a:gd name="T42" fmla="*/ 616 w 1648"/>
              <a:gd name="T43" fmla="*/ 1440 h 1648"/>
              <a:gd name="T44" fmla="*/ 824 w 1648"/>
              <a:gd name="T45" fmla="*/ 1648 h 1648"/>
              <a:gd name="T46" fmla="*/ 1032 w 1648"/>
              <a:gd name="T47" fmla="*/ 1440 h 1648"/>
              <a:gd name="T48" fmla="*/ 824 w 1648"/>
              <a:gd name="T49" fmla="*/ 1232 h 1648"/>
              <a:gd name="T50" fmla="*/ 1440 w 1648"/>
              <a:gd name="T51" fmla="*/ 1232 h 1648"/>
              <a:gd name="T52" fmla="*/ 1232 w 1648"/>
              <a:gd name="T53" fmla="*/ 1440 h 1648"/>
              <a:gd name="T54" fmla="*/ 1440 w 1648"/>
              <a:gd name="T55" fmla="*/ 1648 h 1648"/>
              <a:gd name="T56" fmla="*/ 1648 w 1648"/>
              <a:gd name="T57" fmla="*/ 1440 h 1648"/>
              <a:gd name="T58" fmla="*/ 1440 w 1648"/>
              <a:gd name="T59" fmla="*/ 1232 h 1648"/>
              <a:gd name="T60" fmla="*/ 208 w 1648"/>
              <a:gd name="T61" fmla="*/ 1232 h 1648"/>
              <a:gd name="T62" fmla="*/ 0 w 1648"/>
              <a:gd name="T63" fmla="*/ 1440 h 1648"/>
              <a:gd name="T64" fmla="*/ 208 w 1648"/>
              <a:gd name="T65" fmla="*/ 1648 h 1648"/>
              <a:gd name="T66" fmla="*/ 416 w 1648"/>
              <a:gd name="T67" fmla="*/ 1440 h 1648"/>
              <a:gd name="T68" fmla="*/ 208 w 1648"/>
              <a:gd name="T69" fmla="*/ 1232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8" h="1648">
                <a:moveTo>
                  <a:pt x="1198" y="1280"/>
                </a:moveTo>
                <a:cubicBezTo>
                  <a:pt x="825" y="907"/>
                  <a:pt x="825" y="907"/>
                  <a:pt x="825" y="907"/>
                </a:cubicBezTo>
                <a:cubicBezTo>
                  <a:pt x="451" y="1281"/>
                  <a:pt x="451" y="1281"/>
                  <a:pt x="451" y="1281"/>
                </a:cubicBezTo>
                <a:cubicBezTo>
                  <a:pt x="427" y="1248"/>
                  <a:pt x="398" y="1220"/>
                  <a:pt x="364" y="1198"/>
                </a:cubicBezTo>
                <a:cubicBezTo>
                  <a:pt x="765" y="797"/>
                  <a:pt x="765" y="797"/>
                  <a:pt x="765" y="797"/>
                </a:cubicBezTo>
                <a:cubicBezTo>
                  <a:pt x="765" y="595"/>
                  <a:pt x="765" y="595"/>
                  <a:pt x="765" y="595"/>
                </a:cubicBezTo>
                <a:cubicBezTo>
                  <a:pt x="806" y="602"/>
                  <a:pt x="846" y="602"/>
                  <a:pt x="885" y="595"/>
                </a:cubicBezTo>
                <a:cubicBezTo>
                  <a:pt x="885" y="797"/>
                  <a:pt x="885" y="797"/>
                  <a:pt x="885" y="797"/>
                </a:cubicBezTo>
                <a:cubicBezTo>
                  <a:pt x="1285" y="1197"/>
                  <a:pt x="1285" y="1197"/>
                  <a:pt x="1285" y="1197"/>
                </a:cubicBezTo>
                <a:cubicBezTo>
                  <a:pt x="1251" y="1220"/>
                  <a:pt x="1222" y="1248"/>
                  <a:pt x="1198" y="1280"/>
                </a:cubicBezTo>
                <a:close/>
                <a:moveTo>
                  <a:pt x="825" y="120"/>
                </a:moveTo>
                <a:cubicBezTo>
                  <a:pt x="902" y="120"/>
                  <a:pt x="965" y="183"/>
                  <a:pt x="965" y="260"/>
                </a:cubicBezTo>
                <a:cubicBezTo>
                  <a:pt x="965" y="337"/>
                  <a:pt x="902" y="400"/>
                  <a:pt x="825" y="400"/>
                </a:cubicBezTo>
                <a:cubicBezTo>
                  <a:pt x="747" y="400"/>
                  <a:pt x="685" y="337"/>
                  <a:pt x="685" y="260"/>
                </a:cubicBezTo>
                <a:cubicBezTo>
                  <a:pt x="685" y="183"/>
                  <a:pt x="747" y="120"/>
                  <a:pt x="825" y="120"/>
                </a:cubicBezTo>
                <a:close/>
                <a:moveTo>
                  <a:pt x="825" y="0"/>
                </a:moveTo>
                <a:cubicBezTo>
                  <a:pt x="681" y="0"/>
                  <a:pt x="565" y="116"/>
                  <a:pt x="565" y="260"/>
                </a:cubicBezTo>
                <a:cubicBezTo>
                  <a:pt x="565" y="404"/>
                  <a:pt x="681" y="520"/>
                  <a:pt x="825" y="520"/>
                </a:cubicBezTo>
                <a:cubicBezTo>
                  <a:pt x="968" y="520"/>
                  <a:pt x="1085" y="404"/>
                  <a:pt x="1085" y="260"/>
                </a:cubicBezTo>
                <a:cubicBezTo>
                  <a:pt x="1085" y="116"/>
                  <a:pt x="968" y="0"/>
                  <a:pt x="825" y="0"/>
                </a:cubicBezTo>
                <a:close/>
                <a:moveTo>
                  <a:pt x="824" y="1232"/>
                </a:moveTo>
                <a:cubicBezTo>
                  <a:pt x="709" y="1232"/>
                  <a:pt x="616" y="1325"/>
                  <a:pt x="616" y="1440"/>
                </a:cubicBezTo>
                <a:cubicBezTo>
                  <a:pt x="616" y="1555"/>
                  <a:pt x="709" y="1648"/>
                  <a:pt x="824" y="1648"/>
                </a:cubicBezTo>
                <a:cubicBezTo>
                  <a:pt x="939" y="1648"/>
                  <a:pt x="1032" y="1555"/>
                  <a:pt x="1032" y="1440"/>
                </a:cubicBezTo>
                <a:cubicBezTo>
                  <a:pt x="1032" y="1325"/>
                  <a:pt x="939" y="1232"/>
                  <a:pt x="824" y="1232"/>
                </a:cubicBezTo>
                <a:close/>
                <a:moveTo>
                  <a:pt x="1440" y="1232"/>
                </a:moveTo>
                <a:cubicBezTo>
                  <a:pt x="1325" y="1232"/>
                  <a:pt x="1232" y="1325"/>
                  <a:pt x="1232" y="1440"/>
                </a:cubicBezTo>
                <a:cubicBezTo>
                  <a:pt x="1232" y="1555"/>
                  <a:pt x="1325" y="1648"/>
                  <a:pt x="1440" y="1648"/>
                </a:cubicBezTo>
                <a:cubicBezTo>
                  <a:pt x="1555" y="1648"/>
                  <a:pt x="1648" y="1555"/>
                  <a:pt x="1648" y="1440"/>
                </a:cubicBezTo>
                <a:cubicBezTo>
                  <a:pt x="1648" y="1325"/>
                  <a:pt x="1555" y="1232"/>
                  <a:pt x="1440" y="1232"/>
                </a:cubicBezTo>
                <a:close/>
                <a:moveTo>
                  <a:pt x="208" y="1232"/>
                </a:moveTo>
                <a:cubicBezTo>
                  <a:pt x="93" y="1232"/>
                  <a:pt x="0" y="1325"/>
                  <a:pt x="0" y="1440"/>
                </a:cubicBezTo>
                <a:cubicBezTo>
                  <a:pt x="0" y="1555"/>
                  <a:pt x="93" y="1648"/>
                  <a:pt x="208" y="1648"/>
                </a:cubicBezTo>
                <a:cubicBezTo>
                  <a:pt x="323" y="1648"/>
                  <a:pt x="416" y="1555"/>
                  <a:pt x="416" y="1440"/>
                </a:cubicBezTo>
                <a:cubicBezTo>
                  <a:pt x="416" y="1325"/>
                  <a:pt x="323" y="1232"/>
                  <a:pt x="208" y="1232"/>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defTabSz="855878"/>
            <a:endParaRPr lang="bg-BG" sz="2400" dirty="0">
              <a:solidFill>
                <a:srgbClr val="FAFAFA"/>
              </a:solidFill>
              <a:cs typeface="+mn-ea"/>
              <a:sym typeface="+mn-lt"/>
            </a:endParaRPr>
          </a:p>
        </p:txBody>
      </p:sp>
      <p:sp>
        <p:nvSpPr>
          <p:cNvPr id="12" name="Freeform 13">
            <a:extLst>
              <a:ext uri="{FF2B5EF4-FFF2-40B4-BE49-F238E27FC236}">
                <a16:creationId xmlns:a16="http://schemas.microsoft.com/office/drawing/2014/main" xmlns="" id="{F39E1708-6455-4BC0-948E-A659764711B3}"/>
              </a:ext>
            </a:extLst>
          </p:cNvPr>
          <p:cNvSpPr>
            <a:spLocks noEditPoints="1"/>
          </p:cNvSpPr>
          <p:nvPr/>
        </p:nvSpPr>
        <p:spPr bwMode="auto">
          <a:xfrm>
            <a:off x="5083004" y="3734911"/>
            <a:ext cx="447889" cy="447889"/>
          </a:xfrm>
          <a:custGeom>
            <a:avLst/>
            <a:gdLst>
              <a:gd name="T0" fmla="*/ 1408 w 1648"/>
              <a:gd name="T1" fmla="*/ 0 h 1648"/>
              <a:gd name="T2" fmla="*/ 996 w 1648"/>
              <a:gd name="T3" fmla="*/ 0 h 1648"/>
              <a:gd name="T4" fmla="*/ 893 w 1648"/>
              <a:gd name="T5" fmla="*/ 103 h 1648"/>
              <a:gd name="T6" fmla="*/ 893 w 1648"/>
              <a:gd name="T7" fmla="*/ 275 h 1648"/>
              <a:gd name="T8" fmla="*/ 1030 w 1648"/>
              <a:gd name="T9" fmla="*/ 275 h 1648"/>
              <a:gd name="T10" fmla="*/ 1030 w 1648"/>
              <a:gd name="T11" fmla="*/ 154 h 1648"/>
              <a:gd name="T12" fmla="*/ 1047 w 1648"/>
              <a:gd name="T13" fmla="*/ 137 h 1648"/>
              <a:gd name="T14" fmla="*/ 1356 w 1648"/>
              <a:gd name="T15" fmla="*/ 137 h 1648"/>
              <a:gd name="T16" fmla="*/ 1373 w 1648"/>
              <a:gd name="T17" fmla="*/ 154 h 1648"/>
              <a:gd name="T18" fmla="*/ 1373 w 1648"/>
              <a:gd name="T19" fmla="*/ 275 h 1648"/>
              <a:gd name="T20" fmla="*/ 1511 w 1648"/>
              <a:gd name="T21" fmla="*/ 275 h 1648"/>
              <a:gd name="T22" fmla="*/ 1511 w 1648"/>
              <a:gd name="T23" fmla="*/ 103 h 1648"/>
              <a:gd name="T24" fmla="*/ 1408 w 1648"/>
              <a:gd name="T25" fmla="*/ 0 h 1648"/>
              <a:gd name="T26" fmla="*/ 652 w 1648"/>
              <a:gd name="T27" fmla="*/ 0 h 1648"/>
              <a:gd name="T28" fmla="*/ 240 w 1648"/>
              <a:gd name="T29" fmla="*/ 0 h 1648"/>
              <a:gd name="T30" fmla="*/ 137 w 1648"/>
              <a:gd name="T31" fmla="*/ 103 h 1648"/>
              <a:gd name="T32" fmla="*/ 137 w 1648"/>
              <a:gd name="T33" fmla="*/ 275 h 1648"/>
              <a:gd name="T34" fmla="*/ 275 w 1648"/>
              <a:gd name="T35" fmla="*/ 275 h 1648"/>
              <a:gd name="T36" fmla="*/ 275 w 1648"/>
              <a:gd name="T37" fmla="*/ 154 h 1648"/>
              <a:gd name="T38" fmla="*/ 292 w 1648"/>
              <a:gd name="T39" fmla="*/ 137 h 1648"/>
              <a:gd name="T40" fmla="*/ 601 w 1648"/>
              <a:gd name="T41" fmla="*/ 137 h 1648"/>
              <a:gd name="T42" fmla="*/ 618 w 1648"/>
              <a:gd name="T43" fmla="*/ 154 h 1648"/>
              <a:gd name="T44" fmla="*/ 618 w 1648"/>
              <a:gd name="T45" fmla="*/ 275 h 1648"/>
              <a:gd name="T46" fmla="*/ 755 w 1648"/>
              <a:gd name="T47" fmla="*/ 275 h 1648"/>
              <a:gd name="T48" fmla="*/ 755 w 1648"/>
              <a:gd name="T49" fmla="*/ 103 h 1648"/>
              <a:gd name="T50" fmla="*/ 652 w 1648"/>
              <a:gd name="T51" fmla="*/ 0 h 1648"/>
              <a:gd name="T52" fmla="*/ 1648 w 1648"/>
              <a:gd name="T53" fmla="*/ 343 h 1648"/>
              <a:gd name="T54" fmla="*/ 0 w 1648"/>
              <a:gd name="T55" fmla="*/ 343 h 1648"/>
              <a:gd name="T56" fmla="*/ 0 w 1648"/>
              <a:gd name="T57" fmla="*/ 1648 h 1648"/>
              <a:gd name="T58" fmla="*/ 1648 w 1648"/>
              <a:gd name="T59" fmla="*/ 1648 h 1648"/>
              <a:gd name="T60" fmla="*/ 1648 w 1648"/>
              <a:gd name="T61" fmla="*/ 343 h 1648"/>
              <a:gd name="T62" fmla="*/ 137 w 1648"/>
              <a:gd name="T63" fmla="*/ 893 h 1648"/>
              <a:gd name="T64" fmla="*/ 137 w 1648"/>
              <a:gd name="T65" fmla="*/ 481 h 1648"/>
              <a:gd name="T66" fmla="*/ 1511 w 1648"/>
              <a:gd name="T67" fmla="*/ 481 h 1648"/>
              <a:gd name="T68" fmla="*/ 1511 w 1648"/>
              <a:gd name="T69" fmla="*/ 893 h 1648"/>
              <a:gd name="T70" fmla="*/ 137 w 1648"/>
              <a:gd name="T71" fmla="*/ 893 h 1648"/>
              <a:gd name="T72" fmla="*/ 137 w 1648"/>
              <a:gd name="T73" fmla="*/ 1511 h 1648"/>
              <a:gd name="T74" fmla="*/ 137 w 1648"/>
              <a:gd name="T75" fmla="*/ 1030 h 1648"/>
              <a:gd name="T76" fmla="*/ 1511 w 1648"/>
              <a:gd name="T77" fmla="*/ 1030 h 1648"/>
              <a:gd name="T78" fmla="*/ 1511 w 1648"/>
              <a:gd name="T79" fmla="*/ 1511 h 1648"/>
              <a:gd name="T80" fmla="*/ 137 w 1648"/>
              <a:gd name="T81" fmla="*/ 1511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8" h="1648">
                <a:moveTo>
                  <a:pt x="1408" y="0"/>
                </a:moveTo>
                <a:cubicBezTo>
                  <a:pt x="996" y="0"/>
                  <a:pt x="996" y="0"/>
                  <a:pt x="996" y="0"/>
                </a:cubicBezTo>
                <a:cubicBezTo>
                  <a:pt x="939" y="0"/>
                  <a:pt x="893" y="46"/>
                  <a:pt x="893" y="103"/>
                </a:cubicBezTo>
                <a:cubicBezTo>
                  <a:pt x="893" y="275"/>
                  <a:pt x="893" y="275"/>
                  <a:pt x="893" y="275"/>
                </a:cubicBezTo>
                <a:cubicBezTo>
                  <a:pt x="1030" y="275"/>
                  <a:pt x="1030" y="275"/>
                  <a:pt x="1030" y="275"/>
                </a:cubicBezTo>
                <a:cubicBezTo>
                  <a:pt x="1030" y="154"/>
                  <a:pt x="1030" y="154"/>
                  <a:pt x="1030" y="154"/>
                </a:cubicBezTo>
                <a:cubicBezTo>
                  <a:pt x="1030" y="145"/>
                  <a:pt x="1038" y="137"/>
                  <a:pt x="1047" y="137"/>
                </a:cubicBezTo>
                <a:cubicBezTo>
                  <a:pt x="1356" y="137"/>
                  <a:pt x="1356" y="137"/>
                  <a:pt x="1356" y="137"/>
                </a:cubicBezTo>
                <a:cubicBezTo>
                  <a:pt x="1366" y="137"/>
                  <a:pt x="1373" y="145"/>
                  <a:pt x="1373" y="154"/>
                </a:cubicBezTo>
                <a:cubicBezTo>
                  <a:pt x="1373" y="275"/>
                  <a:pt x="1373" y="275"/>
                  <a:pt x="1373" y="275"/>
                </a:cubicBezTo>
                <a:cubicBezTo>
                  <a:pt x="1511" y="275"/>
                  <a:pt x="1511" y="275"/>
                  <a:pt x="1511" y="275"/>
                </a:cubicBezTo>
                <a:cubicBezTo>
                  <a:pt x="1511" y="103"/>
                  <a:pt x="1511" y="103"/>
                  <a:pt x="1511" y="103"/>
                </a:cubicBezTo>
                <a:cubicBezTo>
                  <a:pt x="1511" y="46"/>
                  <a:pt x="1465" y="0"/>
                  <a:pt x="1408" y="0"/>
                </a:cubicBezTo>
                <a:close/>
                <a:moveTo>
                  <a:pt x="652" y="0"/>
                </a:moveTo>
                <a:cubicBezTo>
                  <a:pt x="240" y="0"/>
                  <a:pt x="240" y="0"/>
                  <a:pt x="240" y="0"/>
                </a:cubicBezTo>
                <a:cubicBezTo>
                  <a:pt x="183" y="0"/>
                  <a:pt x="137" y="46"/>
                  <a:pt x="137" y="103"/>
                </a:cubicBezTo>
                <a:cubicBezTo>
                  <a:pt x="137" y="275"/>
                  <a:pt x="137" y="275"/>
                  <a:pt x="137" y="275"/>
                </a:cubicBezTo>
                <a:cubicBezTo>
                  <a:pt x="275" y="275"/>
                  <a:pt x="275" y="275"/>
                  <a:pt x="275" y="275"/>
                </a:cubicBezTo>
                <a:cubicBezTo>
                  <a:pt x="275" y="154"/>
                  <a:pt x="275" y="154"/>
                  <a:pt x="275" y="154"/>
                </a:cubicBezTo>
                <a:cubicBezTo>
                  <a:pt x="275" y="145"/>
                  <a:pt x="282" y="137"/>
                  <a:pt x="292" y="137"/>
                </a:cubicBezTo>
                <a:cubicBezTo>
                  <a:pt x="601" y="137"/>
                  <a:pt x="601" y="137"/>
                  <a:pt x="601" y="137"/>
                </a:cubicBezTo>
                <a:cubicBezTo>
                  <a:pt x="610" y="137"/>
                  <a:pt x="618" y="145"/>
                  <a:pt x="618" y="154"/>
                </a:cubicBezTo>
                <a:cubicBezTo>
                  <a:pt x="618" y="275"/>
                  <a:pt x="618" y="275"/>
                  <a:pt x="618" y="275"/>
                </a:cubicBezTo>
                <a:cubicBezTo>
                  <a:pt x="755" y="275"/>
                  <a:pt x="755" y="275"/>
                  <a:pt x="755" y="275"/>
                </a:cubicBezTo>
                <a:cubicBezTo>
                  <a:pt x="755" y="103"/>
                  <a:pt x="755" y="103"/>
                  <a:pt x="755" y="103"/>
                </a:cubicBezTo>
                <a:cubicBezTo>
                  <a:pt x="755" y="46"/>
                  <a:pt x="709" y="0"/>
                  <a:pt x="652" y="0"/>
                </a:cubicBezTo>
                <a:close/>
                <a:moveTo>
                  <a:pt x="1648" y="343"/>
                </a:moveTo>
                <a:cubicBezTo>
                  <a:pt x="0" y="343"/>
                  <a:pt x="0" y="343"/>
                  <a:pt x="0" y="343"/>
                </a:cubicBezTo>
                <a:cubicBezTo>
                  <a:pt x="0" y="1648"/>
                  <a:pt x="0" y="1648"/>
                  <a:pt x="0" y="1648"/>
                </a:cubicBezTo>
                <a:cubicBezTo>
                  <a:pt x="1648" y="1648"/>
                  <a:pt x="1648" y="1648"/>
                  <a:pt x="1648" y="1648"/>
                </a:cubicBezTo>
                <a:lnTo>
                  <a:pt x="1648" y="343"/>
                </a:lnTo>
                <a:close/>
                <a:moveTo>
                  <a:pt x="137" y="893"/>
                </a:moveTo>
                <a:cubicBezTo>
                  <a:pt x="137" y="481"/>
                  <a:pt x="137" y="481"/>
                  <a:pt x="137" y="481"/>
                </a:cubicBezTo>
                <a:cubicBezTo>
                  <a:pt x="1511" y="481"/>
                  <a:pt x="1511" y="481"/>
                  <a:pt x="1511" y="481"/>
                </a:cubicBezTo>
                <a:cubicBezTo>
                  <a:pt x="1511" y="893"/>
                  <a:pt x="1511" y="893"/>
                  <a:pt x="1511" y="893"/>
                </a:cubicBezTo>
                <a:lnTo>
                  <a:pt x="137" y="893"/>
                </a:lnTo>
                <a:close/>
                <a:moveTo>
                  <a:pt x="137" y="1511"/>
                </a:moveTo>
                <a:cubicBezTo>
                  <a:pt x="137" y="1030"/>
                  <a:pt x="137" y="1030"/>
                  <a:pt x="137" y="1030"/>
                </a:cubicBezTo>
                <a:cubicBezTo>
                  <a:pt x="1511" y="1030"/>
                  <a:pt x="1511" y="1030"/>
                  <a:pt x="1511" y="1030"/>
                </a:cubicBezTo>
                <a:cubicBezTo>
                  <a:pt x="1511" y="1511"/>
                  <a:pt x="1511" y="1511"/>
                  <a:pt x="1511" y="1511"/>
                </a:cubicBezTo>
                <a:lnTo>
                  <a:pt x="137" y="1511"/>
                </a:lnTo>
                <a:close/>
              </a:path>
            </a:pathLst>
          </a:custGeom>
          <a:solidFill>
            <a:srgbClr val="1D1D1D"/>
          </a:solidFill>
          <a:ln>
            <a:noFill/>
          </a:ln>
        </p:spPr>
        <p:txBody>
          <a:bodyPr vert="horz" wrap="square" lIns="121920" tIns="60960" rIns="121920" bIns="60960" numCol="1" anchor="t" anchorCtr="0" compatLnSpc="1">
            <a:prstTxWarp prst="textNoShape">
              <a:avLst/>
            </a:prstTxWarp>
          </a:bodyPr>
          <a:lstStyle/>
          <a:p>
            <a:pPr defTabSz="855878"/>
            <a:endParaRPr lang="bg-BG" sz="2400" dirty="0">
              <a:solidFill>
                <a:srgbClr val="FAFAFA"/>
              </a:solidFill>
              <a:cs typeface="+mn-ea"/>
              <a:sym typeface="+mn-lt"/>
            </a:endParaRPr>
          </a:p>
        </p:txBody>
      </p:sp>
      <p:sp>
        <p:nvSpPr>
          <p:cNvPr id="13" name="TextBox 34">
            <a:extLst>
              <a:ext uri="{FF2B5EF4-FFF2-40B4-BE49-F238E27FC236}">
                <a16:creationId xmlns:a16="http://schemas.microsoft.com/office/drawing/2014/main" xmlns="" id="{FFF202A4-58AA-429E-87FA-63C03AC4D9FA}"/>
              </a:ext>
            </a:extLst>
          </p:cNvPr>
          <p:cNvSpPr txBox="1"/>
          <p:nvPr/>
        </p:nvSpPr>
        <p:spPr>
          <a:xfrm>
            <a:off x="4940500" y="4157777"/>
            <a:ext cx="732893" cy="307777"/>
          </a:xfrm>
          <a:prstGeom prst="rect">
            <a:avLst/>
          </a:prstGeom>
          <a:noFill/>
        </p:spPr>
        <p:txBody>
          <a:bodyPr wrap="none" rtlCol="0">
            <a:spAutoFit/>
          </a:bodyPr>
          <a:lstStyle/>
          <a:p>
            <a:pPr algn="ctr" defTabSz="855878"/>
            <a:r>
              <a:rPr lang="en-US" altLang="zh-CN" sz="1400" dirty="0">
                <a:latin typeface="叶根友刀锋黑草" panose="02010601030101010101" pitchFamily="2" charset="-122"/>
                <a:ea typeface="叶根友刀锋黑草" panose="02010601030101010101" pitchFamily="2" charset="-122"/>
                <a:sym typeface="+mn-lt"/>
              </a:rPr>
              <a:t>TITLE</a:t>
            </a:r>
            <a:endParaRPr lang="bg-BG" altLang="zh-CN" sz="1400" dirty="0">
              <a:cs typeface="+mn-ea"/>
              <a:sym typeface="+mn-lt"/>
            </a:endParaRPr>
          </a:p>
        </p:txBody>
      </p:sp>
      <p:grpSp>
        <p:nvGrpSpPr>
          <p:cNvPr id="14" name="Group 6">
            <a:extLst>
              <a:ext uri="{FF2B5EF4-FFF2-40B4-BE49-F238E27FC236}">
                <a16:creationId xmlns:a16="http://schemas.microsoft.com/office/drawing/2014/main" xmlns="" id="{73076AA0-7E7E-433E-AEDE-E61E190BE2E5}"/>
              </a:ext>
            </a:extLst>
          </p:cNvPr>
          <p:cNvGrpSpPr/>
          <p:nvPr/>
        </p:nvGrpSpPr>
        <p:grpSpPr>
          <a:xfrm>
            <a:off x="6018534" y="3257556"/>
            <a:ext cx="1711837" cy="1711837"/>
            <a:chOff x="4463783" y="2714626"/>
            <a:chExt cx="1426531" cy="1426531"/>
          </a:xfrm>
        </p:grpSpPr>
        <p:sp>
          <p:nvSpPr>
            <p:cNvPr id="15" name="Oval 22">
              <a:extLst>
                <a:ext uri="{FF2B5EF4-FFF2-40B4-BE49-F238E27FC236}">
                  <a16:creationId xmlns:a16="http://schemas.microsoft.com/office/drawing/2014/main" xmlns="" id="{7D92BC15-D998-46BE-8732-2F44ED374975}"/>
                </a:ext>
              </a:extLst>
            </p:cNvPr>
            <p:cNvSpPr/>
            <p:nvPr/>
          </p:nvSpPr>
          <p:spPr>
            <a:xfrm>
              <a:off x="4463783" y="2714626"/>
              <a:ext cx="1426531" cy="1426531"/>
            </a:xfrm>
            <a:prstGeom prst="ellipse">
              <a:avLst/>
            </a:prstGeom>
            <a:blipFill>
              <a:blip r:embed="rId3"/>
              <a:stretch>
                <a:fillRect/>
              </a:stretch>
            </a:bli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sp>
          <p:nvSpPr>
            <p:cNvPr id="16" name="Oval 24">
              <a:extLst>
                <a:ext uri="{FF2B5EF4-FFF2-40B4-BE49-F238E27FC236}">
                  <a16:creationId xmlns:a16="http://schemas.microsoft.com/office/drawing/2014/main" xmlns="" id="{B86213E8-7F64-4982-954F-5753B40520F9}"/>
                </a:ext>
              </a:extLst>
            </p:cNvPr>
            <p:cNvSpPr/>
            <p:nvPr/>
          </p:nvSpPr>
          <p:spPr>
            <a:xfrm>
              <a:off x="4606059" y="2856902"/>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grpSp>
      <p:grpSp>
        <p:nvGrpSpPr>
          <p:cNvPr id="17" name="Group 1">
            <a:extLst>
              <a:ext uri="{FF2B5EF4-FFF2-40B4-BE49-F238E27FC236}">
                <a16:creationId xmlns:a16="http://schemas.microsoft.com/office/drawing/2014/main" xmlns="" id="{7D48BB80-237E-44C2-AA0E-6BDA396CDE2F}"/>
              </a:ext>
            </a:extLst>
          </p:cNvPr>
          <p:cNvGrpSpPr/>
          <p:nvPr/>
        </p:nvGrpSpPr>
        <p:grpSpPr>
          <a:xfrm>
            <a:off x="5247981" y="1879930"/>
            <a:ext cx="1711837" cy="1711837"/>
            <a:chOff x="3865314" y="1566605"/>
            <a:chExt cx="1426531" cy="1426531"/>
          </a:xfrm>
        </p:grpSpPr>
        <p:sp>
          <p:nvSpPr>
            <p:cNvPr id="18" name="Oval 28">
              <a:extLst>
                <a:ext uri="{FF2B5EF4-FFF2-40B4-BE49-F238E27FC236}">
                  <a16:creationId xmlns:a16="http://schemas.microsoft.com/office/drawing/2014/main" xmlns="" id="{E170F1EF-4A3D-41FB-8572-0C30CF8F3E5D}"/>
                </a:ext>
              </a:extLst>
            </p:cNvPr>
            <p:cNvSpPr/>
            <p:nvPr/>
          </p:nvSpPr>
          <p:spPr>
            <a:xfrm>
              <a:off x="3865314" y="1566605"/>
              <a:ext cx="1426531" cy="1426531"/>
            </a:xfrm>
            <a:prstGeom prst="ellipse">
              <a:avLst/>
            </a:prstGeom>
            <a:blipFill>
              <a:blip r:embed="rId3"/>
              <a:stretch>
                <a:fillRect/>
              </a:stretch>
            </a:bli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sp>
          <p:nvSpPr>
            <p:cNvPr id="19" name="Oval 25">
              <a:extLst>
                <a:ext uri="{FF2B5EF4-FFF2-40B4-BE49-F238E27FC236}">
                  <a16:creationId xmlns:a16="http://schemas.microsoft.com/office/drawing/2014/main" xmlns="" id="{4CBE9557-BEB6-49F6-BB8E-25C5BE26E206}"/>
                </a:ext>
              </a:extLst>
            </p:cNvPr>
            <p:cNvSpPr/>
            <p:nvPr/>
          </p:nvSpPr>
          <p:spPr>
            <a:xfrm>
              <a:off x="4007590" y="1708881"/>
              <a:ext cx="1141979" cy="11419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5878"/>
              <a:endParaRPr lang="bg-BG" sz="1685" dirty="0">
                <a:solidFill>
                  <a:srgbClr val="297F9D"/>
                </a:solidFill>
                <a:cs typeface="+mn-ea"/>
                <a:sym typeface="+mn-lt"/>
              </a:endParaRPr>
            </a:p>
          </p:txBody>
        </p:sp>
      </p:grpSp>
      <p:sp>
        <p:nvSpPr>
          <p:cNvPr id="20" name="Freeform 5">
            <a:extLst>
              <a:ext uri="{FF2B5EF4-FFF2-40B4-BE49-F238E27FC236}">
                <a16:creationId xmlns:a16="http://schemas.microsoft.com/office/drawing/2014/main" xmlns="" id="{28182794-F25D-496F-A75A-92D1428B6F6A}"/>
              </a:ext>
            </a:extLst>
          </p:cNvPr>
          <p:cNvSpPr>
            <a:spLocks noEditPoints="1"/>
          </p:cNvSpPr>
          <p:nvPr/>
        </p:nvSpPr>
        <p:spPr bwMode="auto">
          <a:xfrm>
            <a:off x="5851764" y="2359397"/>
            <a:ext cx="504272" cy="520390"/>
          </a:xfrm>
          <a:custGeom>
            <a:avLst/>
            <a:gdLst>
              <a:gd name="T0" fmla="*/ 748 w 1597"/>
              <a:gd name="T1" fmla="*/ 976 h 1648"/>
              <a:gd name="T2" fmla="*/ 556 w 1597"/>
              <a:gd name="T3" fmla="*/ 1067 h 1648"/>
              <a:gd name="T4" fmla="*/ 781 w 1597"/>
              <a:gd name="T5" fmla="*/ 1524 h 1648"/>
              <a:gd name="T6" fmla="*/ 528 w 1597"/>
              <a:gd name="T7" fmla="*/ 1648 h 1648"/>
              <a:gd name="T8" fmla="*/ 289 w 1597"/>
              <a:gd name="T9" fmla="*/ 1196 h 1648"/>
              <a:gd name="T10" fmla="*/ 230 w 1597"/>
              <a:gd name="T11" fmla="*/ 1224 h 1648"/>
              <a:gd name="T12" fmla="*/ 0 w 1597"/>
              <a:gd name="T13" fmla="*/ 1131 h 1648"/>
              <a:gd name="T14" fmla="*/ 189 w 1597"/>
              <a:gd name="T15" fmla="*/ 1040 h 1648"/>
              <a:gd name="T16" fmla="*/ 135 w 1597"/>
              <a:gd name="T17" fmla="*/ 853 h 1648"/>
              <a:gd name="T18" fmla="*/ 443 w 1597"/>
              <a:gd name="T19" fmla="*/ 853 h 1648"/>
              <a:gd name="T20" fmla="*/ 458 w 1597"/>
              <a:gd name="T21" fmla="*/ 911 h 1648"/>
              <a:gd name="T22" fmla="*/ 536 w 1597"/>
              <a:gd name="T23" fmla="*/ 873 h 1648"/>
              <a:gd name="T24" fmla="*/ 748 w 1597"/>
              <a:gd name="T25" fmla="*/ 976 h 1648"/>
              <a:gd name="T26" fmla="*/ 1534 w 1597"/>
              <a:gd name="T27" fmla="*/ 1263 h 1648"/>
              <a:gd name="T28" fmla="*/ 1162 w 1597"/>
              <a:gd name="T29" fmla="*/ 1374 h 1648"/>
              <a:gd name="T30" fmla="*/ 999 w 1597"/>
              <a:gd name="T31" fmla="*/ 1060 h 1648"/>
              <a:gd name="T32" fmla="*/ 925 w 1597"/>
              <a:gd name="T33" fmla="*/ 955 h 1648"/>
              <a:gd name="T34" fmla="*/ 4 w 1597"/>
              <a:gd name="T35" fmla="*/ 511 h 1648"/>
              <a:gd name="T36" fmla="*/ 234 w 1597"/>
              <a:gd name="T37" fmla="*/ 418 h 1648"/>
              <a:gd name="T38" fmla="*/ 292 w 1597"/>
              <a:gd name="T39" fmla="*/ 446 h 1648"/>
              <a:gd name="T40" fmla="*/ 517 w 1597"/>
              <a:gd name="T41" fmla="*/ 0 h 1648"/>
              <a:gd name="T42" fmla="*/ 773 w 1597"/>
              <a:gd name="T43" fmla="*/ 137 h 1648"/>
              <a:gd name="T44" fmla="*/ 544 w 1597"/>
              <a:gd name="T45" fmla="*/ 567 h 1648"/>
              <a:gd name="T46" fmla="*/ 858 w 1597"/>
              <a:gd name="T47" fmla="*/ 719 h 1648"/>
              <a:gd name="T48" fmla="*/ 922 w 1597"/>
              <a:gd name="T49" fmla="*/ 689 h 1648"/>
              <a:gd name="T50" fmla="*/ 997 w 1597"/>
              <a:gd name="T51" fmla="*/ 584 h 1648"/>
              <a:gd name="T52" fmla="*/ 1160 w 1597"/>
              <a:gd name="T53" fmla="*/ 271 h 1648"/>
              <a:gd name="T54" fmla="*/ 1532 w 1597"/>
              <a:gd name="T55" fmla="*/ 383 h 1648"/>
              <a:gd name="T56" fmla="*/ 1386 w 1597"/>
              <a:gd name="T57" fmla="*/ 743 h 1648"/>
              <a:gd name="T58" fmla="*/ 1102 w 1597"/>
              <a:gd name="T59" fmla="*/ 806 h 1648"/>
              <a:gd name="T60" fmla="*/ 1069 w 1597"/>
              <a:gd name="T61" fmla="*/ 821 h 1648"/>
              <a:gd name="T62" fmla="*/ 1105 w 1597"/>
              <a:gd name="T63" fmla="*/ 839 h 1648"/>
              <a:gd name="T64" fmla="*/ 1389 w 1597"/>
              <a:gd name="T65" fmla="*/ 902 h 1648"/>
              <a:gd name="T66" fmla="*/ 1534 w 1597"/>
              <a:gd name="T67" fmla="*/ 1263 h 1648"/>
              <a:gd name="T68" fmla="*/ 1130 w 1597"/>
              <a:gd name="T69" fmla="*/ 576 h 1648"/>
              <a:gd name="T70" fmla="*/ 1330 w 1597"/>
              <a:gd name="T71" fmla="*/ 627 h 1648"/>
              <a:gd name="T72" fmla="*/ 1416 w 1597"/>
              <a:gd name="T73" fmla="*/ 438 h 1648"/>
              <a:gd name="T74" fmla="*/ 1215 w 1597"/>
              <a:gd name="T75" fmla="*/ 387 h 1648"/>
              <a:gd name="T76" fmla="*/ 1130 w 1597"/>
              <a:gd name="T77" fmla="*/ 576 h 1648"/>
              <a:gd name="T78" fmla="*/ 892 w 1597"/>
              <a:gd name="T79" fmla="*/ 810 h 1648"/>
              <a:gd name="T80" fmla="*/ 844 w 1597"/>
              <a:gd name="T81" fmla="*/ 762 h 1648"/>
              <a:gd name="T82" fmla="*/ 797 w 1597"/>
              <a:gd name="T83" fmla="*/ 810 h 1648"/>
              <a:gd name="T84" fmla="*/ 844 w 1597"/>
              <a:gd name="T85" fmla="*/ 858 h 1648"/>
              <a:gd name="T86" fmla="*/ 892 w 1597"/>
              <a:gd name="T87" fmla="*/ 810 h 1648"/>
              <a:gd name="T88" fmla="*/ 1333 w 1597"/>
              <a:gd name="T89" fmla="*/ 1018 h 1648"/>
              <a:gd name="T90" fmla="*/ 1132 w 1597"/>
              <a:gd name="T91" fmla="*/ 1069 h 1648"/>
              <a:gd name="T92" fmla="*/ 1217 w 1597"/>
              <a:gd name="T93" fmla="*/ 1258 h 1648"/>
              <a:gd name="T94" fmla="*/ 1418 w 1597"/>
              <a:gd name="T95" fmla="*/ 1207 h 1648"/>
              <a:gd name="T96" fmla="*/ 1333 w 1597"/>
              <a:gd name="T97" fmla="*/ 101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97" h="1648">
                <a:moveTo>
                  <a:pt x="748" y="976"/>
                </a:moveTo>
                <a:cubicBezTo>
                  <a:pt x="685" y="1006"/>
                  <a:pt x="617" y="1038"/>
                  <a:pt x="556" y="1067"/>
                </a:cubicBezTo>
                <a:cubicBezTo>
                  <a:pt x="721" y="1256"/>
                  <a:pt x="757" y="1385"/>
                  <a:pt x="781" y="1524"/>
                </a:cubicBezTo>
                <a:cubicBezTo>
                  <a:pt x="528" y="1648"/>
                  <a:pt x="528" y="1648"/>
                  <a:pt x="528" y="1648"/>
                </a:cubicBezTo>
                <a:cubicBezTo>
                  <a:pt x="500" y="1429"/>
                  <a:pt x="377" y="1283"/>
                  <a:pt x="289" y="1196"/>
                </a:cubicBezTo>
                <a:cubicBezTo>
                  <a:pt x="265" y="1207"/>
                  <a:pt x="242" y="1218"/>
                  <a:pt x="230" y="1224"/>
                </a:cubicBezTo>
                <a:cubicBezTo>
                  <a:pt x="110" y="1282"/>
                  <a:pt x="0" y="1131"/>
                  <a:pt x="0" y="1131"/>
                </a:cubicBezTo>
                <a:cubicBezTo>
                  <a:pt x="189" y="1040"/>
                  <a:pt x="189" y="1040"/>
                  <a:pt x="189" y="1040"/>
                </a:cubicBezTo>
                <a:cubicBezTo>
                  <a:pt x="153" y="988"/>
                  <a:pt x="134" y="915"/>
                  <a:pt x="135" y="853"/>
                </a:cubicBezTo>
                <a:cubicBezTo>
                  <a:pt x="443" y="853"/>
                  <a:pt x="443" y="853"/>
                  <a:pt x="443" y="853"/>
                </a:cubicBezTo>
                <a:cubicBezTo>
                  <a:pt x="445" y="872"/>
                  <a:pt x="450" y="891"/>
                  <a:pt x="458" y="911"/>
                </a:cubicBezTo>
                <a:cubicBezTo>
                  <a:pt x="536" y="873"/>
                  <a:pt x="536" y="873"/>
                  <a:pt x="536" y="873"/>
                </a:cubicBezTo>
                <a:lnTo>
                  <a:pt x="748" y="976"/>
                </a:lnTo>
                <a:close/>
                <a:moveTo>
                  <a:pt x="1534" y="1263"/>
                </a:moveTo>
                <a:cubicBezTo>
                  <a:pt x="1472" y="1393"/>
                  <a:pt x="1304" y="1443"/>
                  <a:pt x="1162" y="1374"/>
                </a:cubicBezTo>
                <a:cubicBezTo>
                  <a:pt x="1035" y="1313"/>
                  <a:pt x="970" y="1180"/>
                  <a:pt x="999" y="1060"/>
                </a:cubicBezTo>
                <a:cubicBezTo>
                  <a:pt x="1016" y="991"/>
                  <a:pt x="980" y="982"/>
                  <a:pt x="925" y="955"/>
                </a:cubicBezTo>
                <a:cubicBezTo>
                  <a:pt x="4" y="511"/>
                  <a:pt x="4" y="511"/>
                  <a:pt x="4" y="511"/>
                </a:cubicBezTo>
                <a:cubicBezTo>
                  <a:pt x="4" y="511"/>
                  <a:pt x="114" y="360"/>
                  <a:pt x="234" y="418"/>
                </a:cubicBezTo>
                <a:cubicBezTo>
                  <a:pt x="247" y="424"/>
                  <a:pt x="267" y="434"/>
                  <a:pt x="292" y="446"/>
                </a:cubicBezTo>
                <a:cubicBezTo>
                  <a:pt x="390" y="333"/>
                  <a:pt x="511" y="141"/>
                  <a:pt x="517" y="0"/>
                </a:cubicBezTo>
                <a:cubicBezTo>
                  <a:pt x="573" y="39"/>
                  <a:pt x="705" y="104"/>
                  <a:pt x="773" y="137"/>
                </a:cubicBezTo>
                <a:cubicBezTo>
                  <a:pt x="743" y="307"/>
                  <a:pt x="645" y="452"/>
                  <a:pt x="544" y="567"/>
                </a:cubicBezTo>
                <a:cubicBezTo>
                  <a:pt x="644" y="616"/>
                  <a:pt x="754" y="669"/>
                  <a:pt x="858" y="719"/>
                </a:cubicBezTo>
                <a:cubicBezTo>
                  <a:pt x="922" y="689"/>
                  <a:pt x="922" y="689"/>
                  <a:pt x="922" y="689"/>
                </a:cubicBezTo>
                <a:cubicBezTo>
                  <a:pt x="977" y="662"/>
                  <a:pt x="1013" y="653"/>
                  <a:pt x="997" y="584"/>
                </a:cubicBezTo>
                <a:cubicBezTo>
                  <a:pt x="968" y="464"/>
                  <a:pt x="1033" y="331"/>
                  <a:pt x="1160" y="271"/>
                </a:cubicBezTo>
                <a:cubicBezTo>
                  <a:pt x="1303" y="202"/>
                  <a:pt x="1470" y="252"/>
                  <a:pt x="1532" y="383"/>
                </a:cubicBezTo>
                <a:cubicBezTo>
                  <a:pt x="1595" y="513"/>
                  <a:pt x="1528" y="672"/>
                  <a:pt x="1386" y="743"/>
                </a:cubicBezTo>
                <a:cubicBezTo>
                  <a:pt x="1281" y="796"/>
                  <a:pt x="1207" y="755"/>
                  <a:pt x="1102" y="806"/>
                </a:cubicBezTo>
                <a:cubicBezTo>
                  <a:pt x="1091" y="811"/>
                  <a:pt x="1080" y="816"/>
                  <a:pt x="1069" y="821"/>
                </a:cubicBezTo>
                <a:cubicBezTo>
                  <a:pt x="1081" y="827"/>
                  <a:pt x="1093" y="833"/>
                  <a:pt x="1105" y="839"/>
                </a:cubicBezTo>
                <a:cubicBezTo>
                  <a:pt x="1210" y="890"/>
                  <a:pt x="1284" y="849"/>
                  <a:pt x="1389" y="902"/>
                </a:cubicBezTo>
                <a:cubicBezTo>
                  <a:pt x="1531" y="973"/>
                  <a:pt x="1597" y="1133"/>
                  <a:pt x="1534" y="1263"/>
                </a:cubicBezTo>
                <a:close/>
                <a:moveTo>
                  <a:pt x="1130" y="576"/>
                </a:moveTo>
                <a:cubicBezTo>
                  <a:pt x="1161" y="642"/>
                  <a:pt x="1251" y="665"/>
                  <a:pt x="1330" y="627"/>
                </a:cubicBezTo>
                <a:cubicBezTo>
                  <a:pt x="1409" y="589"/>
                  <a:pt x="1448" y="504"/>
                  <a:pt x="1416" y="438"/>
                </a:cubicBezTo>
                <a:cubicBezTo>
                  <a:pt x="1384" y="372"/>
                  <a:pt x="1294" y="349"/>
                  <a:pt x="1215" y="387"/>
                </a:cubicBezTo>
                <a:cubicBezTo>
                  <a:pt x="1136" y="425"/>
                  <a:pt x="1098" y="509"/>
                  <a:pt x="1130" y="576"/>
                </a:cubicBezTo>
                <a:close/>
                <a:moveTo>
                  <a:pt x="892" y="810"/>
                </a:moveTo>
                <a:cubicBezTo>
                  <a:pt x="892" y="784"/>
                  <a:pt x="871" y="762"/>
                  <a:pt x="844" y="762"/>
                </a:cubicBezTo>
                <a:cubicBezTo>
                  <a:pt x="818" y="762"/>
                  <a:pt x="797" y="784"/>
                  <a:pt x="797" y="810"/>
                </a:cubicBezTo>
                <a:cubicBezTo>
                  <a:pt x="797" y="837"/>
                  <a:pt x="818" y="858"/>
                  <a:pt x="844" y="858"/>
                </a:cubicBezTo>
                <a:cubicBezTo>
                  <a:pt x="871" y="858"/>
                  <a:pt x="892" y="837"/>
                  <a:pt x="892" y="810"/>
                </a:cubicBezTo>
                <a:close/>
                <a:moveTo>
                  <a:pt x="1333" y="1018"/>
                </a:moveTo>
                <a:cubicBezTo>
                  <a:pt x="1254" y="980"/>
                  <a:pt x="1164" y="1003"/>
                  <a:pt x="1132" y="1069"/>
                </a:cubicBezTo>
                <a:cubicBezTo>
                  <a:pt x="1100" y="1135"/>
                  <a:pt x="1139" y="1220"/>
                  <a:pt x="1217" y="1258"/>
                </a:cubicBezTo>
                <a:cubicBezTo>
                  <a:pt x="1296" y="1296"/>
                  <a:pt x="1386" y="1273"/>
                  <a:pt x="1418" y="1207"/>
                </a:cubicBezTo>
                <a:cubicBezTo>
                  <a:pt x="1450" y="1141"/>
                  <a:pt x="1412" y="1056"/>
                  <a:pt x="1333" y="1018"/>
                </a:cubicBezTo>
                <a:close/>
              </a:path>
            </a:pathLst>
          </a:custGeom>
          <a:solidFill>
            <a:srgbClr val="1D1D1D"/>
          </a:solidFill>
          <a:ln>
            <a:noFill/>
          </a:ln>
        </p:spPr>
        <p:txBody>
          <a:bodyPr vert="horz" wrap="square" lIns="121920" tIns="60960" rIns="121920" bIns="60960" numCol="1" anchor="t" anchorCtr="0" compatLnSpc="1">
            <a:prstTxWarp prst="textNoShape">
              <a:avLst/>
            </a:prstTxWarp>
          </a:bodyPr>
          <a:lstStyle/>
          <a:p>
            <a:pPr defTabSz="855878"/>
            <a:endParaRPr lang="bg-BG" sz="2400" dirty="0">
              <a:solidFill>
                <a:srgbClr val="FAFAFA"/>
              </a:solidFill>
              <a:cs typeface="+mn-ea"/>
              <a:sym typeface="+mn-lt"/>
            </a:endParaRPr>
          </a:p>
        </p:txBody>
      </p:sp>
      <p:sp>
        <p:nvSpPr>
          <p:cNvPr id="21" name="TextBox 36">
            <a:extLst>
              <a:ext uri="{FF2B5EF4-FFF2-40B4-BE49-F238E27FC236}">
                <a16:creationId xmlns:a16="http://schemas.microsoft.com/office/drawing/2014/main" xmlns="" id="{EE75E8AF-8642-419A-9305-2C2C7A466077}"/>
              </a:ext>
            </a:extLst>
          </p:cNvPr>
          <p:cNvSpPr txBox="1"/>
          <p:nvPr/>
        </p:nvSpPr>
        <p:spPr>
          <a:xfrm>
            <a:off x="5696576" y="2819139"/>
            <a:ext cx="814646" cy="338554"/>
          </a:xfrm>
          <a:prstGeom prst="rect">
            <a:avLst/>
          </a:prstGeom>
          <a:solidFill>
            <a:schemeClr val="bg1"/>
          </a:solidFill>
        </p:spPr>
        <p:txBody>
          <a:bodyPr wrap="none" rtlCol="0">
            <a:spAutoFit/>
          </a:bodyPr>
          <a:lstStyle/>
          <a:p>
            <a:pPr algn="ctr" defTabSz="855878"/>
            <a:r>
              <a:rPr lang="en-US" altLang="zh-CN" sz="1600" dirty="0">
                <a:latin typeface="叶根友刀锋黑草" panose="02010601030101010101" pitchFamily="2" charset="-122"/>
                <a:ea typeface="叶根友刀锋黑草" panose="02010601030101010101" pitchFamily="2" charset="-122"/>
                <a:sym typeface="+mn-lt"/>
              </a:rPr>
              <a:t>TITLE</a:t>
            </a:r>
            <a:endParaRPr lang="bg-BG" sz="1440" dirty="0">
              <a:cs typeface="+mn-ea"/>
              <a:sym typeface="+mn-lt"/>
            </a:endParaRPr>
          </a:p>
        </p:txBody>
      </p:sp>
      <p:sp>
        <p:nvSpPr>
          <p:cNvPr id="22" name="Freeform 17">
            <a:extLst>
              <a:ext uri="{FF2B5EF4-FFF2-40B4-BE49-F238E27FC236}">
                <a16:creationId xmlns:a16="http://schemas.microsoft.com/office/drawing/2014/main" xmlns="" id="{FD33504F-EA97-4688-B1B7-B0289E65C28F}"/>
              </a:ext>
            </a:extLst>
          </p:cNvPr>
          <p:cNvSpPr>
            <a:spLocks noEditPoints="1"/>
          </p:cNvSpPr>
          <p:nvPr/>
        </p:nvSpPr>
        <p:spPr bwMode="auto">
          <a:xfrm>
            <a:off x="6597331" y="3734911"/>
            <a:ext cx="449453" cy="456260"/>
          </a:xfrm>
          <a:custGeom>
            <a:avLst/>
            <a:gdLst>
              <a:gd name="T0" fmla="*/ 76 w 1635"/>
              <a:gd name="T1" fmla="*/ 1527 h 1662"/>
              <a:gd name="T2" fmla="*/ 135 w 1635"/>
              <a:gd name="T3" fmla="*/ 1585 h 1662"/>
              <a:gd name="T4" fmla="*/ 74 w 1635"/>
              <a:gd name="T5" fmla="*/ 1646 h 1662"/>
              <a:gd name="T6" fmla="*/ 16 w 1635"/>
              <a:gd name="T7" fmla="*/ 1646 h 1662"/>
              <a:gd name="T8" fmla="*/ 16 w 1635"/>
              <a:gd name="T9" fmla="*/ 1588 h 1662"/>
              <a:gd name="T10" fmla="*/ 76 w 1635"/>
              <a:gd name="T11" fmla="*/ 1527 h 1662"/>
              <a:gd name="T12" fmla="*/ 1205 w 1635"/>
              <a:gd name="T13" fmla="*/ 39 h 1662"/>
              <a:gd name="T14" fmla="*/ 1064 w 1635"/>
              <a:gd name="T15" fmla="*/ 40 h 1662"/>
              <a:gd name="T16" fmla="*/ 666 w 1635"/>
              <a:gd name="T17" fmla="*/ 438 h 1662"/>
              <a:gd name="T18" fmla="*/ 665 w 1635"/>
              <a:gd name="T19" fmla="*/ 579 h 1662"/>
              <a:gd name="T20" fmla="*/ 1205 w 1635"/>
              <a:gd name="T21" fmla="*/ 39 h 1662"/>
              <a:gd name="T22" fmla="*/ 584 w 1635"/>
              <a:gd name="T23" fmla="*/ 809 h 1662"/>
              <a:gd name="T24" fmla="*/ 349 w 1635"/>
              <a:gd name="T25" fmla="*/ 1044 h 1662"/>
              <a:gd name="T26" fmla="*/ 108 w 1635"/>
              <a:gd name="T27" fmla="*/ 1450 h 1662"/>
              <a:gd name="T28" fmla="*/ 212 w 1635"/>
              <a:gd name="T29" fmla="*/ 1554 h 1662"/>
              <a:gd name="T30" fmla="*/ 618 w 1635"/>
              <a:gd name="T31" fmla="*/ 1313 h 1662"/>
              <a:gd name="T32" fmla="*/ 853 w 1635"/>
              <a:gd name="T33" fmla="*/ 1077 h 1662"/>
              <a:gd name="T34" fmla="*/ 584 w 1635"/>
              <a:gd name="T35" fmla="*/ 809 h 1662"/>
              <a:gd name="T36" fmla="*/ 1551 w 1635"/>
              <a:gd name="T37" fmla="*/ 111 h 1662"/>
              <a:gd name="T38" fmla="*/ 1244 w 1635"/>
              <a:gd name="T39" fmla="*/ 111 h 1662"/>
              <a:gd name="T40" fmla="*/ 650 w 1635"/>
              <a:gd name="T41" fmla="*/ 705 h 1662"/>
              <a:gd name="T42" fmla="*/ 957 w 1635"/>
              <a:gd name="T43" fmla="*/ 1011 h 1662"/>
              <a:gd name="T44" fmla="*/ 1551 w 1635"/>
              <a:gd name="T45" fmla="*/ 417 h 1662"/>
              <a:gd name="T46" fmla="*/ 1551 w 1635"/>
              <a:gd name="T47" fmla="*/ 111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5" h="1662">
                <a:moveTo>
                  <a:pt x="76" y="1527"/>
                </a:moveTo>
                <a:cubicBezTo>
                  <a:pt x="135" y="1585"/>
                  <a:pt x="135" y="1585"/>
                  <a:pt x="135" y="1585"/>
                </a:cubicBezTo>
                <a:cubicBezTo>
                  <a:pt x="74" y="1646"/>
                  <a:pt x="74" y="1646"/>
                  <a:pt x="74" y="1646"/>
                </a:cubicBezTo>
                <a:cubicBezTo>
                  <a:pt x="58" y="1662"/>
                  <a:pt x="32" y="1662"/>
                  <a:pt x="16" y="1646"/>
                </a:cubicBezTo>
                <a:cubicBezTo>
                  <a:pt x="0" y="1630"/>
                  <a:pt x="0" y="1604"/>
                  <a:pt x="16" y="1588"/>
                </a:cubicBezTo>
                <a:lnTo>
                  <a:pt x="76" y="1527"/>
                </a:lnTo>
                <a:close/>
                <a:moveTo>
                  <a:pt x="1205" y="39"/>
                </a:moveTo>
                <a:cubicBezTo>
                  <a:pt x="1166" y="0"/>
                  <a:pt x="1103" y="1"/>
                  <a:pt x="1064" y="40"/>
                </a:cubicBezTo>
                <a:cubicBezTo>
                  <a:pt x="666" y="438"/>
                  <a:pt x="666" y="438"/>
                  <a:pt x="666" y="438"/>
                </a:cubicBezTo>
                <a:cubicBezTo>
                  <a:pt x="627" y="477"/>
                  <a:pt x="626" y="540"/>
                  <a:pt x="665" y="579"/>
                </a:cubicBezTo>
                <a:lnTo>
                  <a:pt x="1205" y="39"/>
                </a:lnTo>
                <a:close/>
                <a:moveTo>
                  <a:pt x="584" y="809"/>
                </a:moveTo>
                <a:cubicBezTo>
                  <a:pt x="349" y="1044"/>
                  <a:pt x="349" y="1044"/>
                  <a:pt x="349" y="1044"/>
                </a:cubicBezTo>
                <a:cubicBezTo>
                  <a:pt x="226" y="1167"/>
                  <a:pt x="164" y="1285"/>
                  <a:pt x="108" y="1450"/>
                </a:cubicBezTo>
                <a:cubicBezTo>
                  <a:pt x="212" y="1554"/>
                  <a:pt x="212" y="1554"/>
                  <a:pt x="212" y="1554"/>
                </a:cubicBezTo>
                <a:cubicBezTo>
                  <a:pt x="376" y="1498"/>
                  <a:pt x="495" y="1436"/>
                  <a:pt x="618" y="1313"/>
                </a:cubicBezTo>
                <a:cubicBezTo>
                  <a:pt x="853" y="1077"/>
                  <a:pt x="853" y="1077"/>
                  <a:pt x="853" y="1077"/>
                </a:cubicBezTo>
                <a:lnTo>
                  <a:pt x="584" y="809"/>
                </a:lnTo>
                <a:close/>
                <a:moveTo>
                  <a:pt x="1551" y="111"/>
                </a:moveTo>
                <a:cubicBezTo>
                  <a:pt x="1466" y="26"/>
                  <a:pt x="1329" y="26"/>
                  <a:pt x="1244" y="111"/>
                </a:cubicBezTo>
                <a:cubicBezTo>
                  <a:pt x="650" y="705"/>
                  <a:pt x="650" y="705"/>
                  <a:pt x="650" y="705"/>
                </a:cubicBezTo>
                <a:cubicBezTo>
                  <a:pt x="957" y="1011"/>
                  <a:pt x="957" y="1011"/>
                  <a:pt x="957" y="1011"/>
                </a:cubicBezTo>
                <a:cubicBezTo>
                  <a:pt x="1551" y="417"/>
                  <a:pt x="1551" y="417"/>
                  <a:pt x="1551" y="417"/>
                </a:cubicBezTo>
                <a:cubicBezTo>
                  <a:pt x="1635" y="333"/>
                  <a:pt x="1635" y="196"/>
                  <a:pt x="1551" y="111"/>
                </a:cubicBezTo>
                <a:close/>
              </a:path>
            </a:pathLst>
          </a:custGeom>
          <a:solidFill>
            <a:srgbClr val="1D1D1D"/>
          </a:solidFill>
          <a:ln>
            <a:noFill/>
          </a:ln>
        </p:spPr>
        <p:txBody>
          <a:bodyPr vert="horz" wrap="square" lIns="121920" tIns="60960" rIns="121920" bIns="60960" numCol="1" anchor="t" anchorCtr="0" compatLnSpc="1">
            <a:prstTxWarp prst="textNoShape">
              <a:avLst/>
            </a:prstTxWarp>
          </a:bodyPr>
          <a:lstStyle/>
          <a:p>
            <a:pPr defTabSz="855878"/>
            <a:endParaRPr lang="bg-BG" sz="2400" dirty="0">
              <a:solidFill>
                <a:srgbClr val="FAFAFA"/>
              </a:solidFill>
              <a:cs typeface="+mn-ea"/>
              <a:sym typeface="+mn-lt"/>
            </a:endParaRPr>
          </a:p>
        </p:txBody>
      </p:sp>
      <p:sp>
        <p:nvSpPr>
          <p:cNvPr id="23" name="TextBox 38">
            <a:extLst>
              <a:ext uri="{FF2B5EF4-FFF2-40B4-BE49-F238E27FC236}">
                <a16:creationId xmlns:a16="http://schemas.microsoft.com/office/drawing/2014/main" xmlns="" id="{4B122562-C95B-409A-8BA9-5891BB18612F}"/>
              </a:ext>
            </a:extLst>
          </p:cNvPr>
          <p:cNvSpPr txBox="1"/>
          <p:nvPr/>
        </p:nvSpPr>
        <p:spPr>
          <a:xfrm>
            <a:off x="6455615" y="4146346"/>
            <a:ext cx="732893" cy="307777"/>
          </a:xfrm>
          <a:prstGeom prst="rect">
            <a:avLst/>
          </a:prstGeom>
          <a:noFill/>
        </p:spPr>
        <p:txBody>
          <a:bodyPr wrap="none" rtlCol="0">
            <a:spAutoFit/>
          </a:bodyPr>
          <a:lstStyle/>
          <a:p>
            <a:pPr algn="ctr" defTabSz="855878"/>
            <a:r>
              <a:rPr lang="en-US" altLang="zh-CN" sz="1400" dirty="0">
                <a:latin typeface="叶根友刀锋黑草" panose="02010601030101010101" pitchFamily="2" charset="-122"/>
                <a:ea typeface="叶根友刀锋黑草" panose="02010601030101010101" pitchFamily="2" charset="-122"/>
                <a:sym typeface="+mn-lt"/>
              </a:rPr>
              <a:t>TITLE</a:t>
            </a:r>
            <a:endParaRPr lang="bg-BG" altLang="zh-CN" sz="1400" dirty="0">
              <a:cs typeface="+mn-ea"/>
              <a:sym typeface="+mn-lt"/>
            </a:endParaRPr>
          </a:p>
        </p:txBody>
      </p:sp>
      <p:sp>
        <p:nvSpPr>
          <p:cNvPr id="24" name="矩形 23">
            <a:extLst>
              <a:ext uri="{FF2B5EF4-FFF2-40B4-BE49-F238E27FC236}">
                <a16:creationId xmlns:a16="http://schemas.microsoft.com/office/drawing/2014/main" xmlns="" id="{810317EA-C4A6-439E-BBD3-C9366FC6154D}"/>
              </a:ext>
            </a:extLst>
          </p:cNvPr>
          <p:cNvSpPr/>
          <p:nvPr/>
        </p:nvSpPr>
        <p:spPr>
          <a:xfrm>
            <a:off x="4602702" y="279352"/>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3"/>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25" name="直接连接符 24">
            <a:extLst>
              <a:ext uri="{FF2B5EF4-FFF2-40B4-BE49-F238E27FC236}">
                <a16:creationId xmlns:a16="http://schemas.microsoft.com/office/drawing/2014/main" xmlns="" id="{990A720A-B16A-4369-8BDE-E8B731E787BB}"/>
              </a:ext>
            </a:extLst>
          </p:cNvPr>
          <p:cNvCxnSpPr/>
          <p:nvPr/>
        </p:nvCxnSpPr>
        <p:spPr>
          <a:xfrm>
            <a:off x="5813235" y="773681"/>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88830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2" presetClass="entr" presetSubtype="4" fill="hold" nodeType="withEffect" p14:presetBounceEnd="50000">
                                      <p:stCondLst>
                                        <p:cond delay="250"/>
                                      </p:stCondLst>
                                      <p:childTnLst>
                                        <p:set>
                                          <p:cBhvr>
                                            <p:cTn id="11" dur="1" fill="hold">
                                              <p:stCondLst>
                                                <p:cond delay="0"/>
                                              </p:stCondLst>
                                            </p:cTn>
                                            <p:tgtEl>
                                              <p:spTgt spid="25"/>
                                            </p:tgtEl>
                                            <p:attrNameLst>
                                              <p:attrName>style.visibility</p:attrName>
                                            </p:attrNameLst>
                                          </p:cBhvr>
                                          <p:to>
                                            <p:strVal val="visible"/>
                                          </p:to>
                                        </p:set>
                                        <p:anim calcmode="lin" valueType="num" p14:bounceEnd="50000">
                                          <p:cBhvr additive="base">
                                            <p:cTn id="12"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1750"/>
                                </p:stCondLst>
                                <p:childTnLst>
                                  <p:par>
                                    <p:cTn id="57" presetID="53" presetClass="entr" presetSubtype="16"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par>
                                    <p:cTn id="62" presetID="53" presetClass="entr" presetSubtype="16"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par>
                              <p:cTn id="77" fill="hold">
                                <p:stCondLst>
                                  <p:cond delay="2250"/>
                                </p:stCondLst>
                                <p:childTnLst>
                                  <p:par>
                                    <p:cTn id="78" presetID="53" presetClass="entr" presetSubtype="16" fill="hold" grpId="0" nodeType="after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p:cTn id="80" dur="500" fill="hold"/>
                                            <p:tgtEl>
                                              <p:spTgt spid="3"/>
                                            </p:tgtEl>
                                            <p:attrNameLst>
                                              <p:attrName>ppt_w</p:attrName>
                                            </p:attrNameLst>
                                          </p:cBhvr>
                                          <p:tavLst>
                                            <p:tav tm="0">
                                              <p:val>
                                                <p:fltVal val="0"/>
                                              </p:val>
                                            </p:tav>
                                            <p:tav tm="100000">
                                              <p:val>
                                                <p:strVal val="#ppt_w"/>
                                              </p:val>
                                            </p:tav>
                                          </p:tavLst>
                                        </p:anim>
                                        <p:anim calcmode="lin" valueType="num">
                                          <p:cBhvr>
                                            <p:cTn id="81" dur="500" fill="hold"/>
                                            <p:tgtEl>
                                              <p:spTgt spid="3"/>
                                            </p:tgtEl>
                                            <p:attrNameLst>
                                              <p:attrName>ppt_h</p:attrName>
                                            </p:attrNameLst>
                                          </p:cBhvr>
                                          <p:tavLst>
                                            <p:tav tm="0">
                                              <p:val>
                                                <p:fltVal val="0"/>
                                              </p:val>
                                            </p:tav>
                                            <p:tav tm="100000">
                                              <p:val>
                                                <p:strVal val="#ppt_h"/>
                                              </p:val>
                                            </p:tav>
                                          </p:tavLst>
                                        </p:anim>
                                        <p:animEffect transition="in" filter="fade">
                                          <p:cBhvr>
                                            <p:cTn id="82" dur="500"/>
                                            <p:tgtEl>
                                              <p:spTgt spid="3"/>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randombar(horizontal)">
                                          <p:cBhvr>
                                            <p:cTn id="85" dur="500"/>
                                            <p:tgtEl>
                                              <p:spTgt spid="11"/>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p:cTn id="88" dur="500" fill="hold"/>
                                            <p:tgtEl>
                                              <p:spTgt spid="2"/>
                                            </p:tgtEl>
                                            <p:attrNameLst>
                                              <p:attrName>ppt_w</p:attrName>
                                            </p:attrNameLst>
                                          </p:cBhvr>
                                          <p:tavLst>
                                            <p:tav tm="0">
                                              <p:val>
                                                <p:fltVal val="0"/>
                                              </p:val>
                                            </p:tav>
                                            <p:tav tm="100000">
                                              <p:val>
                                                <p:strVal val="#ppt_w"/>
                                              </p:val>
                                            </p:tav>
                                          </p:tavLst>
                                        </p:anim>
                                        <p:anim calcmode="lin" valueType="num">
                                          <p:cBhvr>
                                            <p:cTn id="89" dur="500" fill="hold"/>
                                            <p:tgtEl>
                                              <p:spTgt spid="2"/>
                                            </p:tgtEl>
                                            <p:attrNameLst>
                                              <p:attrName>ppt_h</p:attrName>
                                            </p:attrNameLst>
                                          </p:cBhvr>
                                          <p:tavLst>
                                            <p:tav tm="0">
                                              <p:val>
                                                <p:fltVal val="0"/>
                                              </p:val>
                                            </p:tav>
                                            <p:tav tm="100000">
                                              <p:val>
                                                <p:strVal val="#ppt_h"/>
                                              </p:val>
                                            </p:tav>
                                          </p:tavLst>
                                        </p:anim>
                                        <p:animEffect transition="in" filter="fade">
                                          <p:cBhvr>
                                            <p:cTn id="90" dur="500"/>
                                            <p:tgtEl>
                                              <p:spTgt spid="2"/>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randombar(horizontal)">
                                          <p:cBhvr>
                                            <p:cTn id="9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10" grpId="0" animBg="1"/>
          <p:bldP spid="11" grpId="0" animBg="1"/>
          <p:bldP spid="12" grpId="0" animBg="1"/>
          <p:bldP spid="13" grpId="0"/>
          <p:bldP spid="20" grpId="0" animBg="1"/>
          <p:bldP spid="21" grpId="0" animBg="1"/>
          <p:bldP spid="22" grpId="0" animBg="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2" presetClass="entr" presetSubtype="4" fill="hold" nodeType="withEffect">
                                      <p:stCondLst>
                                        <p:cond delay="25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1750"/>
                                </p:stCondLst>
                                <p:childTnLst>
                                  <p:par>
                                    <p:cTn id="57" presetID="53" presetClass="entr" presetSubtype="16"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par>
                                    <p:cTn id="62" presetID="53" presetClass="entr" presetSubtype="16"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par>
                              <p:cTn id="77" fill="hold">
                                <p:stCondLst>
                                  <p:cond delay="2250"/>
                                </p:stCondLst>
                                <p:childTnLst>
                                  <p:par>
                                    <p:cTn id="78" presetID="53" presetClass="entr" presetSubtype="16" fill="hold" grpId="0" nodeType="after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p:cTn id="80" dur="500" fill="hold"/>
                                            <p:tgtEl>
                                              <p:spTgt spid="3"/>
                                            </p:tgtEl>
                                            <p:attrNameLst>
                                              <p:attrName>ppt_w</p:attrName>
                                            </p:attrNameLst>
                                          </p:cBhvr>
                                          <p:tavLst>
                                            <p:tav tm="0">
                                              <p:val>
                                                <p:fltVal val="0"/>
                                              </p:val>
                                            </p:tav>
                                            <p:tav tm="100000">
                                              <p:val>
                                                <p:strVal val="#ppt_w"/>
                                              </p:val>
                                            </p:tav>
                                          </p:tavLst>
                                        </p:anim>
                                        <p:anim calcmode="lin" valueType="num">
                                          <p:cBhvr>
                                            <p:cTn id="81" dur="500" fill="hold"/>
                                            <p:tgtEl>
                                              <p:spTgt spid="3"/>
                                            </p:tgtEl>
                                            <p:attrNameLst>
                                              <p:attrName>ppt_h</p:attrName>
                                            </p:attrNameLst>
                                          </p:cBhvr>
                                          <p:tavLst>
                                            <p:tav tm="0">
                                              <p:val>
                                                <p:fltVal val="0"/>
                                              </p:val>
                                            </p:tav>
                                            <p:tav tm="100000">
                                              <p:val>
                                                <p:strVal val="#ppt_h"/>
                                              </p:val>
                                            </p:tav>
                                          </p:tavLst>
                                        </p:anim>
                                        <p:animEffect transition="in" filter="fade">
                                          <p:cBhvr>
                                            <p:cTn id="82" dur="500"/>
                                            <p:tgtEl>
                                              <p:spTgt spid="3"/>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randombar(horizontal)">
                                          <p:cBhvr>
                                            <p:cTn id="85" dur="500"/>
                                            <p:tgtEl>
                                              <p:spTgt spid="11"/>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p:cTn id="88" dur="500" fill="hold"/>
                                            <p:tgtEl>
                                              <p:spTgt spid="2"/>
                                            </p:tgtEl>
                                            <p:attrNameLst>
                                              <p:attrName>ppt_w</p:attrName>
                                            </p:attrNameLst>
                                          </p:cBhvr>
                                          <p:tavLst>
                                            <p:tav tm="0">
                                              <p:val>
                                                <p:fltVal val="0"/>
                                              </p:val>
                                            </p:tav>
                                            <p:tav tm="100000">
                                              <p:val>
                                                <p:strVal val="#ppt_w"/>
                                              </p:val>
                                            </p:tav>
                                          </p:tavLst>
                                        </p:anim>
                                        <p:anim calcmode="lin" valueType="num">
                                          <p:cBhvr>
                                            <p:cTn id="89" dur="500" fill="hold"/>
                                            <p:tgtEl>
                                              <p:spTgt spid="2"/>
                                            </p:tgtEl>
                                            <p:attrNameLst>
                                              <p:attrName>ppt_h</p:attrName>
                                            </p:attrNameLst>
                                          </p:cBhvr>
                                          <p:tavLst>
                                            <p:tav tm="0">
                                              <p:val>
                                                <p:fltVal val="0"/>
                                              </p:val>
                                            </p:tav>
                                            <p:tav tm="100000">
                                              <p:val>
                                                <p:strVal val="#ppt_h"/>
                                              </p:val>
                                            </p:tav>
                                          </p:tavLst>
                                        </p:anim>
                                        <p:animEffect transition="in" filter="fade">
                                          <p:cBhvr>
                                            <p:cTn id="90" dur="500"/>
                                            <p:tgtEl>
                                              <p:spTgt spid="2"/>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randombar(horizontal)">
                                          <p:cBhvr>
                                            <p:cTn id="9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10" grpId="0" animBg="1"/>
          <p:bldP spid="11" grpId="0" animBg="1"/>
          <p:bldP spid="12" grpId="0" animBg="1"/>
          <p:bldP spid="13" grpId="0"/>
          <p:bldP spid="20" grpId="0" animBg="1"/>
          <p:bldP spid="21" grpId="0" animBg="1"/>
          <p:bldP spid="22" grpId="0" animBg="1"/>
          <p:bldP spid="23" grpId="0"/>
          <p:bldP spid="2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Freeform: Shape 17">
            <a:extLst>
              <a:ext uri="{FF2B5EF4-FFF2-40B4-BE49-F238E27FC236}">
                <a16:creationId xmlns:a16="http://schemas.microsoft.com/office/drawing/2014/main" xmlns="" id="{874D69AB-4BB4-4470-B611-F3D69FB7EEA8}"/>
              </a:ext>
            </a:extLst>
          </p:cNvPr>
          <p:cNvSpPr>
            <a:spLocks/>
          </p:cNvSpPr>
          <p:nvPr>
            <p:custDataLst>
              <p:tags r:id="rId1"/>
            </p:custDataLst>
          </p:nvPr>
        </p:nvSpPr>
        <p:spPr bwMode="auto">
          <a:xfrm>
            <a:off x="2211756" y="3180067"/>
            <a:ext cx="2026532" cy="121181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3BA43"/>
          </a:solidFill>
          <a:ln>
            <a:noFill/>
          </a:ln>
          <a:extLst/>
        </p:spPr>
        <p:txBody>
          <a:bodyPr anchor="ctr"/>
          <a:lstStyle/>
          <a:p>
            <a:pPr algn="ctr"/>
            <a:endParaRPr/>
          </a:p>
        </p:txBody>
      </p:sp>
      <p:sp>
        <p:nvSpPr>
          <p:cNvPr id="4" name="PA_矩形 18">
            <a:extLst>
              <a:ext uri="{FF2B5EF4-FFF2-40B4-BE49-F238E27FC236}">
                <a16:creationId xmlns:a16="http://schemas.microsoft.com/office/drawing/2014/main" xmlns="" id="{D8E6CBC2-153D-4506-9E0F-3202F7404860}"/>
              </a:ext>
            </a:extLst>
          </p:cNvPr>
          <p:cNvSpPr>
            <a:spLocks/>
          </p:cNvSpPr>
          <p:nvPr>
            <p:custDataLst>
              <p:tags r:id="rId2"/>
            </p:custDataLst>
          </p:nvPr>
        </p:nvSpPr>
        <p:spPr bwMode="auto">
          <a:xfrm>
            <a:off x="2818431" y="1531204"/>
            <a:ext cx="797131" cy="2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Autofit/>
          </a:bodyPr>
          <a:lstStyle/>
          <a:p>
            <a:pPr algn="ctr">
              <a:lnSpc>
                <a:spcPct val="120000"/>
              </a:lnSpc>
              <a:defRPr/>
            </a:pPr>
            <a:r>
              <a:rPr lang="en-US" sz="3200" dirty="0">
                <a:blipFill>
                  <a:blip r:embed="rId21"/>
                  <a:stretch>
                    <a:fillRect/>
                  </a:stretch>
                </a:blipFill>
                <a:latin typeface="叶根友刀锋黑草" panose="02010601030101010101" pitchFamily="2" charset="-122"/>
                <a:ea typeface="叶根友刀锋黑草" panose="02010601030101010101" pitchFamily="2" charset="-122"/>
              </a:rPr>
              <a:t>40%</a:t>
            </a:r>
          </a:p>
        </p:txBody>
      </p:sp>
      <p:cxnSp>
        <p:nvCxnSpPr>
          <p:cNvPr id="5" name="PA_直接连接符 16">
            <a:extLst>
              <a:ext uri="{FF2B5EF4-FFF2-40B4-BE49-F238E27FC236}">
                <a16:creationId xmlns:a16="http://schemas.microsoft.com/office/drawing/2014/main" xmlns="" id="{78A31C2B-B3F8-4518-B7F3-FBBC40079157}"/>
              </a:ext>
            </a:extLst>
          </p:cNvPr>
          <p:cNvCxnSpPr>
            <a:endCxn id="3" idx="2"/>
          </p:cNvCxnSpPr>
          <p:nvPr>
            <p:custDataLst>
              <p:tags r:id="rId3"/>
            </p:custDataLst>
          </p:nvPr>
        </p:nvCxnSpPr>
        <p:spPr>
          <a:xfrm>
            <a:off x="3201432" y="1980658"/>
            <a:ext cx="28187" cy="1199409"/>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6" name="PA_Freeform: Shape 22">
            <a:extLst>
              <a:ext uri="{FF2B5EF4-FFF2-40B4-BE49-F238E27FC236}">
                <a16:creationId xmlns:a16="http://schemas.microsoft.com/office/drawing/2014/main" xmlns="" id="{7966A410-EA77-4717-AD10-3C533A7A7674}"/>
              </a:ext>
            </a:extLst>
          </p:cNvPr>
          <p:cNvSpPr>
            <a:spLocks/>
          </p:cNvSpPr>
          <p:nvPr>
            <p:custDataLst>
              <p:tags r:id="rId4"/>
            </p:custDataLst>
          </p:nvPr>
        </p:nvSpPr>
        <p:spPr bwMode="auto">
          <a:xfrm>
            <a:off x="3642309" y="3589230"/>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bg1"/>
          </a:solidFill>
          <a:ln>
            <a:noFill/>
          </a:ln>
          <a:extLst/>
        </p:spPr>
        <p:txBody>
          <a:bodyPr anchor="ctr"/>
          <a:lstStyle/>
          <a:p>
            <a:pPr algn="ctr"/>
            <a:endParaRPr/>
          </a:p>
        </p:txBody>
      </p:sp>
      <p:sp>
        <p:nvSpPr>
          <p:cNvPr id="7" name="PA_矩形 23">
            <a:extLst>
              <a:ext uri="{FF2B5EF4-FFF2-40B4-BE49-F238E27FC236}">
                <a16:creationId xmlns:a16="http://schemas.microsoft.com/office/drawing/2014/main" xmlns="" id="{C9874F8E-0B43-4C8F-B681-6763C7894094}"/>
              </a:ext>
            </a:extLst>
          </p:cNvPr>
          <p:cNvSpPr>
            <a:spLocks/>
          </p:cNvSpPr>
          <p:nvPr>
            <p:custDataLst>
              <p:tags r:id="rId5"/>
            </p:custDataLst>
          </p:nvPr>
        </p:nvSpPr>
        <p:spPr bwMode="auto">
          <a:xfrm>
            <a:off x="4237216" y="1566029"/>
            <a:ext cx="797131" cy="22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Autofit/>
          </a:bodyPr>
          <a:lstStyle/>
          <a:p>
            <a:pPr algn="ctr">
              <a:lnSpc>
                <a:spcPct val="120000"/>
              </a:lnSpc>
              <a:defRPr/>
            </a:pPr>
            <a:r>
              <a:rPr lang="en-US" sz="3200">
                <a:blipFill>
                  <a:blip r:embed="rId21"/>
                  <a:stretch>
                    <a:fillRect/>
                  </a:stretch>
                </a:blipFill>
                <a:latin typeface="叶根友刀锋黑草" panose="02010601030101010101" pitchFamily="2" charset="-122"/>
                <a:ea typeface="叶根友刀锋黑草" panose="02010601030101010101" pitchFamily="2" charset="-122"/>
              </a:rPr>
              <a:t>30%</a:t>
            </a:r>
          </a:p>
        </p:txBody>
      </p:sp>
      <p:cxnSp>
        <p:nvCxnSpPr>
          <p:cNvPr id="8" name="PA_直接连接符 21">
            <a:extLst>
              <a:ext uri="{FF2B5EF4-FFF2-40B4-BE49-F238E27FC236}">
                <a16:creationId xmlns:a16="http://schemas.microsoft.com/office/drawing/2014/main" xmlns="" id="{985B0883-18FE-47A7-89E0-0EA7EEA690D4}"/>
              </a:ext>
            </a:extLst>
          </p:cNvPr>
          <p:cNvCxnSpPr/>
          <p:nvPr>
            <p:custDataLst>
              <p:tags r:id="rId6"/>
            </p:custDataLst>
          </p:nvPr>
        </p:nvCxnSpPr>
        <p:spPr>
          <a:xfrm>
            <a:off x="4632421" y="1980657"/>
            <a:ext cx="27752" cy="1553721"/>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9" name="PA_Freeform: Shape 27">
            <a:extLst>
              <a:ext uri="{FF2B5EF4-FFF2-40B4-BE49-F238E27FC236}">
                <a16:creationId xmlns:a16="http://schemas.microsoft.com/office/drawing/2014/main" xmlns="" id="{15B9EA4E-A32F-40F2-8324-54FAA8C7D7D7}"/>
              </a:ext>
            </a:extLst>
          </p:cNvPr>
          <p:cNvSpPr>
            <a:spLocks/>
          </p:cNvSpPr>
          <p:nvPr>
            <p:custDataLst>
              <p:tags r:id="rId7"/>
            </p:custDataLst>
          </p:nvPr>
        </p:nvSpPr>
        <p:spPr bwMode="auto">
          <a:xfrm>
            <a:off x="6523753" y="3005350"/>
            <a:ext cx="2026532" cy="138653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3BA43"/>
          </a:solidFill>
          <a:ln>
            <a:noFill/>
          </a:ln>
          <a:extLst/>
        </p:spPr>
        <p:txBody>
          <a:bodyPr anchor="ctr"/>
          <a:lstStyle/>
          <a:p>
            <a:pPr algn="ctr"/>
            <a:endParaRPr/>
          </a:p>
        </p:txBody>
      </p:sp>
      <p:sp>
        <p:nvSpPr>
          <p:cNvPr id="10" name="PA_矩形 28">
            <a:extLst>
              <a:ext uri="{FF2B5EF4-FFF2-40B4-BE49-F238E27FC236}">
                <a16:creationId xmlns:a16="http://schemas.microsoft.com/office/drawing/2014/main" xmlns="" id="{6ADA63BB-EB9A-4826-A382-5597CADE2F42}"/>
              </a:ext>
            </a:extLst>
          </p:cNvPr>
          <p:cNvSpPr>
            <a:spLocks/>
          </p:cNvSpPr>
          <p:nvPr>
            <p:custDataLst>
              <p:tags r:id="rId8"/>
            </p:custDataLst>
          </p:nvPr>
        </p:nvSpPr>
        <p:spPr bwMode="auto">
          <a:xfrm>
            <a:off x="7142198" y="1534188"/>
            <a:ext cx="797131" cy="2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Autofit/>
          </a:bodyPr>
          <a:lstStyle/>
          <a:p>
            <a:pPr algn="ctr">
              <a:lnSpc>
                <a:spcPct val="120000"/>
              </a:lnSpc>
              <a:defRPr/>
            </a:pPr>
            <a:r>
              <a:rPr lang="en-US" sz="3200" dirty="0">
                <a:blipFill>
                  <a:blip r:embed="rId21"/>
                  <a:stretch>
                    <a:fillRect/>
                  </a:stretch>
                </a:blipFill>
                <a:latin typeface="叶根友刀锋黑草" panose="02010601030101010101" pitchFamily="2" charset="-122"/>
                <a:ea typeface="叶根友刀锋黑草" panose="02010601030101010101" pitchFamily="2" charset="-122"/>
              </a:rPr>
              <a:t>65%</a:t>
            </a:r>
          </a:p>
        </p:txBody>
      </p:sp>
      <p:cxnSp>
        <p:nvCxnSpPr>
          <p:cNvPr id="11" name="PA_直接连接符 26">
            <a:extLst>
              <a:ext uri="{FF2B5EF4-FFF2-40B4-BE49-F238E27FC236}">
                <a16:creationId xmlns:a16="http://schemas.microsoft.com/office/drawing/2014/main" xmlns="" id="{94EACD5C-5CF4-4858-BACE-23BE501EEC1C}"/>
              </a:ext>
            </a:extLst>
          </p:cNvPr>
          <p:cNvCxnSpPr/>
          <p:nvPr>
            <p:custDataLst>
              <p:tags r:id="rId9"/>
            </p:custDataLst>
          </p:nvPr>
        </p:nvCxnSpPr>
        <p:spPr>
          <a:xfrm rot="5400000" flipV="1">
            <a:off x="7045765" y="2469185"/>
            <a:ext cx="982506" cy="5451"/>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12" name="PA_Freeform: Shape 32">
            <a:extLst>
              <a:ext uri="{FF2B5EF4-FFF2-40B4-BE49-F238E27FC236}">
                <a16:creationId xmlns:a16="http://schemas.microsoft.com/office/drawing/2014/main" xmlns="" id="{D4846DDA-D9A8-43C8-932A-34F2E6B9C26B}"/>
              </a:ext>
            </a:extLst>
          </p:cNvPr>
          <p:cNvSpPr>
            <a:spLocks/>
          </p:cNvSpPr>
          <p:nvPr>
            <p:custDataLst>
              <p:tags r:id="rId10"/>
            </p:custDataLst>
          </p:nvPr>
        </p:nvSpPr>
        <p:spPr bwMode="auto">
          <a:xfrm>
            <a:off x="5042906" y="2426684"/>
            <a:ext cx="2027601" cy="196519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blipFill>
            <a:blip r:embed="rId21"/>
            <a:stretch>
              <a:fillRect/>
            </a:stretch>
          </a:blipFill>
          <a:ln>
            <a:noFill/>
          </a:ln>
          <a:extLst/>
        </p:spPr>
        <p:txBody>
          <a:bodyPr anchor="ctr"/>
          <a:lstStyle/>
          <a:p>
            <a:pPr algn="ctr"/>
            <a:endParaRPr/>
          </a:p>
        </p:txBody>
      </p:sp>
      <p:sp>
        <p:nvSpPr>
          <p:cNvPr id="13" name="PA_矩形 33">
            <a:extLst>
              <a:ext uri="{FF2B5EF4-FFF2-40B4-BE49-F238E27FC236}">
                <a16:creationId xmlns:a16="http://schemas.microsoft.com/office/drawing/2014/main" xmlns="" id="{3E6D5CC3-3A73-4010-BD04-3FA6FFCAC928}"/>
              </a:ext>
            </a:extLst>
          </p:cNvPr>
          <p:cNvSpPr>
            <a:spLocks/>
          </p:cNvSpPr>
          <p:nvPr>
            <p:custDataLst>
              <p:tags r:id="rId11"/>
            </p:custDataLst>
          </p:nvPr>
        </p:nvSpPr>
        <p:spPr bwMode="auto">
          <a:xfrm>
            <a:off x="5653114" y="1529404"/>
            <a:ext cx="797552" cy="22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Autofit/>
          </a:bodyPr>
          <a:lstStyle/>
          <a:p>
            <a:pPr algn="ctr">
              <a:lnSpc>
                <a:spcPct val="120000"/>
              </a:lnSpc>
              <a:defRPr/>
            </a:pPr>
            <a:r>
              <a:rPr lang="en-US" sz="3200" dirty="0">
                <a:blipFill>
                  <a:blip r:embed="rId21"/>
                  <a:stretch>
                    <a:fillRect/>
                  </a:stretch>
                </a:blipFill>
                <a:latin typeface="叶根友刀锋黑草" panose="02010601030101010101" pitchFamily="2" charset="-122"/>
                <a:ea typeface="叶根友刀锋黑草" panose="02010601030101010101" pitchFamily="2" charset="-122"/>
              </a:rPr>
              <a:t>85%</a:t>
            </a:r>
          </a:p>
        </p:txBody>
      </p:sp>
      <p:cxnSp>
        <p:nvCxnSpPr>
          <p:cNvPr id="14" name="PA_直接连接符 31">
            <a:extLst>
              <a:ext uri="{FF2B5EF4-FFF2-40B4-BE49-F238E27FC236}">
                <a16:creationId xmlns:a16="http://schemas.microsoft.com/office/drawing/2014/main" xmlns="" id="{E5205040-841F-4206-B37D-F793C5E1B5A4}"/>
              </a:ext>
            </a:extLst>
          </p:cNvPr>
          <p:cNvCxnSpPr/>
          <p:nvPr>
            <p:custDataLst>
              <p:tags r:id="rId12"/>
            </p:custDataLst>
          </p:nvPr>
        </p:nvCxnSpPr>
        <p:spPr>
          <a:xfrm rot="5400000" flipV="1">
            <a:off x="5833932" y="2188470"/>
            <a:ext cx="421074" cy="5451"/>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15" name="PA_Freeform: Shape 37">
            <a:extLst>
              <a:ext uri="{FF2B5EF4-FFF2-40B4-BE49-F238E27FC236}">
                <a16:creationId xmlns:a16="http://schemas.microsoft.com/office/drawing/2014/main" xmlns="" id="{730E0C01-C036-49B3-8940-4E2C33CFB5C8}"/>
              </a:ext>
            </a:extLst>
          </p:cNvPr>
          <p:cNvSpPr>
            <a:spLocks/>
          </p:cNvSpPr>
          <p:nvPr>
            <p:custDataLst>
              <p:tags r:id="rId13"/>
            </p:custDataLst>
          </p:nvPr>
        </p:nvSpPr>
        <p:spPr bwMode="auto">
          <a:xfrm>
            <a:off x="7974638" y="3589230"/>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bg1"/>
          </a:solidFill>
          <a:ln>
            <a:noFill/>
          </a:ln>
          <a:extLst/>
        </p:spPr>
        <p:txBody>
          <a:bodyPr anchor="ctr"/>
          <a:lstStyle/>
          <a:p>
            <a:pPr algn="ctr"/>
            <a:endParaRPr/>
          </a:p>
        </p:txBody>
      </p:sp>
      <p:sp>
        <p:nvSpPr>
          <p:cNvPr id="16" name="PA_矩形 38">
            <a:extLst>
              <a:ext uri="{FF2B5EF4-FFF2-40B4-BE49-F238E27FC236}">
                <a16:creationId xmlns:a16="http://schemas.microsoft.com/office/drawing/2014/main" xmlns="" id="{E2222DC7-FC60-49F6-98DB-990242C21149}"/>
              </a:ext>
            </a:extLst>
          </p:cNvPr>
          <p:cNvSpPr>
            <a:spLocks/>
          </p:cNvSpPr>
          <p:nvPr>
            <p:custDataLst>
              <p:tags r:id="rId14"/>
            </p:custDataLst>
          </p:nvPr>
        </p:nvSpPr>
        <p:spPr bwMode="auto">
          <a:xfrm>
            <a:off x="8605924" y="1539124"/>
            <a:ext cx="797131" cy="22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Autofit/>
          </a:bodyPr>
          <a:lstStyle/>
          <a:p>
            <a:pPr algn="ctr">
              <a:lnSpc>
                <a:spcPct val="120000"/>
              </a:lnSpc>
              <a:defRPr/>
            </a:pPr>
            <a:r>
              <a:rPr lang="en-US" sz="3200" dirty="0">
                <a:blipFill>
                  <a:blip r:embed="rId21"/>
                  <a:stretch>
                    <a:fillRect/>
                  </a:stretch>
                </a:blipFill>
                <a:latin typeface="叶根友刀锋黑草" panose="02010601030101010101" pitchFamily="2" charset="-122"/>
                <a:ea typeface="叶根友刀锋黑草" panose="02010601030101010101" pitchFamily="2" charset="-122"/>
              </a:rPr>
              <a:t>35%</a:t>
            </a:r>
          </a:p>
        </p:txBody>
      </p:sp>
      <p:cxnSp>
        <p:nvCxnSpPr>
          <p:cNvPr id="17" name="PA_直接连接符 36">
            <a:extLst>
              <a:ext uri="{FF2B5EF4-FFF2-40B4-BE49-F238E27FC236}">
                <a16:creationId xmlns:a16="http://schemas.microsoft.com/office/drawing/2014/main" xmlns="" id="{5B3E91DC-FBA1-4C6B-99E0-CA49915C4C62}"/>
              </a:ext>
            </a:extLst>
          </p:cNvPr>
          <p:cNvCxnSpPr/>
          <p:nvPr>
            <p:custDataLst>
              <p:tags r:id="rId15"/>
            </p:custDataLst>
          </p:nvPr>
        </p:nvCxnSpPr>
        <p:spPr>
          <a:xfrm>
            <a:off x="9008932" y="1980657"/>
            <a:ext cx="0" cy="1553721"/>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nvGrpSpPr>
          <p:cNvPr id="18" name="PA_组合 35">
            <a:extLst>
              <a:ext uri="{FF2B5EF4-FFF2-40B4-BE49-F238E27FC236}">
                <a16:creationId xmlns:a16="http://schemas.microsoft.com/office/drawing/2014/main" xmlns="" id="{9C3A9088-F522-4589-95CF-B6FC0DA7BF20}"/>
              </a:ext>
            </a:extLst>
          </p:cNvPr>
          <p:cNvGrpSpPr/>
          <p:nvPr>
            <p:custDataLst>
              <p:tags r:id="rId16"/>
            </p:custDataLst>
          </p:nvPr>
        </p:nvGrpSpPr>
        <p:grpSpPr>
          <a:xfrm>
            <a:off x="719138" y="4701002"/>
            <a:ext cx="10753726" cy="857260"/>
            <a:chOff x="1446648" y="2161845"/>
            <a:chExt cx="11660559" cy="857260"/>
          </a:xfrm>
        </p:grpSpPr>
        <p:grpSp>
          <p:nvGrpSpPr>
            <p:cNvPr id="19" name="Group 39">
              <a:extLst>
                <a:ext uri="{FF2B5EF4-FFF2-40B4-BE49-F238E27FC236}">
                  <a16:creationId xmlns:a16="http://schemas.microsoft.com/office/drawing/2014/main" xmlns="" id="{4075FEB1-9402-4210-90B1-4DE1B90D6FE6}"/>
                </a:ext>
              </a:extLst>
            </p:cNvPr>
            <p:cNvGrpSpPr/>
            <p:nvPr/>
          </p:nvGrpSpPr>
          <p:grpSpPr>
            <a:xfrm>
              <a:off x="1446648" y="2161845"/>
              <a:ext cx="2213143" cy="857260"/>
              <a:chOff x="1732858" y="5001250"/>
              <a:chExt cx="2213143" cy="857260"/>
            </a:xfrm>
          </p:grpSpPr>
          <p:sp>
            <p:nvSpPr>
              <p:cNvPr id="32" name="TextBox 60">
                <a:extLst>
                  <a:ext uri="{FF2B5EF4-FFF2-40B4-BE49-F238E27FC236}">
                    <a16:creationId xmlns:a16="http://schemas.microsoft.com/office/drawing/2014/main" xmlns="" id="{6B127CEF-9FC1-49D4-8ECF-7F492EC4CD28}"/>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21"/>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21"/>
                    <a:stretch>
                      <a:fillRect/>
                    </a:stretch>
                  </a:blipFill>
                  <a:latin typeface="叶根友刀锋黑草" panose="02010601030101010101" pitchFamily="2" charset="-122"/>
                  <a:ea typeface="叶根友刀锋黑草" panose="02010601030101010101" pitchFamily="2" charset="-122"/>
                </a:endParaRPr>
              </a:p>
            </p:txBody>
          </p:sp>
          <p:sp>
            <p:nvSpPr>
              <p:cNvPr id="33" name="TextBox 61">
                <a:extLst>
                  <a:ext uri="{FF2B5EF4-FFF2-40B4-BE49-F238E27FC236}">
                    <a16:creationId xmlns:a16="http://schemas.microsoft.com/office/drawing/2014/main" xmlns="" id="{EF45E29C-6F84-467A-A15D-835D3523266F}"/>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20" name="Group 40">
              <a:extLst>
                <a:ext uri="{FF2B5EF4-FFF2-40B4-BE49-F238E27FC236}">
                  <a16:creationId xmlns:a16="http://schemas.microsoft.com/office/drawing/2014/main" xmlns="" id="{259D4D17-273C-48E4-ACD6-714B518CE6D5}"/>
                </a:ext>
              </a:extLst>
            </p:cNvPr>
            <p:cNvGrpSpPr/>
            <p:nvPr/>
          </p:nvGrpSpPr>
          <p:grpSpPr>
            <a:xfrm>
              <a:off x="3808502" y="2161845"/>
              <a:ext cx="2213143" cy="857260"/>
              <a:chOff x="1732858" y="5001250"/>
              <a:chExt cx="2213143" cy="857260"/>
            </a:xfrm>
          </p:grpSpPr>
          <p:sp>
            <p:nvSpPr>
              <p:cNvPr id="30" name="TextBox 58">
                <a:extLst>
                  <a:ext uri="{FF2B5EF4-FFF2-40B4-BE49-F238E27FC236}">
                    <a16:creationId xmlns:a16="http://schemas.microsoft.com/office/drawing/2014/main" xmlns="" id="{E8651138-54F9-4C4F-88E0-7B701FD08CA1}"/>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21"/>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21"/>
                    <a:stretch>
                      <a:fillRect/>
                    </a:stretch>
                  </a:blipFill>
                  <a:latin typeface="叶根友刀锋黑草" panose="02010601030101010101" pitchFamily="2" charset="-122"/>
                  <a:ea typeface="叶根友刀锋黑草" panose="02010601030101010101" pitchFamily="2" charset="-122"/>
                </a:endParaRPr>
              </a:p>
            </p:txBody>
          </p:sp>
          <p:sp>
            <p:nvSpPr>
              <p:cNvPr id="31" name="TextBox 59">
                <a:extLst>
                  <a:ext uri="{FF2B5EF4-FFF2-40B4-BE49-F238E27FC236}">
                    <a16:creationId xmlns:a16="http://schemas.microsoft.com/office/drawing/2014/main" xmlns="" id="{B1343C06-BE9D-40D7-837D-E9F627FFB5B5}"/>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21" name="Group 41">
              <a:extLst>
                <a:ext uri="{FF2B5EF4-FFF2-40B4-BE49-F238E27FC236}">
                  <a16:creationId xmlns:a16="http://schemas.microsoft.com/office/drawing/2014/main" xmlns="" id="{C7173252-9483-4E41-9623-BF21C4ED0C5E}"/>
                </a:ext>
              </a:extLst>
            </p:cNvPr>
            <p:cNvGrpSpPr/>
            <p:nvPr/>
          </p:nvGrpSpPr>
          <p:grpSpPr>
            <a:xfrm>
              <a:off x="6170356" y="2161845"/>
              <a:ext cx="2213143" cy="857260"/>
              <a:chOff x="1732858" y="5001250"/>
              <a:chExt cx="2213143" cy="857260"/>
            </a:xfrm>
          </p:grpSpPr>
          <p:sp>
            <p:nvSpPr>
              <p:cNvPr id="28" name="TextBox 56">
                <a:extLst>
                  <a:ext uri="{FF2B5EF4-FFF2-40B4-BE49-F238E27FC236}">
                    <a16:creationId xmlns:a16="http://schemas.microsoft.com/office/drawing/2014/main" xmlns="" id="{CEBDAD75-9688-4B40-8CA3-6AA8320063F4}"/>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21"/>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21"/>
                    <a:stretch>
                      <a:fillRect/>
                    </a:stretch>
                  </a:blipFill>
                  <a:latin typeface="叶根友刀锋黑草" panose="02010601030101010101" pitchFamily="2" charset="-122"/>
                  <a:ea typeface="叶根友刀锋黑草" panose="02010601030101010101" pitchFamily="2" charset="-122"/>
                </a:endParaRPr>
              </a:p>
            </p:txBody>
          </p:sp>
          <p:sp>
            <p:nvSpPr>
              <p:cNvPr id="29" name="TextBox 57">
                <a:extLst>
                  <a:ext uri="{FF2B5EF4-FFF2-40B4-BE49-F238E27FC236}">
                    <a16:creationId xmlns:a16="http://schemas.microsoft.com/office/drawing/2014/main" xmlns="" id="{D824CC4C-0B87-4517-866A-1F063C6EAEE5}"/>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22" name="Group 42">
              <a:extLst>
                <a:ext uri="{FF2B5EF4-FFF2-40B4-BE49-F238E27FC236}">
                  <a16:creationId xmlns:a16="http://schemas.microsoft.com/office/drawing/2014/main" xmlns="" id="{57172553-EEC0-43E3-A361-C66F2DB02E78}"/>
                </a:ext>
              </a:extLst>
            </p:cNvPr>
            <p:cNvGrpSpPr/>
            <p:nvPr/>
          </p:nvGrpSpPr>
          <p:grpSpPr>
            <a:xfrm>
              <a:off x="8532210" y="2161845"/>
              <a:ext cx="2213143" cy="857260"/>
              <a:chOff x="1732858" y="5001250"/>
              <a:chExt cx="2213143" cy="857260"/>
            </a:xfrm>
          </p:grpSpPr>
          <p:sp>
            <p:nvSpPr>
              <p:cNvPr id="26" name="TextBox 54">
                <a:extLst>
                  <a:ext uri="{FF2B5EF4-FFF2-40B4-BE49-F238E27FC236}">
                    <a16:creationId xmlns:a16="http://schemas.microsoft.com/office/drawing/2014/main" xmlns="" id="{A22B8341-A0E7-474E-B0E2-7D12E29A1E1F}"/>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dirty="0">
                    <a:blipFill>
                      <a:blip r:embed="rId21"/>
                      <a:stretch>
                        <a:fillRect/>
                      </a:stretch>
                    </a:blipFill>
                    <a:latin typeface="叶根友刀锋黑草" panose="02010601030101010101" pitchFamily="2" charset="-122"/>
                    <a:ea typeface="叶根友刀锋黑草" panose="02010601030101010101" pitchFamily="2" charset="-122"/>
                  </a:rPr>
                  <a:t>ADD TITLE HERE </a:t>
                </a:r>
                <a:endParaRPr lang="zh-CN" altLang="en-US" dirty="0">
                  <a:blipFill>
                    <a:blip r:embed="rId21"/>
                    <a:stretch>
                      <a:fillRect/>
                    </a:stretch>
                  </a:blipFill>
                  <a:latin typeface="叶根友刀锋黑草" panose="02010601030101010101" pitchFamily="2" charset="-122"/>
                  <a:ea typeface="叶根友刀锋黑草" panose="02010601030101010101" pitchFamily="2" charset="-122"/>
                </a:endParaRPr>
              </a:p>
            </p:txBody>
          </p:sp>
          <p:sp>
            <p:nvSpPr>
              <p:cNvPr id="27" name="TextBox 55">
                <a:extLst>
                  <a:ext uri="{FF2B5EF4-FFF2-40B4-BE49-F238E27FC236}">
                    <a16:creationId xmlns:a16="http://schemas.microsoft.com/office/drawing/2014/main" xmlns="" id="{DD8F2EEF-09E6-4779-9F1C-B6BD6824F21D}"/>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nvGrpSpPr>
            <p:cNvPr id="23" name="Group 43">
              <a:extLst>
                <a:ext uri="{FF2B5EF4-FFF2-40B4-BE49-F238E27FC236}">
                  <a16:creationId xmlns:a16="http://schemas.microsoft.com/office/drawing/2014/main" xmlns="" id="{D7034EA1-97A2-4BBE-B4DA-C0115D8067D5}"/>
                </a:ext>
              </a:extLst>
            </p:cNvPr>
            <p:cNvGrpSpPr/>
            <p:nvPr/>
          </p:nvGrpSpPr>
          <p:grpSpPr>
            <a:xfrm>
              <a:off x="10894064" y="2161845"/>
              <a:ext cx="2213143" cy="857260"/>
              <a:chOff x="1732858" y="5001250"/>
              <a:chExt cx="2213143" cy="857260"/>
            </a:xfrm>
          </p:grpSpPr>
          <p:sp>
            <p:nvSpPr>
              <p:cNvPr id="24" name="TextBox 44">
                <a:extLst>
                  <a:ext uri="{FF2B5EF4-FFF2-40B4-BE49-F238E27FC236}">
                    <a16:creationId xmlns:a16="http://schemas.microsoft.com/office/drawing/2014/main" xmlns="" id="{07961400-8424-4DD3-82A0-C6F2FC8B849C}"/>
                  </a:ext>
                </a:extLst>
              </p:cNvPr>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algn="ctr"/>
                <a:r>
                  <a:rPr lang="en-US" altLang="zh-CN" sz="1600" dirty="0">
                    <a:blipFill>
                      <a:blip r:embed="rId21"/>
                      <a:stretch>
                        <a:fillRect/>
                      </a:stretch>
                    </a:blipFill>
                    <a:latin typeface="叶根友刀锋黑草" panose="02010601030101010101" pitchFamily="2" charset="-122"/>
                    <a:ea typeface="叶根友刀锋黑草" panose="02010601030101010101" pitchFamily="2" charset="-122"/>
                  </a:rPr>
                  <a:t>ADD TITLE HERE </a:t>
                </a:r>
                <a:endParaRPr lang="zh-CN" altLang="en-US" sz="1600" dirty="0">
                  <a:blipFill>
                    <a:blip r:embed="rId21"/>
                    <a:stretch>
                      <a:fillRect/>
                    </a:stretch>
                  </a:blipFill>
                  <a:latin typeface="叶根友刀锋黑草" panose="02010601030101010101" pitchFamily="2" charset="-122"/>
                  <a:ea typeface="叶根友刀锋黑草" panose="02010601030101010101" pitchFamily="2" charset="-122"/>
                </a:endParaRPr>
              </a:p>
            </p:txBody>
          </p:sp>
          <p:sp>
            <p:nvSpPr>
              <p:cNvPr id="25" name="TextBox 53">
                <a:extLst>
                  <a:ext uri="{FF2B5EF4-FFF2-40B4-BE49-F238E27FC236}">
                    <a16:creationId xmlns:a16="http://schemas.microsoft.com/office/drawing/2014/main" xmlns="" id="{EC3083AC-5391-4DE3-9F89-89C98FA14635}"/>
                  </a:ext>
                </a:extLst>
              </p:cNvPr>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fontScale="85000" lnSpcReduction="20000"/>
                <a:scene3d>
                  <a:camera prst="orthographicFront"/>
                  <a:lightRig rig="threePt" dir="t"/>
                </a:scene3d>
                <a:sp3d>
                  <a:bevelT w="0" h="0"/>
                </a:sp3d>
              </a:bodyPr>
              <a:lstStyle/>
              <a:p>
                <a:pPr>
                  <a:lnSpc>
                    <a:spcPct val="120000"/>
                  </a:lnSpc>
                </a:pPr>
                <a:r>
                  <a:rPr lang="en-US" altLang="zh-CN" sz="1400" dirty="0">
                    <a:solidFill>
                      <a:schemeClr val="bg1"/>
                    </a:solidFill>
                    <a:latin typeface="叶根友刀锋黑草" panose="02010601030101010101" pitchFamily="2" charset="-122"/>
                    <a:ea typeface="叶根友刀锋黑草" panose="02010601030101010101" pitchFamily="2" charset="-122"/>
                  </a:rPr>
                  <a:t>Lorem Ipsum is simply dummy text of the printing and typesetting industry</a:t>
                </a:r>
                <a:endParaRPr lang="zh-CN" altLang="en-US" sz="1400" dirty="0">
                  <a:solidFill>
                    <a:schemeClr val="bg1"/>
                  </a:solidFill>
                  <a:latin typeface="叶根友刀锋黑草" panose="02010601030101010101" pitchFamily="2" charset="-122"/>
                  <a:ea typeface="叶根友刀锋黑草" panose="02010601030101010101" pitchFamily="2" charset="-122"/>
                </a:endParaRPr>
              </a:p>
            </p:txBody>
          </p:sp>
        </p:grpSp>
      </p:grpSp>
      <p:sp>
        <p:nvSpPr>
          <p:cNvPr id="36" name="PA_矩形 35">
            <a:extLst>
              <a:ext uri="{FF2B5EF4-FFF2-40B4-BE49-F238E27FC236}">
                <a16:creationId xmlns:a16="http://schemas.microsoft.com/office/drawing/2014/main" xmlns="" id="{E5AD7639-BAB5-4B92-B4F5-F9B32C7C9428}"/>
              </a:ext>
            </a:extLst>
          </p:cNvPr>
          <p:cNvSpPr/>
          <p:nvPr>
            <p:custDataLst>
              <p:tags r:id="rId17"/>
            </p:custDataLst>
          </p:nvPr>
        </p:nvSpPr>
        <p:spPr>
          <a:xfrm>
            <a:off x="4646297" y="681178"/>
            <a:ext cx="2961067" cy="461665"/>
          </a:xfrm>
          <a:prstGeom prst="rect">
            <a:avLst/>
          </a:prstGeom>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dirty="0">
                <a:blipFill>
                  <a:blip r:embed="rId21"/>
                  <a:stretch>
                    <a:fillRect/>
                  </a:stretch>
                </a:blipFill>
                <a:latin typeface="叶根友刀锋黑草" panose="02010601030101010101" pitchFamily="2" charset="-122"/>
                <a:ea typeface="叶根友刀锋黑草" panose="02010601030101010101" pitchFamily="2" charset="-122"/>
                <a:sym typeface="+mn-lt"/>
              </a:rPr>
              <a:t>ADD TITLE HERE</a:t>
            </a:r>
          </a:p>
        </p:txBody>
      </p:sp>
      <p:cxnSp>
        <p:nvCxnSpPr>
          <p:cNvPr id="37" name="PA_直接连接符 36">
            <a:extLst>
              <a:ext uri="{FF2B5EF4-FFF2-40B4-BE49-F238E27FC236}">
                <a16:creationId xmlns:a16="http://schemas.microsoft.com/office/drawing/2014/main" xmlns="" id="{80034DF1-45C2-45A3-9B94-D78C338D0F6F}"/>
              </a:ext>
            </a:extLst>
          </p:cNvPr>
          <p:cNvCxnSpPr/>
          <p:nvPr>
            <p:custDataLst>
              <p:tags r:id="rId18"/>
            </p:custDataLst>
          </p:nvPr>
        </p:nvCxnSpPr>
        <p:spPr>
          <a:xfrm>
            <a:off x="5826000" y="1248983"/>
            <a:ext cx="540000" cy="0"/>
          </a:xfrm>
          <a:prstGeom prst="line">
            <a:avLst/>
          </a:prstGeom>
          <a:ln w="19050">
            <a:solidFill>
              <a:srgbClr val="E3BA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98599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9"/>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2" presetClass="entr" presetSubtype="4" fill="hold" nodeType="withEffect" p14:presetBounceEnd="50000">
                                      <p:stCondLst>
                                        <p:cond delay="433"/>
                                      </p:stCondLst>
                                      <p:childTnLst>
                                        <p:set>
                                          <p:cBhvr>
                                            <p:cTn id="11" dur="1" fill="hold">
                                              <p:stCondLst>
                                                <p:cond delay="0"/>
                                              </p:stCondLst>
                                            </p:cTn>
                                            <p:tgtEl>
                                              <p:spTgt spid="37"/>
                                            </p:tgtEl>
                                            <p:attrNameLst>
                                              <p:attrName>style.visibility</p:attrName>
                                            </p:attrNameLst>
                                          </p:cBhvr>
                                          <p:to>
                                            <p:strVal val="visible"/>
                                          </p:to>
                                        </p:set>
                                        <p:anim calcmode="lin" valueType="num" p14:bounceEnd="50000">
                                          <p:cBhvr additive="base">
                                            <p:cTn id="12"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37"/>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8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2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14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160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18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20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1000"/>
                                            <p:tgtEl>
                                              <p:spTgt spid="7"/>
                                            </p:tgtEl>
                                          </p:cBhvr>
                                        </p:animEffect>
                                        <p:anim calcmode="lin" valueType="num">
                                          <p:cBhvr>
                                            <p:cTn id="72" dur="1000" fill="hold"/>
                                            <p:tgtEl>
                                              <p:spTgt spid="7"/>
                                            </p:tgtEl>
                                            <p:attrNameLst>
                                              <p:attrName>ppt_x</p:attrName>
                                            </p:attrNameLst>
                                          </p:cBhvr>
                                          <p:tavLst>
                                            <p:tav tm="0">
                                              <p:val>
                                                <p:strVal val="#ppt_x"/>
                                              </p:val>
                                            </p:tav>
                                            <p:tav tm="100000">
                                              <p:val>
                                                <p:strVal val="#ppt_x"/>
                                              </p:val>
                                            </p:tav>
                                          </p:tavLst>
                                        </p:anim>
                                        <p:anim calcmode="lin" valueType="num">
                                          <p:cBhvr>
                                            <p:cTn id="73" dur="1000" fill="hold"/>
                                            <p:tgtEl>
                                              <p:spTgt spid="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40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anim calcmode="lin" valueType="num">
                                          <p:cBhvr>
                                            <p:cTn id="77" dur="1000" fill="hold"/>
                                            <p:tgtEl>
                                              <p:spTgt spid="10"/>
                                            </p:tgtEl>
                                            <p:attrNameLst>
                                              <p:attrName>ppt_x</p:attrName>
                                            </p:attrNameLst>
                                          </p:cBhvr>
                                          <p:tavLst>
                                            <p:tav tm="0">
                                              <p:val>
                                                <p:strVal val="#ppt_x"/>
                                              </p:val>
                                            </p:tav>
                                            <p:tav tm="100000">
                                              <p:val>
                                                <p:strVal val="#ppt_x"/>
                                              </p:val>
                                            </p:tav>
                                          </p:tavLst>
                                        </p:anim>
                                        <p:anim calcmode="lin" valueType="num">
                                          <p:cBhvr>
                                            <p:cTn id="78" dur="1000" fill="hold"/>
                                            <p:tgtEl>
                                              <p:spTgt spid="1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600"/>
                                      </p:stCondLst>
                                      <p:childTnLst>
                                        <p:set>
                                          <p:cBhvr>
                                            <p:cTn id="80" dur="1" fill="hold">
                                              <p:stCondLst>
                                                <p:cond delay="0"/>
                                              </p:stCondLst>
                                            </p:cTn>
                                            <p:tgtEl>
                                              <p:spTgt spid="4"/>
                                            </p:tgtEl>
                                            <p:attrNameLst>
                                              <p:attrName>style.visibility</p:attrName>
                                            </p:attrNameLst>
                                          </p:cBhvr>
                                          <p:to>
                                            <p:strVal val="visible"/>
                                          </p:to>
                                        </p:set>
                                        <p:animEffect transition="in" filter="fade">
                                          <p:cBhvr>
                                            <p:cTn id="81" dur="1000"/>
                                            <p:tgtEl>
                                              <p:spTgt spid="4"/>
                                            </p:tgtEl>
                                          </p:cBhvr>
                                        </p:animEffect>
                                        <p:anim calcmode="lin" valueType="num">
                                          <p:cBhvr>
                                            <p:cTn id="82" dur="1000" fill="hold"/>
                                            <p:tgtEl>
                                              <p:spTgt spid="4"/>
                                            </p:tgtEl>
                                            <p:attrNameLst>
                                              <p:attrName>ppt_x</p:attrName>
                                            </p:attrNameLst>
                                          </p:cBhvr>
                                          <p:tavLst>
                                            <p:tav tm="0">
                                              <p:val>
                                                <p:strVal val="#ppt_x"/>
                                              </p:val>
                                            </p:tav>
                                            <p:tav tm="100000">
                                              <p:val>
                                                <p:strVal val="#ppt_x"/>
                                              </p:val>
                                            </p:tav>
                                          </p:tavLst>
                                        </p:anim>
                                        <p:anim calcmode="lin" valueType="num">
                                          <p:cBhvr>
                                            <p:cTn id="83" dur="1000" fill="hold"/>
                                            <p:tgtEl>
                                              <p:spTgt spid="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80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1000"/>
                                            <p:tgtEl>
                                              <p:spTgt spid="16"/>
                                            </p:tgtEl>
                                          </p:cBhvr>
                                        </p:animEffect>
                                        <p:anim calcmode="lin" valueType="num">
                                          <p:cBhvr>
                                            <p:cTn id="87" dur="1000" fill="hold"/>
                                            <p:tgtEl>
                                              <p:spTgt spid="16"/>
                                            </p:tgtEl>
                                            <p:attrNameLst>
                                              <p:attrName>ppt_x</p:attrName>
                                            </p:attrNameLst>
                                          </p:cBhvr>
                                          <p:tavLst>
                                            <p:tav tm="0">
                                              <p:val>
                                                <p:strVal val="#ppt_x"/>
                                              </p:val>
                                            </p:tav>
                                            <p:tav tm="100000">
                                              <p:val>
                                                <p:strVal val="#ppt_x"/>
                                              </p:val>
                                            </p:tav>
                                          </p:tavLst>
                                        </p:anim>
                                        <p:anim calcmode="lin" valueType="num">
                                          <p:cBhvr>
                                            <p:cTn id="88" dur="1000" fill="hold"/>
                                            <p:tgtEl>
                                              <p:spTgt spid="16"/>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300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9" grpId="0" animBg="1"/>
          <p:bldP spid="10" grpId="0"/>
          <p:bldP spid="12" grpId="0" animBg="1"/>
          <p:bldP spid="13" grpId="0"/>
          <p:bldP spid="15" grpId="0" animBg="1"/>
          <p:bldP spid="16"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9"/>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2" presetClass="entr" presetSubtype="4" fill="hold" nodeType="withEffect">
                                      <p:stCondLst>
                                        <p:cond delay="433"/>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8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2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14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160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18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20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1000"/>
                                            <p:tgtEl>
                                              <p:spTgt spid="7"/>
                                            </p:tgtEl>
                                          </p:cBhvr>
                                        </p:animEffect>
                                        <p:anim calcmode="lin" valueType="num">
                                          <p:cBhvr>
                                            <p:cTn id="72" dur="1000" fill="hold"/>
                                            <p:tgtEl>
                                              <p:spTgt spid="7"/>
                                            </p:tgtEl>
                                            <p:attrNameLst>
                                              <p:attrName>ppt_x</p:attrName>
                                            </p:attrNameLst>
                                          </p:cBhvr>
                                          <p:tavLst>
                                            <p:tav tm="0">
                                              <p:val>
                                                <p:strVal val="#ppt_x"/>
                                              </p:val>
                                            </p:tav>
                                            <p:tav tm="100000">
                                              <p:val>
                                                <p:strVal val="#ppt_x"/>
                                              </p:val>
                                            </p:tav>
                                          </p:tavLst>
                                        </p:anim>
                                        <p:anim calcmode="lin" valueType="num">
                                          <p:cBhvr>
                                            <p:cTn id="73" dur="1000" fill="hold"/>
                                            <p:tgtEl>
                                              <p:spTgt spid="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40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anim calcmode="lin" valueType="num">
                                          <p:cBhvr>
                                            <p:cTn id="77" dur="1000" fill="hold"/>
                                            <p:tgtEl>
                                              <p:spTgt spid="10"/>
                                            </p:tgtEl>
                                            <p:attrNameLst>
                                              <p:attrName>ppt_x</p:attrName>
                                            </p:attrNameLst>
                                          </p:cBhvr>
                                          <p:tavLst>
                                            <p:tav tm="0">
                                              <p:val>
                                                <p:strVal val="#ppt_x"/>
                                              </p:val>
                                            </p:tav>
                                            <p:tav tm="100000">
                                              <p:val>
                                                <p:strVal val="#ppt_x"/>
                                              </p:val>
                                            </p:tav>
                                          </p:tavLst>
                                        </p:anim>
                                        <p:anim calcmode="lin" valueType="num">
                                          <p:cBhvr>
                                            <p:cTn id="78" dur="1000" fill="hold"/>
                                            <p:tgtEl>
                                              <p:spTgt spid="1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600"/>
                                      </p:stCondLst>
                                      <p:childTnLst>
                                        <p:set>
                                          <p:cBhvr>
                                            <p:cTn id="80" dur="1" fill="hold">
                                              <p:stCondLst>
                                                <p:cond delay="0"/>
                                              </p:stCondLst>
                                            </p:cTn>
                                            <p:tgtEl>
                                              <p:spTgt spid="4"/>
                                            </p:tgtEl>
                                            <p:attrNameLst>
                                              <p:attrName>style.visibility</p:attrName>
                                            </p:attrNameLst>
                                          </p:cBhvr>
                                          <p:to>
                                            <p:strVal val="visible"/>
                                          </p:to>
                                        </p:set>
                                        <p:animEffect transition="in" filter="fade">
                                          <p:cBhvr>
                                            <p:cTn id="81" dur="1000"/>
                                            <p:tgtEl>
                                              <p:spTgt spid="4"/>
                                            </p:tgtEl>
                                          </p:cBhvr>
                                        </p:animEffect>
                                        <p:anim calcmode="lin" valueType="num">
                                          <p:cBhvr>
                                            <p:cTn id="82" dur="1000" fill="hold"/>
                                            <p:tgtEl>
                                              <p:spTgt spid="4"/>
                                            </p:tgtEl>
                                            <p:attrNameLst>
                                              <p:attrName>ppt_x</p:attrName>
                                            </p:attrNameLst>
                                          </p:cBhvr>
                                          <p:tavLst>
                                            <p:tav tm="0">
                                              <p:val>
                                                <p:strVal val="#ppt_x"/>
                                              </p:val>
                                            </p:tav>
                                            <p:tav tm="100000">
                                              <p:val>
                                                <p:strVal val="#ppt_x"/>
                                              </p:val>
                                            </p:tav>
                                          </p:tavLst>
                                        </p:anim>
                                        <p:anim calcmode="lin" valueType="num">
                                          <p:cBhvr>
                                            <p:cTn id="83" dur="1000" fill="hold"/>
                                            <p:tgtEl>
                                              <p:spTgt spid="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80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1000"/>
                                            <p:tgtEl>
                                              <p:spTgt spid="16"/>
                                            </p:tgtEl>
                                          </p:cBhvr>
                                        </p:animEffect>
                                        <p:anim calcmode="lin" valueType="num">
                                          <p:cBhvr>
                                            <p:cTn id="87" dur="1000" fill="hold"/>
                                            <p:tgtEl>
                                              <p:spTgt spid="16"/>
                                            </p:tgtEl>
                                            <p:attrNameLst>
                                              <p:attrName>ppt_x</p:attrName>
                                            </p:attrNameLst>
                                          </p:cBhvr>
                                          <p:tavLst>
                                            <p:tav tm="0">
                                              <p:val>
                                                <p:strVal val="#ppt_x"/>
                                              </p:val>
                                            </p:tav>
                                            <p:tav tm="100000">
                                              <p:val>
                                                <p:strVal val="#ppt_x"/>
                                              </p:val>
                                            </p:tav>
                                          </p:tavLst>
                                        </p:anim>
                                        <p:anim calcmode="lin" valueType="num">
                                          <p:cBhvr>
                                            <p:cTn id="88" dur="1000" fill="hold"/>
                                            <p:tgtEl>
                                              <p:spTgt spid="16"/>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300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9" grpId="0" animBg="1"/>
          <p:bldP spid="10" grpId="0"/>
          <p:bldP spid="12" grpId="0" animBg="1"/>
          <p:bldP spid="13" grpId="0"/>
          <p:bldP spid="15" grpId="0" animBg="1"/>
          <p:bldP spid="16" grpId="0"/>
          <p:bldP spid="3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BF4EDA18-49D9-4BF7-81F5-283E4C0D845B}"/>
              </a:ext>
            </a:extLst>
          </p:cNvPr>
          <p:cNvSpPr txBox="1"/>
          <p:nvPr/>
        </p:nvSpPr>
        <p:spPr>
          <a:xfrm>
            <a:off x="1946504" y="1304942"/>
            <a:ext cx="8578392" cy="7725192"/>
          </a:xfrm>
          <a:prstGeom prst="rect">
            <a:avLst/>
          </a:prstGeom>
          <a:noFill/>
        </p:spPr>
        <p:txBody>
          <a:bodyPr wrap="square" rtlCol="0">
            <a:spAutoFit/>
          </a:bodyPr>
          <a:lstStyle/>
          <a:p>
            <a:pPr algn="ctr"/>
            <a:r>
              <a:rPr lang="en-US" altLang="zh-CN" sz="49600" dirty="0">
                <a:blipFill>
                  <a:blip r:embed="rId3"/>
                  <a:stretch>
                    <a:fillRect/>
                  </a:stretch>
                </a:blipFill>
                <a:latin typeface="叶根友刀锋黑草" panose="02010601030101010101" pitchFamily="2" charset="-122"/>
                <a:ea typeface="叶根友刀锋黑草" panose="02010601030101010101" pitchFamily="2" charset="-122"/>
              </a:rPr>
              <a:t>2</a:t>
            </a:r>
            <a:endParaRPr lang="zh-CN" altLang="en-US" sz="49600" dirty="0">
              <a:blipFill>
                <a:blip r:embed="rId3"/>
                <a:stretch>
                  <a:fillRect/>
                </a:stretch>
              </a:blipFill>
              <a:latin typeface="叶根友刀锋黑草" panose="02010601030101010101" pitchFamily="2" charset="-122"/>
              <a:ea typeface="叶根友刀锋黑草" panose="02010601030101010101" pitchFamily="2" charset="-122"/>
            </a:endParaRPr>
          </a:p>
        </p:txBody>
      </p:sp>
      <p:sp>
        <p:nvSpPr>
          <p:cNvPr id="4" name="文本框 3">
            <a:extLst>
              <a:ext uri="{FF2B5EF4-FFF2-40B4-BE49-F238E27FC236}">
                <a16:creationId xmlns:a16="http://schemas.microsoft.com/office/drawing/2014/main" xmlns="" id="{8E790F06-9979-4576-92B0-42DCCF9463E4}"/>
              </a:ext>
            </a:extLst>
          </p:cNvPr>
          <p:cNvSpPr txBox="1"/>
          <p:nvPr/>
        </p:nvSpPr>
        <p:spPr>
          <a:xfrm>
            <a:off x="1946504" y="2282842"/>
            <a:ext cx="8578392" cy="1015663"/>
          </a:xfrm>
          <a:prstGeom prst="rect">
            <a:avLst/>
          </a:prstGeom>
          <a:noFill/>
        </p:spPr>
        <p:txBody>
          <a:bodyPr wrap="square" rtlCol="0">
            <a:spAutoFit/>
          </a:bodyPr>
          <a:lstStyle/>
          <a:p>
            <a:pPr algn="ctr"/>
            <a:r>
              <a:rPr lang="en-US" altLang="zh-CN" sz="6000" dirty="0">
                <a:blipFill>
                  <a:blip r:embed="rId3"/>
                  <a:stretch>
                    <a:fillRect/>
                  </a:stretch>
                </a:blipFill>
                <a:latin typeface="叶根友刀锋黑草" panose="02010601030101010101" pitchFamily="2" charset="-122"/>
                <a:ea typeface="叶根友刀锋黑草" panose="02010601030101010101" pitchFamily="2" charset="-122"/>
              </a:rPr>
              <a:t>PART TWO</a:t>
            </a:r>
            <a:endParaRPr lang="zh-CN" altLang="en-US" sz="6000" dirty="0">
              <a:blipFill>
                <a:blip r:embed="rId3"/>
                <a:stretch>
                  <a:fillRect/>
                </a:stretch>
              </a:blipFill>
              <a:latin typeface="叶根友刀锋黑草" panose="02010601030101010101" pitchFamily="2" charset="-122"/>
              <a:ea typeface="叶根友刀锋黑草" panose="02010601030101010101" pitchFamily="2" charset="-122"/>
            </a:endParaRPr>
          </a:p>
        </p:txBody>
      </p:sp>
      <p:pic>
        <p:nvPicPr>
          <p:cNvPr id="3" name="图片 2">
            <a:extLst>
              <a:ext uri="{FF2B5EF4-FFF2-40B4-BE49-F238E27FC236}">
                <a16:creationId xmlns:a16="http://schemas.microsoft.com/office/drawing/2014/main" xmlns="" id="{55FEAECA-E4ED-48F7-9F16-E25A116ADA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90" y="191733"/>
            <a:ext cx="9534970" cy="2091109"/>
          </a:xfrm>
          <a:prstGeom prst="rect">
            <a:avLst/>
          </a:prstGeom>
        </p:spPr>
      </p:pic>
    </p:spTree>
    <p:extLst>
      <p:ext uri="{BB962C8B-B14F-4D97-AF65-F5344CB8AC3E}">
        <p14:creationId xmlns:p14="http://schemas.microsoft.com/office/powerpoint/2010/main" val="254486669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par>
                                <p:cTn id="12" presetID="6" presetClass="emph" presetSubtype="0" accel="100000" fill="hold" grpId="1" nodeType="withEffect">
                                  <p:stCondLst>
                                    <p:cond delay="500"/>
                                  </p:stCondLst>
                                  <p:iterate type="lt">
                                    <p:tmPct val="10000"/>
                                  </p:iterate>
                                  <p:childTnLst>
                                    <p:animScale>
                                      <p:cBhvr>
                                        <p:cTn id="13" dur="1000" fill="hold"/>
                                        <p:tgtEl>
                                          <p:spTgt spid="4"/>
                                        </p:tgtEl>
                                      </p:cBhvr>
                                      <p:by x="105000" y="105000"/>
                                    </p:animScale>
                                  </p:childTnLst>
                                </p:cTn>
                              </p:par>
                              <p:par>
                                <p:cTn id="14" presetID="42"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4"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84C0FD3-956B-4E9F-BA83-4054A5358161"/>
  <p:tag name="ISPRING_SCORM_RATE_SLIDES" val="1"/>
  <p:tag name="ISPRINGONLINEFOLDERID" val="0"/>
  <p:tag name="ISPRINGONLINEFOLDERPATH" val="内容列表"/>
  <p:tag name="ISPRINGCLOUDFOLDERID" val="0"/>
  <p:tag name="ISPRINGCLOUDFOLDERPATH" val="资源库"/>
  <p:tag name="ISPRING_PLAYERS_CUSTOMIZATION" val="UEsDBBQAAgAIADmNq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5japKJGX/Cx0DAAA2DAAAJwAAAHVuaXZlcnNhbC9mbGFzaF9wdWJsaXNoaW5nX3NldHRpbmdzLnhtbNVW3W7aMBS+5yksT70sabt261CgqgpoVVtAhWnrVWViQ6z6J4ttKL3a0+zB9iQ7joGC2nXpD9ImFBEfn/OdX39xfHQrBZqw3HCt6ni3uoMRU4mmXI3r+MugvX2IkbFEUSK0YnWsNEZHjUqcuaHgJu0za0HVIIBRppbZOk6tzWpRNJ1Oq9xkud/VwlnAN9VEyyjLmWHKsjzKBJnBn51lzOA5QgkAeKRWc7NGpYJQHJAuNHWCIU4hcsV9UkS0BTEpjoLakCQ341w7RU+00DnKx8M6fnd47H8LnQDV5JIpXxPTAKEX2xqhlPsoiOjzO4ZSxscphLu3j9GUU5sWr5HXj6OHKAV2SJ14lBMNNVB2Di+ZJZRYEpbBn2W31iwEQURnikieDGAH+fzruDm4/nzVa12en3bOrgfd7vngtBeCKGyidZw4WncUQ0Da5Qlb+omJtSRJIW6wGRFhWBytihZqI63WgvNrNNQCal9YwRjJIaMdItlKN/o3XLVBcxejESQiZnV8nHMiMOKWCJ4sjY0bGstt0fX2qiYCLBhPhi76+N59qE6Sktyw1bAWO8bXPGl81U5QNNMOCX7DkNUI8ncS3lKGVpuDRrmWhRTGxyIjOHiccDZl9Kio6RzwT46uwIV0YAmzmglmg4fvjt+hIRvpHHAZmcBkg5ybgF99FnBGjLkHJYsYt/rnp83W9Wmn2fq25RMkdEJU8kxwaDiTmd0IPpkhpe3CDsqREGdY0RTKabFXJrfqy9tguHQitPmtm7ECvcGWbMbLcxrz1whKu03JpDiI/nAV0HAEObQkYMJGAnTBlWNlAROikFZihkgCtGb8sZ5w7QxIwgEO0OblEQZ7xFWxGgO1gcecsrwU5M7u3vv9gw8fDz/VqtGvHz+3nzSaE35PEO8uMP7Jk5S/pP2HbBhHnqUfJ22bu3+Ts69a/TJl7XTLaHXPymhdho9Cb+WDUCoEIJFxOBRAI4JLbhl9y5F4QVtf9S0OM7GZtm4w59eM8n+Tclgtr3Vr97g4evSi6XckV1xCITyFLW+njYP9HbgZPrpVqQDa+l2/UfkNUEsDBBQAAgAIADmNqkqJxK+4sgIAAFUKAAAhAAAAdW5pdmVyc2FsL2ZsYXNoX3NraW5fc2V0dGluZ3MueG1slVZtb9sgEP6+XxFl3+vuNZ1EI7VpJlXq1mqt+h3bFxsFgwU4Xf79OMAxTuzGy6lSeO55uOO4IyV6y8Tyw2xGMsmlegZjmCg0Ii02Y/n1PG2MkeIik8KAMBdCqory+fLjT/chiWOeU8kdqKmaDc2gC7NwnymSEOPbAm1MkMmqpmL/IAt5kdJsWyjZiPxsauW+BsWZ2Frm5Y/Faj0agDNt7g1UvZzWV2jTJLUCrQFT+r5GO6viNAXeRrp0n4maLtT7pz+S7ZhmxsluPqGNyWpaQL/IVzdo43xhd+/fygLtfYGBv8ZSv3xGG6VyugfV3/zuK9qoQtZN/T89UitZYEH7mvcv8aDhkuZ2/DCrS7SzAjwQBjp7C6E87qx3ESl8jeee4LgqyZ+wrkcPAl56ymG5oVwDSdqld+pSvj02xg7IgRBDHenJZv1EGw1Lo5rA6rCO9wfemMgjUgA6xqvkTQUrn3BE7OMdf7W6dW9FnN8BixJUsAtglGEHdszftq4nzAjsmM+c5fAo+P6EfuzxmvaOb2m4zaj8XturvvWCoHbZ1qtdtV6M9ICTq6PQAWg5lcxhqTGdF1YB3hpJHOZTSk5yIoLuWEENk+IX8tK9O4wmyZEjtNpwYxHDDIehfnM52lc6vi+3ntCO/lehO5xfz4x9xK/n1BialZX9VdLzWdDZKbGFmSfDCnwmLR3UvdjISONij4kqqragXqTkU8MIaUBP3V760RqjkySqAUmGq0zCJkPlF02VglrbW2PQtk0f87ySFSW3f+aVwRvkfcGI0ytNabcTlB26MgJCCwBVWdn2rF94T9VwwzjsoJ38CHAHHjsZ0bZHx9rtxjzAxsQNF5BJHRkeiq5TYl7fMSB4tXkNK7xnQtcbmmp3tN7gn3uW29cMmy8meSA0U29r6z8togXx38l/UEsDBBQAAgAIADmNqkpGdqD88gIAAEcLAAAmAAAAdW5pdmVyc2FsL2h0bWxfcHVibGlzaGluZ19zZXR0aW5ncy54bWzNVt1O2zAUvu9TWJ64pAHGNlalRYiCQGO0op02rtBp7DYWjp3ZTku52tPswfYkO47b0grWBUSnqYoaH5/znT+fL44P7zJJxtxYoVWT7tZ3KOEq0UyoUZN+6Z9uH1BiHSgGUivepEpTctiqxXkxkMKmPe4cqlqCMMo2ctekqXN5I4omk0ld2Nz4XS0Lh/i2nugsyg23XDluolzCFP/cNOeWzhAqAOCTaTUza9VqhMQB6bNmheREMIxcCZ8UyDOXSRoFrQEktyOjC8WOtdSGmNGgSd8cHPnfXCcgtUXGlS+JbaHQi10DGBM+CJA9cc9JysUoxWj39imZCObS8jXy+nH0GKXEDpmDRznWWALlZvAZd8DAQVgGf47fOTsXBBGbKshE0scd4tNv0nb/5uy6e3J1cX756abf6Vz0z7shiNImWsWJo1VHMQakC5PwhZ8YnIMkxbjRZgjS8jhaFs3VhlqtBOfXZKAllr60omSIkcppkx4ZAZIS4UCKZLHrwIy4OxUSc/C2u/WhcvQBMOSbpGAsX3Y037G+iknrqy4kI1NdECluOXGaYEZFhm8pJ8vlJkOjs1IqwTpipWCcjAWfcHZYVmkG+CdH1+giK9ASD18uuQsevhfingz4UBvE5TDGo4pyYQN+/VnAOVj7AArzGLd6F+ftk5vzy/bJty2fILAxqOSZ4NhCnuVuI/gwJUq7uR2WI4HC8rIpTLByr0pu9Ze3wYqskKHNr92MJegNtmQzXp7TmL9GUNltCuNyEP1wldA4ggJbEjBxI8FxF6rgVQETUEQrOSWQIFFZP9ZjoQuLkjDAAdq+PMJgT4QqVyP8cqBHw7ipBLmzu/d2/937DwcfG/Xo14+f22uNZhTeleDdBQ4/XkviCyJ/zIZx5LnzaRp2pvhXLHx90qtSqMtOFa3OpypaV4Hmu0sUXykEpIVROOZIDFJkwnH2mk1+QaPWfy9DG1+pURvMYu1x+3+TCKvF9WjlPhRHT17Yaihfvfy2ar8BUEsDBBQAAgAIADmNqkpF+P6SmAEAAB8GAAAfAAAAdW5pdmVyc2FsL2h0bWxfc2tpbl9zZXR0aW5ncy5qc42UTW/CMAyG7/yKKrtOiH122w0NJk3iMGncph3SYkpFmlRJ2tEh/vvq8NEmTQfxhb48fR27sreDoD4kJsFLsDW/zfOH/Ww0QE3LAq5tnfXoGepEsXQB8zQDlnIgDlIeXz3Ju4bwGRNuTKPqE21Vy48I/GdJmWrjucdCejTl0Uqf4Y8H3PjAX6u0Q1n7klp9jgqtBR/GgmvgesiFzKhhyNWbOe0KHViUIM+gSxqDZRqa00c2jg8hRpuLRZZTXs1EIoYRjdeJFAVf9OVfVTnI+ouv98DoOXydWnYsVfpdQ+Ymnj5h9JO5BKXgkPdxiuGFGY2AtXxH5vyDWsbdghy6TFWqj/T4BqNN5zSBTpeexhg2xmuvTjdDjC6nYaP3xN0thkUwWoHsWE3uMSxQ5EV+wQfMpUiwIx202/MTygRdpDw5pB5heDm8LNr2da8p1Fx/QqwREs4IrTwTmfVtjgvGXnsHVzlZZ76ZZz6R+8T+ZeWKzRay7qPdRYLPXwGhWtN4ldX7oV6OdSOoXIOcC8HqAr7PXdXNNdj9AVBLAwQUAAIACAA5jap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5japKDNK2rG4AAABuAAAAHAAAAHVuaXZlcnNhbC9sb2NhbF9zZXR0aW5ncy54bWyzsa/IzVEoSy0qzszPs1Uy1DNQUkjNS85PycxLt1UKDXHTtVBSKC5JzEtJzMnPS7VVystXUrC347LJyU9OzAlOLSkBKixWKMhJrEwtCknNBTJKUv0Sc4Eqn7aueNm8QkFX4cn+dc+m7FTSt+MC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5japKNdvZrWgBAADzAgAAKQAAAHVuaXZlcnNhbC9za2luX2N1c3RvbWl6YXRpb25fc2V0dGluZ3MueG1sjVLbahsxEH3PV4j8gCWNbgtbg67FkIdCE/K89aphiaMtK4WEoo+vNq1x3Lq0mqeZc+YMMzp9fpySfc5lfpq+D2Wa0+dYypQe8vYKoX4/H+bl0xJzLHlzqtxPaZxfdunrvNZaNZchjcMy2hXNW4zC20NKauVUy5hhFEnmqVfIeW4b1oHrwDbMUWL7zW8SP3WXuI+pXFbtN2fonw27lONSdmmMr1s4Z7+Hzjf4uAzj1Hh5K9ga9Ti1OrYGYoRL7ivVACCQ5Y44XKXspCbIY8YxVKMoUECEc9KJSiTl0LLQiabCfCcQk4xRV6mnrRtpbRy1VUJHiG7TvOpsDcFIjBEhBJirXEAwGDU2NA0Naj0gODAgqjaaKEDBBhNY9c4Ly5GiXmBcmTGA8em4p+3en+tU/e91juf8h+DFL7iIrt7aXDBXv39elka+jU/fDkOJ6MuQ4278cB3ubm6uf3nyzb9HxmrUtvFfff0DUEsDBBQAAgAIADmNqkrRO6BVfQEAAGUXAAAXAAAAdW5pdmVyc2FsL3VuaXZlcnNhbC5wbmfrDPBz5+WS4mJgYOD19HAJYmBg6WFgYM7nYAOK7Fd05AVSjMVB7k4M687JvARyWNIdfR0ZGDb2c/9JZAXyOQs8IosZGPgOgzDj8fwVKQwMYr88XRxDKuLe3jZctTpAwi3wuf0+E7MwpSWcSwSDft7jfHJv90HBI18Prvr3mMXMQrZ+2/vfG9e93qhz+vbbMmagmQ+4a3+dz3BczPn3rr/BrW1vvyQDBRn23c9wnr+3+eLjjxa1HED+gdIety98buuvv/7CCJK/bhx10eRfsLU1E5BTYLtY1PezzXw5kNSOeRe7lm1mBitSlQCJCDQJgniKo5xRzihnlDPKGeWMckY5o5xRzihnlDPKGeWMckY5o5xRzihnlDPKGRYcw7Ofa6pAjAdVbtqzrpXa2sLHin/vQxorfvx/W651LQN0kNnkG59b8vfff78ogkTu529ZeL6u6eKNzz9tpqVa/gUNRTe8N466kOG037qvPj5oxSfV7wxJIKWern4u65wSmgBQSwMEFAACAAgAOY2qSiGCv4RKAAAAawAAABsAAAB1bml2ZXJzYWwvdW5pdmVyc2FsLnBuZy54bWyzsa/IzVEoSy0qzszPs1Uy1DNQsrfj5bIpKEoty0wtV6gAigEFIUBJoRLINUJwyzNTSjJAKkwMEIIZqZnpGSW2ShampnBBfaCZAFBLAQIAABQAAgAIADmNqkoVDq0oZAQAAAcRAAAdAAAAAAAAAAEAAAAAAAAAAAB1bml2ZXJzYWwvY29tbW9uX21lc3NhZ2VzLmxuZ1BLAQIAABQAAgAIADmNqkokZf8LHQMAADYMAAAnAAAAAAAAAAEAAAAAAJ8EAAB1bml2ZXJzYWwvZmxhc2hfcHVibGlzaGluZ19zZXR0aW5ncy54bWxQSwECAAAUAAIACAA5japKicSvuLICAABVCgAAIQAAAAAAAAABAAAAAAABCAAAdW5pdmVyc2FsL2ZsYXNoX3NraW5fc2V0dGluZ3MueG1sUEsBAgAAFAACAAgAOY2qSkZ2oPzyAgAARwsAACYAAAAAAAAAAQAAAAAA8goAAHVuaXZlcnNhbC9odG1sX3B1Ymxpc2hpbmdfc2V0dGluZ3MueG1sUEsBAgAAFAACAAgAOY2qSkX4/pKYAQAAHwYAAB8AAAAAAAAAAQAAAAAAKA4AAHVuaXZlcnNhbC9odG1sX3NraW5fc2V0dGluZ3MuanNQSwECAAAUAAIACAA5japKPTwv0cEAAADlAQAAGgAAAAAAAAABAAAAAAD9DwAAdW5pdmVyc2FsL2kxOG5fcHJlc2V0cy54bWxQSwECAAAUAAIACAA5japKDNK2rG4AAABuAAAAHAAAAAAAAAABAAAAAAD2EAAAdW5pdmVyc2FsL2xvY2FsX3NldHRpbmdzLnhtbFBLAQIAABQAAgAIAESUV0cjtE77+wIAALAIAAAUAAAAAAAAAAEAAAAAAJ4RAAB1bml2ZXJzYWwvcGxheWVyLnhtbFBLAQIAABQAAgAIADmNqko129mtaAEAAPMCAAApAAAAAAAAAAEAAAAAAMsUAAB1bml2ZXJzYWwvc2tpbl9jdXN0b21pemF0aW9uX3NldHRpbmdzLnhtbFBLAQIAABQAAgAIADmNqkrRO6BVfQEAAGUXAAAXAAAAAAAAAAAAAAAAAHoWAAB1bml2ZXJzYWwvdW5pdmVyc2FsLnBuZ1BLAQIAABQAAgAIADmNqkohgr+ESgAAAGsAAAAbAAAAAAAAAAEAAAAAACwYAAB1bml2ZXJzYWwvdW5pdmVyc2FsLnBuZy54bWxQSwUGAAAAAAsACwBJAwAArxgAAAAA"/>
  <p:tag name="ISPRING_SCORM_ENDPOINT" val="&lt;endpoint&gt;&lt;enable&gt;0&lt;/enable&gt;&lt;lrs&gt;http://&lt;/lrs&gt;&lt;auth&gt;0&lt;/auth&gt;&lt;login&gt;&lt;/login&gt;&lt;password&gt;&lt;/password&gt;&lt;key&gt;&lt;/key&gt;&lt;name&gt;&lt;/name&gt;&lt;email&gt;&lt;/email&gt;&lt;/endpoint&gt;&#10;"/>
  <p:tag name="ISPRING_PRESENTATION_TITLE" val="金色大气"/>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80.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TotalTime>
  <Words>1290</Words>
  <Application>Microsoft Office PowerPoint</Application>
  <PresentationFormat>宽屏</PresentationFormat>
  <Paragraphs>218</Paragraphs>
  <Slides>24</Slides>
  <Notes>24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SF UI Display Thin</vt:lpstr>
      <vt:lpstr>等线</vt:lpstr>
      <vt:lpstr>等线 Light</vt:lpstr>
      <vt:lpstr>叶根友刀锋黑草</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267</cp:revision>
  <dcterms:created xsi:type="dcterms:W3CDTF">2017-05-16T05:55:58Z</dcterms:created>
  <dcterms:modified xsi:type="dcterms:W3CDTF">2021-01-26T03:25:59Z</dcterms:modified>
</cp:coreProperties>
</file>