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8" r:id="rId3"/>
    <p:sldId id="259" r:id="rId4"/>
    <p:sldId id="257" r:id="rId5"/>
    <p:sldId id="263" r:id="rId6"/>
    <p:sldId id="264" r:id="rId7"/>
    <p:sldId id="271" r:id="rId8"/>
    <p:sldId id="260" r:id="rId9"/>
    <p:sldId id="265" r:id="rId10"/>
    <p:sldId id="266" r:id="rId11"/>
    <p:sldId id="268" r:id="rId12"/>
    <p:sldId id="261" r:id="rId13"/>
    <p:sldId id="267" r:id="rId14"/>
    <p:sldId id="269" r:id="rId15"/>
    <p:sldId id="270" r:id="rId16"/>
    <p:sldId id="262" r:id="rId17"/>
    <p:sldId id="272" r:id="rId18"/>
    <p:sldId id="273" r:id="rId19"/>
    <p:sldId id="274" r:id="rId20"/>
    <p:sldId id="275" r:id="rId21"/>
    <p:sldId id="276" r:id="rId22"/>
  </p:sldIdLst>
  <p:sldSz cx="12192000" cy="6858000"/>
  <p:notesSz cx="6858000" cy="9144000"/>
  <p:custDataLst>
    <p:tags r:id="rId24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F2F56"/>
    <a:srgbClr val="BA874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3" d="100"/>
          <a:sy n="73" d="100"/>
        </p:scale>
        <p:origin x="77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C02D897-CD94-4189-B2D6-CF5A5AF22DF4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AA14EE2-B794-47CF-8502-39B7F9ABBF5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325788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6114896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8836773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5122139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041954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5183192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7576987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48745342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5093534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31902703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594835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19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836160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69838843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20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71294545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21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2860884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6079332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8337920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032259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6607920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0443570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9176528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AA14EE2-B794-47CF-8502-39B7F9ABBF50}" type="slidenum">
              <a:rPr lang="zh-CN" altLang="en-US" smtClean="0"/>
              <a:t>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535969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E0150BFA-DA26-4BC9-9704-7FFFE0D17A7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="" xmlns:a16="http://schemas.microsoft.com/office/drawing/2014/main" id="{D78CB748-0EEC-4DB8-9983-1C1E661F425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F66326A2-AAA3-47AC-94C6-4774969E68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1D4F0AA0-B090-4D77-B810-EEA75F2A6B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DF2E0C87-DF19-47E5-93E5-5F9AAA0ADA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51709258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B23837F8-35D4-4773-8E9B-A7AE19AF20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="" xmlns:a16="http://schemas.microsoft.com/office/drawing/2014/main" id="{3392F082-3D66-4AA7-A299-6DDEB75D566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A2CE913F-4EE9-4E1B-91DA-6A458FC9B0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3B4A1319-9310-46FD-98CB-B6E152408F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EC4AEE59-E7FE-4705-9660-9FCD19C051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93370995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="" xmlns:a16="http://schemas.microsoft.com/office/drawing/2014/main" id="{0B16737C-9F8B-4082-8372-345DC17A5CF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="" xmlns:a16="http://schemas.microsoft.com/office/drawing/2014/main" id="{A0196F52-563C-4E2C-A272-2A515DF7455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F00419B3-0254-4B78-B4B6-FBA37BCF7B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F7A44A51-F5E8-40E3-B0E2-8E873BBA30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22870D3E-6EBD-4ED7-8F8B-DCCD4218BF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34193148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E90A9A2E-F76B-4159-B79B-3647E07C21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="" xmlns:a16="http://schemas.microsoft.com/office/drawing/2014/main" id="{237FCEB8-54DD-4833-AE74-13C6E10CAB0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7B5DAE49-4794-4ACC-8179-0A5AEF417D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937BEDDC-0438-48D4-95B4-E336802A34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A42DF6B0-949D-4F10-87CB-A21865FFF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21430907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9C5733B0-0A09-42DD-A64F-230DEE3614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="" xmlns:a16="http://schemas.microsoft.com/office/drawing/2014/main" id="{88827688-5E0E-43A6-B364-E2E62FA2E3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A227F615-CD9B-4C41-A4A3-E5914BCE1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8A85E1B0-400A-433B-AAD9-8D0F1BCCAE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BDB62D96-3DDF-4307-B464-53648FA074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95393296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F26330CE-79D9-45BE-A628-2630332917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="" xmlns:a16="http://schemas.microsoft.com/office/drawing/2014/main" id="{1A8FCEF6-61BA-4414-9BE1-0492269705B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="" xmlns:a16="http://schemas.microsoft.com/office/drawing/2014/main" id="{972E2966-E940-4058-99A4-9072A349B54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="" xmlns:a16="http://schemas.microsoft.com/office/drawing/2014/main" id="{B10BB49F-99D9-4B35-99D7-55BF34B32C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="" xmlns:a16="http://schemas.microsoft.com/office/drawing/2014/main" id="{A097CD17-74E6-40DF-B7F4-A14C2B9804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="" xmlns:a16="http://schemas.microsoft.com/office/drawing/2014/main" id="{8C59D95B-F2F6-4951-885A-9FC9B7728C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42099351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D82E4F47-C695-4160-9CCD-6182F91FD8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="" xmlns:a16="http://schemas.microsoft.com/office/drawing/2014/main" id="{8412655F-195B-4ED8-87FD-E4EB51CBCD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="" xmlns:a16="http://schemas.microsoft.com/office/drawing/2014/main" id="{969FF7CB-2810-4882-A357-9D31D083C5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="" xmlns:a16="http://schemas.microsoft.com/office/drawing/2014/main" id="{3DF3AD3F-4087-4EBE-9F04-1FF9AE810D5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="" xmlns:a16="http://schemas.microsoft.com/office/drawing/2014/main" id="{C5C08346-71A6-482C-8963-7561E6D73F0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="" xmlns:a16="http://schemas.microsoft.com/office/drawing/2014/main" id="{99F83EE5-5342-4434-940D-B531D1D6A1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="" xmlns:a16="http://schemas.microsoft.com/office/drawing/2014/main" id="{EF90CF03-D06B-4798-B06E-5B748A41C2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="" xmlns:a16="http://schemas.microsoft.com/office/drawing/2014/main" id="{EECBE974-FC8B-459A-9569-E7C7056DA0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99226888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04915122-590E-4164-B0AE-1B489FCAFA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="" xmlns:a16="http://schemas.microsoft.com/office/drawing/2014/main" id="{3B41840B-04D1-4C7D-9205-B0A4DCC75D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="" xmlns:a16="http://schemas.microsoft.com/office/drawing/2014/main" id="{224EE43A-83A1-40B0-99A7-EB6B4739CA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="" xmlns:a16="http://schemas.microsoft.com/office/drawing/2014/main" id="{23493DA4-3E75-465D-AF43-927C762D9D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42235481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="" xmlns:a16="http://schemas.microsoft.com/office/drawing/2014/main" id="{FBEFD2C2-4903-432B-8D76-BB553AB797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="" xmlns:a16="http://schemas.microsoft.com/office/drawing/2014/main" id="{947D0671-5628-47A0-8C74-45C05770FE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="" xmlns:a16="http://schemas.microsoft.com/office/drawing/2014/main" id="{9E0E9E9B-13D8-4C8A-8FA8-4C377D9892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70059834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120FCBBA-665A-47CB-BC58-A93196E7F9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="" xmlns:a16="http://schemas.microsoft.com/office/drawing/2014/main" id="{99139113-5E9F-4EAC-B3A0-BEF485BCF6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="" xmlns:a16="http://schemas.microsoft.com/office/drawing/2014/main" id="{3FE352F8-F9D4-473B-961A-EF3AAD76942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="" xmlns:a16="http://schemas.microsoft.com/office/drawing/2014/main" id="{A1DEB6EF-3FE5-4D95-BA96-0549899DBA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="" xmlns:a16="http://schemas.microsoft.com/office/drawing/2014/main" id="{5F2278E6-2946-4329-B96A-75480C944E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="" xmlns:a16="http://schemas.microsoft.com/office/drawing/2014/main" id="{507490DB-BEB6-4847-8113-52BCDE1864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28580121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0E212D1B-9796-4F66-8229-7701D7D9CA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="" xmlns:a16="http://schemas.microsoft.com/office/drawing/2014/main" id="{C98A2D74-8966-4DA2-BC05-D9ECD98FB0B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="" xmlns:a16="http://schemas.microsoft.com/office/drawing/2014/main" id="{31D2B636-3E20-4C63-BDC8-C641646DF9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="" xmlns:a16="http://schemas.microsoft.com/office/drawing/2014/main" id="{894B01C5-7218-48B5-9EE1-7726DDA97A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="" xmlns:a16="http://schemas.microsoft.com/office/drawing/2014/main" id="{A500C02C-E304-45B3-A0D7-42F3233BAF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="" xmlns:a16="http://schemas.microsoft.com/office/drawing/2014/main" id="{62ADDF31-2F4E-4A1D-9479-BE92A335A5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68634761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="" xmlns:a16="http://schemas.microsoft.com/office/drawing/2014/main" id="{0B3B05F0-268B-4457-B99F-FF7ACEA696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="" xmlns:a16="http://schemas.microsoft.com/office/drawing/2014/main" id="{CF990C38-1139-463E-B35E-3FB17FAD07F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8B8E07C5-60D9-4F9E-8A2A-A4C1A9EDF2B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A1D5F9-8161-4750-BA9C-50706E47DFB8}" type="datetimeFigureOut">
              <a:rPr lang="zh-CN" altLang="en-US" smtClean="0"/>
              <a:t>2021/1/26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3F17E1B4-3F77-4A01-8958-D2093605FC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4983841A-A431-4337-ABEB-8E03BDB178E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3E5165-BFEC-4878-A89A-D5B54D1332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596516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组合 21">
            <a:extLst>
              <a:ext uri="{FF2B5EF4-FFF2-40B4-BE49-F238E27FC236}">
                <a16:creationId xmlns="" xmlns:a16="http://schemas.microsoft.com/office/drawing/2014/main" id="{29017924-4C81-434F-9F68-15BB7BD8009B}"/>
              </a:ext>
            </a:extLst>
          </p:cNvPr>
          <p:cNvGrpSpPr/>
          <p:nvPr/>
        </p:nvGrpSpPr>
        <p:grpSpPr>
          <a:xfrm>
            <a:off x="3199258" y="2370989"/>
            <a:ext cx="5793485" cy="2116022"/>
            <a:chOff x="1769918" y="2385536"/>
            <a:chExt cx="8652164" cy="2086928"/>
          </a:xfrm>
        </p:grpSpPr>
        <p:sp>
          <p:nvSpPr>
            <p:cNvPr id="6" name="矩形 5">
              <a:extLst>
                <a:ext uri="{FF2B5EF4-FFF2-40B4-BE49-F238E27FC236}">
                  <a16:creationId xmlns="" xmlns:a16="http://schemas.microsoft.com/office/drawing/2014/main" id="{A610372B-15B5-4BC2-894D-CF23B1F28BBA}"/>
                </a:ext>
              </a:extLst>
            </p:cNvPr>
            <p:cNvSpPr/>
            <p:nvPr/>
          </p:nvSpPr>
          <p:spPr>
            <a:xfrm>
              <a:off x="2488770" y="2385536"/>
              <a:ext cx="7214461" cy="2086928"/>
            </a:xfrm>
            <a:prstGeom prst="rect">
              <a:avLst/>
            </a:prstGeom>
            <a:noFill/>
            <a:ln w="38100"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 useBgFill="1">
          <p:nvSpPr>
            <p:cNvPr id="21" name="矩形 20">
              <a:extLst>
                <a:ext uri="{FF2B5EF4-FFF2-40B4-BE49-F238E27FC236}">
                  <a16:creationId xmlns="" xmlns:a16="http://schemas.microsoft.com/office/drawing/2014/main" id="{C75983DA-99E2-4287-AF09-4804228BCF8F}"/>
                </a:ext>
              </a:extLst>
            </p:cNvPr>
            <p:cNvSpPr/>
            <p:nvPr/>
          </p:nvSpPr>
          <p:spPr>
            <a:xfrm>
              <a:off x="1769918" y="2812473"/>
              <a:ext cx="8652164" cy="123305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AACE9501-5F1C-464D-8F8E-03D7CA685A9A}"/>
              </a:ext>
            </a:extLst>
          </p:cNvPr>
          <p:cNvSpPr txBox="1"/>
          <p:nvPr/>
        </p:nvSpPr>
        <p:spPr>
          <a:xfrm>
            <a:off x="2546623" y="2904667"/>
            <a:ext cx="709875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000" b="1" dirty="0">
                <a:latin typeface="黑体" panose="02010609060101010101" pitchFamily="49" charset="-122"/>
                <a:ea typeface="黑体" panose="02010609060101010101" pitchFamily="49" charset="-122"/>
              </a:rPr>
              <a:t>极简时尚风工作总结</a:t>
            </a:r>
            <a:r>
              <a:rPr lang="en-US" altLang="zh-CN" sz="4000" b="1" dirty="0">
                <a:latin typeface="黑体" panose="02010609060101010101" pitchFamily="49" charset="-122"/>
                <a:ea typeface="黑体" panose="02010609060101010101" pitchFamily="49" charset="-122"/>
              </a:rPr>
              <a:t>PPT</a:t>
            </a:r>
            <a:r>
              <a:rPr lang="zh-CN" altLang="en-US" sz="4000" b="1" dirty="0">
                <a:latin typeface="黑体" panose="02010609060101010101" pitchFamily="49" charset="-122"/>
                <a:ea typeface="黑体" panose="02010609060101010101" pitchFamily="49" charset="-122"/>
              </a:rPr>
              <a:t>模板</a:t>
            </a:r>
          </a:p>
        </p:txBody>
      </p:sp>
      <p:sp>
        <p:nvSpPr>
          <p:cNvPr id="25" name="矩形 24">
            <a:extLst>
              <a:ext uri="{FF2B5EF4-FFF2-40B4-BE49-F238E27FC236}">
                <a16:creationId xmlns="" xmlns:a16="http://schemas.microsoft.com/office/drawing/2014/main" id="{966961E1-2098-4417-AA31-62505F667DC9}"/>
              </a:ext>
            </a:extLst>
          </p:cNvPr>
          <p:cNvSpPr/>
          <p:nvPr/>
        </p:nvSpPr>
        <p:spPr>
          <a:xfrm>
            <a:off x="364054" y="373646"/>
            <a:ext cx="11463892" cy="6110709"/>
          </a:xfrm>
          <a:prstGeom prst="rect">
            <a:avLst/>
          </a:prstGeom>
          <a:noFill/>
          <a:ln w="381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矩形 25">
            <a:extLst>
              <a:ext uri="{FF2B5EF4-FFF2-40B4-BE49-F238E27FC236}">
                <a16:creationId xmlns="" xmlns:a16="http://schemas.microsoft.com/office/drawing/2014/main" id="{CEA53BDD-9B5E-4FDF-BD7A-AC17B9624A82}"/>
              </a:ext>
            </a:extLst>
          </p:cNvPr>
          <p:cNvSpPr/>
          <p:nvPr/>
        </p:nvSpPr>
        <p:spPr>
          <a:xfrm>
            <a:off x="209334" y="200086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矩形 26">
            <a:extLst>
              <a:ext uri="{FF2B5EF4-FFF2-40B4-BE49-F238E27FC236}">
                <a16:creationId xmlns="" xmlns:a16="http://schemas.microsoft.com/office/drawing/2014/main" id="{0C1EC499-D237-4C35-B392-2203E918F697}"/>
              </a:ext>
            </a:extLst>
          </p:cNvPr>
          <p:cNvSpPr/>
          <p:nvPr/>
        </p:nvSpPr>
        <p:spPr>
          <a:xfrm>
            <a:off x="11647560" y="6347404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8" name="文本框 27">
            <a:extLst>
              <a:ext uri="{FF2B5EF4-FFF2-40B4-BE49-F238E27FC236}">
                <a16:creationId xmlns="" xmlns:a16="http://schemas.microsoft.com/office/drawing/2014/main" id="{22838679-98C6-45B2-8FD5-7D96B11BBB3E}"/>
              </a:ext>
            </a:extLst>
          </p:cNvPr>
          <p:cNvSpPr txBox="1"/>
          <p:nvPr/>
        </p:nvSpPr>
        <p:spPr>
          <a:xfrm>
            <a:off x="4645699" y="3713341"/>
            <a:ext cx="257035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000" b="1" dirty="0"/>
              <a:t>汇报人</a:t>
            </a:r>
            <a:r>
              <a:rPr lang="zh-CN" altLang="en-US" sz="2000" b="1" dirty="0" smtClean="0"/>
              <a:t>：创妹</a:t>
            </a:r>
            <a:endParaRPr lang="zh-CN" altLang="en-US" sz="2000" b="1" dirty="0"/>
          </a:p>
        </p:txBody>
      </p:sp>
      <p:sp>
        <p:nvSpPr>
          <p:cNvPr id="29" name="Freeform 513">
            <a:extLst>
              <a:ext uri="{FF2B5EF4-FFF2-40B4-BE49-F238E27FC236}">
                <a16:creationId xmlns="" xmlns:a16="http://schemas.microsoft.com/office/drawing/2014/main" id="{1E673289-DF63-4D4C-BDE3-926043448177}"/>
              </a:ext>
            </a:extLst>
          </p:cNvPr>
          <p:cNvSpPr>
            <a:spLocks/>
          </p:cNvSpPr>
          <p:nvPr/>
        </p:nvSpPr>
        <p:spPr bwMode="auto">
          <a:xfrm>
            <a:off x="2572793" y="3097212"/>
            <a:ext cx="177800" cy="331788"/>
          </a:xfrm>
          <a:custGeom>
            <a:avLst/>
            <a:gdLst>
              <a:gd name="T0" fmla="*/ 149 w 153"/>
              <a:gd name="T1" fmla="*/ 137 h 286"/>
              <a:gd name="T2" fmla="*/ 16 w 153"/>
              <a:gd name="T3" fmla="*/ 3 h 286"/>
              <a:gd name="T4" fmla="*/ 9 w 153"/>
              <a:gd name="T5" fmla="*/ 0 h 286"/>
              <a:gd name="T6" fmla="*/ 3 w 153"/>
              <a:gd name="T7" fmla="*/ 3 h 286"/>
              <a:gd name="T8" fmla="*/ 2 w 153"/>
              <a:gd name="T9" fmla="*/ 3 h 286"/>
              <a:gd name="T10" fmla="*/ 0 w 153"/>
              <a:gd name="T11" fmla="*/ 10 h 286"/>
              <a:gd name="T12" fmla="*/ 0 w 153"/>
              <a:gd name="T13" fmla="*/ 75 h 286"/>
              <a:gd name="T14" fmla="*/ 2 w 153"/>
              <a:gd name="T15" fmla="*/ 81 h 286"/>
              <a:gd name="T16" fmla="*/ 64 w 153"/>
              <a:gd name="T17" fmla="*/ 143 h 286"/>
              <a:gd name="T18" fmla="*/ 2 w 153"/>
              <a:gd name="T19" fmla="*/ 205 h 286"/>
              <a:gd name="T20" fmla="*/ 0 w 153"/>
              <a:gd name="T21" fmla="*/ 212 h 286"/>
              <a:gd name="T22" fmla="*/ 0 w 153"/>
              <a:gd name="T23" fmla="*/ 277 h 286"/>
              <a:gd name="T24" fmla="*/ 2 w 153"/>
              <a:gd name="T25" fmla="*/ 283 h 286"/>
              <a:gd name="T26" fmla="*/ 3 w 153"/>
              <a:gd name="T27" fmla="*/ 283 h 286"/>
              <a:gd name="T28" fmla="*/ 9 w 153"/>
              <a:gd name="T29" fmla="*/ 286 h 286"/>
              <a:gd name="T30" fmla="*/ 16 w 153"/>
              <a:gd name="T31" fmla="*/ 283 h 286"/>
              <a:gd name="T32" fmla="*/ 149 w 153"/>
              <a:gd name="T33" fmla="*/ 150 h 286"/>
              <a:gd name="T34" fmla="*/ 149 w 153"/>
              <a:gd name="T35" fmla="*/ 13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53" h="286">
                <a:moveTo>
                  <a:pt x="149" y="137"/>
                </a:moveTo>
                <a:cubicBezTo>
                  <a:pt x="16" y="3"/>
                  <a:pt x="16" y="3"/>
                  <a:pt x="16" y="3"/>
                </a:cubicBezTo>
                <a:cubicBezTo>
                  <a:pt x="14" y="1"/>
                  <a:pt x="11" y="0"/>
                  <a:pt x="9" y="0"/>
                </a:cubicBezTo>
                <a:cubicBezTo>
                  <a:pt x="7" y="0"/>
                  <a:pt x="4" y="1"/>
                  <a:pt x="3" y="3"/>
                </a:cubicBezTo>
                <a:cubicBezTo>
                  <a:pt x="2" y="3"/>
                  <a:pt x="2" y="3"/>
                  <a:pt x="2" y="3"/>
                </a:cubicBezTo>
                <a:cubicBezTo>
                  <a:pt x="1" y="5"/>
                  <a:pt x="0" y="7"/>
                  <a:pt x="0" y="10"/>
                </a:cubicBezTo>
                <a:cubicBezTo>
                  <a:pt x="0" y="75"/>
                  <a:pt x="0" y="75"/>
                  <a:pt x="0" y="75"/>
                </a:cubicBezTo>
                <a:cubicBezTo>
                  <a:pt x="0" y="77"/>
                  <a:pt x="1" y="79"/>
                  <a:pt x="2" y="81"/>
                </a:cubicBezTo>
                <a:cubicBezTo>
                  <a:pt x="64" y="143"/>
                  <a:pt x="64" y="143"/>
                  <a:pt x="64" y="143"/>
                </a:cubicBezTo>
                <a:cubicBezTo>
                  <a:pt x="2" y="205"/>
                  <a:pt x="2" y="205"/>
                  <a:pt x="2" y="205"/>
                </a:cubicBezTo>
                <a:cubicBezTo>
                  <a:pt x="1" y="207"/>
                  <a:pt x="0" y="209"/>
                  <a:pt x="0" y="212"/>
                </a:cubicBezTo>
                <a:cubicBezTo>
                  <a:pt x="0" y="277"/>
                  <a:pt x="0" y="277"/>
                  <a:pt x="0" y="277"/>
                </a:cubicBezTo>
                <a:cubicBezTo>
                  <a:pt x="0" y="279"/>
                  <a:pt x="1" y="281"/>
                  <a:pt x="2" y="283"/>
                </a:cubicBezTo>
                <a:cubicBezTo>
                  <a:pt x="3" y="283"/>
                  <a:pt x="3" y="283"/>
                  <a:pt x="3" y="283"/>
                </a:cubicBezTo>
                <a:cubicBezTo>
                  <a:pt x="4" y="285"/>
                  <a:pt x="7" y="286"/>
                  <a:pt x="9" y="286"/>
                </a:cubicBezTo>
                <a:cubicBezTo>
                  <a:pt x="12" y="286"/>
                  <a:pt x="14" y="285"/>
                  <a:pt x="16" y="283"/>
                </a:cubicBezTo>
                <a:cubicBezTo>
                  <a:pt x="149" y="150"/>
                  <a:pt x="149" y="150"/>
                  <a:pt x="149" y="150"/>
                </a:cubicBezTo>
                <a:cubicBezTo>
                  <a:pt x="153" y="146"/>
                  <a:pt x="153" y="140"/>
                  <a:pt x="149" y="137"/>
                </a:cubicBezTo>
                <a:close/>
              </a:path>
            </a:pathLst>
          </a:custGeom>
          <a:solidFill>
            <a:srgbClr val="0F2F56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等线" panose="020F0502020204030204"/>
              <a:ea typeface="等线"/>
            </a:endParaRPr>
          </a:p>
        </p:txBody>
      </p:sp>
      <p:sp>
        <p:nvSpPr>
          <p:cNvPr id="30" name="Freeform 513">
            <a:extLst>
              <a:ext uri="{FF2B5EF4-FFF2-40B4-BE49-F238E27FC236}">
                <a16:creationId xmlns="" xmlns:a16="http://schemas.microsoft.com/office/drawing/2014/main" id="{02DC74E7-9823-4898-A9DA-4611CCA42ED7}"/>
              </a:ext>
            </a:extLst>
          </p:cNvPr>
          <p:cNvSpPr>
            <a:spLocks/>
          </p:cNvSpPr>
          <p:nvPr/>
        </p:nvSpPr>
        <p:spPr bwMode="auto">
          <a:xfrm flipH="1">
            <a:off x="9400606" y="3097212"/>
            <a:ext cx="177800" cy="331788"/>
          </a:xfrm>
          <a:custGeom>
            <a:avLst/>
            <a:gdLst>
              <a:gd name="T0" fmla="*/ 149 w 153"/>
              <a:gd name="T1" fmla="*/ 137 h 286"/>
              <a:gd name="T2" fmla="*/ 16 w 153"/>
              <a:gd name="T3" fmla="*/ 3 h 286"/>
              <a:gd name="T4" fmla="*/ 9 w 153"/>
              <a:gd name="T5" fmla="*/ 0 h 286"/>
              <a:gd name="T6" fmla="*/ 3 w 153"/>
              <a:gd name="T7" fmla="*/ 3 h 286"/>
              <a:gd name="T8" fmla="*/ 2 w 153"/>
              <a:gd name="T9" fmla="*/ 3 h 286"/>
              <a:gd name="T10" fmla="*/ 0 w 153"/>
              <a:gd name="T11" fmla="*/ 10 h 286"/>
              <a:gd name="T12" fmla="*/ 0 w 153"/>
              <a:gd name="T13" fmla="*/ 75 h 286"/>
              <a:gd name="T14" fmla="*/ 2 w 153"/>
              <a:gd name="T15" fmla="*/ 81 h 286"/>
              <a:gd name="T16" fmla="*/ 64 w 153"/>
              <a:gd name="T17" fmla="*/ 143 h 286"/>
              <a:gd name="T18" fmla="*/ 2 w 153"/>
              <a:gd name="T19" fmla="*/ 205 h 286"/>
              <a:gd name="T20" fmla="*/ 0 w 153"/>
              <a:gd name="T21" fmla="*/ 212 h 286"/>
              <a:gd name="T22" fmla="*/ 0 w 153"/>
              <a:gd name="T23" fmla="*/ 277 h 286"/>
              <a:gd name="T24" fmla="*/ 2 w 153"/>
              <a:gd name="T25" fmla="*/ 283 h 286"/>
              <a:gd name="T26" fmla="*/ 3 w 153"/>
              <a:gd name="T27" fmla="*/ 283 h 286"/>
              <a:gd name="T28" fmla="*/ 9 w 153"/>
              <a:gd name="T29" fmla="*/ 286 h 286"/>
              <a:gd name="T30" fmla="*/ 16 w 153"/>
              <a:gd name="T31" fmla="*/ 283 h 286"/>
              <a:gd name="T32" fmla="*/ 149 w 153"/>
              <a:gd name="T33" fmla="*/ 150 h 286"/>
              <a:gd name="T34" fmla="*/ 149 w 153"/>
              <a:gd name="T35" fmla="*/ 13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53" h="286">
                <a:moveTo>
                  <a:pt x="149" y="137"/>
                </a:moveTo>
                <a:cubicBezTo>
                  <a:pt x="16" y="3"/>
                  <a:pt x="16" y="3"/>
                  <a:pt x="16" y="3"/>
                </a:cubicBezTo>
                <a:cubicBezTo>
                  <a:pt x="14" y="1"/>
                  <a:pt x="11" y="0"/>
                  <a:pt x="9" y="0"/>
                </a:cubicBezTo>
                <a:cubicBezTo>
                  <a:pt x="7" y="0"/>
                  <a:pt x="4" y="1"/>
                  <a:pt x="3" y="3"/>
                </a:cubicBezTo>
                <a:cubicBezTo>
                  <a:pt x="2" y="3"/>
                  <a:pt x="2" y="3"/>
                  <a:pt x="2" y="3"/>
                </a:cubicBezTo>
                <a:cubicBezTo>
                  <a:pt x="1" y="5"/>
                  <a:pt x="0" y="7"/>
                  <a:pt x="0" y="10"/>
                </a:cubicBezTo>
                <a:cubicBezTo>
                  <a:pt x="0" y="75"/>
                  <a:pt x="0" y="75"/>
                  <a:pt x="0" y="75"/>
                </a:cubicBezTo>
                <a:cubicBezTo>
                  <a:pt x="0" y="77"/>
                  <a:pt x="1" y="79"/>
                  <a:pt x="2" y="81"/>
                </a:cubicBezTo>
                <a:cubicBezTo>
                  <a:pt x="64" y="143"/>
                  <a:pt x="64" y="143"/>
                  <a:pt x="64" y="143"/>
                </a:cubicBezTo>
                <a:cubicBezTo>
                  <a:pt x="2" y="205"/>
                  <a:pt x="2" y="205"/>
                  <a:pt x="2" y="205"/>
                </a:cubicBezTo>
                <a:cubicBezTo>
                  <a:pt x="1" y="207"/>
                  <a:pt x="0" y="209"/>
                  <a:pt x="0" y="212"/>
                </a:cubicBezTo>
                <a:cubicBezTo>
                  <a:pt x="0" y="277"/>
                  <a:pt x="0" y="277"/>
                  <a:pt x="0" y="277"/>
                </a:cubicBezTo>
                <a:cubicBezTo>
                  <a:pt x="0" y="279"/>
                  <a:pt x="1" y="281"/>
                  <a:pt x="2" y="283"/>
                </a:cubicBezTo>
                <a:cubicBezTo>
                  <a:pt x="3" y="283"/>
                  <a:pt x="3" y="283"/>
                  <a:pt x="3" y="283"/>
                </a:cubicBezTo>
                <a:cubicBezTo>
                  <a:pt x="4" y="285"/>
                  <a:pt x="7" y="286"/>
                  <a:pt x="9" y="286"/>
                </a:cubicBezTo>
                <a:cubicBezTo>
                  <a:pt x="12" y="286"/>
                  <a:pt x="14" y="285"/>
                  <a:pt x="16" y="283"/>
                </a:cubicBezTo>
                <a:cubicBezTo>
                  <a:pt x="149" y="150"/>
                  <a:pt x="149" y="150"/>
                  <a:pt x="149" y="150"/>
                </a:cubicBezTo>
                <a:cubicBezTo>
                  <a:pt x="153" y="146"/>
                  <a:pt x="153" y="140"/>
                  <a:pt x="149" y="137"/>
                </a:cubicBezTo>
                <a:close/>
              </a:path>
            </a:pathLst>
          </a:custGeom>
          <a:solidFill>
            <a:srgbClr val="0F2F56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等线" panose="020F0502020204030204"/>
              <a:ea typeface="等线"/>
            </a:endParaRPr>
          </a:p>
        </p:txBody>
      </p:sp>
    </p:spTree>
    <p:extLst>
      <p:ext uri="{BB962C8B-B14F-4D97-AF65-F5344CB8AC3E}">
        <p14:creationId xmlns:p14="http://schemas.microsoft.com/office/powerpoint/2010/main" val="2947187140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28" grpId="0"/>
      <p:bldP spid="29" grpId="0" animBg="1"/>
      <p:bldP spid="30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sp>
        <p:nvSpPr>
          <p:cNvPr id="10" name="TextBox 13">
            <a:extLst>
              <a:ext uri="{FF2B5EF4-FFF2-40B4-BE49-F238E27FC236}">
                <a16:creationId xmlns="" xmlns:a16="http://schemas.microsoft.com/office/drawing/2014/main" id="{AC73D1B5-8912-4AB9-A653-15EF3337A36F}"/>
              </a:ext>
            </a:extLst>
          </p:cNvPr>
          <p:cNvSpPr txBox="1"/>
          <p:nvPr/>
        </p:nvSpPr>
        <p:spPr>
          <a:xfrm>
            <a:off x="8374510" y="3335693"/>
            <a:ext cx="1836541" cy="27546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1" name="TextBox 13">
            <a:extLst>
              <a:ext uri="{FF2B5EF4-FFF2-40B4-BE49-F238E27FC236}">
                <a16:creationId xmlns="" xmlns:a16="http://schemas.microsoft.com/office/drawing/2014/main" id="{23215BB6-8F3C-4CC7-911F-824228FC35D7}"/>
              </a:ext>
            </a:extLst>
          </p:cNvPr>
          <p:cNvSpPr txBox="1"/>
          <p:nvPr/>
        </p:nvSpPr>
        <p:spPr>
          <a:xfrm>
            <a:off x="8374510" y="3633231"/>
            <a:ext cx="2064890" cy="44319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2" name="TextBox 13">
            <a:extLst>
              <a:ext uri="{FF2B5EF4-FFF2-40B4-BE49-F238E27FC236}">
                <a16:creationId xmlns="" xmlns:a16="http://schemas.microsoft.com/office/drawing/2014/main" id="{1C90DCAD-294E-4AEE-85DA-D4B4686D977A}"/>
              </a:ext>
            </a:extLst>
          </p:cNvPr>
          <p:cNvSpPr txBox="1"/>
          <p:nvPr/>
        </p:nvSpPr>
        <p:spPr>
          <a:xfrm>
            <a:off x="3462239" y="5109589"/>
            <a:ext cx="1836541" cy="27546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3" name="TextBox 13">
            <a:extLst>
              <a:ext uri="{FF2B5EF4-FFF2-40B4-BE49-F238E27FC236}">
                <a16:creationId xmlns="" xmlns:a16="http://schemas.microsoft.com/office/drawing/2014/main" id="{1C92B827-BE55-45B6-9B48-4ECB5268B36F}"/>
              </a:ext>
            </a:extLst>
          </p:cNvPr>
          <p:cNvSpPr txBox="1"/>
          <p:nvPr/>
        </p:nvSpPr>
        <p:spPr>
          <a:xfrm>
            <a:off x="3179913" y="5407128"/>
            <a:ext cx="2118867" cy="44319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="" xmlns:a16="http://schemas.microsoft.com/office/drawing/2014/main" id="{158C2814-2E38-478B-A214-DD95B601A9A7}"/>
              </a:ext>
            </a:extLst>
          </p:cNvPr>
          <p:cNvSpPr txBox="1"/>
          <p:nvPr/>
        </p:nvSpPr>
        <p:spPr>
          <a:xfrm>
            <a:off x="6898443" y="1850551"/>
            <a:ext cx="1836541" cy="27546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5" name="TextBox 13">
            <a:extLst>
              <a:ext uri="{FF2B5EF4-FFF2-40B4-BE49-F238E27FC236}">
                <a16:creationId xmlns="" xmlns:a16="http://schemas.microsoft.com/office/drawing/2014/main" id="{245D3CD0-95F9-48BC-BE73-A62B6619B329}"/>
              </a:ext>
            </a:extLst>
          </p:cNvPr>
          <p:cNvSpPr txBox="1"/>
          <p:nvPr/>
        </p:nvSpPr>
        <p:spPr>
          <a:xfrm>
            <a:off x="6898443" y="2148090"/>
            <a:ext cx="2064890" cy="44319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6" name="TextBox 13">
            <a:extLst>
              <a:ext uri="{FF2B5EF4-FFF2-40B4-BE49-F238E27FC236}">
                <a16:creationId xmlns="" xmlns:a16="http://schemas.microsoft.com/office/drawing/2014/main" id="{D6707A7C-5754-4560-9B9F-D3605E3B0873}"/>
              </a:ext>
            </a:extLst>
          </p:cNvPr>
          <p:cNvSpPr txBox="1"/>
          <p:nvPr/>
        </p:nvSpPr>
        <p:spPr>
          <a:xfrm>
            <a:off x="1984126" y="3501487"/>
            <a:ext cx="1836541" cy="27546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7" name="TextBox 13">
            <a:extLst>
              <a:ext uri="{FF2B5EF4-FFF2-40B4-BE49-F238E27FC236}">
                <a16:creationId xmlns="" xmlns:a16="http://schemas.microsoft.com/office/drawing/2014/main" id="{DB7B13D5-AF52-4EA0-B361-69D8E96B53C1}"/>
              </a:ext>
            </a:extLst>
          </p:cNvPr>
          <p:cNvSpPr txBox="1"/>
          <p:nvPr/>
        </p:nvSpPr>
        <p:spPr>
          <a:xfrm>
            <a:off x="1701800" y="3799025"/>
            <a:ext cx="2118867" cy="44319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81FDFB2D-6085-4A90-938C-7A77531B7D4D}"/>
              </a:ext>
            </a:extLst>
          </p:cNvPr>
          <p:cNvGrpSpPr/>
          <p:nvPr/>
        </p:nvGrpSpPr>
        <p:grpSpPr>
          <a:xfrm>
            <a:off x="4213484" y="1947884"/>
            <a:ext cx="3778490" cy="3778495"/>
            <a:chOff x="4213484" y="1947884"/>
            <a:chExt cx="3778490" cy="3778495"/>
          </a:xfrm>
        </p:grpSpPr>
        <p:sp>
          <p:nvSpPr>
            <p:cNvPr id="18" name="Shape 1274">
              <a:extLst>
                <a:ext uri="{FF2B5EF4-FFF2-40B4-BE49-F238E27FC236}">
                  <a16:creationId xmlns="" xmlns:a16="http://schemas.microsoft.com/office/drawing/2014/main" id="{054F9616-B8DF-46AE-9085-52A819163E80}"/>
                </a:ext>
              </a:extLst>
            </p:cNvPr>
            <p:cNvSpPr/>
            <p:nvPr/>
          </p:nvSpPr>
          <p:spPr>
            <a:xfrm>
              <a:off x="6294029" y="2884738"/>
              <a:ext cx="1691372" cy="13631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46" h="21538" extrusionOk="0">
                  <a:moveTo>
                    <a:pt x="0" y="0"/>
                  </a:moveTo>
                  <a:cubicBezTo>
                    <a:pt x="1343" y="384"/>
                    <a:pt x="2635" y="1028"/>
                    <a:pt x="3797" y="1931"/>
                  </a:cubicBezTo>
                  <a:cubicBezTo>
                    <a:pt x="4964" y="2825"/>
                    <a:pt x="6009" y="3956"/>
                    <a:pt x="6873" y="5272"/>
                  </a:cubicBezTo>
                  <a:cubicBezTo>
                    <a:pt x="7736" y="6589"/>
                    <a:pt x="8427" y="8077"/>
                    <a:pt x="8902" y="9665"/>
                  </a:cubicBezTo>
                  <a:cubicBezTo>
                    <a:pt x="9374" y="11254"/>
                    <a:pt x="9639" y="12939"/>
                    <a:pt x="9667" y="14633"/>
                  </a:cubicBezTo>
                  <a:lnTo>
                    <a:pt x="9667" y="14638"/>
                  </a:lnTo>
                  <a:lnTo>
                    <a:pt x="9667" y="14648"/>
                  </a:lnTo>
                  <a:cubicBezTo>
                    <a:pt x="9697" y="15129"/>
                    <a:pt x="9759" y="15623"/>
                    <a:pt x="9865" y="16097"/>
                  </a:cubicBezTo>
                  <a:cubicBezTo>
                    <a:pt x="9970" y="16572"/>
                    <a:pt x="10113" y="17033"/>
                    <a:pt x="10292" y="17472"/>
                  </a:cubicBezTo>
                  <a:cubicBezTo>
                    <a:pt x="10648" y="18351"/>
                    <a:pt x="11146" y="19140"/>
                    <a:pt x="11746" y="19778"/>
                  </a:cubicBezTo>
                  <a:cubicBezTo>
                    <a:pt x="12346" y="20419"/>
                    <a:pt x="13052" y="20901"/>
                    <a:pt x="13804" y="21196"/>
                  </a:cubicBezTo>
                  <a:cubicBezTo>
                    <a:pt x="14556" y="21489"/>
                    <a:pt x="15354" y="21600"/>
                    <a:pt x="16136" y="21504"/>
                  </a:cubicBezTo>
                  <a:cubicBezTo>
                    <a:pt x="16919" y="21411"/>
                    <a:pt x="17684" y="21121"/>
                    <a:pt x="18373" y="20657"/>
                  </a:cubicBezTo>
                  <a:cubicBezTo>
                    <a:pt x="19062" y="20194"/>
                    <a:pt x="19675" y="19561"/>
                    <a:pt x="20165" y="18806"/>
                  </a:cubicBezTo>
                  <a:cubicBezTo>
                    <a:pt x="21147" y="17294"/>
                    <a:pt x="21600" y="15287"/>
                    <a:pt x="21399" y="13386"/>
                  </a:cubicBezTo>
                  <a:cubicBezTo>
                    <a:pt x="21429" y="13863"/>
                    <a:pt x="21420" y="14342"/>
                    <a:pt x="21374" y="14815"/>
                  </a:cubicBezTo>
                  <a:cubicBezTo>
                    <a:pt x="21332" y="15289"/>
                    <a:pt x="21252" y="15756"/>
                    <a:pt x="21135" y="16208"/>
                  </a:cubicBezTo>
                  <a:cubicBezTo>
                    <a:pt x="20904" y="17112"/>
                    <a:pt x="20523" y="17952"/>
                    <a:pt x="20032" y="18668"/>
                  </a:cubicBezTo>
                  <a:cubicBezTo>
                    <a:pt x="19543" y="19388"/>
                    <a:pt x="18940" y="19983"/>
                    <a:pt x="18269" y="20411"/>
                  </a:cubicBezTo>
                  <a:cubicBezTo>
                    <a:pt x="17599" y="20840"/>
                    <a:pt x="16861" y="21097"/>
                    <a:pt x="16113" y="21166"/>
                  </a:cubicBezTo>
                  <a:cubicBezTo>
                    <a:pt x="15366" y="21233"/>
                    <a:pt x="14608" y="21123"/>
                    <a:pt x="13897" y="20834"/>
                  </a:cubicBezTo>
                  <a:cubicBezTo>
                    <a:pt x="13186" y="20545"/>
                    <a:pt x="12524" y="20076"/>
                    <a:pt x="11960" y="19468"/>
                  </a:cubicBezTo>
                  <a:cubicBezTo>
                    <a:pt x="11394" y="18862"/>
                    <a:pt x="10926" y="18115"/>
                    <a:pt x="10592" y="17284"/>
                  </a:cubicBezTo>
                  <a:cubicBezTo>
                    <a:pt x="10256" y="16451"/>
                    <a:pt x="10060" y="15546"/>
                    <a:pt x="10003" y="14608"/>
                  </a:cubicBezTo>
                  <a:lnTo>
                    <a:pt x="10004" y="14623"/>
                  </a:lnTo>
                  <a:cubicBezTo>
                    <a:pt x="9968" y="12884"/>
                    <a:pt x="9700" y="11149"/>
                    <a:pt x="9195" y="9527"/>
                  </a:cubicBezTo>
                  <a:cubicBezTo>
                    <a:pt x="8696" y="7903"/>
                    <a:pt x="7974" y="6387"/>
                    <a:pt x="7066" y="5072"/>
                  </a:cubicBezTo>
                  <a:cubicBezTo>
                    <a:pt x="6160" y="3754"/>
                    <a:pt x="5080" y="2626"/>
                    <a:pt x="3879" y="1762"/>
                  </a:cubicBezTo>
                  <a:cubicBezTo>
                    <a:pt x="2675" y="904"/>
                    <a:pt x="1358" y="295"/>
                    <a:pt x="0" y="0"/>
                  </a:cubicBez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miter lim="400000"/>
            </a:ln>
          </p:spPr>
          <p:txBody>
            <a:bodyPr lIns="38100" tIns="38100" rIns="38100" bIns="38100" anchor="ctr"/>
            <a:lstStyle/>
            <a:p>
              <a:pPr lvl="0" algn="ctr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+mn-lt"/>
                  <a:ea typeface="+mn-ea"/>
                  <a:cs typeface="+mn-cs"/>
                  <a:sym typeface="Helvetica Light"/>
                </a:defRPr>
              </a:pPr>
              <a:endParaRPr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9" name="Shape 1288">
              <a:extLst>
                <a:ext uri="{FF2B5EF4-FFF2-40B4-BE49-F238E27FC236}">
                  <a16:creationId xmlns="" xmlns:a16="http://schemas.microsoft.com/office/drawing/2014/main" id="{682886BC-38F4-42D8-8281-FAB2BC38A171}"/>
                </a:ext>
              </a:extLst>
            </p:cNvPr>
            <p:cNvSpPr/>
            <p:nvPr/>
          </p:nvSpPr>
          <p:spPr>
            <a:xfrm>
              <a:off x="7279550" y="3432250"/>
              <a:ext cx="712424" cy="7124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022" h="19023" extrusionOk="0">
                  <a:moveTo>
                    <a:pt x="14987" y="1735"/>
                  </a:moveTo>
                  <a:cubicBezTo>
                    <a:pt x="19282" y="4759"/>
                    <a:pt x="20311" y="10693"/>
                    <a:pt x="17287" y="14988"/>
                  </a:cubicBezTo>
                  <a:cubicBezTo>
                    <a:pt x="14263" y="19282"/>
                    <a:pt x="8330" y="20311"/>
                    <a:pt x="4035" y="17287"/>
                  </a:cubicBezTo>
                  <a:cubicBezTo>
                    <a:pt x="-260" y="14263"/>
                    <a:pt x="-1289" y="8330"/>
                    <a:pt x="1735" y="4035"/>
                  </a:cubicBezTo>
                  <a:cubicBezTo>
                    <a:pt x="4759" y="-259"/>
                    <a:pt x="10693" y="-1289"/>
                    <a:pt x="14987" y="1735"/>
                  </a:cubicBezTo>
                  <a:close/>
                </a:path>
              </a:pathLst>
            </a:custGeom>
            <a:noFill/>
            <a:ln w="12700" cap="flat">
              <a:solidFill>
                <a:schemeClr val="tx1"/>
              </a:solidFill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lvl="0" algn="ctr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+mn-lt"/>
                  <a:ea typeface="+mn-ea"/>
                  <a:cs typeface="+mn-cs"/>
                  <a:sym typeface="Helvetica Light"/>
                </a:defRPr>
              </a:pPr>
              <a:endParaRPr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0" name="Freeform 71">
              <a:extLst>
                <a:ext uri="{FF2B5EF4-FFF2-40B4-BE49-F238E27FC236}">
                  <a16:creationId xmlns="" xmlns:a16="http://schemas.microsoft.com/office/drawing/2014/main" id="{14782EA0-1E8B-444F-ACE7-ACC50F73E7E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41628" y="3645612"/>
              <a:ext cx="188268" cy="285705"/>
            </a:xfrm>
            <a:custGeom>
              <a:avLst/>
              <a:gdLst>
                <a:gd name="T0" fmla="*/ 13 w 48"/>
                <a:gd name="T1" fmla="*/ 59 h 73"/>
                <a:gd name="T2" fmla="*/ 36 w 48"/>
                <a:gd name="T3" fmla="*/ 59 h 73"/>
                <a:gd name="T4" fmla="*/ 36 w 48"/>
                <a:gd name="T5" fmla="*/ 59 h 73"/>
                <a:gd name="T6" fmla="*/ 37 w 48"/>
                <a:gd name="T7" fmla="*/ 59 h 73"/>
                <a:gd name="T8" fmla="*/ 38 w 48"/>
                <a:gd name="T9" fmla="*/ 57 h 73"/>
                <a:gd name="T10" fmla="*/ 24 w 48"/>
                <a:gd name="T11" fmla="*/ 41 h 73"/>
                <a:gd name="T12" fmla="*/ 11 w 48"/>
                <a:gd name="T13" fmla="*/ 57 h 73"/>
                <a:gd name="T14" fmla="*/ 11 w 48"/>
                <a:gd name="T15" fmla="*/ 59 h 73"/>
                <a:gd name="T16" fmla="*/ 13 w 48"/>
                <a:gd name="T17" fmla="*/ 59 h 73"/>
                <a:gd name="T18" fmla="*/ 13 w 48"/>
                <a:gd name="T19" fmla="*/ 59 h 73"/>
                <a:gd name="T20" fmla="*/ 44 w 48"/>
                <a:gd name="T21" fmla="*/ 11 h 73"/>
                <a:gd name="T22" fmla="*/ 48 w 48"/>
                <a:gd name="T23" fmla="*/ 7 h 73"/>
                <a:gd name="T24" fmla="*/ 48 w 48"/>
                <a:gd name="T25" fmla="*/ 5 h 73"/>
                <a:gd name="T26" fmla="*/ 44 w 48"/>
                <a:gd name="T27" fmla="*/ 0 h 73"/>
                <a:gd name="T28" fmla="*/ 5 w 48"/>
                <a:gd name="T29" fmla="*/ 0 h 73"/>
                <a:gd name="T30" fmla="*/ 0 w 48"/>
                <a:gd name="T31" fmla="*/ 5 h 73"/>
                <a:gd name="T32" fmla="*/ 0 w 48"/>
                <a:gd name="T33" fmla="*/ 7 h 73"/>
                <a:gd name="T34" fmla="*/ 4 w 48"/>
                <a:gd name="T35" fmla="*/ 11 h 73"/>
                <a:gd name="T36" fmla="*/ 44 w 48"/>
                <a:gd name="T37" fmla="*/ 11 h 73"/>
                <a:gd name="T38" fmla="*/ 40 w 48"/>
                <a:gd name="T39" fmla="*/ 13 h 73"/>
                <a:gd name="T40" fmla="*/ 44 w 48"/>
                <a:gd name="T41" fmla="*/ 13 h 73"/>
                <a:gd name="T42" fmla="*/ 31 w 48"/>
                <a:gd name="T43" fmla="*/ 36 h 73"/>
                <a:gd name="T44" fmla="*/ 44 w 48"/>
                <a:gd name="T45" fmla="*/ 59 h 73"/>
                <a:gd name="T46" fmla="*/ 40 w 48"/>
                <a:gd name="T47" fmla="*/ 59 h 73"/>
                <a:gd name="T48" fmla="*/ 26 w 48"/>
                <a:gd name="T49" fmla="*/ 38 h 73"/>
                <a:gd name="T50" fmla="*/ 25 w 48"/>
                <a:gd name="T51" fmla="*/ 36 h 73"/>
                <a:gd name="T52" fmla="*/ 26 w 48"/>
                <a:gd name="T53" fmla="*/ 35 h 73"/>
                <a:gd name="T54" fmla="*/ 26 w 48"/>
                <a:gd name="T55" fmla="*/ 35 h 73"/>
                <a:gd name="T56" fmla="*/ 40 w 48"/>
                <a:gd name="T57" fmla="*/ 13 h 73"/>
                <a:gd name="T58" fmla="*/ 4 w 48"/>
                <a:gd name="T59" fmla="*/ 61 h 73"/>
                <a:gd name="T60" fmla="*/ 0 w 48"/>
                <a:gd name="T61" fmla="*/ 66 h 73"/>
                <a:gd name="T62" fmla="*/ 0 w 48"/>
                <a:gd name="T63" fmla="*/ 68 h 73"/>
                <a:gd name="T64" fmla="*/ 5 w 48"/>
                <a:gd name="T65" fmla="*/ 73 h 73"/>
                <a:gd name="T66" fmla="*/ 44 w 48"/>
                <a:gd name="T67" fmla="*/ 73 h 73"/>
                <a:gd name="T68" fmla="*/ 48 w 48"/>
                <a:gd name="T69" fmla="*/ 68 h 73"/>
                <a:gd name="T70" fmla="*/ 48 w 48"/>
                <a:gd name="T71" fmla="*/ 66 h 73"/>
                <a:gd name="T72" fmla="*/ 44 w 48"/>
                <a:gd name="T73" fmla="*/ 61 h 73"/>
                <a:gd name="T74" fmla="*/ 4 w 48"/>
                <a:gd name="T75" fmla="*/ 61 h 73"/>
                <a:gd name="T76" fmla="*/ 8 w 48"/>
                <a:gd name="T77" fmla="*/ 59 h 73"/>
                <a:gd name="T78" fmla="*/ 4 w 48"/>
                <a:gd name="T79" fmla="*/ 59 h 73"/>
                <a:gd name="T80" fmla="*/ 18 w 48"/>
                <a:gd name="T81" fmla="*/ 36 h 73"/>
                <a:gd name="T82" fmla="*/ 4 w 48"/>
                <a:gd name="T83" fmla="*/ 13 h 73"/>
                <a:gd name="T84" fmla="*/ 8 w 48"/>
                <a:gd name="T85" fmla="*/ 13 h 73"/>
                <a:gd name="T86" fmla="*/ 22 w 48"/>
                <a:gd name="T87" fmla="*/ 35 h 73"/>
                <a:gd name="T88" fmla="*/ 24 w 48"/>
                <a:gd name="T89" fmla="*/ 37 h 73"/>
                <a:gd name="T90" fmla="*/ 22 w 48"/>
                <a:gd name="T91" fmla="*/ 38 h 73"/>
                <a:gd name="T92" fmla="*/ 8 w 48"/>
                <a:gd name="T93" fmla="*/ 59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48" h="73">
                  <a:moveTo>
                    <a:pt x="13" y="59"/>
                  </a:moveTo>
                  <a:cubicBezTo>
                    <a:pt x="36" y="59"/>
                    <a:pt x="36" y="59"/>
                    <a:pt x="36" y="59"/>
                  </a:cubicBezTo>
                  <a:cubicBezTo>
                    <a:pt x="36" y="59"/>
                    <a:pt x="36" y="59"/>
                    <a:pt x="36" y="59"/>
                  </a:cubicBezTo>
                  <a:cubicBezTo>
                    <a:pt x="36" y="59"/>
                    <a:pt x="37" y="59"/>
                    <a:pt x="37" y="59"/>
                  </a:cubicBezTo>
                  <a:cubicBezTo>
                    <a:pt x="38" y="58"/>
                    <a:pt x="38" y="57"/>
                    <a:pt x="38" y="57"/>
                  </a:cubicBezTo>
                  <a:cubicBezTo>
                    <a:pt x="36" y="49"/>
                    <a:pt x="31" y="41"/>
                    <a:pt x="24" y="41"/>
                  </a:cubicBezTo>
                  <a:cubicBezTo>
                    <a:pt x="17" y="41"/>
                    <a:pt x="12" y="49"/>
                    <a:pt x="11" y="57"/>
                  </a:cubicBezTo>
                  <a:cubicBezTo>
                    <a:pt x="11" y="57"/>
                    <a:pt x="11" y="58"/>
                    <a:pt x="11" y="59"/>
                  </a:cubicBezTo>
                  <a:cubicBezTo>
                    <a:pt x="12" y="59"/>
                    <a:pt x="12" y="59"/>
                    <a:pt x="13" y="59"/>
                  </a:cubicBezTo>
                  <a:cubicBezTo>
                    <a:pt x="13" y="59"/>
                    <a:pt x="13" y="59"/>
                    <a:pt x="13" y="59"/>
                  </a:cubicBezTo>
                  <a:close/>
                  <a:moveTo>
                    <a:pt x="44" y="11"/>
                  </a:moveTo>
                  <a:cubicBezTo>
                    <a:pt x="47" y="11"/>
                    <a:pt x="48" y="9"/>
                    <a:pt x="48" y="7"/>
                  </a:cubicBezTo>
                  <a:cubicBezTo>
                    <a:pt x="48" y="5"/>
                    <a:pt x="48" y="5"/>
                    <a:pt x="48" y="5"/>
                  </a:cubicBezTo>
                  <a:cubicBezTo>
                    <a:pt x="48" y="2"/>
                    <a:pt x="46" y="0"/>
                    <a:pt x="44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0" y="9"/>
                    <a:pt x="2" y="11"/>
                    <a:pt x="4" y="11"/>
                  </a:cubicBezTo>
                  <a:cubicBezTo>
                    <a:pt x="44" y="11"/>
                    <a:pt x="44" y="11"/>
                    <a:pt x="44" y="11"/>
                  </a:cubicBezTo>
                  <a:close/>
                  <a:moveTo>
                    <a:pt x="40" y="13"/>
                  </a:moveTo>
                  <a:cubicBezTo>
                    <a:pt x="44" y="13"/>
                    <a:pt x="44" y="13"/>
                    <a:pt x="44" y="13"/>
                  </a:cubicBezTo>
                  <a:cubicBezTo>
                    <a:pt x="43" y="22"/>
                    <a:pt x="39" y="31"/>
                    <a:pt x="31" y="36"/>
                  </a:cubicBezTo>
                  <a:cubicBezTo>
                    <a:pt x="39" y="42"/>
                    <a:pt x="43" y="50"/>
                    <a:pt x="44" y="59"/>
                  </a:cubicBezTo>
                  <a:cubicBezTo>
                    <a:pt x="40" y="59"/>
                    <a:pt x="40" y="59"/>
                    <a:pt x="40" y="59"/>
                  </a:cubicBezTo>
                  <a:cubicBezTo>
                    <a:pt x="39" y="51"/>
                    <a:pt x="35" y="41"/>
                    <a:pt x="26" y="38"/>
                  </a:cubicBezTo>
                  <a:cubicBezTo>
                    <a:pt x="25" y="38"/>
                    <a:pt x="25" y="37"/>
                    <a:pt x="25" y="36"/>
                  </a:cubicBezTo>
                  <a:cubicBezTo>
                    <a:pt x="25" y="35"/>
                    <a:pt x="26" y="35"/>
                    <a:pt x="26" y="35"/>
                  </a:cubicBezTo>
                  <a:cubicBezTo>
                    <a:pt x="26" y="35"/>
                    <a:pt x="26" y="35"/>
                    <a:pt x="26" y="35"/>
                  </a:cubicBezTo>
                  <a:cubicBezTo>
                    <a:pt x="34" y="32"/>
                    <a:pt x="39" y="21"/>
                    <a:pt x="40" y="13"/>
                  </a:cubicBezTo>
                  <a:close/>
                  <a:moveTo>
                    <a:pt x="4" y="61"/>
                  </a:moveTo>
                  <a:cubicBezTo>
                    <a:pt x="2" y="62"/>
                    <a:pt x="0" y="64"/>
                    <a:pt x="0" y="66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0" y="70"/>
                    <a:pt x="2" y="73"/>
                    <a:pt x="5" y="73"/>
                  </a:cubicBezTo>
                  <a:cubicBezTo>
                    <a:pt x="44" y="73"/>
                    <a:pt x="44" y="73"/>
                    <a:pt x="44" y="73"/>
                  </a:cubicBezTo>
                  <a:cubicBezTo>
                    <a:pt x="46" y="73"/>
                    <a:pt x="48" y="70"/>
                    <a:pt x="48" y="68"/>
                  </a:cubicBezTo>
                  <a:cubicBezTo>
                    <a:pt x="48" y="66"/>
                    <a:pt x="48" y="66"/>
                    <a:pt x="48" y="66"/>
                  </a:cubicBezTo>
                  <a:cubicBezTo>
                    <a:pt x="48" y="64"/>
                    <a:pt x="47" y="62"/>
                    <a:pt x="44" y="61"/>
                  </a:cubicBezTo>
                  <a:cubicBezTo>
                    <a:pt x="4" y="61"/>
                    <a:pt x="4" y="61"/>
                    <a:pt x="4" y="61"/>
                  </a:cubicBezTo>
                  <a:close/>
                  <a:moveTo>
                    <a:pt x="8" y="59"/>
                  </a:moveTo>
                  <a:cubicBezTo>
                    <a:pt x="4" y="59"/>
                    <a:pt x="4" y="59"/>
                    <a:pt x="4" y="59"/>
                  </a:cubicBezTo>
                  <a:cubicBezTo>
                    <a:pt x="5" y="50"/>
                    <a:pt x="10" y="42"/>
                    <a:pt x="18" y="36"/>
                  </a:cubicBezTo>
                  <a:cubicBezTo>
                    <a:pt x="10" y="31"/>
                    <a:pt x="5" y="22"/>
                    <a:pt x="4" y="13"/>
                  </a:cubicBezTo>
                  <a:cubicBezTo>
                    <a:pt x="8" y="13"/>
                    <a:pt x="8" y="13"/>
                    <a:pt x="8" y="13"/>
                  </a:cubicBezTo>
                  <a:cubicBezTo>
                    <a:pt x="9" y="21"/>
                    <a:pt x="14" y="32"/>
                    <a:pt x="22" y="35"/>
                  </a:cubicBezTo>
                  <a:cubicBezTo>
                    <a:pt x="23" y="35"/>
                    <a:pt x="24" y="36"/>
                    <a:pt x="24" y="37"/>
                  </a:cubicBezTo>
                  <a:cubicBezTo>
                    <a:pt x="23" y="38"/>
                    <a:pt x="23" y="38"/>
                    <a:pt x="22" y="38"/>
                  </a:cubicBezTo>
                  <a:cubicBezTo>
                    <a:pt x="14" y="41"/>
                    <a:pt x="9" y="51"/>
                    <a:pt x="8" y="59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en-US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1" name="Shape 1276">
              <a:extLst>
                <a:ext uri="{FF2B5EF4-FFF2-40B4-BE49-F238E27FC236}">
                  <a16:creationId xmlns="" xmlns:a16="http://schemas.microsoft.com/office/drawing/2014/main" id="{0E85BF5E-12F6-499B-9A20-0056B69B31F4}"/>
                </a:ext>
              </a:extLst>
            </p:cNvPr>
            <p:cNvSpPr/>
            <p:nvPr/>
          </p:nvSpPr>
          <p:spPr>
            <a:xfrm>
              <a:off x="4213484" y="3420083"/>
              <a:ext cx="1691380" cy="13631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45" h="21538" extrusionOk="0">
                  <a:moveTo>
                    <a:pt x="21445" y="21538"/>
                  </a:moveTo>
                  <a:cubicBezTo>
                    <a:pt x="20102" y="21155"/>
                    <a:pt x="18810" y="20510"/>
                    <a:pt x="17648" y="19607"/>
                  </a:cubicBezTo>
                  <a:cubicBezTo>
                    <a:pt x="16482" y="18713"/>
                    <a:pt x="15436" y="17582"/>
                    <a:pt x="14572" y="16266"/>
                  </a:cubicBezTo>
                  <a:cubicBezTo>
                    <a:pt x="13709" y="14949"/>
                    <a:pt x="13019" y="13462"/>
                    <a:pt x="12544" y="11873"/>
                  </a:cubicBezTo>
                  <a:cubicBezTo>
                    <a:pt x="12071" y="10283"/>
                    <a:pt x="11806" y="8599"/>
                    <a:pt x="11779" y="6905"/>
                  </a:cubicBezTo>
                  <a:lnTo>
                    <a:pt x="11779" y="6900"/>
                  </a:lnTo>
                  <a:lnTo>
                    <a:pt x="11778" y="6890"/>
                  </a:lnTo>
                  <a:cubicBezTo>
                    <a:pt x="11748" y="6409"/>
                    <a:pt x="11686" y="5915"/>
                    <a:pt x="11580" y="5441"/>
                  </a:cubicBezTo>
                  <a:cubicBezTo>
                    <a:pt x="11475" y="4966"/>
                    <a:pt x="11332" y="4505"/>
                    <a:pt x="11154" y="4066"/>
                  </a:cubicBezTo>
                  <a:cubicBezTo>
                    <a:pt x="10797" y="3187"/>
                    <a:pt x="10300" y="2399"/>
                    <a:pt x="9699" y="1760"/>
                  </a:cubicBezTo>
                  <a:cubicBezTo>
                    <a:pt x="9099" y="1120"/>
                    <a:pt x="8393" y="638"/>
                    <a:pt x="7642" y="342"/>
                  </a:cubicBezTo>
                  <a:cubicBezTo>
                    <a:pt x="6890" y="49"/>
                    <a:pt x="6092" y="-62"/>
                    <a:pt x="5309" y="34"/>
                  </a:cubicBezTo>
                  <a:cubicBezTo>
                    <a:pt x="4527" y="127"/>
                    <a:pt x="3761" y="417"/>
                    <a:pt x="3072" y="881"/>
                  </a:cubicBezTo>
                  <a:cubicBezTo>
                    <a:pt x="2383" y="1344"/>
                    <a:pt x="1771" y="1977"/>
                    <a:pt x="1280" y="2732"/>
                  </a:cubicBezTo>
                  <a:cubicBezTo>
                    <a:pt x="299" y="4244"/>
                    <a:pt x="-155" y="6251"/>
                    <a:pt x="47" y="8152"/>
                  </a:cubicBezTo>
                  <a:cubicBezTo>
                    <a:pt x="17" y="7675"/>
                    <a:pt x="25" y="7196"/>
                    <a:pt x="71" y="6722"/>
                  </a:cubicBezTo>
                  <a:cubicBezTo>
                    <a:pt x="113" y="6249"/>
                    <a:pt x="194" y="5782"/>
                    <a:pt x="310" y="5331"/>
                  </a:cubicBezTo>
                  <a:cubicBezTo>
                    <a:pt x="542" y="4426"/>
                    <a:pt x="922" y="3586"/>
                    <a:pt x="1414" y="2870"/>
                  </a:cubicBezTo>
                  <a:cubicBezTo>
                    <a:pt x="1903" y="2150"/>
                    <a:pt x="2506" y="1555"/>
                    <a:pt x="3177" y="1127"/>
                  </a:cubicBezTo>
                  <a:cubicBezTo>
                    <a:pt x="3846" y="699"/>
                    <a:pt x="4584" y="441"/>
                    <a:pt x="5332" y="372"/>
                  </a:cubicBezTo>
                  <a:cubicBezTo>
                    <a:pt x="6080" y="305"/>
                    <a:pt x="6838" y="415"/>
                    <a:pt x="7548" y="704"/>
                  </a:cubicBezTo>
                  <a:cubicBezTo>
                    <a:pt x="8259" y="993"/>
                    <a:pt x="8921" y="1462"/>
                    <a:pt x="9486" y="2070"/>
                  </a:cubicBezTo>
                  <a:cubicBezTo>
                    <a:pt x="10051" y="2676"/>
                    <a:pt x="10520" y="3423"/>
                    <a:pt x="10853" y="4254"/>
                  </a:cubicBezTo>
                  <a:cubicBezTo>
                    <a:pt x="11189" y="5088"/>
                    <a:pt x="11385" y="5992"/>
                    <a:pt x="11442" y="6930"/>
                  </a:cubicBezTo>
                  <a:lnTo>
                    <a:pt x="11441" y="6915"/>
                  </a:lnTo>
                  <a:cubicBezTo>
                    <a:pt x="11478" y="8654"/>
                    <a:pt x="11746" y="10389"/>
                    <a:pt x="12250" y="12011"/>
                  </a:cubicBezTo>
                  <a:cubicBezTo>
                    <a:pt x="12750" y="13635"/>
                    <a:pt x="13472" y="15151"/>
                    <a:pt x="14380" y="16466"/>
                  </a:cubicBezTo>
                  <a:cubicBezTo>
                    <a:pt x="15285" y="17784"/>
                    <a:pt x="16365" y="18912"/>
                    <a:pt x="17567" y="19777"/>
                  </a:cubicBezTo>
                  <a:cubicBezTo>
                    <a:pt x="18770" y="20634"/>
                    <a:pt x="20087" y="21243"/>
                    <a:pt x="21445" y="21538"/>
                  </a:cubicBez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miter lim="400000"/>
            </a:ln>
          </p:spPr>
          <p:txBody>
            <a:bodyPr lIns="38100" tIns="38100" rIns="38100" bIns="38100" anchor="ctr"/>
            <a:lstStyle/>
            <a:p>
              <a:pPr lvl="0" algn="ctr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+mn-lt"/>
                  <a:ea typeface="+mn-ea"/>
                  <a:cs typeface="+mn-cs"/>
                  <a:sym typeface="Helvetica Light"/>
                </a:defRPr>
              </a:pPr>
              <a:endParaRPr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2" name="Shape 1294">
              <a:extLst>
                <a:ext uri="{FF2B5EF4-FFF2-40B4-BE49-F238E27FC236}">
                  <a16:creationId xmlns="" xmlns:a16="http://schemas.microsoft.com/office/drawing/2014/main" id="{3A3CBB9D-E6BB-43B3-B748-A5B6BA6BAD28}"/>
                </a:ext>
              </a:extLst>
            </p:cNvPr>
            <p:cNvSpPr/>
            <p:nvPr/>
          </p:nvSpPr>
          <p:spPr>
            <a:xfrm>
              <a:off x="4213484" y="3541752"/>
              <a:ext cx="712427" cy="7124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023" h="19022" extrusionOk="0">
                  <a:moveTo>
                    <a:pt x="14987" y="1735"/>
                  </a:moveTo>
                  <a:cubicBezTo>
                    <a:pt x="19282" y="4760"/>
                    <a:pt x="20311" y="10694"/>
                    <a:pt x="17286" y="14987"/>
                  </a:cubicBezTo>
                  <a:cubicBezTo>
                    <a:pt x="14262" y="19282"/>
                    <a:pt x="8329" y="20311"/>
                    <a:pt x="4035" y="17287"/>
                  </a:cubicBezTo>
                  <a:cubicBezTo>
                    <a:pt x="-260" y="14263"/>
                    <a:pt x="-1289" y="8330"/>
                    <a:pt x="1735" y="4035"/>
                  </a:cubicBezTo>
                  <a:cubicBezTo>
                    <a:pt x="4759" y="-259"/>
                    <a:pt x="10693" y="-1289"/>
                    <a:pt x="14987" y="1735"/>
                  </a:cubicBezTo>
                  <a:close/>
                </a:path>
              </a:pathLst>
            </a:custGeom>
            <a:noFill/>
            <a:ln w="12700" cap="flat">
              <a:solidFill>
                <a:schemeClr val="tx1"/>
              </a:solidFill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lvl="0" algn="ctr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+mn-lt"/>
                  <a:ea typeface="+mn-ea"/>
                  <a:cs typeface="+mn-cs"/>
                  <a:sym typeface="Helvetica Light"/>
                </a:defRPr>
              </a:pPr>
              <a:endParaRPr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3" name="AutoShape 60">
              <a:extLst>
                <a:ext uri="{FF2B5EF4-FFF2-40B4-BE49-F238E27FC236}">
                  <a16:creationId xmlns="" xmlns:a16="http://schemas.microsoft.com/office/drawing/2014/main" id="{3FC105F2-B6E0-49BA-B997-FB2A8D0FF77E}"/>
                </a:ext>
              </a:extLst>
            </p:cNvPr>
            <p:cNvSpPr/>
            <p:nvPr/>
          </p:nvSpPr>
          <p:spPr bwMode="auto">
            <a:xfrm>
              <a:off x="4425937" y="3766909"/>
              <a:ext cx="267517" cy="267516"/>
            </a:xfrm>
            <a:custGeom>
              <a:avLst/>
              <a:gdLst>
                <a:gd name="T0" fmla="*/ 197644 w 21600"/>
                <a:gd name="T1" fmla="*/ 197644 h 21592"/>
                <a:gd name="T2" fmla="*/ 197644 w 21600"/>
                <a:gd name="T3" fmla="*/ 197644 h 21592"/>
                <a:gd name="T4" fmla="*/ 197644 w 21600"/>
                <a:gd name="T5" fmla="*/ 197644 h 21592"/>
                <a:gd name="T6" fmla="*/ 197644 w 21600"/>
                <a:gd name="T7" fmla="*/ 197644 h 21592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21600" h="21592">
                  <a:moveTo>
                    <a:pt x="16719" y="11484"/>
                  </a:moveTo>
                  <a:cubicBezTo>
                    <a:pt x="16972" y="11823"/>
                    <a:pt x="17102" y="12217"/>
                    <a:pt x="17111" y="12666"/>
                  </a:cubicBezTo>
                  <a:cubicBezTo>
                    <a:pt x="17118" y="13118"/>
                    <a:pt x="16986" y="13503"/>
                    <a:pt x="16719" y="13825"/>
                  </a:cubicBezTo>
                  <a:lnTo>
                    <a:pt x="10660" y="21039"/>
                  </a:lnTo>
                  <a:cubicBezTo>
                    <a:pt x="10393" y="21361"/>
                    <a:pt x="10061" y="21530"/>
                    <a:pt x="9664" y="21548"/>
                  </a:cubicBezTo>
                  <a:cubicBezTo>
                    <a:pt x="9270" y="21568"/>
                    <a:pt x="8950" y="21398"/>
                    <a:pt x="8704" y="21039"/>
                  </a:cubicBezTo>
                  <a:lnTo>
                    <a:pt x="991" y="10768"/>
                  </a:lnTo>
                  <a:cubicBezTo>
                    <a:pt x="721" y="10408"/>
                    <a:pt x="488" y="9960"/>
                    <a:pt x="293" y="9416"/>
                  </a:cubicBezTo>
                  <a:cubicBezTo>
                    <a:pt x="98" y="8878"/>
                    <a:pt x="0" y="8375"/>
                    <a:pt x="0" y="7918"/>
                  </a:cubicBezTo>
                  <a:lnTo>
                    <a:pt x="0" y="1668"/>
                  </a:lnTo>
                  <a:cubicBezTo>
                    <a:pt x="0" y="1216"/>
                    <a:pt x="134" y="825"/>
                    <a:pt x="401" y="497"/>
                  </a:cubicBezTo>
                  <a:cubicBezTo>
                    <a:pt x="671" y="166"/>
                    <a:pt x="1003" y="0"/>
                    <a:pt x="1392" y="0"/>
                  </a:cubicBezTo>
                  <a:lnTo>
                    <a:pt x="6619" y="0"/>
                  </a:lnTo>
                  <a:cubicBezTo>
                    <a:pt x="6811" y="0"/>
                    <a:pt x="7016" y="28"/>
                    <a:pt x="7237" y="83"/>
                  </a:cubicBezTo>
                  <a:cubicBezTo>
                    <a:pt x="7456" y="138"/>
                    <a:pt x="7677" y="224"/>
                    <a:pt x="7899" y="336"/>
                  </a:cubicBezTo>
                  <a:cubicBezTo>
                    <a:pt x="8120" y="451"/>
                    <a:pt x="8332" y="580"/>
                    <a:pt x="8524" y="724"/>
                  </a:cubicBezTo>
                  <a:cubicBezTo>
                    <a:pt x="8719" y="865"/>
                    <a:pt x="8880" y="1021"/>
                    <a:pt x="9005" y="1185"/>
                  </a:cubicBezTo>
                  <a:lnTo>
                    <a:pt x="16719" y="11484"/>
                  </a:lnTo>
                  <a:close/>
                  <a:moveTo>
                    <a:pt x="3603" y="5922"/>
                  </a:moveTo>
                  <a:cubicBezTo>
                    <a:pt x="3964" y="5922"/>
                    <a:pt x="4279" y="5761"/>
                    <a:pt x="4548" y="5441"/>
                  </a:cubicBezTo>
                  <a:cubicBezTo>
                    <a:pt x="4815" y="5116"/>
                    <a:pt x="4952" y="4740"/>
                    <a:pt x="4952" y="4311"/>
                  </a:cubicBezTo>
                  <a:cubicBezTo>
                    <a:pt x="4952" y="3862"/>
                    <a:pt x="4815" y="3477"/>
                    <a:pt x="4548" y="3160"/>
                  </a:cubicBezTo>
                  <a:cubicBezTo>
                    <a:pt x="4281" y="2844"/>
                    <a:pt x="3966" y="2686"/>
                    <a:pt x="3603" y="2686"/>
                  </a:cubicBezTo>
                  <a:cubicBezTo>
                    <a:pt x="3227" y="2686"/>
                    <a:pt x="2908" y="2844"/>
                    <a:pt x="2643" y="3160"/>
                  </a:cubicBezTo>
                  <a:cubicBezTo>
                    <a:pt x="2378" y="3477"/>
                    <a:pt x="2246" y="3862"/>
                    <a:pt x="2246" y="4311"/>
                  </a:cubicBezTo>
                  <a:cubicBezTo>
                    <a:pt x="2246" y="4739"/>
                    <a:pt x="2378" y="5116"/>
                    <a:pt x="2643" y="5441"/>
                  </a:cubicBezTo>
                  <a:cubicBezTo>
                    <a:pt x="2905" y="5761"/>
                    <a:pt x="3225" y="5922"/>
                    <a:pt x="3603" y="5922"/>
                  </a:cubicBezTo>
                  <a:moveTo>
                    <a:pt x="21198" y="11510"/>
                  </a:moveTo>
                  <a:cubicBezTo>
                    <a:pt x="21465" y="11852"/>
                    <a:pt x="21599" y="12252"/>
                    <a:pt x="21599" y="12709"/>
                  </a:cubicBezTo>
                  <a:cubicBezTo>
                    <a:pt x="21599" y="13167"/>
                    <a:pt x="21465" y="13558"/>
                    <a:pt x="21198" y="13880"/>
                  </a:cubicBezTo>
                  <a:lnTo>
                    <a:pt x="15163" y="21093"/>
                  </a:lnTo>
                  <a:cubicBezTo>
                    <a:pt x="14896" y="21415"/>
                    <a:pt x="14564" y="21582"/>
                    <a:pt x="14174" y="21591"/>
                  </a:cubicBezTo>
                  <a:cubicBezTo>
                    <a:pt x="13782" y="21600"/>
                    <a:pt x="13450" y="21433"/>
                    <a:pt x="13183" y="21093"/>
                  </a:cubicBezTo>
                  <a:lnTo>
                    <a:pt x="13044" y="20903"/>
                  </a:lnTo>
                  <a:lnTo>
                    <a:pt x="18963" y="13825"/>
                  </a:lnTo>
                  <a:cubicBezTo>
                    <a:pt x="19230" y="13503"/>
                    <a:pt x="19365" y="13118"/>
                    <a:pt x="19360" y="12660"/>
                  </a:cubicBezTo>
                  <a:cubicBezTo>
                    <a:pt x="19355" y="12206"/>
                    <a:pt x="19223" y="11812"/>
                    <a:pt x="18963" y="11484"/>
                  </a:cubicBezTo>
                  <a:lnTo>
                    <a:pt x="11247" y="1185"/>
                  </a:lnTo>
                  <a:cubicBezTo>
                    <a:pt x="11009" y="865"/>
                    <a:pt x="10689" y="604"/>
                    <a:pt x="10282" y="408"/>
                  </a:cubicBezTo>
                  <a:cubicBezTo>
                    <a:pt x="9873" y="210"/>
                    <a:pt x="9484" y="83"/>
                    <a:pt x="9109" y="28"/>
                  </a:cubicBezTo>
                  <a:lnTo>
                    <a:pt x="11112" y="28"/>
                  </a:lnTo>
                  <a:cubicBezTo>
                    <a:pt x="11502" y="28"/>
                    <a:pt x="11935" y="141"/>
                    <a:pt x="12406" y="365"/>
                  </a:cubicBezTo>
                  <a:cubicBezTo>
                    <a:pt x="12878" y="589"/>
                    <a:pt x="13236" y="874"/>
                    <a:pt x="13481" y="1213"/>
                  </a:cubicBezTo>
                  <a:lnTo>
                    <a:pt x="21198" y="11510"/>
                  </a:ln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ffectLst/>
          </p:spPr>
          <p:txBody>
            <a:bodyPr lIns="38100" tIns="38100" rIns="38100" bIns="38100" anchor="ctr"/>
            <a:lstStyle/>
            <a:p>
              <a:endParaRPr lang="en-US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4" name="Shape 1275">
              <a:extLst>
                <a:ext uri="{FF2B5EF4-FFF2-40B4-BE49-F238E27FC236}">
                  <a16:creationId xmlns="" xmlns:a16="http://schemas.microsoft.com/office/drawing/2014/main" id="{76853A53-7A3D-4FFD-8AA0-DCDFD0922883}"/>
                </a:ext>
              </a:extLst>
            </p:cNvPr>
            <p:cNvSpPr/>
            <p:nvPr/>
          </p:nvSpPr>
          <p:spPr>
            <a:xfrm>
              <a:off x="5685682" y="4028429"/>
              <a:ext cx="1363156" cy="16913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8" h="21445" extrusionOk="0">
                  <a:moveTo>
                    <a:pt x="21538" y="0"/>
                  </a:moveTo>
                  <a:cubicBezTo>
                    <a:pt x="21154" y="1343"/>
                    <a:pt x="20510" y="2635"/>
                    <a:pt x="19608" y="3798"/>
                  </a:cubicBezTo>
                  <a:cubicBezTo>
                    <a:pt x="18714" y="4963"/>
                    <a:pt x="17582" y="6009"/>
                    <a:pt x="16266" y="6873"/>
                  </a:cubicBezTo>
                  <a:cubicBezTo>
                    <a:pt x="14949" y="7736"/>
                    <a:pt x="13462" y="8427"/>
                    <a:pt x="11873" y="8902"/>
                  </a:cubicBezTo>
                  <a:cubicBezTo>
                    <a:pt x="10283" y="9374"/>
                    <a:pt x="8599" y="9639"/>
                    <a:pt x="6905" y="9666"/>
                  </a:cubicBezTo>
                  <a:lnTo>
                    <a:pt x="6900" y="9667"/>
                  </a:lnTo>
                  <a:lnTo>
                    <a:pt x="6889" y="9667"/>
                  </a:lnTo>
                  <a:cubicBezTo>
                    <a:pt x="6409" y="9697"/>
                    <a:pt x="5914" y="9759"/>
                    <a:pt x="5441" y="9865"/>
                  </a:cubicBezTo>
                  <a:cubicBezTo>
                    <a:pt x="4966" y="9970"/>
                    <a:pt x="4505" y="10113"/>
                    <a:pt x="4066" y="10292"/>
                  </a:cubicBezTo>
                  <a:cubicBezTo>
                    <a:pt x="3187" y="10647"/>
                    <a:pt x="2398" y="11146"/>
                    <a:pt x="1759" y="11746"/>
                  </a:cubicBezTo>
                  <a:cubicBezTo>
                    <a:pt x="1119" y="12346"/>
                    <a:pt x="637" y="13052"/>
                    <a:pt x="342" y="13804"/>
                  </a:cubicBezTo>
                  <a:cubicBezTo>
                    <a:pt x="48" y="14556"/>
                    <a:pt x="-62" y="15353"/>
                    <a:pt x="34" y="16136"/>
                  </a:cubicBezTo>
                  <a:cubicBezTo>
                    <a:pt x="126" y="16918"/>
                    <a:pt x="417" y="17684"/>
                    <a:pt x="881" y="18373"/>
                  </a:cubicBezTo>
                  <a:cubicBezTo>
                    <a:pt x="1343" y="19062"/>
                    <a:pt x="1977" y="19674"/>
                    <a:pt x="2732" y="20165"/>
                  </a:cubicBezTo>
                  <a:cubicBezTo>
                    <a:pt x="4244" y="21146"/>
                    <a:pt x="6252" y="21600"/>
                    <a:pt x="8152" y="21398"/>
                  </a:cubicBezTo>
                  <a:cubicBezTo>
                    <a:pt x="7675" y="21428"/>
                    <a:pt x="7196" y="21420"/>
                    <a:pt x="6722" y="21375"/>
                  </a:cubicBezTo>
                  <a:cubicBezTo>
                    <a:pt x="6249" y="21331"/>
                    <a:pt x="5782" y="21252"/>
                    <a:pt x="5330" y="21135"/>
                  </a:cubicBezTo>
                  <a:cubicBezTo>
                    <a:pt x="4426" y="20903"/>
                    <a:pt x="3586" y="20523"/>
                    <a:pt x="2869" y="20031"/>
                  </a:cubicBezTo>
                  <a:cubicBezTo>
                    <a:pt x="2150" y="19543"/>
                    <a:pt x="1554" y="18939"/>
                    <a:pt x="1127" y="18269"/>
                  </a:cubicBezTo>
                  <a:cubicBezTo>
                    <a:pt x="698" y="17599"/>
                    <a:pt x="441" y="16861"/>
                    <a:pt x="372" y="16113"/>
                  </a:cubicBezTo>
                  <a:cubicBezTo>
                    <a:pt x="305" y="15365"/>
                    <a:pt x="414" y="14607"/>
                    <a:pt x="704" y="13897"/>
                  </a:cubicBezTo>
                  <a:cubicBezTo>
                    <a:pt x="993" y="13185"/>
                    <a:pt x="1462" y="12525"/>
                    <a:pt x="2070" y="11960"/>
                  </a:cubicBezTo>
                  <a:cubicBezTo>
                    <a:pt x="2676" y="11394"/>
                    <a:pt x="3423" y="10926"/>
                    <a:pt x="4254" y="10592"/>
                  </a:cubicBezTo>
                  <a:cubicBezTo>
                    <a:pt x="5087" y="10256"/>
                    <a:pt x="5992" y="10060"/>
                    <a:pt x="6930" y="10003"/>
                  </a:cubicBezTo>
                  <a:lnTo>
                    <a:pt x="6915" y="10004"/>
                  </a:lnTo>
                  <a:cubicBezTo>
                    <a:pt x="8654" y="9968"/>
                    <a:pt x="10389" y="9699"/>
                    <a:pt x="12011" y="9195"/>
                  </a:cubicBezTo>
                  <a:cubicBezTo>
                    <a:pt x="13635" y="8696"/>
                    <a:pt x="15151" y="7973"/>
                    <a:pt x="16467" y="7066"/>
                  </a:cubicBezTo>
                  <a:cubicBezTo>
                    <a:pt x="17783" y="6160"/>
                    <a:pt x="18913" y="5080"/>
                    <a:pt x="19777" y="3878"/>
                  </a:cubicBezTo>
                  <a:cubicBezTo>
                    <a:pt x="20634" y="2675"/>
                    <a:pt x="21243" y="1359"/>
                    <a:pt x="21538" y="0"/>
                  </a:cubicBez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miter lim="400000"/>
            </a:ln>
          </p:spPr>
          <p:txBody>
            <a:bodyPr lIns="38100" tIns="38100" rIns="38100" bIns="38100" anchor="ctr"/>
            <a:lstStyle/>
            <a:p>
              <a:pPr lvl="0" algn="ctr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+mn-lt"/>
                  <a:ea typeface="+mn-ea"/>
                  <a:cs typeface="+mn-cs"/>
                  <a:sym typeface="Helvetica Light"/>
                </a:defRPr>
              </a:pPr>
              <a:endParaRPr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5" name="Shape 1291">
              <a:extLst>
                <a:ext uri="{FF2B5EF4-FFF2-40B4-BE49-F238E27FC236}">
                  <a16:creationId xmlns="" xmlns:a16="http://schemas.microsoft.com/office/drawing/2014/main" id="{B482922F-1632-4FFC-9B29-80F7E9BE927E}"/>
                </a:ext>
              </a:extLst>
            </p:cNvPr>
            <p:cNvSpPr/>
            <p:nvPr/>
          </p:nvSpPr>
          <p:spPr>
            <a:xfrm>
              <a:off x="5807352" y="5013950"/>
              <a:ext cx="712426" cy="7124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022" h="19023" extrusionOk="0">
                  <a:moveTo>
                    <a:pt x="14987" y="1735"/>
                  </a:moveTo>
                  <a:cubicBezTo>
                    <a:pt x="19282" y="4759"/>
                    <a:pt x="20311" y="10693"/>
                    <a:pt x="17287" y="14987"/>
                  </a:cubicBezTo>
                  <a:cubicBezTo>
                    <a:pt x="14262" y="19282"/>
                    <a:pt x="8329" y="20311"/>
                    <a:pt x="4035" y="17287"/>
                  </a:cubicBezTo>
                  <a:cubicBezTo>
                    <a:pt x="-260" y="14262"/>
                    <a:pt x="-1289" y="8330"/>
                    <a:pt x="1735" y="4035"/>
                  </a:cubicBezTo>
                  <a:cubicBezTo>
                    <a:pt x="4759" y="-259"/>
                    <a:pt x="10692" y="-1289"/>
                    <a:pt x="14987" y="1735"/>
                  </a:cubicBezTo>
                  <a:close/>
                </a:path>
              </a:pathLst>
            </a:custGeom>
            <a:noFill/>
            <a:ln w="12700" cap="flat">
              <a:solidFill>
                <a:schemeClr val="tx1"/>
              </a:solidFill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lvl="0" algn="ctr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+mn-lt"/>
                  <a:ea typeface="+mn-ea"/>
                  <a:cs typeface="+mn-cs"/>
                  <a:sym typeface="Helvetica Light"/>
                </a:defRPr>
              </a:pPr>
              <a:endParaRPr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6" name="Freeform 61">
              <a:extLst>
                <a:ext uri="{FF2B5EF4-FFF2-40B4-BE49-F238E27FC236}">
                  <a16:creationId xmlns="" xmlns:a16="http://schemas.microsoft.com/office/drawing/2014/main" id="{6A0C3E47-0EFB-49A6-8092-24C44A4D9B9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09282" y="5264467"/>
              <a:ext cx="302841" cy="237688"/>
            </a:xfrm>
            <a:custGeom>
              <a:avLst/>
              <a:gdLst>
                <a:gd name="T0" fmla="*/ 50 w 106"/>
                <a:gd name="T1" fmla="*/ 11 h 83"/>
                <a:gd name="T2" fmla="*/ 51 w 106"/>
                <a:gd name="T3" fmla="*/ 11 h 83"/>
                <a:gd name="T4" fmla="*/ 51 w 106"/>
                <a:gd name="T5" fmla="*/ 43 h 83"/>
                <a:gd name="T6" fmla="*/ 19 w 106"/>
                <a:gd name="T7" fmla="*/ 27 h 83"/>
                <a:gd name="T8" fmla="*/ 19 w 106"/>
                <a:gd name="T9" fmla="*/ 26 h 83"/>
                <a:gd name="T10" fmla="*/ 55 w 106"/>
                <a:gd name="T11" fmla="*/ 42 h 83"/>
                <a:gd name="T12" fmla="*/ 56 w 106"/>
                <a:gd name="T13" fmla="*/ 43 h 83"/>
                <a:gd name="T14" fmla="*/ 87 w 106"/>
                <a:gd name="T15" fmla="*/ 27 h 83"/>
                <a:gd name="T16" fmla="*/ 56 w 106"/>
                <a:gd name="T17" fmla="*/ 11 h 83"/>
                <a:gd name="T18" fmla="*/ 55 w 106"/>
                <a:gd name="T19" fmla="*/ 11 h 83"/>
                <a:gd name="T20" fmla="*/ 15 w 106"/>
                <a:gd name="T21" fmla="*/ 29 h 83"/>
                <a:gd name="T22" fmla="*/ 1 w 106"/>
                <a:gd name="T23" fmla="*/ 35 h 83"/>
                <a:gd name="T24" fmla="*/ 1 w 106"/>
                <a:gd name="T25" fmla="*/ 37 h 83"/>
                <a:gd name="T26" fmla="*/ 34 w 106"/>
                <a:gd name="T27" fmla="*/ 53 h 83"/>
                <a:gd name="T28" fmla="*/ 48 w 106"/>
                <a:gd name="T29" fmla="*/ 46 h 83"/>
                <a:gd name="T30" fmla="*/ 105 w 106"/>
                <a:gd name="T31" fmla="*/ 16 h 83"/>
                <a:gd name="T32" fmla="*/ 105 w 106"/>
                <a:gd name="T33" fmla="*/ 18 h 83"/>
                <a:gd name="T34" fmla="*/ 91 w 106"/>
                <a:gd name="T35" fmla="*/ 25 h 83"/>
                <a:gd name="T36" fmla="*/ 58 w 106"/>
                <a:gd name="T37" fmla="*/ 8 h 83"/>
                <a:gd name="T38" fmla="*/ 72 w 106"/>
                <a:gd name="T39" fmla="*/ 0 h 83"/>
                <a:gd name="T40" fmla="*/ 105 w 106"/>
                <a:gd name="T41" fmla="*/ 16 h 83"/>
                <a:gd name="T42" fmla="*/ 106 w 106"/>
                <a:gd name="T43" fmla="*/ 36 h 83"/>
                <a:gd name="T44" fmla="*/ 72 w 106"/>
                <a:gd name="T45" fmla="*/ 53 h 83"/>
                <a:gd name="T46" fmla="*/ 58 w 106"/>
                <a:gd name="T47" fmla="*/ 47 h 83"/>
                <a:gd name="T48" fmla="*/ 58 w 106"/>
                <a:gd name="T49" fmla="*/ 45 h 83"/>
                <a:gd name="T50" fmla="*/ 92 w 106"/>
                <a:gd name="T51" fmla="*/ 29 h 83"/>
                <a:gd name="T52" fmla="*/ 48 w 106"/>
                <a:gd name="T53" fmla="*/ 7 h 83"/>
                <a:gd name="T54" fmla="*/ 33 w 106"/>
                <a:gd name="T55" fmla="*/ 0 h 83"/>
                <a:gd name="T56" fmla="*/ 0 w 106"/>
                <a:gd name="T57" fmla="*/ 17 h 83"/>
                <a:gd name="T58" fmla="*/ 14 w 106"/>
                <a:gd name="T59" fmla="*/ 25 h 83"/>
                <a:gd name="T60" fmla="*/ 48 w 106"/>
                <a:gd name="T61" fmla="*/ 9 h 83"/>
                <a:gd name="T62" fmla="*/ 48 w 106"/>
                <a:gd name="T63" fmla="*/ 7 h 83"/>
                <a:gd name="T64" fmla="*/ 55 w 106"/>
                <a:gd name="T65" fmla="*/ 82 h 83"/>
                <a:gd name="T66" fmla="*/ 56 w 106"/>
                <a:gd name="T67" fmla="*/ 83 h 83"/>
                <a:gd name="T68" fmla="*/ 90 w 106"/>
                <a:gd name="T69" fmla="*/ 65 h 83"/>
                <a:gd name="T70" fmla="*/ 89 w 106"/>
                <a:gd name="T71" fmla="*/ 49 h 83"/>
                <a:gd name="T72" fmla="*/ 73 w 106"/>
                <a:gd name="T73" fmla="*/ 57 h 83"/>
                <a:gd name="T74" fmla="*/ 72 w 106"/>
                <a:gd name="T75" fmla="*/ 57 h 83"/>
                <a:gd name="T76" fmla="*/ 56 w 106"/>
                <a:gd name="T77" fmla="*/ 49 h 83"/>
                <a:gd name="T78" fmla="*/ 55 w 106"/>
                <a:gd name="T79" fmla="*/ 50 h 83"/>
                <a:gd name="T80" fmla="*/ 17 w 106"/>
                <a:gd name="T81" fmla="*/ 49 h 83"/>
                <a:gd name="T82" fmla="*/ 33 w 106"/>
                <a:gd name="T83" fmla="*/ 57 h 83"/>
                <a:gd name="T84" fmla="*/ 50 w 106"/>
                <a:gd name="T85" fmla="*/ 49 h 83"/>
                <a:gd name="T86" fmla="*/ 51 w 106"/>
                <a:gd name="T87" fmla="*/ 50 h 83"/>
                <a:gd name="T88" fmla="*/ 51 w 106"/>
                <a:gd name="T89" fmla="*/ 83 h 83"/>
                <a:gd name="T90" fmla="*/ 17 w 106"/>
                <a:gd name="T91" fmla="*/ 66 h 83"/>
                <a:gd name="T92" fmla="*/ 16 w 106"/>
                <a:gd name="T93" fmla="*/ 5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06" h="83">
                  <a:moveTo>
                    <a:pt x="19" y="26"/>
                  </a:moveTo>
                  <a:cubicBezTo>
                    <a:pt x="50" y="11"/>
                    <a:pt x="50" y="11"/>
                    <a:pt x="50" y="11"/>
                  </a:cubicBezTo>
                  <a:cubicBezTo>
                    <a:pt x="50" y="11"/>
                    <a:pt x="51" y="11"/>
                    <a:pt x="51" y="11"/>
                  </a:cubicBezTo>
                  <a:cubicBezTo>
                    <a:pt x="51" y="11"/>
                    <a:pt x="51" y="11"/>
                    <a:pt x="51" y="11"/>
                  </a:cubicBezTo>
                  <a:cubicBezTo>
                    <a:pt x="51" y="42"/>
                    <a:pt x="51" y="42"/>
                    <a:pt x="51" y="42"/>
                  </a:cubicBezTo>
                  <a:cubicBezTo>
                    <a:pt x="51" y="42"/>
                    <a:pt x="51" y="43"/>
                    <a:pt x="51" y="43"/>
                  </a:cubicBezTo>
                  <a:cubicBezTo>
                    <a:pt x="51" y="43"/>
                    <a:pt x="50" y="43"/>
                    <a:pt x="50" y="43"/>
                  </a:cubicBezTo>
                  <a:cubicBezTo>
                    <a:pt x="19" y="27"/>
                    <a:pt x="19" y="27"/>
                    <a:pt x="19" y="27"/>
                  </a:cubicBezTo>
                  <a:cubicBezTo>
                    <a:pt x="19" y="27"/>
                    <a:pt x="19" y="27"/>
                    <a:pt x="19" y="27"/>
                  </a:cubicBezTo>
                  <a:cubicBezTo>
                    <a:pt x="19" y="26"/>
                    <a:pt x="19" y="26"/>
                    <a:pt x="19" y="26"/>
                  </a:cubicBezTo>
                  <a:close/>
                  <a:moveTo>
                    <a:pt x="55" y="11"/>
                  </a:moveTo>
                  <a:cubicBezTo>
                    <a:pt x="55" y="42"/>
                    <a:pt x="55" y="42"/>
                    <a:pt x="55" y="42"/>
                  </a:cubicBezTo>
                  <a:cubicBezTo>
                    <a:pt x="55" y="42"/>
                    <a:pt x="55" y="43"/>
                    <a:pt x="55" y="43"/>
                  </a:cubicBezTo>
                  <a:cubicBezTo>
                    <a:pt x="55" y="43"/>
                    <a:pt x="56" y="43"/>
                    <a:pt x="56" y="43"/>
                  </a:cubicBezTo>
                  <a:cubicBezTo>
                    <a:pt x="87" y="27"/>
                    <a:pt x="87" y="27"/>
                    <a:pt x="87" y="27"/>
                  </a:cubicBezTo>
                  <a:cubicBezTo>
                    <a:pt x="87" y="27"/>
                    <a:pt x="87" y="27"/>
                    <a:pt x="87" y="27"/>
                  </a:cubicBezTo>
                  <a:cubicBezTo>
                    <a:pt x="87" y="26"/>
                    <a:pt x="87" y="26"/>
                    <a:pt x="87" y="26"/>
                  </a:cubicBezTo>
                  <a:cubicBezTo>
                    <a:pt x="56" y="11"/>
                    <a:pt x="56" y="11"/>
                    <a:pt x="56" y="11"/>
                  </a:cubicBezTo>
                  <a:cubicBezTo>
                    <a:pt x="56" y="11"/>
                    <a:pt x="55" y="11"/>
                    <a:pt x="55" y="11"/>
                  </a:cubicBezTo>
                  <a:cubicBezTo>
                    <a:pt x="55" y="11"/>
                    <a:pt x="55" y="11"/>
                    <a:pt x="55" y="11"/>
                  </a:cubicBezTo>
                  <a:close/>
                  <a:moveTo>
                    <a:pt x="48" y="45"/>
                  </a:moveTo>
                  <a:cubicBezTo>
                    <a:pt x="15" y="29"/>
                    <a:pt x="15" y="29"/>
                    <a:pt x="15" y="29"/>
                  </a:cubicBezTo>
                  <a:cubicBezTo>
                    <a:pt x="15" y="29"/>
                    <a:pt x="15" y="29"/>
                    <a:pt x="14" y="29"/>
                  </a:cubicBezTo>
                  <a:cubicBezTo>
                    <a:pt x="1" y="35"/>
                    <a:pt x="1" y="35"/>
                    <a:pt x="1" y="35"/>
                  </a:cubicBezTo>
                  <a:cubicBezTo>
                    <a:pt x="1" y="36"/>
                    <a:pt x="0" y="36"/>
                    <a:pt x="0" y="36"/>
                  </a:cubicBezTo>
                  <a:cubicBezTo>
                    <a:pt x="0" y="37"/>
                    <a:pt x="1" y="37"/>
                    <a:pt x="1" y="37"/>
                  </a:cubicBezTo>
                  <a:cubicBezTo>
                    <a:pt x="33" y="53"/>
                    <a:pt x="33" y="53"/>
                    <a:pt x="33" y="53"/>
                  </a:cubicBezTo>
                  <a:cubicBezTo>
                    <a:pt x="34" y="54"/>
                    <a:pt x="34" y="54"/>
                    <a:pt x="34" y="53"/>
                  </a:cubicBezTo>
                  <a:cubicBezTo>
                    <a:pt x="48" y="47"/>
                    <a:pt x="48" y="47"/>
                    <a:pt x="48" y="47"/>
                  </a:cubicBezTo>
                  <a:cubicBezTo>
                    <a:pt x="48" y="47"/>
                    <a:pt x="48" y="46"/>
                    <a:pt x="48" y="46"/>
                  </a:cubicBezTo>
                  <a:cubicBezTo>
                    <a:pt x="48" y="45"/>
                    <a:pt x="48" y="45"/>
                    <a:pt x="48" y="45"/>
                  </a:cubicBezTo>
                  <a:close/>
                  <a:moveTo>
                    <a:pt x="105" y="16"/>
                  </a:moveTo>
                  <a:cubicBezTo>
                    <a:pt x="105" y="17"/>
                    <a:pt x="106" y="17"/>
                    <a:pt x="106" y="17"/>
                  </a:cubicBezTo>
                  <a:cubicBezTo>
                    <a:pt x="106" y="18"/>
                    <a:pt x="105" y="18"/>
                    <a:pt x="105" y="18"/>
                  </a:cubicBezTo>
                  <a:cubicBezTo>
                    <a:pt x="92" y="25"/>
                    <a:pt x="92" y="25"/>
                    <a:pt x="92" y="25"/>
                  </a:cubicBezTo>
                  <a:cubicBezTo>
                    <a:pt x="91" y="25"/>
                    <a:pt x="91" y="25"/>
                    <a:pt x="91" y="25"/>
                  </a:cubicBezTo>
                  <a:cubicBezTo>
                    <a:pt x="58" y="9"/>
                    <a:pt x="58" y="9"/>
                    <a:pt x="58" y="9"/>
                  </a:cubicBezTo>
                  <a:cubicBezTo>
                    <a:pt x="58" y="8"/>
                    <a:pt x="58" y="8"/>
                    <a:pt x="58" y="8"/>
                  </a:cubicBezTo>
                  <a:cubicBezTo>
                    <a:pt x="58" y="7"/>
                    <a:pt x="58" y="7"/>
                    <a:pt x="58" y="7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72" y="0"/>
                    <a:pt x="72" y="0"/>
                    <a:pt x="72" y="0"/>
                  </a:cubicBezTo>
                  <a:cubicBezTo>
                    <a:pt x="105" y="16"/>
                    <a:pt x="105" y="16"/>
                    <a:pt x="105" y="16"/>
                  </a:cubicBezTo>
                  <a:close/>
                  <a:moveTo>
                    <a:pt x="105" y="35"/>
                  </a:moveTo>
                  <a:cubicBezTo>
                    <a:pt x="105" y="36"/>
                    <a:pt x="106" y="36"/>
                    <a:pt x="106" y="36"/>
                  </a:cubicBezTo>
                  <a:cubicBezTo>
                    <a:pt x="106" y="37"/>
                    <a:pt x="105" y="37"/>
                    <a:pt x="105" y="37"/>
                  </a:cubicBezTo>
                  <a:cubicBezTo>
                    <a:pt x="72" y="53"/>
                    <a:pt x="72" y="53"/>
                    <a:pt x="72" y="53"/>
                  </a:cubicBezTo>
                  <a:cubicBezTo>
                    <a:pt x="72" y="54"/>
                    <a:pt x="72" y="54"/>
                    <a:pt x="72" y="53"/>
                  </a:cubicBezTo>
                  <a:cubicBezTo>
                    <a:pt x="58" y="47"/>
                    <a:pt x="58" y="47"/>
                    <a:pt x="58" y="47"/>
                  </a:cubicBezTo>
                  <a:cubicBezTo>
                    <a:pt x="58" y="47"/>
                    <a:pt x="58" y="46"/>
                    <a:pt x="58" y="46"/>
                  </a:cubicBezTo>
                  <a:cubicBezTo>
                    <a:pt x="58" y="45"/>
                    <a:pt x="58" y="45"/>
                    <a:pt x="58" y="45"/>
                  </a:cubicBezTo>
                  <a:cubicBezTo>
                    <a:pt x="91" y="29"/>
                    <a:pt x="91" y="29"/>
                    <a:pt x="91" y="29"/>
                  </a:cubicBezTo>
                  <a:cubicBezTo>
                    <a:pt x="91" y="29"/>
                    <a:pt x="91" y="29"/>
                    <a:pt x="92" y="29"/>
                  </a:cubicBezTo>
                  <a:cubicBezTo>
                    <a:pt x="105" y="35"/>
                    <a:pt x="105" y="35"/>
                    <a:pt x="105" y="35"/>
                  </a:cubicBezTo>
                  <a:close/>
                  <a:moveTo>
                    <a:pt x="48" y="7"/>
                  </a:moveTo>
                  <a:cubicBezTo>
                    <a:pt x="34" y="0"/>
                    <a:pt x="34" y="0"/>
                    <a:pt x="34" y="0"/>
                  </a:cubicBezTo>
                  <a:cubicBezTo>
                    <a:pt x="34" y="0"/>
                    <a:pt x="34" y="0"/>
                    <a:pt x="33" y="0"/>
                  </a:cubicBezTo>
                  <a:cubicBezTo>
                    <a:pt x="1" y="16"/>
                    <a:pt x="1" y="16"/>
                    <a:pt x="1" y="16"/>
                  </a:cubicBezTo>
                  <a:cubicBezTo>
                    <a:pt x="1" y="17"/>
                    <a:pt x="0" y="17"/>
                    <a:pt x="0" y="17"/>
                  </a:cubicBezTo>
                  <a:cubicBezTo>
                    <a:pt x="0" y="18"/>
                    <a:pt x="1" y="18"/>
                    <a:pt x="1" y="18"/>
                  </a:cubicBezTo>
                  <a:cubicBezTo>
                    <a:pt x="14" y="25"/>
                    <a:pt x="14" y="25"/>
                    <a:pt x="14" y="25"/>
                  </a:cubicBezTo>
                  <a:cubicBezTo>
                    <a:pt x="15" y="25"/>
                    <a:pt x="15" y="25"/>
                    <a:pt x="15" y="25"/>
                  </a:cubicBezTo>
                  <a:cubicBezTo>
                    <a:pt x="48" y="9"/>
                    <a:pt x="48" y="9"/>
                    <a:pt x="48" y="9"/>
                  </a:cubicBezTo>
                  <a:cubicBezTo>
                    <a:pt x="48" y="8"/>
                    <a:pt x="48" y="8"/>
                    <a:pt x="48" y="8"/>
                  </a:cubicBezTo>
                  <a:cubicBezTo>
                    <a:pt x="48" y="7"/>
                    <a:pt x="48" y="7"/>
                    <a:pt x="48" y="7"/>
                  </a:cubicBezTo>
                  <a:close/>
                  <a:moveTo>
                    <a:pt x="55" y="50"/>
                  </a:moveTo>
                  <a:cubicBezTo>
                    <a:pt x="55" y="82"/>
                    <a:pt x="55" y="82"/>
                    <a:pt x="55" y="82"/>
                  </a:cubicBezTo>
                  <a:cubicBezTo>
                    <a:pt x="55" y="82"/>
                    <a:pt x="55" y="83"/>
                    <a:pt x="55" y="83"/>
                  </a:cubicBezTo>
                  <a:cubicBezTo>
                    <a:pt x="55" y="83"/>
                    <a:pt x="56" y="83"/>
                    <a:pt x="56" y="83"/>
                  </a:cubicBezTo>
                  <a:cubicBezTo>
                    <a:pt x="89" y="66"/>
                    <a:pt x="89" y="66"/>
                    <a:pt x="89" y="66"/>
                  </a:cubicBezTo>
                  <a:cubicBezTo>
                    <a:pt x="89" y="66"/>
                    <a:pt x="90" y="66"/>
                    <a:pt x="90" y="65"/>
                  </a:cubicBezTo>
                  <a:cubicBezTo>
                    <a:pt x="90" y="50"/>
                    <a:pt x="90" y="50"/>
                    <a:pt x="90" y="50"/>
                  </a:cubicBezTo>
                  <a:cubicBezTo>
                    <a:pt x="90" y="50"/>
                    <a:pt x="89" y="49"/>
                    <a:pt x="89" y="49"/>
                  </a:cubicBezTo>
                  <a:cubicBezTo>
                    <a:pt x="89" y="49"/>
                    <a:pt x="89" y="49"/>
                    <a:pt x="88" y="49"/>
                  </a:cubicBezTo>
                  <a:cubicBezTo>
                    <a:pt x="73" y="57"/>
                    <a:pt x="73" y="57"/>
                    <a:pt x="73" y="57"/>
                  </a:cubicBezTo>
                  <a:cubicBezTo>
                    <a:pt x="72" y="57"/>
                    <a:pt x="72" y="57"/>
                    <a:pt x="72" y="57"/>
                  </a:cubicBezTo>
                  <a:cubicBezTo>
                    <a:pt x="72" y="57"/>
                    <a:pt x="72" y="57"/>
                    <a:pt x="72" y="57"/>
                  </a:cubicBezTo>
                  <a:cubicBezTo>
                    <a:pt x="71" y="57"/>
                    <a:pt x="71" y="57"/>
                    <a:pt x="71" y="57"/>
                  </a:cubicBezTo>
                  <a:cubicBezTo>
                    <a:pt x="56" y="49"/>
                    <a:pt x="56" y="49"/>
                    <a:pt x="56" y="49"/>
                  </a:cubicBezTo>
                  <a:cubicBezTo>
                    <a:pt x="56" y="49"/>
                    <a:pt x="55" y="49"/>
                    <a:pt x="55" y="49"/>
                  </a:cubicBezTo>
                  <a:cubicBezTo>
                    <a:pt x="55" y="49"/>
                    <a:pt x="55" y="50"/>
                    <a:pt x="55" y="50"/>
                  </a:cubicBezTo>
                  <a:close/>
                  <a:moveTo>
                    <a:pt x="16" y="50"/>
                  </a:moveTo>
                  <a:cubicBezTo>
                    <a:pt x="16" y="50"/>
                    <a:pt x="17" y="49"/>
                    <a:pt x="17" y="49"/>
                  </a:cubicBezTo>
                  <a:cubicBezTo>
                    <a:pt x="17" y="49"/>
                    <a:pt x="17" y="49"/>
                    <a:pt x="18" y="49"/>
                  </a:cubicBezTo>
                  <a:cubicBezTo>
                    <a:pt x="33" y="57"/>
                    <a:pt x="33" y="57"/>
                    <a:pt x="33" y="57"/>
                  </a:cubicBezTo>
                  <a:cubicBezTo>
                    <a:pt x="34" y="57"/>
                    <a:pt x="34" y="57"/>
                    <a:pt x="34" y="57"/>
                  </a:cubicBezTo>
                  <a:cubicBezTo>
                    <a:pt x="50" y="49"/>
                    <a:pt x="50" y="49"/>
                    <a:pt x="50" y="49"/>
                  </a:cubicBezTo>
                  <a:cubicBezTo>
                    <a:pt x="50" y="49"/>
                    <a:pt x="51" y="49"/>
                    <a:pt x="51" y="49"/>
                  </a:cubicBezTo>
                  <a:cubicBezTo>
                    <a:pt x="51" y="49"/>
                    <a:pt x="51" y="50"/>
                    <a:pt x="51" y="50"/>
                  </a:cubicBezTo>
                  <a:cubicBezTo>
                    <a:pt x="51" y="82"/>
                    <a:pt x="51" y="82"/>
                    <a:pt x="51" y="82"/>
                  </a:cubicBezTo>
                  <a:cubicBezTo>
                    <a:pt x="51" y="82"/>
                    <a:pt x="51" y="83"/>
                    <a:pt x="51" y="83"/>
                  </a:cubicBezTo>
                  <a:cubicBezTo>
                    <a:pt x="51" y="83"/>
                    <a:pt x="50" y="83"/>
                    <a:pt x="50" y="83"/>
                  </a:cubicBezTo>
                  <a:cubicBezTo>
                    <a:pt x="17" y="66"/>
                    <a:pt x="17" y="66"/>
                    <a:pt x="17" y="66"/>
                  </a:cubicBezTo>
                  <a:cubicBezTo>
                    <a:pt x="17" y="66"/>
                    <a:pt x="16" y="66"/>
                    <a:pt x="16" y="65"/>
                  </a:cubicBezTo>
                  <a:lnTo>
                    <a:pt x="16" y="50"/>
                  </a:ln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/>
            <a:lstStyle/>
            <a:p>
              <a:endParaRPr lang="en-US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7" name="Shape 1273">
              <a:extLst>
                <a:ext uri="{FF2B5EF4-FFF2-40B4-BE49-F238E27FC236}">
                  <a16:creationId xmlns="" xmlns:a16="http://schemas.microsoft.com/office/drawing/2014/main" id="{033840AC-F5E6-45F7-B1E4-F3E32CB96804}"/>
                </a:ext>
              </a:extLst>
            </p:cNvPr>
            <p:cNvSpPr/>
            <p:nvPr/>
          </p:nvSpPr>
          <p:spPr>
            <a:xfrm>
              <a:off x="5187989" y="1947884"/>
              <a:ext cx="1363161" cy="16913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8" h="21445" extrusionOk="0">
                  <a:moveTo>
                    <a:pt x="0" y="21445"/>
                  </a:moveTo>
                  <a:cubicBezTo>
                    <a:pt x="383" y="20102"/>
                    <a:pt x="1027" y="18810"/>
                    <a:pt x="1930" y="17647"/>
                  </a:cubicBezTo>
                  <a:cubicBezTo>
                    <a:pt x="2825" y="16481"/>
                    <a:pt x="3956" y="15436"/>
                    <a:pt x="5272" y="14572"/>
                  </a:cubicBezTo>
                  <a:cubicBezTo>
                    <a:pt x="6589" y="13709"/>
                    <a:pt x="8076" y="13018"/>
                    <a:pt x="9665" y="12543"/>
                  </a:cubicBezTo>
                  <a:cubicBezTo>
                    <a:pt x="11255" y="12071"/>
                    <a:pt x="12939" y="11806"/>
                    <a:pt x="14633" y="11779"/>
                  </a:cubicBezTo>
                  <a:lnTo>
                    <a:pt x="14637" y="11778"/>
                  </a:lnTo>
                  <a:lnTo>
                    <a:pt x="14648" y="11778"/>
                  </a:lnTo>
                  <a:cubicBezTo>
                    <a:pt x="15129" y="11748"/>
                    <a:pt x="15623" y="11687"/>
                    <a:pt x="16097" y="11580"/>
                  </a:cubicBezTo>
                  <a:cubicBezTo>
                    <a:pt x="16571" y="11475"/>
                    <a:pt x="17033" y="11332"/>
                    <a:pt x="17472" y="11154"/>
                  </a:cubicBezTo>
                  <a:cubicBezTo>
                    <a:pt x="18351" y="10797"/>
                    <a:pt x="19139" y="10299"/>
                    <a:pt x="19778" y="9699"/>
                  </a:cubicBezTo>
                  <a:cubicBezTo>
                    <a:pt x="20418" y="9099"/>
                    <a:pt x="20901" y="8393"/>
                    <a:pt x="21196" y="7641"/>
                  </a:cubicBezTo>
                  <a:cubicBezTo>
                    <a:pt x="21489" y="6889"/>
                    <a:pt x="21600" y="6092"/>
                    <a:pt x="21504" y="5309"/>
                  </a:cubicBezTo>
                  <a:cubicBezTo>
                    <a:pt x="21411" y="4526"/>
                    <a:pt x="21120" y="3761"/>
                    <a:pt x="20657" y="3072"/>
                  </a:cubicBezTo>
                  <a:cubicBezTo>
                    <a:pt x="20194" y="2383"/>
                    <a:pt x="19561" y="1770"/>
                    <a:pt x="18806" y="1280"/>
                  </a:cubicBezTo>
                  <a:cubicBezTo>
                    <a:pt x="17294" y="299"/>
                    <a:pt x="15287" y="-155"/>
                    <a:pt x="13386" y="47"/>
                  </a:cubicBezTo>
                  <a:cubicBezTo>
                    <a:pt x="13863" y="16"/>
                    <a:pt x="14342" y="25"/>
                    <a:pt x="14815" y="70"/>
                  </a:cubicBezTo>
                  <a:cubicBezTo>
                    <a:pt x="15289" y="113"/>
                    <a:pt x="15756" y="193"/>
                    <a:pt x="16208" y="310"/>
                  </a:cubicBezTo>
                  <a:cubicBezTo>
                    <a:pt x="17112" y="542"/>
                    <a:pt x="17952" y="922"/>
                    <a:pt x="18668" y="1414"/>
                  </a:cubicBezTo>
                  <a:cubicBezTo>
                    <a:pt x="19388" y="1902"/>
                    <a:pt x="19983" y="2506"/>
                    <a:pt x="20411" y="3176"/>
                  </a:cubicBezTo>
                  <a:cubicBezTo>
                    <a:pt x="20840" y="3846"/>
                    <a:pt x="21097" y="4584"/>
                    <a:pt x="21166" y="5332"/>
                  </a:cubicBezTo>
                  <a:cubicBezTo>
                    <a:pt x="21233" y="6080"/>
                    <a:pt x="21123" y="6838"/>
                    <a:pt x="20834" y="7548"/>
                  </a:cubicBezTo>
                  <a:cubicBezTo>
                    <a:pt x="20545" y="8259"/>
                    <a:pt x="20076" y="8921"/>
                    <a:pt x="19468" y="9485"/>
                  </a:cubicBezTo>
                  <a:cubicBezTo>
                    <a:pt x="18862" y="10051"/>
                    <a:pt x="18115" y="10519"/>
                    <a:pt x="17284" y="10853"/>
                  </a:cubicBezTo>
                  <a:cubicBezTo>
                    <a:pt x="16450" y="11189"/>
                    <a:pt x="15546" y="11385"/>
                    <a:pt x="14608" y="11442"/>
                  </a:cubicBezTo>
                  <a:lnTo>
                    <a:pt x="14623" y="11441"/>
                  </a:lnTo>
                  <a:cubicBezTo>
                    <a:pt x="12884" y="11477"/>
                    <a:pt x="11149" y="11746"/>
                    <a:pt x="9527" y="12250"/>
                  </a:cubicBezTo>
                  <a:cubicBezTo>
                    <a:pt x="7903" y="12749"/>
                    <a:pt x="6387" y="13472"/>
                    <a:pt x="5071" y="14379"/>
                  </a:cubicBezTo>
                  <a:cubicBezTo>
                    <a:pt x="3755" y="15285"/>
                    <a:pt x="2626" y="16365"/>
                    <a:pt x="1761" y="17566"/>
                  </a:cubicBezTo>
                  <a:cubicBezTo>
                    <a:pt x="904" y="18770"/>
                    <a:pt x="295" y="20086"/>
                    <a:pt x="0" y="21445"/>
                  </a:cubicBez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miter lim="400000"/>
            </a:ln>
          </p:spPr>
          <p:txBody>
            <a:bodyPr lIns="38100" tIns="38100" rIns="38100" bIns="38100" anchor="ctr"/>
            <a:lstStyle/>
            <a:p>
              <a:pPr lvl="0" algn="ctr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+mn-lt"/>
                  <a:ea typeface="+mn-ea"/>
                  <a:cs typeface="+mn-cs"/>
                  <a:sym typeface="Helvetica Light"/>
                </a:defRPr>
              </a:pPr>
              <a:endParaRPr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8" name="Shape 1285">
              <a:extLst>
                <a:ext uri="{FF2B5EF4-FFF2-40B4-BE49-F238E27FC236}">
                  <a16:creationId xmlns="" xmlns:a16="http://schemas.microsoft.com/office/drawing/2014/main" id="{7E579E93-37B8-4A92-9C55-F5B622C1D3AA}"/>
                </a:ext>
              </a:extLst>
            </p:cNvPr>
            <p:cNvSpPr/>
            <p:nvPr/>
          </p:nvSpPr>
          <p:spPr>
            <a:xfrm>
              <a:off x="5685683" y="1947884"/>
              <a:ext cx="712439" cy="7124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023" h="19022" extrusionOk="0">
                  <a:moveTo>
                    <a:pt x="14987" y="1735"/>
                  </a:moveTo>
                  <a:cubicBezTo>
                    <a:pt x="19282" y="4760"/>
                    <a:pt x="20311" y="10693"/>
                    <a:pt x="17287" y="14987"/>
                  </a:cubicBezTo>
                  <a:cubicBezTo>
                    <a:pt x="14262" y="19282"/>
                    <a:pt x="8329" y="20311"/>
                    <a:pt x="4035" y="17287"/>
                  </a:cubicBezTo>
                  <a:cubicBezTo>
                    <a:pt x="-260" y="14263"/>
                    <a:pt x="-1289" y="8330"/>
                    <a:pt x="1735" y="4035"/>
                  </a:cubicBezTo>
                  <a:cubicBezTo>
                    <a:pt x="4759" y="-258"/>
                    <a:pt x="10693" y="-1289"/>
                    <a:pt x="14987" y="1735"/>
                  </a:cubicBezTo>
                  <a:close/>
                </a:path>
              </a:pathLst>
            </a:custGeom>
            <a:noFill/>
            <a:ln w="12700" cap="flat">
              <a:solidFill>
                <a:schemeClr val="tx1"/>
              </a:solidFill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lvl="0" algn="ctr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+mn-lt"/>
                  <a:ea typeface="+mn-ea"/>
                  <a:cs typeface="+mn-cs"/>
                  <a:sym typeface="Helvetica Light"/>
                </a:defRPr>
              </a:pPr>
              <a:endParaRPr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9" name="AutoShape 91">
              <a:extLst>
                <a:ext uri="{FF2B5EF4-FFF2-40B4-BE49-F238E27FC236}">
                  <a16:creationId xmlns="" xmlns:a16="http://schemas.microsoft.com/office/drawing/2014/main" id="{8FAECFEF-0D66-40BB-BFF3-51C111AC6022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904865" y="2145392"/>
              <a:ext cx="261104" cy="287289"/>
            </a:xfrm>
            <a:custGeom>
              <a:avLst/>
              <a:gdLst>
                <a:gd name="T0" fmla="+- 0 10795 54"/>
                <a:gd name="T1" fmla="*/ T0 w 21483"/>
                <a:gd name="T2" fmla="*/ 10800 h 21600"/>
                <a:gd name="T3" fmla="+- 0 10795 54"/>
                <a:gd name="T4" fmla="*/ T3 w 21483"/>
                <a:gd name="T5" fmla="*/ 10800 h 21600"/>
                <a:gd name="T6" fmla="+- 0 10795 54"/>
                <a:gd name="T7" fmla="*/ T6 w 21483"/>
                <a:gd name="T8" fmla="*/ 10800 h 21600"/>
                <a:gd name="T9" fmla="+- 0 10795 54"/>
                <a:gd name="T10" fmla="*/ T9 w 21483"/>
                <a:gd name="T11" fmla="*/ 10800 h 21600"/>
              </a:gdLst>
              <a:ahLst/>
              <a:cxnLst>
                <a:cxn ang="0">
                  <a:pos x="T1" y="T2"/>
                </a:cxn>
                <a:cxn ang="0">
                  <a:pos x="T4" y="T5"/>
                </a:cxn>
                <a:cxn ang="0">
                  <a:pos x="T7" y="T8"/>
                </a:cxn>
                <a:cxn ang="0">
                  <a:pos x="T10" y="T11"/>
                </a:cxn>
              </a:cxnLst>
              <a:rect l="0" t="0" r="r" b="b"/>
              <a:pathLst>
                <a:path w="21483" h="21600">
                  <a:moveTo>
                    <a:pt x="20490" y="581"/>
                  </a:moveTo>
                  <a:cubicBezTo>
                    <a:pt x="20984" y="1781"/>
                    <a:pt x="21295" y="3048"/>
                    <a:pt x="21421" y="4387"/>
                  </a:cubicBezTo>
                  <a:cubicBezTo>
                    <a:pt x="21545" y="5722"/>
                    <a:pt x="21482" y="7179"/>
                    <a:pt x="21220" y="8744"/>
                  </a:cubicBezTo>
                  <a:cubicBezTo>
                    <a:pt x="20549" y="13134"/>
                    <a:pt x="18385" y="16469"/>
                    <a:pt x="14732" y="18748"/>
                  </a:cubicBezTo>
                  <a:cubicBezTo>
                    <a:pt x="13010" y="19857"/>
                    <a:pt x="11265" y="20408"/>
                    <a:pt x="9505" y="20408"/>
                  </a:cubicBezTo>
                  <a:cubicBezTo>
                    <a:pt x="8354" y="20408"/>
                    <a:pt x="7208" y="20165"/>
                    <a:pt x="6064" y="19682"/>
                  </a:cubicBezTo>
                  <a:cubicBezTo>
                    <a:pt x="5893" y="19609"/>
                    <a:pt x="5725" y="19519"/>
                    <a:pt x="5556" y="19411"/>
                  </a:cubicBezTo>
                  <a:cubicBezTo>
                    <a:pt x="5388" y="19301"/>
                    <a:pt x="5221" y="19191"/>
                    <a:pt x="5058" y="19075"/>
                  </a:cubicBezTo>
                  <a:cubicBezTo>
                    <a:pt x="4840" y="18928"/>
                    <a:pt x="4625" y="18790"/>
                    <a:pt x="4414" y="18660"/>
                  </a:cubicBezTo>
                  <a:cubicBezTo>
                    <a:pt x="4199" y="18527"/>
                    <a:pt x="4017" y="18465"/>
                    <a:pt x="3857" y="18465"/>
                  </a:cubicBezTo>
                  <a:cubicBezTo>
                    <a:pt x="3785" y="18485"/>
                    <a:pt x="3698" y="18561"/>
                    <a:pt x="3598" y="18700"/>
                  </a:cubicBezTo>
                  <a:cubicBezTo>
                    <a:pt x="3497" y="18841"/>
                    <a:pt x="3392" y="18996"/>
                    <a:pt x="3287" y="19174"/>
                  </a:cubicBezTo>
                  <a:cubicBezTo>
                    <a:pt x="3184" y="19349"/>
                    <a:pt x="3085" y="19536"/>
                    <a:pt x="2989" y="19728"/>
                  </a:cubicBezTo>
                  <a:cubicBezTo>
                    <a:pt x="2898" y="19922"/>
                    <a:pt x="2821" y="20072"/>
                    <a:pt x="2760" y="20179"/>
                  </a:cubicBezTo>
                  <a:cubicBezTo>
                    <a:pt x="2655" y="20388"/>
                    <a:pt x="2557" y="20575"/>
                    <a:pt x="2463" y="20741"/>
                  </a:cubicBezTo>
                  <a:cubicBezTo>
                    <a:pt x="2372" y="20908"/>
                    <a:pt x="2285" y="21055"/>
                    <a:pt x="2213" y="21182"/>
                  </a:cubicBezTo>
                  <a:cubicBezTo>
                    <a:pt x="2025" y="21461"/>
                    <a:pt x="1787" y="21599"/>
                    <a:pt x="1494" y="21599"/>
                  </a:cubicBezTo>
                  <a:lnTo>
                    <a:pt x="1450" y="21599"/>
                  </a:lnTo>
                  <a:cubicBezTo>
                    <a:pt x="1235" y="21583"/>
                    <a:pt x="1050" y="21526"/>
                    <a:pt x="895" y="21433"/>
                  </a:cubicBezTo>
                  <a:cubicBezTo>
                    <a:pt x="743" y="21334"/>
                    <a:pt x="617" y="21224"/>
                    <a:pt x="521" y="21097"/>
                  </a:cubicBezTo>
                  <a:cubicBezTo>
                    <a:pt x="425" y="20975"/>
                    <a:pt x="348" y="20846"/>
                    <a:pt x="292" y="20716"/>
                  </a:cubicBezTo>
                  <a:cubicBezTo>
                    <a:pt x="236" y="20586"/>
                    <a:pt x="198" y="20484"/>
                    <a:pt x="184" y="20408"/>
                  </a:cubicBezTo>
                  <a:cubicBezTo>
                    <a:pt x="-17" y="20077"/>
                    <a:pt x="-54" y="19724"/>
                    <a:pt x="74" y="19355"/>
                  </a:cubicBezTo>
                  <a:cubicBezTo>
                    <a:pt x="222" y="18877"/>
                    <a:pt x="430" y="18479"/>
                    <a:pt x="699" y="18152"/>
                  </a:cubicBezTo>
                  <a:cubicBezTo>
                    <a:pt x="970" y="17827"/>
                    <a:pt x="1235" y="17536"/>
                    <a:pt x="1494" y="17276"/>
                  </a:cubicBezTo>
                  <a:cubicBezTo>
                    <a:pt x="1712" y="17068"/>
                    <a:pt x="1901" y="16873"/>
                    <a:pt x="2061" y="16692"/>
                  </a:cubicBezTo>
                  <a:cubicBezTo>
                    <a:pt x="2222" y="16511"/>
                    <a:pt x="2325" y="16319"/>
                    <a:pt x="2367" y="16113"/>
                  </a:cubicBezTo>
                  <a:cubicBezTo>
                    <a:pt x="2383" y="16057"/>
                    <a:pt x="2383" y="16003"/>
                    <a:pt x="2367" y="15949"/>
                  </a:cubicBezTo>
                  <a:cubicBezTo>
                    <a:pt x="2353" y="15899"/>
                    <a:pt x="2318" y="15783"/>
                    <a:pt x="2257" y="15611"/>
                  </a:cubicBezTo>
                  <a:cubicBezTo>
                    <a:pt x="2213" y="15503"/>
                    <a:pt x="2168" y="15379"/>
                    <a:pt x="2128" y="15241"/>
                  </a:cubicBezTo>
                  <a:cubicBezTo>
                    <a:pt x="2086" y="15100"/>
                    <a:pt x="2051" y="14941"/>
                    <a:pt x="2021" y="14761"/>
                  </a:cubicBezTo>
                  <a:cubicBezTo>
                    <a:pt x="1836" y="13321"/>
                    <a:pt x="1883" y="11988"/>
                    <a:pt x="2166" y="10774"/>
                  </a:cubicBezTo>
                  <a:cubicBezTo>
                    <a:pt x="2449" y="9557"/>
                    <a:pt x="2898" y="8464"/>
                    <a:pt x="3509" y="7493"/>
                  </a:cubicBezTo>
                  <a:cubicBezTo>
                    <a:pt x="4122" y="6527"/>
                    <a:pt x="4852" y="5689"/>
                    <a:pt x="5694" y="4986"/>
                  </a:cubicBezTo>
                  <a:cubicBezTo>
                    <a:pt x="6539" y="4283"/>
                    <a:pt x="7416" y="3741"/>
                    <a:pt x="8326" y="3351"/>
                  </a:cubicBezTo>
                  <a:cubicBezTo>
                    <a:pt x="8939" y="3091"/>
                    <a:pt x="9611" y="2939"/>
                    <a:pt x="10336" y="2894"/>
                  </a:cubicBezTo>
                  <a:cubicBezTo>
                    <a:pt x="11066" y="2848"/>
                    <a:pt x="11826" y="2817"/>
                    <a:pt x="12617" y="2798"/>
                  </a:cubicBezTo>
                  <a:cubicBezTo>
                    <a:pt x="13073" y="2798"/>
                    <a:pt x="13546" y="2789"/>
                    <a:pt x="14037" y="2772"/>
                  </a:cubicBezTo>
                  <a:cubicBezTo>
                    <a:pt x="14531" y="2752"/>
                    <a:pt x="15008" y="2704"/>
                    <a:pt x="15469" y="2623"/>
                  </a:cubicBezTo>
                  <a:cubicBezTo>
                    <a:pt x="15926" y="2541"/>
                    <a:pt x="16351" y="2414"/>
                    <a:pt x="16740" y="2239"/>
                  </a:cubicBezTo>
                  <a:cubicBezTo>
                    <a:pt x="17128" y="2064"/>
                    <a:pt x="17446" y="1815"/>
                    <a:pt x="17692" y="1499"/>
                  </a:cubicBezTo>
                  <a:cubicBezTo>
                    <a:pt x="17839" y="1321"/>
                    <a:pt x="17984" y="1135"/>
                    <a:pt x="18125" y="948"/>
                  </a:cubicBezTo>
                  <a:cubicBezTo>
                    <a:pt x="18261" y="756"/>
                    <a:pt x="18403" y="595"/>
                    <a:pt x="18548" y="460"/>
                  </a:cubicBezTo>
                  <a:cubicBezTo>
                    <a:pt x="18696" y="324"/>
                    <a:pt x="18855" y="214"/>
                    <a:pt x="19028" y="129"/>
                  </a:cubicBezTo>
                  <a:cubicBezTo>
                    <a:pt x="19206" y="42"/>
                    <a:pt x="19423" y="0"/>
                    <a:pt x="19688" y="0"/>
                  </a:cubicBezTo>
                  <a:cubicBezTo>
                    <a:pt x="19856" y="0"/>
                    <a:pt x="20015" y="50"/>
                    <a:pt x="20163" y="155"/>
                  </a:cubicBezTo>
                  <a:cubicBezTo>
                    <a:pt x="20308" y="261"/>
                    <a:pt x="20418" y="400"/>
                    <a:pt x="20490" y="581"/>
                  </a:cubicBezTo>
                  <a:moveTo>
                    <a:pt x="15350" y="9977"/>
                  </a:moveTo>
                  <a:cubicBezTo>
                    <a:pt x="15596" y="10017"/>
                    <a:pt x="15811" y="9927"/>
                    <a:pt x="15993" y="9712"/>
                  </a:cubicBezTo>
                  <a:cubicBezTo>
                    <a:pt x="16178" y="9503"/>
                    <a:pt x="16276" y="9249"/>
                    <a:pt x="16291" y="8953"/>
                  </a:cubicBezTo>
                  <a:cubicBezTo>
                    <a:pt x="16305" y="8636"/>
                    <a:pt x="16230" y="8374"/>
                    <a:pt x="16064" y="8159"/>
                  </a:cubicBezTo>
                  <a:cubicBezTo>
                    <a:pt x="15893" y="7947"/>
                    <a:pt x="15680" y="7832"/>
                    <a:pt x="15418" y="7815"/>
                  </a:cubicBezTo>
                  <a:cubicBezTo>
                    <a:pt x="14321" y="7761"/>
                    <a:pt x="13284" y="7834"/>
                    <a:pt x="12315" y="8038"/>
                  </a:cubicBezTo>
                  <a:cubicBezTo>
                    <a:pt x="11344" y="8241"/>
                    <a:pt x="10425" y="8571"/>
                    <a:pt x="9550" y="9032"/>
                  </a:cubicBezTo>
                  <a:cubicBezTo>
                    <a:pt x="8673" y="9492"/>
                    <a:pt x="7842" y="10090"/>
                    <a:pt x="7046" y="10830"/>
                  </a:cubicBezTo>
                  <a:cubicBezTo>
                    <a:pt x="6249" y="11567"/>
                    <a:pt x="5479" y="12465"/>
                    <a:pt x="4732" y="13518"/>
                  </a:cubicBezTo>
                  <a:cubicBezTo>
                    <a:pt x="4562" y="13764"/>
                    <a:pt x="4482" y="14032"/>
                    <a:pt x="4496" y="14323"/>
                  </a:cubicBezTo>
                  <a:cubicBezTo>
                    <a:pt x="4510" y="14617"/>
                    <a:pt x="4620" y="14862"/>
                    <a:pt x="4821" y="15063"/>
                  </a:cubicBezTo>
                  <a:cubicBezTo>
                    <a:pt x="4971" y="15221"/>
                    <a:pt x="5163" y="15311"/>
                    <a:pt x="5392" y="15317"/>
                  </a:cubicBezTo>
                  <a:cubicBezTo>
                    <a:pt x="5668" y="15317"/>
                    <a:pt x="5900" y="15195"/>
                    <a:pt x="6087" y="14953"/>
                  </a:cubicBezTo>
                  <a:cubicBezTo>
                    <a:pt x="6759" y="14035"/>
                    <a:pt x="7435" y="13244"/>
                    <a:pt x="8116" y="12586"/>
                  </a:cubicBezTo>
                  <a:cubicBezTo>
                    <a:pt x="8794" y="11929"/>
                    <a:pt x="9510" y="11401"/>
                    <a:pt x="10259" y="11005"/>
                  </a:cubicBezTo>
                  <a:cubicBezTo>
                    <a:pt x="11010" y="10610"/>
                    <a:pt x="11801" y="10330"/>
                    <a:pt x="12636" y="10167"/>
                  </a:cubicBezTo>
                  <a:cubicBezTo>
                    <a:pt x="13467" y="10003"/>
                    <a:pt x="14372" y="9938"/>
                    <a:pt x="15350" y="9977"/>
                  </a:cubicBezTo>
                </a:path>
              </a:pathLst>
            </a:custGeom>
            <a:solidFill>
              <a:srgbClr val="0F2F56"/>
            </a:solidFill>
            <a:ln>
              <a:noFill/>
            </a:ln>
            <a:effectLst/>
          </p:spPr>
          <p:txBody>
            <a:bodyPr lIns="101578" tIns="101578" rIns="101578" bIns="101578" anchor="ctr"/>
            <a:lstStyle/>
            <a:p>
              <a:pPr defTabSz="913765">
                <a:defRPr/>
              </a:pPr>
              <a:endParaRPr lang="es-ES" sz="6600" dirty="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0" name="Shape 1267">
              <a:extLst>
                <a:ext uri="{FF2B5EF4-FFF2-40B4-BE49-F238E27FC236}">
                  <a16:creationId xmlns="" xmlns:a16="http://schemas.microsoft.com/office/drawing/2014/main" id="{F0424E20-213C-4075-ACD1-65F2D1883D2C}"/>
                </a:ext>
              </a:extLst>
            </p:cNvPr>
            <p:cNvSpPr/>
            <p:nvPr/>
          </p:nvSpPr>
          <p:spPr>
            <a:xfrm>
              <a:off x="5138170" y="2872571"/>
              <a:ext cx="1933661" cy="19336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60" h="20660" extrusionOk="0">
                  <a:moveTo>
                    <a:pt x="43" y="9402"/>
                  </a:moveTo>
                  <a:cubicBezTo>
                    <a:pt x="-470" y="15083"/>
                    <a:pt x="3720" y="20105"/>
                    <a:pt x="9402" y="20618"/>
                  </a:cubicBezTo>
                  <a:cubicBezTo>
                    <a:pt x="15083" y="21130"/>
                    <a:pt x="20105" y="16940"/>
                    <a:pt x="20617" y="11258"/>
                  </a:cubicBezTo>
                  <a:cubicBezTo>
                    <a:pt x="21130" y="5576"/>
                    <a:pt x="16939" y="555"/>
                    <a:pt x="11258" y="42"/>
                  </a:cubicBezTo>
                  <a:cubicBezTo>
                    <a:pt x="5576" y="-470"/>
                    <a:pt x="555" y="3720"/>
                    <a:pt x="43" y="9402"/>
                  </a:cubicBezTo>
                  <a:close/>
                </a:path>
              </a:pathLst>
            </a:custGeom>
            <a:noFill/>
            <a:ln w="12700" cap="flat">
              <a:solidFill>
                <a:schemeClr val="tx1"/>
              </a:solidFill>
              <a:miter lim="400000"/>
            </a:ln>
            <a:effectLst/>
          </p:spPr>
          <p:txBody>
            <a:bodyPr wrap="square" lIns="38100" tIns="38100" rIns="38100" bIns="38100" numCol="1" anchor="ctr">
              <a:noAutofit/>
            </a:bodyPr>
            <a:lstStyle/>
            <a:p>
              <a:pPr lvl="0" algn="ctr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+mn-lt"/>
                  <a:ea typeface="+mn-ea"/>
                  <a:cs typeface="+mn-cs"/>
                  <a:sym typeface="Helvetica Light"/>
                </a:defRPr>
              </a:pPr>
              <a:endParaRPr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1" name="Freeform 5">
              <a:extLst>
                <a:ext uri="{FF2B5EF4-FFF2-40B4-BE49-F238E27FC236}">
                  <a16:creationId xmlns="" xmlns:a16="http://schemas.microsoft.com/office/drawing/2014/main" id="{FDAD4422-7A37-42D4-8F76-CCEC1C1258BF}"/>
                </a:ext>
              </a:extLst>
            </p:cNvPr>
            <p:cNvSpPr>
              <a:spLocks noEditPoints="1"/>
            </p:cNvSpPr>
            <p:nvPr/>
          </p:nvSpPr>
          <p:spPr bwMode="auto">
            <a:xfrm flipH="1">
              <a:off x="5733718" y="3467155"/>
              <a:ext cx="730178" cy="719621"/>
            </a:xfrm>
            <a:custGeom>
              <a:avLst/>
              <a:gdLst>
                <a:gd name="T0" fmla="*/ 194 w 998"/>
                <a:gd name="T1" fmla="*/ 196 h 1124"/>
                <a:gd name="T2" fmla="*/ 16 w 998"/>
                <a:gd name="T3" fmla="*/ 329 h 1124"/>
                <a:gd name="T4" fmla="*/ 30 w 998"/>
                <a:gd name="T5" fmla="*/ 558 h 1124"/>
                <a:gd name="T6" fmla="*/ 517 w 998"/>
                <a:gd name="T7" fmla="*/ 646 h 1124"/>
                <a:gd name="T8" fmla="*/ 625 w 998"/>
                <a:gd name="T9" fmla="*/ 919 h 1124"/>
                <a:gd name="T10" fmla="*/ 153 w 998"/>
                <a:gd name="T11" fmla="*/ 915 h 1124"/>
                <a:gd name="T12" fmla="*/ 156 w 998"/>
                <a:gd name="T13" fmla="*/ 1124 h 1124"/>
                <a:gd name="T14" fmla="*/ 663 w 998"/>
                <a:gd name="T15" fmla="*/ 965 h 1124"/>
                <a:gd name="T16" fmla="*/ 863 w 998"/>
                <a:gd name="T17" fmla="*/ 842 h 1124"/>
                <a:gd name="T18" fmla="*/ 709 w 998"/>
                <a:gd name="T19" fmla="*/ 619 h 1124"/>
                <a:gd name="T20" fmla="*/ 883 w 998"/>
                <a:gd name="T21" fmla="*/ 205 h 1124"/>
                <a:gd name="T22" fmla="*/ 950 w 998"/>
                <a:gd name="T23" fmla="*/ 69 h 1124"/>
                <a:gd name="T24" fmla="*/ 635 w 998"/>
                <a:gd name="T25" fmla="*/ 970 h 1124"/>
                <a:gd name="T26" fmla="*/ 848 w 998"/>
                <a:gd name="T27" fmla="*/ 910 h 1124"/>
                <a:gd name="T28" fmla="*/ 637 w 998"/>
                <a:gd name="T29" fmla="*/ 930 h 1124"/>
                <a:gd name="T30" fmla="*/ 503 w 998"/>
                <a:gd name="T31" fmla="*/ 666 h 1124"/>
                <a:gd name="T32" fmla="*/ 860 w 998"/>
                <a:gd name="T33" fmla="*/ 137 h 1124"/>
                <a:gd name="T34" fmla="*/ 198 w 998"/>
                <a:gd name="T35" fmla="*/ 554 h 1124"/>
                <a:gd name="T36" fmla="*/ 326 w 998"/>
                <a:gd name="T37" fmla="*/ 232 h 1124"/>
                <a:gd name="T38" fmla="*/ 518 w 998"/>
                <a:gd name="T39" fmla="*/ 179 h 1124"/>
                <a:gd name="T40" fmla="*/ 728 w 998"/>
                <a:gd name="T41" fmla="*/ 200 h 1124"/>
                <a:gd name="T42" fmla="*/ 160 w 998"/>
                <a:gd name="T43" fmla="*/ 450 h 1124"/>
                <a:gd name="T44" fmla="*/ 310 w 998"/>
                <a:gd name="T45" fmla="*/ 335 h 1124"/>
                <a:gd name="T46" fmla="*/ 370 w 998"/>
                <a:gd name="T47" fmla="*/ 335 h 1124"/>
                <a:gd name="T48" fmla="*/ 476 w 998"/>
                <a:gd name="T49" fmla="*/ 470 h 1124"/>
                <a:gd name="T50" fmla="*/ 636 w 998"/>
                <a:gd name="T51" fmla="*/ 481 h 1124"/>
                <a:gd name="T52" fmla="*/ 542 w 998"/>
                <a:gd name="T53" fmla="*/ 336 h 1124"/>
                <a:gd name="T54" fmla="*/ 475 w 998"/>
                <a:gd name="T55" fmla="*/ 588 h 1124"/>
                <a:gd name="T56" fmla="*/ 547 w 998"/>
                <a:gd name="T57" fmla="*/ 596 h 1124"/>
                <a:gd name="T58" fmla="*/ 661 w 998"/>
                <a:gd name="T59" fmla="*/ 489 h 1124"/>
                <a:gd name="T60" fmla="*/ 688 w 998"/>
                <a:gd name="T61" fmla="*/ 491 h 1124"/>
                <a:gd name="T62" fmla="*/ 751 w 998"/>
                <a:gd name="T63" fmla="*/ 328 h 1124"/>
                <a:gd name="T64" fmla="*/ 732 w 998"/>
                <a:gd name="T65" fmla="*/ 328 h 1124"/>
                <a:gd name="T66" fmla="*/ 631 w 998"/>
                <a:gd name="T67" fmla="*/ 326 h 1124"/>
                <a:gd name="T68" fmla="*/ 569 w 998"/>
                <a:gd name="T69" fmla="*/ 219 h 1124"/>
                <a:gd name="T70" fmla="*/ 478 w 998"/>
                <a:gd name="T71" fmla="*/ 226 h 1124"/>
                <a:gd name="T72" fmla="*/ 314 w 998"/>
                <a:gd name="T73" fmla="*/ 325 h 1124"/>
                <a:gd name="T74" fmla="*/ 262 w 998"/>
                <a:gd name="T75" fmla="*/ 243 h 1124"/>
                <a:gd name="T76" fmla="*/ 145 w 998"/>
                <a:gd name="T77" fmla="*/ 212 h 1124"/>
                <a:gd name="T78" fmla="*/ 85 w 998"/>
                <a:gd name="T79" fmla="*/ 333 h 1124"/>
                <a:gd name="T80" fmla="*/ 103 w 998"/>
                <a:gd name="T81" fmla="*/ 452 h 1124"/>
                <a:gd name="T82" fmla="*/ 160 w 998"/>
                <a:gd name="T83" fmla="*/ 456 h 1124"/>
                <a:gd name="T84" fmla="*/ 297 w 998"/>
                <a:gd name="T85" fmla="*/ 566 h 1124"/>
                <a:gd name="T86" fmla="*/ 398 w 998"/>
                <a:gd name="T87" fmla="*/ 472 h 1124"/>
                <a:gd name="T88" fmla="*/ 499 w 998"/>
                <a:gd name="T89" fmla="*/ 599 h 1124"/>
                <a:gd name="T90" fmla="*/ 649 w 998"/>
                <a:gd name="T91" fmla="*/ 615 h 1124"/>
                <a:gd name="T92" fmla="*/ 727 w 998"/>
                <a:gd name="T93" fmla="*/ 487 h 1124"/>
                <a:gd name="T94" fmla="*/ 635 w 998"/>
                <a:gd name="T95" fmla="*/ 208 h 1124"/>
                <a:gd name="T96" fmla="*/ 479 w 998"/>
                <a:gd name="T97" fmla="*/ 220 h 1124"/>
                <a:gd name="T98" fmla="*/ 210 w 998"/>
                <a:gd name="T99" fmla="*/ 208 h 1124"/>
                <a:gd name="T100" fmla="*/ 65 w 998"/>
                <a:gd name="T101" fmla="*/ 222 h 1124"/>
                <a:gd name="T102" fmla="*/ 50 w 998"/>
                <a:gd name="T103" fmla="*/ 333 h 1124"/>
                <a:gd name="T104" fmla="*/ 49 w 998"/>
                <a:gd name="T105" fmla="*/ 560 h 1124"/>
                <a:gd name="T106" fmla="*/ 148 w 998"/>
                <a:gd name="T107" fmla="*/ 555 h 1124"/>
                <a:gd name="T108" fmla="*/ 200 w 998"/>
                <a:gd name="T109" fmla="*/ 561 h 1124"/>
                <a:gd name="T110" fmla="*/ 321 w 998"/>
                <a:gd name="T111" fmla="*/ 576 h 1124"/>
                <a:gd name="T112" fmla="*/ 375 w 998"/>
                <a:gd name="T113" fmla="*/ 582 h 1124"/>
                <a:gd name="T114" fmla="*/ 670 w 998"/>
                <a:gd name="T115" fmla="*/ 618 h 1124"/>
                <a:gd name="T116" fmla="*/ 793 w 998"/>
                <a:gd name="T117" fmla="*/ 335 h 1124"/>
                <a:gd name="T118" fmla="*/ 850 w 998"/>
                <a:gd name="T119" fmla="*/ 198 h 1124"/>
                <a:gd name="T120" fmla="*/ 875 w 998"/>
                <a:gd name="T121" fmla="*/ 78 h 1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998" h="1124">
                  <a:moveTo>
                    <a:pt x="988" y="15"/>
                  </a:moveTo>
                  <a:cubicBezTo>
                    <a:pt x="979" y="0"/>
                    <a:pt x="962" y="9"/>
                    <a:pt x="956" y="12"/>
                  </a:cubicBezTo>
                  <a:cubicBezTo>
                    <a:pt x="950" y="16"/>
                    <a:pt x="893" y="52"/>
                    <a:pt x="893" y="52"/>
                  </a:cubicBezTo>
                  <a:cubicBezTo>
                    <a:pt x="893" y="52"/>
                    <a:pt x="889" y="51"/>
                    <a:pt x="888" y="53"/>
                  </a:cubicBezTo>
                  <a:cubicBezTo>
                    <a:pt x="887" y="55"/>
                    <a:pt x="889" y="56"/>
                    <a:pt x="889" y="56"/>
                  </a:cubicBezTo>
                  <a:cubicBezTo>
                    <a:pt x="891" y="57"/>
                    <a:pt x="891" y="57"/>
                    <a:pt x="891" y="57"/>
                  </a:cubicBezTo>
                  <a:cubicBezTo>
                    <a:pt x="886" y="60"/>
                    <a:pt x="881" y="64"/>
                    <a:pt x="877" y="67"/>
                  </a:cubicBezTo>
                  <a:cubicBezTo>
                    <a:pt x="874" y="68"/>
                    <a:pt x="872" y="69"/>
                    <a:pt x="871" y="71"/>
                  </a:cubicBezTo>
                  <a:cubicBezTo>
                    <a:pt x="870" y="71"/>
                    <a:pt x="870" y="72"/>
                    <a:pt x="869" y="72"/>
                  </a:cubicBezTo>
                  <a:cubicBezTo>
                    <a:pt x="869" y="72"/>
                    <a:pt x="869" y="72"/>
                    <a:pt x="868" y="73"/>
                  </a:cubicBezTo>
                  <a:cubicBezTo>
                    <a:pt x="868" y="73"/>
                    <a:pt x="868" y="73"/>
                    <a:pt x="868" y="74"/>
                  </a:cubicBezTo>
                  <a:cubicBezTo>
                    <a:pt x="867" y="74"/>
                    <a:pt x="867" y="74"/>
                    <a:pt x="867" y="74"/>
                  </a:cubicBezTo>
                  <a:cubicBezTo>
                    <a:pt x="867" y="74"/>
                    <a:pt x="867" y="74"/>
                    <a:pt x="867" y="75"/>
                  </a:cubicBezTo>
                  <a:cubicBezTo>
                    <a:pt x="866" y="78"/>
                    <a:pt x="860" y="88"/>
                    <a:pt x="852" y="104"/>
                  </a:cubicBezTo>
                  <a:cubicBezTo>
                    <a:pt x="848" y="114"/>
                    <a:pt x="842" y="125"/>
                    <a:pt x="835" y="139"/>
                  </a:cubicBezTo>
                  <a:cubicBezTo>
                    <a:pt x="813" y="141"/>
                    <a:pt x="813" y="141"/>
                    <a:pt x="813" y="141"/>
                  </a:cubicBezTo>
                  <a:cubicBezTo>
                    <a:pt x="813" y="139"/>
                    <a:pt x="813" y="139"/>
                    <a:pt x="813" y="139"/>
                  </a:cubicBezTo>
                  <a:cubicBezTo>
                    <a:pt x="194" y="196"/>
                    <a:pt x="194" y="196"/>
                    <a:pt x="194" y="196"/>
                  </a:cubicBezTo>
                  <a:cubicBezTo>
                    <a:pt x="194" y="197"/>
                    <a:pt x="194" y="197"/>
                    <a:pt x="194" y="197"/>
                  </a:cubicBezTo>
                  <a:cubicBezTo>
                    <a:pt x="52" y="210"/>
                    <a:pt x="52" y="210"/>
                    <a:pt x="52" y="210"/>
                  </a:cubicBezTo>
                  <a:cubicBezTo>
                    <a:pt x="52" y="210"/>
                    <a:pt x="52" y="210"/>
                    <a:pt x="52" y="210"/>
                  </a:cubicBezTo>
                  <a:cubicBezTo>
                    <a:pt x="52" y="208"/>
                    <a:pt x="48" y="208"/>
                    <a:pt x="46" y="208"/>
                  </a:cubicBezTo>
                  <a:cubicBezTo>
                    <a:pt x="43" y="208"/>
                    <a:pt x="43" y="206"/>
                    <a:pt x="41" y="205"/>
                  </a:cubicBezTo>
                  <a:cubicBezTo>
                    <a:pt x="39" y="205"/>
                    <a:pt x="29" y="206"/>
                    <a:pt x="27" y="207"/>
                  </a:cubicBezTo>
                  <a:cubicBezTo>
                    <a:pt x="25" y="207"/>
                    <a:pt x="18" y="207"/>
                    <a:pt x="15" y="207"/>
                  </a:cubicBezTo>
                  <a:cubicBezTo>
                    <a:pt x="11" y="208"/>
                    <a:pt x="8" y="211"/>
                    <a:pt x="8" y="215"/>
                  </a:cubicBezTo>
                  <a:cubicBezTo>
                    <a:pt x="7" y="219"/>
                    <a:pt x="12" y="251"/>
                    <a:pt x="12" y="252"/>
                  </a:cubicBezTo>
                  <a:cubicBezTo>
                    <a:pt x="13" y="252"/>
                    <a:pt x="16" y="252"/>
                    <a:pt x="20" y="252"/>
                  </a:cubicBezTo>
                  <a:cubicBezTo>
                    <a:pt x="20" y="253"/>
                    <a:pt x="20" y="254"/>
                    <a:pt x="20" y="255"/>
                  </a:cubicBezTo>
                  <a:cubicBezTo>
                    <a:pt x="17" y="255"/>
                    <a:pt x="17" y="255"/>
                    <a:pt x="17" y="255"/>
                  </a:cubicBezTo>
                  <a:cubicBezTo>
                    <a:pt x="15" y="255"/>
                    <a:pt x="14" y="257"/>
                    <a:pt x="14" y="259"/>
                  </a:cubicBezTo>
                  <a:cubicBezTo>
                    <a:pt x="14" y="261"/>
                    <a:pt x="16" y="262"/>
                    <a:pt x="17" y="262"/>
                  </a:cubicBezTo>
                  <a:cubicBezTo>
                    <a:pt x="20" y="262"/>
                    <a:pt x="20" y="262"/>
                    <a:pt x="20" y="262"/>
                  </a:cubicBezTo>
                  <a:cubicBezTo>
                    <a:pt x="21" y="278"/>
                    <a:pt x="21" y="300"/>
                    <a:pt x="22" y="326"/>
                  </a:cubicBezTo>
                  <a:cubicBezTo>
                    <a:pt x="19" y="326"/>
                    <a:pt x="19" y="326"/>
                    <a:pt x="19" y="326"/>
                  </a:cubicBezTo>
                  <a:cubicBezTo>
                    <a:pt x="17" y="326"/>
                    <a:pt x="16" y="328"/>
                    <a:pt x="16" y="329"/>
                  </a:cubicBezTo>
                  <a:cubicBezTo>
                    <a:pt x="16" y="331"/>
                    <a:pt x="17" y="333"/>
                    <a:pt x="19" y="333"/>
                  </a:cubicBezTo>
                  <a:cubicBezTo>
                    <a:pt x="22" y="333"/>
                    <a:pt x="22" y="333"/>
                    <a:pt x="22" y="333"/>
                  </a:cubicBezTo>
                  <a:cubicBezTo>
                    <a:pt x="23" y="353"/>
                    <a:pt x="23" y="374"/>
                    <a:pt x="24" y="396"/>
                  </a:cubicBezTo>
                  <a:cubicBezTo>
                    <a:pt x="24" y="411"/>
                    <a:pt x="25" y="426"/>
                    <a:pt x="25" y="441"/>
                  </a:cubicBezTo>
                  <a:cubicBezTo>
                    <a:pt x="22" y="441"/>
                    <a:pt x="22" y="441"/>
                    <a:pt x="22" y="441"/>
                  </a:cubicBezTo>
                  <a:cubicBezTo>
                    <a:pt x="20" y="440"/>
                    <a:pt x="18" y="442"/>
                    <a:pt x="18" y="444"/>
                  </a:cubicBezTo>
                  <a:cubicBezTo>
                    <a:pt x="18" y="445"/>
                    <a:pt x="19" y="447"/>
                    <a:pt x="21" y="447"/>
                  </a:cubicBezTo>
                  <a:cubicBezTo>
                    <a:pt x="25" y="447"/>
                    <a:pt x="25" y="447"/>
                    <a:pt x="25" y="447"/>
                  </a:cubicBezTo>
                  <a:cubicBezTo>
                    <a:pt x="26" y="469"/>
                    <a:pt x="27" y="489"/>
                    <a:pt x="27" y="507"/>
                  </a:cubicBezTo>
                  <a:cubicBezTo>
                    <a:pt x="28" y="517"/>
                    <a:pt x="28" y="526"/>
                    <a:pt x="28" y="534"/>
                  </a:cubicBezTo>
                  <a:cubicBezTo>
                    <a:pt x="26" y="534"/>
                    <a:pt x="26" y="534"/>
                    <a:pt x="26" y="534"/>
                  </a:cubicBezTo>
                  <a:cubicBezTo>
                    <a:pt x="24" y="534"/>
                    <a:pt x="23" y="535"/>
                    <a:pt x="22" y="537"/>
                  </a:cubicBezTo>
                  <a:cubicBezTo>
                    <a:pt x="22" y="538"/>
                    <a:pt x="23" y="540"/>
                    <a:pt x="25" y="540"/>
                  </a:cubicBezTo>
                  <a:cubicBezTo>
                    <a:pt x="29" y="541"/>
                    <a:pt x="29" y="541"/>
                    <a:pt x="29" y="541"/>
                  </a:cubicBezTo>
                  <a:cubicBezTo>
                    <a:pt x="29" y="542"/>
                    <a:pt x="29" y="543"/>
                    <a:pt x="29" y="544"/>
                  </a:cubicBezTo>
                  <a:cubicBezTo>
                    <a:pt x="29" y="548"/>
                    <a:pt x="29" y="552"/>
                    <a:pt x="30" y="554"/>
                  </a:cubicBezTo>
                  <a:cubicBezTo>
                    <a:pt x="30" y="555"/>
                    <a:pt x="30" y="556"/>
                    <a:pt x="30" y="557"/>
                  </a:cubicBezTo>
                  <a:cubicBezTo>
                    <a:pt x="30" y="558"/>
                    <a:pt x="30" y="558"/>
                    <a:pt x="30" y="558"/>
                  </a:cubicBezTo>
                  <a:cubicBezTo>
                    <a:pt x="30" y="558"/>
                    <a:pt x="30" y="559"/>
                    <a:pt x="30" y="559"/>
                  </a:cubicBezTo>
                  <a:cubicBezTo>
                    <a:pt x="30" y="559"/>
                    <a:pt x="30" y="559"/>
                    <a:pt x="31" y="559"/>
                  </a:cubicBezTo>
                  <a:cubicBezTo>
                    <a:pt x="31" y="560"/>
                    <a:pt x="31" y="560"/>
                    <a:pt x="31" y="560"/>
                  </a:cubicBezTo>
                  <a:cubicBezTo>
                    <a:pt x="31" y="560"/>
                    <a:pt x="32" y="560"/>
                    <a:pt x="32" y="560"/>
                  </a:cubicBezTo>
                  <a:cubicBezTo>
                    <a:pt x="32" y="560"/>
                    <a:pt x="33" y="560"/>
                    <a:pt x="34" y="560"/>
                  </a:cubicBezTo>
                  <a:cubicBezTo>
                    <a:pt x="39" y="561"/>
                    <a:pt x="49" y="563"/>
                    <a:pt x="63" y="565"/>
                  </a:cubicBezTo>
                  <a:cubicBezTo>
                    <a:pt x="147" y="577"/>
                    <a:pt x="371" y="605"/>
                    <a:pt x="441" y="614"/>
                  </a:cubicBezTo>
                  <a:cubicBezTo>
                    <a:pt x="442" y="614"/>
                    <a:pt x="442" y="614"/>
                    <a:pt x="442" y="614"/>
                  </a:cubicBezTo>
                  <a:cubicBezTo>
                    <a:pt x="442" y="614"/>
                    <a:pt x="442" y="614"/>
                    <a:pt x="442" y="614"/>
                  </a:cubicBezTo>
                  <a:cubicBezTo>
                    <a:pt x="447" y="615"/>
                    <a:pt x="451" y="616"/>
                    <a:pt x="454" y="616"/>
                  </a:cubicBezTo>
                  <a:cubicBezTo>
                    <a:pt x="456" y="618"/>
                    <a:pt x="457" y="619"/>
                    <a:pt x="457" y="619"/>
                  </a:cubicBezTo>
                  <a:cubicBezTo>
                    <a:pt x="337" y="611"/>
                    <a:pt x="337" y="611"/>
                    <a:pt x="337" y="611"/>
                  </a:cubicBezTo>
                  <a:cubicBezTo>
                    <a:pt x="335" y="611"/>
                    <a:pt x="333" y="612"/>
                    <a:pt x="332" y="615"/>
                  </a:cubicBezTo>
                  <a:cubicBezTo>
                    <a:pt x="332" y="617"/>
                    <a:pt x="334" y="619"/>
                    <a:pt x="336" y="619"/>
                  </a:cubicBezTo>
                  <a:cubicBezTo>
                    <a:pt x="502" y="630"/>
                    <a:pt x="502" y="630"/>
                    <a:pt x="502" y="630"/>
                  </a:cubicBezTo>
                  <a:cubicBezTo>
                    <a:pt x="504" y="634"/>
                    <a:pt x="501" y="641"/>
                    <a:pt x="503" y="643"/>
                  </a:cubicBezTo>
                  <a:cubicBezTo>
                    <a:pt x="503" y="644"/>
                    <a:pt x="510" y="645"/>
                    <a:pt x="520" y="646"/>
                  </a:cubicBezTo>
                  <a:cubicBezTo>
                    <a:pt x="519" y="646"/>
                    <a:pt x="518" y="646"/>
                    <a:pt x="517" y="646"/>
                  </a:cubicBezTo>
                  <a:cubicBezTo>
                    <a:pt x="516" y="646"/>
                    <a:pt x="516" y="646"/>
                    <a:pt x="515" y="646"/>
                  </a:cubicBezTo>
                  <a:cubicBezTo>
                    <a:pt x="510" y="646"/>
                    <a:pt x="507" y="646"/>
                    <a:pt x="503" y="648"/>
                  </a:cubicBezTo>
                  <a:cubicBezTo>
                    <a:pt x="500" y="649"/>
                    <a:pt x="498" y="650"/>
                    <a:pt x="496" y="651"/>
                  </a:cubicBezTo>
                  <a:cubicBezTo>
                    <a:pt x="493" y="654"/>
                    <a:pt x="491" y="657"/>
                    <a:pt x="489" y="660"/>
                  </a:cubicBezTo>
                  <a:cubicBezTo>
                    <a:pt x="488" y="663"/>
                    <a:pt x="487" y="667"/>
                    <a:pt x="487" y="670"/>
                  </a:cubicBezTo>
                  <a:cubicBezTo>
                    <a:pt x="487" y="674"/>
                    <a:pt x="488" y="679"/>
                    <a:pt x="490" y="683"/>
                  </a:cubicBezTo>
                  <a:cubicBezTo>
                    <a:pt x="492" y="687"/>
                    <a:pt x="494" y="690"/>
                    <a:pt x="497" y="693"/>
                  </a:cubicBezTo>
                  <a:cubicBezTo>
                    <a:pt x="498" y="694"/>
                    <a:pt x="499" y="694"/>
                    <a:pt x="501" y="696"/>
                  </a:cubicBezTo>
                  <a:cubicBezTo>
                    <a:pt x="506" y="700"/>
                    <a:pt x="517" y="709"/>
                    <a:pt x="530" y="719"/>
                  </a:cubicBezTo>
                  <a:cubicBezTo>
                    <a:pt x="549" y="735"/>
                    <a:pt x="574" y="755"/>
                    <a:pt x="594" y="772"/>
                  </a:cubicBezTo>
                  <a:cubicBezTo>
                    <a:pt x="604" y="781"/>
                    <a:pt x="613" y="788"/>
                    <a:pt x="619" y="794"/>
                  </a:cubicBezTo>
                  <a:cubicBezTo>
                    <a:pt x="622" y="797"/>
                    <a:pt x="624" y="800"/>
                    <a:pt x="625" y="802"/>
                  </a:cubicBezTo>
                  <a:cubicBezTo>
                    <a:pt x="626" y="802"/>
                    <a:pt x="626" y="802"/>
                    <a:pt x="626" y="803"/>
                  </a:cubicBezTo>
                  <a:cubicBezTo>
                    <a:pt x="626" y="806"/>
                    <a:pt x="626" y="813"/>
                    <a:pt x="626" y="822"/>
                  </a:cubicBezTo>
                  <a:cubicBezTo>
                    <a:pt x="626" y="838"/>
                    <a:pt x="626" y="859"/>
                    <a:pt x="626" y="878"/>
                  </a:cubicBezTo>
                  <a:cubicBezTo>
                    <a:pt x="626" y="887"/>
                    <a:pt x="625" y="895"/>
                    <a:pt x="625" y="902"/>
                  </a:cubicBezTo>
                  <a:cubicBezTo>
                    <a:pt x="625" y="908"/>
                    <a:pt x="625" y="913"/>
                    <a:pt x="625" y="914"/>
                  </a:cubicBezTo>
                  <a:cubicBezTo>
                    <a:pt x="625" y="916"/>
                    <a:pt x="625" y="918"/>
                    <a:pt x="625" y="919"/>
                  </a:cubicBezTo>
                  <a:cubicBezTo>
                    <a:pt x="625" y="920"/>
                    <a:pt x="625" y="922"/>
                    <a:pt x="625" y="922"/>
                  </a:cubicBezTo>
                  <a:cubicBezTo>
                    <a:pt x="624" y="923"/>
                    <a:pt x="624" y="924"/>
                    <a:pt x="624" y="924"/>
                  </a:cubicBezTo>
                  <a:cubicBezTo>
                    <a:pt x="624" y="924"/>
                    <a:pt x="624" y="924"/>
                    <a:pt x="624" y="924"/>
                  </a:cubicBezTo>
                  <a:cubicBezTo>
                    <a:pt x="624" y="924"/>
                    <a:pt x="624" y="924"/>
                    <a:pt x="624" y="924"/>
                  </a:cubicBezTo>
                  <a:cubicBezTo>
                    <a:pt x="622" y="924"/>
                    <a:pt x="621" y="924"/>
                    <a:pt x="618" y="924"/>
                  </a:cubicBezTo>
                  <a:cubicBezTo>
                    <a:pt x="616" y="924"/>
                    <a:pt x="614" y="924"/>
                    <a:pt x="612" y="924"/>
                  </a:cubicBezTo>
                  <a:cubicBezTo>
                    <a:pt x="604" y="924"/>
                    <a:pt x="595" y="924"/>
                    <a:pt x="587" y="924"/>
                  </a:cubicBezTo>
                  <a:cubicBezTo>
                    <a:pt x="580" y="925"/>
                    <a:pt x="574" y="925"/>
                    <a:pt x="574" y="925"/>
                  </a:cubicBezTo>
                  <a:cubicBezTo>
                    <a:pt x="570" y="925"/>
                    <a:pt x="567" y="928"/>
                    <a:pt x="567" y="933"/>
                  </a:cubicBezTo>
                  <a:cubicBezTo>
                    <a:pt x="567" y="935"/>
                    <a:pt x="568" y="936"/>
                    <a:pt x="570" y="938"/>
                  </a:cubicBezTo>
                  <a:cubicBezTo>
                    <a:pt x="337" y="934"/>
                    <a:pt x="337" y="934"/>
                    <a:pt x="337" y="934"/>
                  </a:cubicBezTo>
                  <a:cubicBezTo>
                    <a:pt x="299" y="929"/>
                    <a:pt x="263" y="925"/>
                    <a:pt x="233" y="922"/>
                  </a:cubicBezTo>
                  <a:cubicBezTo>
                    <a:pt x="213" y="920"/>
                    <a:pt x="196" y="918"/>
                    <a:pt x="182" y="917"/>
                  </a:cubicBezTo>
                  <a:cubicBezTo>
                    <a:pt x="176" y="916"/>
                    <a:pt x="170" y="915"/>
                    <a:pt x="166" y="915"/>
                  </a:cubicBezTo>
                  <a:cubicBezTo>
                    <a:pt x="161" y="915"/>
                    <a:pt x="158" y="915"/>
                    <a:pt x="156" y="915"/>
                  </a:cubicBezTo>
                  <a:cubicBezTo>
                    <a:pt x="156" y="915"/>
                    <a:pt x="155" y="915"/>
                    <a:pt x="155" y="915"/>
                  </a:cubicBezTo>
                  <a:cubicBezTo>
                    <a:pt x="155" y="915"/>
                    <a:pt x="154" y="915"/>
                    <a:pt x="154" y="915"/>
                  </a:cubicBezTo>
                  <a:cubicBezTo>
                    <a:pt x="154" y="915"/>
                    <a:pt x="154" y="915"/>
                    <a:pt x="153" y="915"/>
                  </a:cubicBezTo>
                  <a:cubicBezTo>
                    <a:pt x="153" y="915"/>
                    <a:pt x="153" y="915"/>
                    <a:pt x="152" y="916"/>
                  </a:cubicBezTo>
                  <a:cubicBezTo>
                    <a:pt x="151" y="916"/>
                    <a:pt x="150" y="917"/>
                    <a:pt x="149" y="918"/>
                  </a:cubicBezTo>
                  <a:cubicBezTo>
                    <a:pt x="148" y="920"/>
                    <a:pt x="145" y="922"/>
                    <a:pt x="143" y="924"/>
                  </a:cubicBezTo>
                  <a:cubicBezTo>
                    <a:pt x="140" y="926"/>
                    <a:pt x="138" y="929"/>
                    <a:pt x="136" y="931"/>
                  </a:cubicBezTo>
                  <a:cubicBezTo>
                    <a:pt x="20" y="929"/>
                    <a:pt x="20" y="929"/>
                    <a:pt x="20" y="929"/>
                  </a:cubicBezTo>
                  <a:cubicBezTo>
                    <a:pt x="20" y="929"/>
                    <a:pt x="19" y="929"/>
                    <a:pt x="19" y="929"/>
                  </a:cubicBezTo>
                  <a:cubicBezTo>
                    <a:pt x="17" y="927"/>
                    <a:pt x="14" y="926"/>
                    <a:pt x="11" y="926"/>
                  </a:cubicBezTo>
                  <a:cubicBezTo>
                    <a:pt x="5" y="926"/>
                    <a:pt x="0" y="930"/>
                    <a:pt x="0" y="934"/>
                  </a:cubicBezTo>
                  <a:cubicBezTo>
                    <a:pt x="0" y="951"/>
                    <a:pt x="0" y="951"/>
                    <a:pt x="0" y="951"/>
                  </a:cubicBezTo>
                  <a:cubicBezTo>
                    <a:pt x="0" y="956"/>
                    <a:pt x="5" y="960"/>
                    <a:pt x="11" y="960"/>
                  </a:cubicBezTo>
                  <a:cubicBezTo>
                    <a:pt x="15" y="960"/>
                    <a:pt x="18" y="958"/>
                    <a:pt x="20" y="955"/>
                  </a:cubicBezTo>
                  <a:cubicBezTo>
                    <a:pt x="20" y="955"/>
                    <a:pt x="20" y="955"/>
                    <a:pt x="20" y="955"/>
                  </a:cubicBezTo>
                  <a:cubicBezTo>
                    <a:pt x="72" y="956"/>
                    <a:pt x="72" y="956"/>
                    <a:pt x="72" y="956"/>
                  </a:cubicBezTo>
                  <a:cubicBezTo>
                    <a:pt x="73" y="957"/>
                    <a:pt x="73" y="957"/>
                    <a:pt x="74" y="958"/>
                  </a:cubicBezTo>
                  <a:cubicBezTo>
                    <a:pt x="79" y="965"/>
                    <a:pt x="94" y="968"/>
                    <a:pt x="103" y="973"/>
                  </a:cubicBezTo>
                  <a:cubicBezTo>
                    <a:pt x="111" y="977"/>
                    <a:pt x="118" y="1004"/>
                    <a:pt x="121" y="1017"/>
                  </a:cubicBezTo>
                  <a:cubicBezTo>
                    <a:pt x="106" y="1028"/>
                    <a:pt x="97" y="1045"/>
                    <a:pt x="97" y="1065"/>
                  </a:cubicBezTo>
                  <a:cubicBezTo>
                    <a:pt x="97" y="1097"/>
                    <a:pt x="123" y="1124"/>
                    <a:pt x="156" y="1124"/>
                  </a:cubicBezTo>
                  <a:cubicBezTo>
                    <a:pt x="188" y="1124"/>
                    <a:pt x="214" y="1097"/>
                    <a:pt x="214" y="1065"/>
                  </a:cubicBezTo>
                  <a:cubicBezTo>
                    <a:pt x="214" y="1039"/>
                    <a:pt x="197" y="1016"/>
                    <a:pt x="174" y="1009"/>
                  </a:cubicBezTo>
                  <a:cubicBezTo>
                    <a:pt x="165" y="994"/>
                    <a:pt x="153" y="971"/>
                    <a:pt x="151" y="968"/>
                  </a:cubicBezTo>
                  <a:cubicBezTo>
                    <a:pt x="149" y="965"/>
                    <a:pt x="150" y="961"/>
                    <a:pt x="151" y="957"/>
                  </a:cubicBezTo>
                  <a:cubicBezTo>
                    <a:pt x="495" y="963"/>
                    <a:pt x="495" y="963"/>
                    <a:pt x="495" y="963"/>
                  </a:cubicBezTo>
                  <a:cubicBezTo>
                    <a:pt x="530" y="967"/>
                    <a:pt x="561" y="971"/>
                    <a:pt x="586" y="974"/>
                  </a:cubicBezTo>
                  <a:cubicBezTo>
                    <a:pt x="603" y="976"/>
                    <a:pt x="617" y="978"/>
                    <a:pt x="626" y="979"/>
                  </a:cubicBezTo>
                  <a:cubicBezTo>
                    <a:pt x="631" y="980"/>
                    <a:pt x="635" y="980"/>
                    <a:pt x="638" y="981"/>
                  </a:cubicBezTo>
                  <a:cubicBezTo>
                    <a:pt x="639" y="981"/>
                    <a:pt x="641" y="981"/>
                    <a:pt x="641" y="981"/>
                  </a:cubicBezTo>
                  <a:cubicBezTo>
                    <a:pt x="642" y="981"/>
                    <a:pt x="642" y="981"/>
                    <a:pt x="642" y="981"/>
                  </a:cubicBezTo>
                  <a:cubicBezTo>
                    <a:pt x="642" y="981"/>
                    <a:pt x="642" y="981"/>
                    <a:pt x="642" y="981"/>
                  </a:cubicBezTo>
                  <a:cubicBezTo>
                    <a:pt x="643" y="981"/>
                    <a:pt x="643" y="981"/>
                    <a:pt x="643" y="981"/>
                  </a:cubicBezTo>
                  <a:cubicBezTo>
                    <a:pt x="643" y="981"/>
                    <a:pt x="643" y="981"/>
                    <a:pt x="643" y="981"/>
                  </a:cubicBezTo>
                  <a:cubicBezTo>
                    <a:pt x="643" y="982"/>
                    <a:pt x="644" y="982"/>
                    <a:pt x="644" y="982"/>
                  </a:cubicBezTo>
                  <a:cubicBezTo>
                    <a:pt x="645" y="982"/>
                    <a:pt x="646" y="981"/>
                    <a:pt x="647" y="981"/>
                  </a:cubicBezTo>
                  <a:cubicBezTo>
                    <a:pt x="648" y="980"/>
                    <a:pt x="650" y="979"/>
                    <a:pt x="651" y="978"/>
                  </a:cubicBezTo>
                  <a:cubicBezTo>
                    <a:pt x="653" y="977"/>
                    <a:pt x="656" y="974"/>
                    <a:pt x="659" y="971"/>
                  </a:cubicBezTo>
                  <a:cubicBezTo>
                    <a:pt x="660" y="969"/>
                    <a:pt x="661" y="967"/>
                    <a:pt x="663" y="965"/>
                  </a:cubicBezTo>
                  <a:cubicBezTo>
                    <a:pt x="773" y="967"/>
                    <a:pt x="773" y="967"/>
                    <a:pt x="773" y="967"/>
                  </a:cubicBezTo>
                  <a:cubicBezTo>
                    <a:pt x="780" y="973"/>
                    <a:pt x="797" y="987"/>
                    <a:pt x="804" y="995"/>
                  </a:cubicBezTo>
                  <a:cubicBezTo>
                    <a:pt x="811" y="1004"/>
                    <a:pt x="820" y="1019"/>
                    <a:pt x="823" y="1024"/>
                  </a:cubicBezTo>
                  <a:cubicBezTo>
                    <a:pt x="813" y="1034"/>
                    <a:pt x="807" y="1049"/>
                    <a:pt x="807" y="1065"/>
                  </a:cubicBezTo>
                  <a:cubicBezTo>
                    <a:pt x="807" y="1097"/>
                    <a:pt x="833" y="1124"/>
                    <a:pt x="866" y="1124"/>
                  </a:cubicBezTo>
                  <a:cubicBezTo>
                    <a:pt x="898" y="1124"/>
                    <a:pt x="925" y="1097"/>
                    <a:pt x="925" y="1065"/>
                  </a:cubicBezTo>
                  <a:cubicBezTo>
                    <a:pt x="925" y="1034"/>
                    <a:pt x="900" y="1008"/>
                    <a:pt x="870" y="1006"/>
                  </a:cubicBezTo>
                  <a:cubicBezTo>
                    <a:pt x="868" y="1000"/>
                    <a:pt x="866" y="990"/>
                    <a:pt x="867" y="988"/>
                  </a:cubicBezTo>
                  <a:cubicBezTo>
                    <a:pt x="869" y="984"/>
                    <a:pt x="880" y="982"/>
                    <a:pt x="880" y="978"/>
                  </a:cubicBezTo>
                  <a:cubicBezTo>
                    <a:pt x="880" y="973"/>
                    <a:pt x="871" y="973"/>
                    <a:pt x="864" y="973"/>
                  </a:cubicBezTo>
                  <a:cubicBezTo>
                    <a:pt x="857" y="973"/>
                    <a:pt x="852" y="978"/>
                    <a:pt x="852" y="978"/>
                  </a:cubicBezTo>
                  <a:cubicBezTo>
                    <a:pt x="848" y="968"/>
                    <a:pt x="848" y="968"/>
                    <a:pt x="848" y="968"/>
                  </a:cubicBezTo>
                  <a:cubicBezTo>
                    <a:pt x="849" y="968"/>
                    <a:pt x="849" y="968"/>
                    <a:pt x="849" y="968"/>
                  </a:cubicBezTo>
                  <a:cubicBezTo>
                    <a:pt x="851" y="971"/>
                    <a:pt x="853" y="973"/>
                    <a:pt x="856" y="973"/>
                  </a:cubicBezTo>
                  <a:cubicBezTo>
                    <a:pt x="860" y="973"/>
                    <a:pt x="864" y="970"/>
                    <a:pt x="864" y="966"/>
                  </a:cubicBezTo>
                  <a:cubicBezTo>
                    <a:pt x="864" y="966"/>
                    <a:pt x="864" y="964"/>
                    <a:pt x="864" y="961"/>
                  </a:cubicBezTo>
                  <a:cubicBezTo>
                    <a:pt x="864" y="951"/>
                    <a:pt x="863" y="925"/>
                    <a:pt x="863" y="899"/>
                  </a:cubicBezTo>
                  <a:cubicBezTo>
                    <a:pt x="863" y="874"/>
                    <a:pt x="863" y="849"/>
                    <a:pt x="863" y="842"/>
                  </a:cubicBezTo>
                  <a:cubicBezTo>
                    <a:pt x="863" y="841"/>
                    <a:pt x="862" y="840"/>
                    <a:pt x="862" y="839"/>
                  </a:cubicBezTo>
                  <a:cubicBezTo>
                    <a:pt x="862" y="837"/>
                    <a:pt x="861" y="836"/>
                    <a:pt x="860" y="835"/>
                  </a:cubicBezTo>
                  <a:cubicBezTo>
                    <a:pt x="859" y="833"/>
                    <a:pt x="858" y="831"/>
                    <a:pt x="856" y="828"/>
                  </a:cubicBezTo>
                  <a:cubicBezTo>
                    <a:pt x="852" y="824"/>
                    <a:pt x="847" y="819"/>
                    <a:pt x="841" y="813"/>
                  </a:cubicBezTo>
                  <a:cubicBezTo>
                    <a:pt x="832" y="804"/>
                    <a:pt x="820" y="792"/>
                    <a:pt x="806" y="779"/>
                  </a:cubicBezTo>
                  <a:cubicBezTo>
                    <a:pt x="792" y="766"/>
                    <a:pt x="776" y="752"/>
                    <a:pt x="759" y="736"/>
                  </a:cubicBezTo>
                  <a:cubicBezTo>
                    <a:pt x="755" y="731"/>
                    <a:pt x="748" y="725"/>
                    <a:pt x="740" y="718"/>
                  </a:cubicBezTo>
                  <a:cubicBezTo>
                    <a:pt x="729" y="707"/>
                    <a:pt x="714" y="694"/>
                    <a:pt x="701" y="683"/>
                  </a:cubicBezTo>
                  <a:cubicBezTo>
                    <a:pt x="695" y="678"/>
                    <a:pt x="688" y="674"/>
                    <a:pt x="683" y="670"/>
                  </a:cubicBezTo>
                  <a:cubicBezTo>
                    <a:pt x="680" y="668"/>
                    <a:pt x="677" y="666"/>
                    <a:pt x="675" y="665"/>
                  </a:cubicBezTo>
                  <a:cubicBezTo>
                    <a:pt x="673" y="664"/>
                    <a:pt x="671" y="664"/>
                    <a:pt x="670" y="663"/>
                  </a:cubicBezTo>
                  <a:cubicBezTo>
                    <a:pt x="680" y="664"/>
                    <a:pt x="686" y="665"/>
                    <a:pt x="686" y="664"/>
                  </a:cubicBezTo>
                  <a:cubicBezTo>
                    <a:pt x="688" y="662"/>
                    <a:pt x="689" y="646"/>
                    <a:pt x="689" y="643"/>
                  </a:cubicBezTo>
                  <a:cubicBezTo>
                    <a:pt x="689" y="643"/>
                    <a:pt x="689" y="643"/>
                    <a:pt x="689" y="643"/>
                  </a:cubicBezTo>
                  <a:cubicBezTo>
                    <a:pt x="689" y="644"/>
                    <a:pt x="690" y="646"/>
                    <a:pt x="692" y="647"/>
                  </a:cubicBezTo>
                  <a:cubicBezTo>
                    <a:pt x="695" y="648"/>
                    <a:pt x="697" y="646"/>
                    <a:pt x="698" y="644"/>
                  </a:cubicBezTo>
                  <a:cubicBezTo>
                    <a:pt x="706" y="622"/>
                    <a:pt x="706" y="622"/>
                    <a:pt x="706" y="622"/>
                  </a:cubicBezTo>
                  <a:cubicBezTo>
                    <a:pt x="707" y="622"/>
                    <a:pt x="708" y="620"/>
                    <a:pt x="709" y="619"/>
                  </a:cubicBezTo>
                  <a:cubicBezTo>
                    <a:pt x="709" y="618"/>
                    <a:pt x="708" y="617"/>
                    <a:pt x="708" y="616"/>
                  </a:cubicBezTo>
                  <a:cubicBezTo>
                    <a:pt x="749" y="495"/>
                    <a:pt x="749" y="495"/>
                    <a:pt x="749" y="495"/>
                  </a:cubicBezTo>
                  <a:cubicBezTo>
                    <a:pt x="750" y="494"/>
                    <a:pt x="751" y="493"/>
                    <a:pt x="752" y="492"/>
                  </a:cubicBezTo>
                  <a:cubicBezTo>
                    <a:pt x="752" y="491"/>
                    <a:pt x="751" y="490"/>
                    <a:pt x="751" y="489"/>
                  </a:cubicBezTo>
                  <a:cubicBezTo>
                    <a:pt x="803" y="335"/>
                    <a:pt x="803" y="335"/>
                    <a:pt x="803" y="335"/>
                  </a:cubicBezTo>
                  <a:cubicBezTo>
                    <a:pt x="805" y="334"/>
                    <a:pt x="806" y="333"/>
                    <a:pt x="806" y="332"/>
                  </a:cubicBezTo>
                  <a:cubicBezTo>
                    <a:pt x="806" y="331"/>
                    <a:pt x="805" y="330"/>
                    <a:pt x="805" y="330"/>
                  </a:cubicBezTo>
                  <a:cubicBezTo>
                    <a:pt x="843" y="217"/>
                    <a:pt x="843" y="217"/>
                    <a:pt x="843" y="217"/>
                  </a:cubicBezTo>
                  <a:cubicBezTo>
                    <a:pt x="843" y="217"/>
                    <a:pt x="843" y="217"/>
                    <a:pt x="844" y="217"/>
                  </a:cubicBezTo>
                  <a:cubicBezTo>
                    <a:pt x="845" y="217"/>
                    <a:pt x="846" y="217"/>
                    <a:pt x="847" y="218"/>
                  </a:cubicBezTo>
                  <a:cubicBezTo>
                    <a:pt x="848" y="218"/>
                    <a:pt x="848" y="218"/>
                    <a:pt x="849" y="218"/>
                  </a:cubicBezTo>
                  <a:cubicBezTo>
                    <a:pt x="849" y="218"/>
                    <a:pt x="850" y="218"/>
                    <a:pt x="851" y="218"/>
                  </a:cubicBezTo>
                  <a:cubicBezTo>
                    <a:pt x="851" y="218"/>
                    <a:pt x="851" y="218"/>
                    <a:pt x="851" y="218"/>
                  </a:cubicBezTo>
                  <a:cubicBezTo>
                    <a:pt x="852" y="218"/>
                    <a:pt x="852" y="218"/>
                    <a:pt x="853" y="218"/>
                  </a:cubicBezTo>
                  <a:cubicBezTo>
                    <a:pt x="854" y="217"/>
                    <a:pt x="857" y="217"/>
                    <a:pt x="860" y="216"/>
                  </a:cubicBezTo>
                  <a:cubicBezTo>
                    <a:pt x="865" y="214"/>
                    <a:pt x="870" y="212"/>
                    <a:pt x="875" y="210"/>
                  </a:cubicBezTo>
                  <a:cubicBezTo>
                    <a:pt x="877" y="209"/>
                    <a:pt x="879" y="208"/>
                    <a:pt x="881" y="207"/>
                  </a:cubicBezTo>
                  <a:cubicBezTo>
                    <a:pt x="882" y="206"/>
                    <a:pt x="882" y="206"/>
                    <a:pt x="883" y="205"/>
                  </a:cubicBezTo>
                  <a:cubicBezTo>
                    <a:pt x="883" y="205"/>
                    <a:pt x="884" y="204"/>
                    <a:pt x="884" y="204"/>
                  </a:cubicBezTo>
                  <a:cubicBezTo>
                    <a:pt x="884" y="203"/>
                    <a:pt x="885" y="202"/>
                    <a:pt x="885" y="202"/>
                  </a:cubicBezTo>
                  <a:cubicBezTo>
                    <a:pt x="885" y="202"/>
                    <a:pt x="885" y="202"/>
                    <a:pt x="885" y="202"/>
                  </a:cubicBezTo>
                  <a:cubicBezTo>
                    <a:pt x="885" y="201"/>
                    <a:pt x="885" y="201"/>
                    <a:pt x="885" y="200"/>
                  </a:cubicBezTo>
                  <a:cubicBezTo>
                    <a:pt x="887" y="192"/>
                    <a:pt x="894" y="167"/>
                    <a:pt x="901" y="143"/>
                  </a:cubicBezTo>
                  <a:cubicBezTo>
                    <a:pt x="903" y="142"/>
                    <a:pt x="905" y="140"/>
                    <a:pt x="905" y="137"/>
                  </a:cubicBezTo>
                  <a:cubicBezTo>
                    <a:pt x="904" y="136"/>
                    <a:pt x="904" y="136"/>
                    <a:pt x="903" y="135"/>
                  </a:cubicBezTo>
                  <a:cubicBezTo>
                    <a:pt x="907" y="124"/>
                    <a:pt x="910" y="113"/>
                    <a:pt x="912" y="105"/>
                  </a:cubicBezTo>
                  <a:cubicBezTo>
                    <a:pt x="913" y="101"/>
                    <a:pt x="914" y="97"/>
                    <a:pt x="915" y="94"/>
                  </a:cubicBezTo>
                  <a:cubicBezTo>
                    <a:pt x="916" y="93"/>
                    <a:pt x="916" y="92"/>
                    <a:pt x="916" y="91"/>
                  </a:cubicBezTo>
                  <a:cubicBezTo>
                    <a:pt x="916" y="91"/>
                    <a:pt x="916" y="91"/>
                    <a:pt x="916" y="90"/>
                  </a:cubicBezTo>
                  <a:cubicBezTo>
                    <a:pt x="917" y="90"/>
                    <a:pt x="917" y="90"/>
                    <a:pt x="917" y="90"/>
                  </a:cubicBezTo>
                  <a:cubicBezTo>
                    <a:pt x="918" y="89"/>
                    <a:pt x="919" y="89"/>
                    <a:pt x="920" y="87"/>
                  </a:cubicBezTo>
                  <a:cubicBezTo>
                    <a:pt x="925" y="84"/>
                    <a:pt x="934" y="78"/>
                    <a:pt x="941" y="73"/>
                  </a:cubicBezTo>
                  <a:cubicBezTo>
                    <a:pt x="942" y="72"/>
                    <a:pt x="942" y="72"/>
                    <a:pt x="943" y="72"/>
                  </a:cubicBezTo>
                  <a:cubicBezTo>
                    <a:pt x="944" y="72"/>
                    <a:pt x="946" y="73"/>
                    <a:pt x="946" y="73"/>
                  </a:cubicBezTo>
                  <a:cubicBezTo>
                    <a:pt x="947" y="73"/>
                    <a:pt x="950" y="73"/>
                    <a:pt x="951" y="72"/>
                  </a:cubicBezTo>
                  <a:cubicBezTo>
                    <a:pt x="951" y="70"/>
                    <a:pt x="950" y="69"/>
                    <a:pt x="950" y="69"/>
                  </a:cubicBezTo>
                  <a:cubicBezTo>
                    <a:pt x="950" y="69"/>
                    <a:pt x="984" y="43"/>
                    <a:pt x="985" y="42"/>
                  </a:cubicBezTo>
                  <a:cubicBezTo>
                    <a:pt x="987" y="40"/>
                    <a:pt x="998" y="29"/>
                    <a:pt x="988" y="15"/>
                  </a:cubicBezTo>
                  <a:close/>
                  <a:moveTo>
                    <a:pt x="156" y="1094"/>
                  </a:moveTo>
                  <a:cubicBezTo>
                    <a:pt x="140" y="1094"/>
                    <a:pt x="127" y="1081"/>
                    <a:pt x="127" y="1065"/>
                  </a:cubicBezTo>
                  <a:cubicBezTo>
                    <a:pt x="127" y="1049"/>
                    <a:pt x="140" y="1036"/>
                    <a:pt x="156" y="1036"/>
                  </a:cubicBezTo>
                  <a:cubicBezTo>
                    <a:pt x="171" y="1036"/>
                    <a:pt x="184" y="1049"/>
                    <a:pt x="184" y="1065"/>
                  </a:cubicBezTo>
                  <a:cubicBezTo>
                    <a:pt x="184" y="1081"/>
                    <a:pt x="171" y="1094"/>
                    <a:pt x="156" y="1094"/>
                  </a:cubicBezTo>
                  <a:close/>
                  <a:moveTo>
                    <a:pt x="150" y="931"/>
                  </a:moveTo>
                  <a:cubicBezTo>
                    <a:pt x="151" y="930"/>
                    <a:pt x="152" y="929"/>
                    <a:pt x="153" y="927"/>
                  </a:cubicBezTo>
                  <a:cubicBezTo>
                    <a:pt x="155" y="927"/>
                    <a:pt x="155" y="926"/>
                    <a:pt x="156" y="925"/>
                  </a:cubicBezTo>
                  <a:cubicBezTo>
                    <a:pt x="156" y="925"/>
                    <a:pt x="157" y="925"/>
                    <a:pt x="157" y="924"/>
                  </a:cubicBezTo>
                  <a:cubicBezTo>
                    <a:pt x="158" y="924"/>
                    <a:pt x="159" y="924"/>
                    <a:pt x="160" y="925"/>
                  </a:cubicBezTo>
                  <a:cubicBezTo>
                    <a:pt x="166" y="925"/>
                    <a:pt x="179" y="926"/>
                    <a:pt x="195" y="928"/>
                  </a:cubicBezTo>
                  <a:cubicBezTo>
                    <a:pt x="207" y="929"/>
                    <a:pt x="221" y="931"/>
                    <a:pt x="237" y="932"/>
                  </a:cubicBezTo>
                  <a:lnTo>
                    <a:pt x="150" y="931"/>
                  </a:lnTo>
                  <a:close/>
                  <a:moveTo>
                    <a:pt x="646" y="970"/>
                  </a:moveTo>
                  <a:cubicBezTo>
                    <a:pt x="645" y="971"/>
                    <a:pt x="644" y="971"/>
                    <a:pt x="644" y="972"/>
                  </a:cubicBezTo>
                  <a:cubicBezTo>
                    <a:pt x="642" y="971"/>
                    <a:pt x="639" y="971"/>
                    <a:pt x="635" y="970"/>
                  </a:cubicBezTo>
                  <a:cubicBezTo>
                    <a:pt x="625" y="969"/>
                    <a:pt x="609" y="967"/>
                    <a:pt x="587" y="964"/>
                  </a:cubicBezTo>
                  <a:cubicBezTo>
                    <a:pt x="650" y="965"/>
                    <a:pt x="650" y="965"/>
                    <a:pt x="650" y="965"/>
                  </a:cubicBezTo>
                  <a:cubicBezTo>
                    <a:pt x="649" y="967"/>
                    <a:pt x="647" y="969"/>
                    <a:pt x="646" y="970"/>
                  </a:cubicBezTo>
                  <a:close/>
                  <a:moveTo>
                    <a:pt x="894" y="1065"/>
                  </a:moveTo>
                  <a:cubicBezTo>
                    <a:pt x="894" y="1081"/>
                    <a:pt x="882" y="1094"/>
                    <a:pt x="866" y="1094"/>
                  </a:cubicBezTo>
                  <a:cubicBezTo>
                    <a:pt x="850" y="1094"/>
                    <a:pt x="837" y="1081"/>
                    <a:pt x="837" y="1065"/>
                  </a:cubicBezTo>
                  <a:cubicBezTo>
                    <a:pt x="837" y="1049"/>
                    <a:pt x="850" y="1036"/>
                    <a:pt x="866" y="1036"/>
                  </a:cubicBezTo>
                  <a:cubicBezTo>
                    <a:pt x="882" y="1036"/>
                    <a:pt x="894" y="1049"/>
                    <a:pt x="894" y="1065"/>
                  </a:cubicBezTo>
                  <a:close/>
                  <a:moveTo>
                    <a:pt x="674" y="682"/>
                  </a:moveTo>
                  <a:cubicBezTo>
                    <a:pt x="679" y="685"/>
                    <a:pt x="686" y="690"/>
                    <a:pt x="693" y="696"/>
                  </a:cubicBezTo>
                  <a:cubicBezTo>
                    <a:pt x="703" y="704"/>
                    <a:pt x="715" y="714"/>
                    <a:pt x="725" y="723"/>
                  </a:cubicBezTo>
                  <a:cubicBezTo>
                    <a:pt x="735" y="733"/>
                    <a:pt x="744" y="741"/>
                    <a:pt x="749" y="746"/>
                  </a:cubicBezTo>
                  <a:cubicBezTo>
                    <a:pt x="778" y="773"/>
                    <a:pt x="803" y="797"/>
                    <a:pt x="821" y="814"/>
                  </a:cubicBezTo>
                  <a:cubicBezTo>
                    <a:pt x="829" y="822"/>
                    <a:pt x="836" y="829"/>
                    <a:pt x="841" y="834"/>
                  </a:cubicBezTo>
                  <a:cubicBezTo>
                    <a:pt x="836" y="834"/>
                    <a:pt x="832" y="838"/>
                    <a:pt x="832" y="843"/>
                  </a:cubicBezTo>
                  <a:cubicBezTo>
                    <a:pt x="832" y="848"/>
                    <a:pt x="836" y="852"/>
                    <a:pt x="841" y="852"/>
                  </a:cubicBezTo>
                  <a:cubicBezTo>
                    <a:pt x="844" y="852"/>
                    <a:pt x="846" y="850"/>
                    <a:pt x="848" y="848"/>
                  </a:cubicBezTo>
                  <a:cubicBezTo>
                    <a:pt x="848" y="862"/>
                    <a:pt x="848" y="887"/>
                    <a:pt x="848" y="910"/>
                  </a:cubicBezTo>
                  <a:cubicBezTo>
                    <a:pt x="848" y="922"/>
                    <a:pt x="849" y="933"/>
                    <a:pt x="849" y="942"/>
                  </a:cubicBezTo>
                  <a:cubicBezTo>
                    <a:pt x="688" y="940"/>
                    <a:pt x="688" y="940"/>
                    <a:pt x="688" y="940"/>
                  </a:cubicBezTo>
                  <a:cubicBezTo>
                    <a:pt x="693" y="938"/>
                    <a:pt x="696" y="934"/>
                    <a:pt x="696" y="928"/>
                  </a:cubicBezTo>
                  <a:cubicBezTo>
                    <a:pt x="696" y="926"/>
                    <a:pt x="695" y="924"/>
                    <a:pt x="694" y="922"/>
                  </a:cubicBezTo>
                  <a:cubicBezTo>
                    <a:pt x="705" y="907"/>
                    <a:pt x="712" y="895"/>
                    <a:pt x="712" y="895"/>
                  </a:cubicBezTo>
                  <a:cubicBezTo>
                    <a:pt x="714" y="893"/>
                    <a:pt x="713" y="890"/>
                    <a:pt x="711" y="888"/>
                  </a:cubicBezTo>
                  <a:cubicBezTo>
                    <a:pt x="709" y="887"/>
                    <a:pt x="706" y="887"/>
                    <a:pt x="704" y="890"/>
                  </a:cubicBezTo>
                  <a:cubicBezTo>
                    <a:pt x="704" y="890"/>
                    <a:pt x="704" y="890"/>
                    <a:pt x="704" y="890"/>
                  </a:cubicBezTo>
                  <a:cubicBezTo>
                    <a:pt x="702" y="894"/>
                    <a:pt x="695" y="904"/>
                    <a:pt x="686" y="917"/>
                  </a:cubicBezTo>
                  <a:cubicBezTo>
                    <a:pt x="685" y="917"/>
                    <a:pt x="685" y="917"/>
                    <a:pt x="684" y="917"/>
                  </a:cubicBezTo>
                  <a:cubicBezTo>
                    <a:pt x="678" y="917"/>
                    <a:pt x="672" y="922"/>
                    <a:pt x="672" y="928"/>
                  </a:cubicBezTo>
                  <a:cubicBezTo>
                    <a:pt x="672" y="931"/>
                    <a:pt x="673" y="932"/>
                    <a:pt x="674" y="934"/>
                  </a:cubicBezTo>
                  <a:cubicBezTo>
                    <a:pt x="674" y="935"/>
                    <a:pt x="673" y="935"/>
                    <a:pt x="673" y="936"/>
                  </a:cubicBezTo>
                  <a:cubicBezTo>
                    <a:pt x="672" y="937"/>
                    <a:pt x="671" y="938"/>
                    <a:pt x="670" y="939"/>
                  </a:cubicBezTo>
                  <a:cubicBezTo>
                    <a:pt x="628" y="939"/>
                    <a:pt x="628" y="939"/>
                    <a:pt x="628" y="939"/>
                  </a:cubicBezTo>
                  <a:cubicBezTo>
                    <a:pt x="629" y="938"/>
                    <a:pt x="629" y="938"/>
                    <a:pt x="629" y="938"/>
                  </a:cubicBezTo>
                  <a:cubicBezTo>
                    <a:pt x="631" y="938"/>
                    <a:pt x="632" y="937"/>
                    <a:pt x="633" y="936"/>
                  </a:cubicBezTo>
                  <a:cubicBezTo>
                    <a:pt x="635" y="934"/>
                    <a:pt x="636" y="932"/>
                    <a:pt x="637" y="930"/>
                  </a:cubicBezTo>
                  <a:cubicBezTo>
                    <a:pt x="639" y="927"/>
                    <a:pt x="639" y="925"/>
                    <a:pt x="640" y="922"/>
                  </a:cubicBezTo>
                  <a:cubicBezTo>
                    <a:pt x="640" y="919"/>
                    <a:pt x="640" y="916"/>
                    <a:pt x="640" y="914"/>
                  </a:cubicBezTo>
                  <a:cubicBezTo>
                    <a:pt x="640" y="913"/>
                    <a:pt x="640" y="911"/>
                    <a:pt x="640" y="908"/>
                  </a:cubicBezTo>
                  <a:cubicBezTo>
                    <a:pt x="640" y="896"/>
                    <a:pt x="641" y="871"/>
                    <a:pt x="641" y="849"/>
                  </a:cubicBezTo>
                  <a:cubicBezTo>
                    <a:pt x="641" y="838"/>
                    <a:pt x="641" y="827"/>
                    <a:pt x="641" y="818"/>
                  </a:cubicBezTo>
                  <a:cubicBezTo>
                    <a:pt x="641" y="810"/>
                    <a:pt x="641" y="804"/>
                    <a:pt x="641" y="801"/>
                  </a:cubicBezTo>
                  <a:cubicBezTo>
                    <a:pt x="641" y="800"/>
                    <a:pt x="641" y="799"/>
                    <a:pt x="641" y="799"/>
                  </a:cubicBezTo>
                  <a:cubicBezTo>
                    <a:pt x="640" y="797"/>
                    <a:pt x="640" y="796"/>
                    <a:pt x="639" y="795"/>
                  </a:cubicBezTo>
                  <a:cubicBezTo>
                    <a:pt x="638" y="794"/>
                    <a:pt x="637" y="792"/>
                    <a:pt x="636" y="791"/>
                  </a:cubicBezTo>
                  <a:cubicBezTo>
                    <a:pt x="633" y="787"/>
                    <a:pt x="629" y="783"/>
                    <a:pt x="624" y="779"/>
                  </a:cubicBezTo>
                  <a:cubicBezTo>
                    <a:pt x="616" y="771"/>
                    <a:pt x="605" y="762"/>
                    <a:pt x="593" y="752"/>
                  </a:cubicBezTo>
                  <a:cubicBezTo>
                    <a:pt x="575" y="737"/>
                    <a:pt x="555" y="720"/>
                    <a:pt x="539" y="707"/>
                  </a:cubicBezTo>
                  <a:cubicBezTo>
                    <a:pt x="530" y="701"/>
                    <a:pt x="523" y="695"/>
                    <a:pt x="518" y="690"/>
                  </a:cubicBezTo>
                  <a:cubicBezTo>
                    <a:pt x="515" y="688"/>
                    <a:pt x="513" y="686"/>
                    <a:pt x="511" y="685"/>
                  </a:cubicBezTo>
                  <a:cubicBezTo>
                    <a:pt x="509" y="683"/>
                    <a:pt x="508" y="682"/>
                    <a:pt x="507" y="682"/>
                  </a:cubicBezTo>
                  <a:cubicBezTo>
                    <a:pt x="506" y="681"/>
                    <a:pt x="505" y="679"/>
                    <a:pt x="504" y="677"/>
                  </a:cubicBezTo>
                  <a:cubicBezTo>
                    <a:pt x="503" y="674"/>
                    <a:pt x="502" y="672"/>
                    <a:pt x="502" y="670"/>
                  </a:cubicBezTo>
                  <a:cubicBezTo>
                    <a:pt x="502" y="668"/>
                    <a:pt x="502" y="667"/>
                    <a:pt x="503" y="666"/>
                  </a:cubicBezTo>
                  <a:cubicBezTo>
                    <a:pt x="503" y="665"/>
                    <a:pt x="503" y="665"/>
                    <a:pt x="504" y="664"/>
                  </a:cubicBezTo>
                  <a:cubicBezTo>
                    <a:pt x="505" y="663"/>
                    <a:pt x="506" y="663"/>
                    <a:pt x="507" y="662"/>
                  </a:cubicBezTo>
                  <a:cubicBezTo>
                    <a:pt x="509" y="661"/>
                    <a:pt x="511" y="661"/>
                    <a:pt x="515" y="661"/>
                  </a:cubicBezTo>
                  <a:cubicBezTo>
                    <a:pt x="515" y="661"/>
                    <a:pt x="516" y="661"/>
                    <a:pt x="516" y="661"/>
                  </a:cubicBezTo>
                  <a:cubicBezTo>
                    <a:pt x="523" y="661"/>
                    <a:pt x="535" y="662"/>
                    <a:pt x="549" y="663"/>
                  </a:cubicBezTo>
                  <a:cubicBezTo>
                    <a:pt x="570" y="665"/>
                    <a:pt x="595" y="668"/>
                    <a:pt x="617" y="671"/>
                  </a:cubicBezTo>
                  <a:cubicBezTo>
                    <a:pt x="628" y="672"/>
                    <a:pt x="639" y="673"/>
                    <a:pt x="647" y="674"/>
                  </a:cubicBezTo>
                  <a:cubicBezTo>
                    <a:pt x="651" y="675"/>
                    <a:pt x="654" y="676"/>
                    <a:pt x="657" y="676"/>
                  </a:cubicBezTo>
                  <a:cubicBezTo>
                    <a:pt x="660" y="676"/>
                    <a:pt x="663" y="677"/>
                    <a:pt x="664" y="677"/>
                  </a:cubicBezTo>
                  <a:cubicBezTo>
                    <a:pt x="665" y="677"/>
                    <a:pt x="665" y="677"/>
                    <a:pt x="666" y="678"/>
                  </a:cubicBezTo>
                  <a:cubicBezTo>
                    <a:pt x="668" y="679"/>
                    <a:pt x="671" y="680"/>
                    <a:pt x="674" y="682"/>
                  </a:cubicBezTo>
                  <a:close/>
                  <a:moveTo>
                    <a:pt x="855" y="118"/>
                  </a:moveTo>
                  <a:cubicBezTo>
                    <a:pt x="901" y="114"/>
                    <a:pt x="901" y="114"/>
                    <a:pt x="901" y="114"/>
                  </a:cubicBezTo>
                  <a:cubicBezTo>
                    <a:pt x="899" y="120"/>
                    <a:pt x="897" y="126"/>
                    <a:pt x="895" y="133"/>
                  </a:cubicBezTo>
                  <a:cubicBezTo>
                    <a:pt x="870" y="136"/>
                    <a:pt x="870" y="136"/>
                    <a:pt x="870" y="136"/>
                  </a:cubicBezTo>
                  <a:cubicBezTo>
                    <a:pt x="870" y="134"/>
                    <a:pt x="869" y="133"/>
                    <a:pt x="867" y="132"/>
                  </a:cubicBezTo>
                  <a:cubicBezTo>
                    <a:pt x="864" y="131"/>
                    <a:pt x="862" y="133"/>
                    <a:pt x="861" y="135"/>
                  </a:cubicBezTo>
                  <a:cubicBezTo>
                    <a:pt x="860" y="137"/>
                    <a:pt x="860" y="137"/>
                    <a:pt x="860" y="137"/>
                  </a:cubicBezTo>
                  <a:cubicBezTo>
                    <a:pt x="845" y="138"/>
                    <a:pt x="845" y="138"/>
                    <a:pt x="845" y="138"/>
                  </a:cubicBezTo>
                  <a:cubicBezTo>
                    <a:pt x="848" y="131"/>
                    <a:pt x="852" y="124"/>
                    <a:pt x="855" y="118"/>
                  </a:cubicBezTo>
                  <a:close/>
                  <a:moveTo>
                    <a:pt x="841" y="192"/>
                  </a:moveTo>
                  <a:cubicBezTo>
                    <a:pt x="841" y="191"/>
                    <a:pt x="841" y="191"/>
                    <a:pt x="841" y="191"/>
                  </a:cubicBezTo>
                  <a:cubicBezTo>
                    <a:pt x="842" y="189"/>
                    <a:pt x="841" y="187"/>
                    <a:pt x="839" y="186"/>
                  </a:cubicBezTo>
                  <a:cubicBezTo>
                    <a:pt x="837" y="185"/>
                    <a:pt x="834" y="187"/>
                    <a:pt x="833" y="189"/>
                  </a:cubicBezTo>
                  <a:cubicBezTo>
                    <a:pt x="832" y="192"/>
                    <a:pt x="832" y="192"/>
                    <a:pt x="832" y="192"/>
                  </a:cubicBezTo>
                  <a:cubicBezTo>
                    <a:pt x="822" y="193"/>
                    <a:pt x="822" y="193"/>
                    <a:pt x="822" y="193"/>
                  </a:cubicBezTo>
                  <a:cubicBezTo>
                    <a:pt x="833" y="163"/>
                    <a:pt x="833" y="163"/>
                    <a:pt x="833" y="163"/>
                  </a:cubicBezTo>
                  <a:cubicBezTo>
                    <a:pt x="835" y="158"/>
                    <a:pt x="837" y="153"/>
                    <a:pt x="840" y="148"/>
                  </a:cubicBezTo>
                  <a:cubicBezTo>
                    <a:pt x="857" y="147"/>
                    <a:pt x="857" y="147"/>
                    <a:pt x="857" y="147"/>
                  </a:cubicBezTo>
                  <a:cubicBezTo>
                    <a:pt x="841" y="192"/>
                    <a:pt x="841" y="192"/>
                    <a:pt x="841" y="192"/>
                  </a:cubicBezTo>
                  <a:close/>
                  <a:moveTo>
                    <a:pt x="449" y="593"/>
                  </a:moveTo>
                  <a:cubicBezTo>
                    <a:pt x="449" y="591"/>
                    <a:pt x="449" y="591"/>
                    <a:pt x="449" y="591"/>
                  </a:cubicBezTo>
                  <a:cubicBezTo>
                    <a:pt x="470" y="594"/>
                    <a:pt x="470" y="594"/>
                    <a:pt x="470" y="594"/>
                  </a:cubicBezTo>
                  <a:cubicBezTo>
                    <a:pt x="469" y="596"/>
                    <a:pt x="469" y="596"/>
                    <a:pt x="469" y="596"/>
                  </a:cubicBezTo>
                  <a:cubicBezTo>
                    <a:pt x="461" y="595"/>
                    <a:pt x="454" y="594"/>
                    <a:pt x="449" y="593"/>
                  </a:cubicBezTo>
                  <a:close/>
                  <a:moveTo>
                    <a:pt x="198" y="554"/>
                  </a:moveTo>
                  <a:cubicBezTo>
                    <a:pt x="177" y="552"/>
                    <a:pt x="177" y="552"/>
                    <a:pt x="177" y="552"/>
                  </a:cubicBezTo>
                  <a:cubicBezTo>
                    <a:pt x="186" y="458"/>
                    <a:pt x="186" y="458"/>
                    <a:pt x="186" y="458"/>
                  </a:cubicBezTo>
                  <a:cubicBezTo>
                    <a:pt x="209" y="459"/>
                    <a:pt x="209" y="459"/>
                    <a:pt x="209" y="459"/>
                  </a:cubicBezTo>
                  <a:lnTo>
                    <a:pt x="198" y="554"/>
                  </a:lnTo>
                  <a:close/>
                  <a:moveTo>
                    <a:pt x="179" y="208"/>
                  </a:moveTo>
                  <a:cubicBezTo>
                    <a:pt x="195" y="207"/>
                    <a:pt x="195" y="207"/>
                    <a:pt x="195" y="207"/>
                  </a:cubicBezTo>
                  <a:cubicBezTo>
                    <a:pt x="195" y="209"/>
                    <a:pt x="195" y="209"/>
                    <a:pt x="195" y="209"/>
                  </a:cubicBezTo>
                  <a:cubicBezTo>
                    <a:pt x="207" y="208"/>
                    <a:pt x="207" y="208"/>
                    <a:pt x="207" y="208"/>
                  </a:cubicBezTo>
                  <a:cubicBezTo>
                    <a:pt x="203" y="241"/>
                    <a:pt x="203" y="241"/>
                    <a:pt x="203" y="241"/>
                  </a:cubicBezTo>
                  <a:cubicBezTo>
                    <a:pt x="177" y="243"/>
                    <a:pt x="177" y="243"/>
                    <a:pt x="177" y="243"/>
                  </a:cubicBezTo>
                  <a:lnTo>
                    <a:pt x="179" y="208"/>
                  </a:lnTo>
                  <a:close/>
                  <a:moveTo>
                    <a:pt x="268" y="202"/>
                  </a:moveTo>
                  <a:cubicBezTo>
                    <a:pt x="263" y="236"/>
                    <a:pt x="263" y="236"/>
                    <a:pt x="263" y="236"/>
                  </a:cubicBezTo>
                  <a:cubicBezTo>
                    <a:pt x="238" y="238"/>
                    <a:pt x="238" y="238"/>
                    <a:pt x="238" y="238"/>
                  </a:cubicBezTo>
                  <a:cubicBezTo>
                    <a:pt x="242" y="205"/>
                    <a:pt x="242" y="205"/>
                    <a:pt x="242" y="205"/>
                  </a:cubicBezTo>
                  <a:lnTo>
                    <a:pt x="268" y="202"/>
                  </a:lnTo>
                  <a:close/>
                  <a:moveTo>
                    <a:pt x="331" y="197"/>
                  </a:moveTo>
                  <a:cubicBezTo>
                    <a:pt x="326" y="232"/>
                    <a:pt x="326" y="232"/>
                    <a:pt x="326" y="232"/>
                  </a:cubicBezTo>
                  <a:cubicBezTo>
                    <a:pt x="298" y="234"/>
                    <a:pt x="298" y="234"/>
                    <a:pt x="298" y="234"/>
                  </a:cubicBezTo>
                  <a:cubicBezTo>
                    <a:pt x="303" y="199"/>
                    <a:pt x="303" y="199"/>
                    <a:pt x="303" y="199"/>
                  </a:cubicBezTo>
                  <a:lnTo>
                    <a:pt x="331" y="197"/>
                  </a:lnTo>
                  <a:close/>
                  <a:moveTo>
                    <a:pt x="394" y="191"/>
                  </a:moveTo>
                  <a:cubicBezTo>
                    <a:pt x="387" y="227"/>
                    <a:pt x="387" y="227"/>
                    <a:pt x="387" y="227"/>
                  </a:cubicBezTo>
                  <a:cubicBezTo>
                    <a:pt x="359" y="229"/>
                    <a:pt x="359" y="229"/>
                    <a:pt x="359" y="229"/>
                  </a:cubicBezTo>
                  <a:cubicBezTo>
                    <a:pt x="365" y="193"/>
                    <a:pt x="365" y="193"/>
                    <a:pt x="365" y="193"/>
                  </a:cubicBezTo>
                  <a:lnTo>
                    <a:pt x="394" y="191"/>
                  </a:lnTo>
                  <a:close/>
                  <a:moveTo>
                    <a:pt x="456" y="185"/>
                  </a:moveTo>
                  <a:cubicBezTo>
                    <a:pt x="448" y="222"/>
                    <a:pt x="448" y="222"/>
                    <a:pt x="448" y="222"/>
                  </a:cubicBezTo>
                  <a:cubicBezTo>
                    <a:pt x="420" y="224"/>
                    <a:pt x="420" y="224"/>
                    <a:pt x="420" y="224"/>
                  </a:cubicBezTo>
                  <a:cubicBezTo>
                    <a:pt x="427" y="188"/>
                    <a:pt x="427" y="188"/>
                    <a:pt x="427" y="188"/>
                  </a:cubicBezTo>
                  <a:lnTo>
                    <a:pt x="456" y="185"/>
                  </a:lnTo>
                  <a:close/>
                  <a:moveTo>
                    <a:pt x="518" y="179"/>
                  </a:moveTo>
                  <a:cubicBezTo>
                    <a:pt x="509" y="217"/>
                    <a:pt x="509" y="217"/>
                    <a:pt x="509" y="217"/>
                  </a:cubicBezTo>
                  <a:cubicBezTo>
                    <a:pt x="483" y="219"/>
                    <a:pt x="483" y="219"/>
                    <a:pt x="483" y="219"/>
                  </a:cubicBezTo>
                  <a:cubicBezTo>
                    <a:pt x="491" y="182"/>
                    <a:pt x="491" y="182"/>
                    <a:pt x="491" y="182"/>
                  </a:cubicBezTo>
                  <a:lnTo>
                    <a:pt x="518" y="179"/>
                  </a:lnTo>
                  <a:close/>
                  <a:moveTo>
                    <a:pt x="581" y="174"/>
                  </a:moveTo>
                  <a:cubicBezTo>
                    <a:pt x="571" y="213"/>
                    <a:pt x="571" y="213"/>
                    <a:pt x="571" y="213"/>
                  </a:cubicBezTo>
                  <a:cubicBezTo>
                    <a:pt x="543" y="215"/>
                    <a:pt x="543" y="215"/>
                    <a:pt x="543" y="215"/>
                  </a:cubicBezTo>
                  <a:cubicBezTo>
                    <a:pt x="552" y="176"/>
                    <a:pt x="552" y="176"/>
                    <a:pt x="552" y="176"/>
                  </a:cubicBezTo>
                  <a:lnTo>
                    <a:pt x="581" y="174"/>
                  </a:lnTo>
                  <a:close/>
                  <a:moveTo>
                    <a:pt x="643" y="168"/>
                  </a:moveTo>
                  <a:cubicBezTo>
                    <a:pt x="632" y="208"/>
                    <a:pt x="632" y="208"/>
                    <a:pt x="632" y="208"/>
                  </a:cubicBezTo>
                  <a:cubicBezTo>
                    <a:pt x="604" y="210"/>
                    <a:pt x="604" y="210"/>
                    <a:pt x="604" y="210"/>
                  </a:cubicBezTo>
                  <a:cubicBezTo>
                    <a:pt x="614" y="171"/>
                    <a:pt x="614" y="171"/>
                    <a:pt x="614" y="171"/>
                  </a:cubicBezTo>
                  <a:lnTo>
                    <a:pt x="643" y="168"/>
                  </a:lnTo>
                  <a:close/>
                  <a:moveTo>
                    <a:pt x="706" y="162"/>
                  </a:moveTo>
                  <a:cubicBezTo>
                    <a:pt x="693" y="203"/>
                    <a:pt x="693" y="203"/>
                    <a:pt x="693" y="203"/>
                  </a:cubicBezTo>
                  <a:cubicBezTo>
                    <a:pt x="667" y="205"/>
                    <a:pt x="667" y="205"/>
                    <a:pt x="667" y="205"/>
                  </a:cubicBezTo>
                  <a:cubicBezTo>
                    <a:pt x="680" y="165"/>
                    <a:pt x="680" y="165"/>
                    <a:pt x="680" y="165"/>
                  </a:cubicBezTo>
                  <a:lnTo>
                    <a:pt x="706" y="162"/>
                  </a:lnTo>
                  <a:close/>
                  <a:moveTo>
                    <a:pt x="772" y="156"/>
                  </a:moveTo>
                  <a:cubicBezTo>
                    <a:pt x="758" y="198"/>
                    <a:pt x="758" y="198"/>
                    <a:pt x="758" y="198"/>
                  </a:cubicBezTo>
                  <a:cubicBezTo>
                    <a:pt x="728" y="200"/>
                    <a:pt x="728" y="200"/>
                    <a:pt x="728" y="200"/>
                  </a:cubicBezTo>
                  <a:cubicBezTo>
                    <a:pt x="742" y="159"/>
                    <a:pt x="742" y="159"/>
                    <a:pt x="742" y="159"/>
                  </a:cubicBezTo>
                  <a:lnTo>
                    <a:pt x="772" y="156"/>
                  </a:lnTo>
                  <a:close/>
                  <a:moveTo>
                    <a:pt x="141" y="333"/>
                  </a:moveTo>
                  <a:cubicBezTo>
                    <a:pt x="164" y="333"/>
                    <a:pt x="164" y="333"/>
                    <a:pt x="164" y="333"/>
                  </a:cubicBezTo>
                  <a:cubicBezTo>
                    <a:pt x="164" y="334"/>
                    <a:pt x="164" y="334"/>
                    <a:pt x="164" y="334"/>
                  </a:cubicBezTo>
                  <a:cubicBezTo>
                    <a:pt x="166" y="334"/>
                    <a:pt x="166" y="334"/>
                    <a:pt x="166" y="334"/>
                  </a:cubicBezTo>
                  <a:cubicBezTo>
                    <a:pt x="157" y="449"/>
                    <a:pt x="157" y="449"/>
                    <a:pt x="157" y="449"/>
                  </a:cubicBezTo>
                  <a:cubicBezTo>
                    <a:pt x="134" y="448"/>
                    <a:pt x="134" y="448"/>
                    <a:pt x="134" y="448"/>
                  </a:cubicBezTo>
                  <a:lnTo>
                    <a:pt x="141" y="333"/>
                  </a:lnTo>
                  <a:close/>
                  <a:moveTo>
                    <a:pt x="130" y="448"/>
                  </a:moveTo>
                  <a:cubicBezTo>
                    <a:pt x="107" y="446"/>
                    <a:pt x="107" y="446"/>
                    <a:pt x="107" y="446"/>
                  </a:cubicBezTo>
                  <a:cubicBezTo>
                    <a:pt x="112" y="333"/>
                    <a:pt x="112" y="333"/>
                    <a:pt x="112" y="333"/>
                  </a:cubicBezTo>
                  <a:cubicBezTo>
                    <a:pt x="138" y="333"/>
                    <a:pt x="138" y="333"/>
                    <a:pt x="138" y="333"/>
                  </a:cubicBezTo>
                  <a:lnTo>
                    <a:pt x="130" y="448"/>
                  </a:lnTo>
                  <a:close/>
                  <a:moveTo>
                    <a:pt x="169" y="334"/>
                  </a:moveTo>
                  <a:cubicBezTo>
                    <a:pt x="194" y="334"/>
                    <a:pt x="194" y="334"/>
                    <a:pt x="194" y="334"/>
                  </a:cubicBezTo>
                  <a:cubicBezTo>
                    <a:pt x="183" y="451"/>
                    <a:pt x="183" y="451"/>
                    <a:pt x="183" y="451"/>
                  </a:cubicBezTo>
                  <a:cubicBezTo>
                    <a:pt x="160" y="450"/>
                    <a:pt x="160" y="450"/>
                    <a:pt x="160" y="450"/>
                  </a:cubicBezTo>
                  <a:lnTo>
                    <a:pt x="169" y="334"/>
                  </a:lnTo>
                  <a:close/>
                  <a:moveTo>
                    <a:pt x="198" y="334"/>
                  </a:moveTo>
                  <a:cubicBezTo>
                    <a:pt x="223" y="334"/>
                    <a:pt x="223" y="334"/>
                    <a:pt x="223" y="334"/>
                  </a:cubicBezTo>
                  <a:cubicBezTo>
                    <a:pt x="210" y="453"/>
                    <a:pt x="210" y="453"/>
                    <a:pt x="210" y="453"/>
                  </a:cubicBezTo>
                  <a:cubicBezTo>
                    <a:pt x="186" y="451"/>
                    <a:pt x="186" y="451"/>
                    <a:pt x="186" y="451"/>
                  </a:cubicBezTo>
                  <a:lnTo>
                    <a:pt x="198" y="334"/>
                  </a:lnTo>
                  <a:close/>
                  <a:moveTo>
                    <a:pt x="227" y="334"/>
                  </a:moveTo>
                  <a:cubicBezTo>
                    <a:pt x="251" y="334"/>
                    <a:pt x="251" y="334"/>
                    <a:pt x="251" y="334"/>
                  </a:cubicBezTo>
                  <a:cubicBezTo>
                    <a:pt x="235" y="455"/>
                    <a:pt x="235" y="455"/>
                    <a:pt x="235" y="455"/>
                  </a:cubicBezTo>
                  <a:cubicBezTo>
                    <a:pt x="213" y="453"/>
                    <a:pt x="213" y="453"/>
                    <a:pt x="213" y="453"/>
                  </a:cubicBezTo>
                  <a:lnTo>
                    <a:pt x="227" y="334"/>
                  </a:lnTo>
                  <a:close/>
                  <a:moveTo>
                    <a:pt x="254" y="334"/>
                  </a:moveTo>
                  <a:cubicBezTo>
                    <a:pt x="280" y="334"/>
                    <a:pt x="280" y="334"/>
                    <a:pt x="280" y="334"/>
                  </a:cubicBezTo>
                  <a:cubicBezTo>
                    <a:pt x="263" y="456"/>
                    <a:pt x="263" y="456"/>
                    <a:pt x="263" y="456"/>
                  </a:cubicBezTo>
                  <a:cubicBezTo>
                    <a:pt x="239" y="455"/>
                    <a:pt x="239" y="455"/>
                    <a:pt x="239" y="455"/>
                  </a:cubicBezTo>
                  <a:lnTo>
                    <a:pt x="254" y="334"/>
                  </a:lnTo>
                  <a:close/>
                  <a:moveTo>
                    <a:pt x="284" y="334"/>
                  </a:moveTo>
                  <a:cubicBezTo>
                    <a:pt x="310" y="335"/>
                    <a:pt x="310" y="335"/>
                    <a:pt x="310" y="335"/>
                  </a:cubicBezTo>
                  <a:cubicBezTo>
                    <a:pt x="290" y="458"/>
                    <a:pt x="290" y="458"/>
                    <a:pt x="290" y="458"/>
                  </a:cubicBezTo>
                  <a:cubicBezTo>
                    <a:pt x="266" y="457"/>
                    <a:pt x="266" y="457"/>
                    <a:pt x="266" y="457"/>
                  </a:cubicBezTo>
                  <a:lnTo>
                    <a:pt x="284" y="334"/>
                  </a:lnTo>
                  <a:close/>
                  <a:moveTo>
                    <a:pt x="313" y="335"/>
                  </a:moveTo>
                  <a:cubicBezTo>
                    <a:pt x="337" y="335"/>
                    <a:pt x="337" y="335"/>
                    <a:pt x="337" y="335"/>
                  </a:cubicBezTo>
                  <a:cubicBezTo>
                    <a:pt x="316" y="460"/>
                    <a:pt x="316" y="460"/>
                    <a:pt x="316" y="460"/>
                  </a:cubicBezTo>
                  <a:cubicBezTo>
                    <a:pt x="293" y="458"/>
                    <a:pt x="293" y="458"/>
                    <a:pt x="293" y="458"/>
                  </a:cubicBezTo>
                  <a:lnTo>
                    <a:pt x="313" y="335"/>
                  </a:lnTo>
                  <a:close/>
                  <a:moveTo>
                    <a:pt x="341" y="335"/>
                  </a:moveTo>
                  <a:cubicBezTo>
                    <a:pt x="367" y="335"/>
                    <a:pt x="367" y="335"/>
                    <a:pt x="367" y="335"/>
                  </a:cubicBezTo>
                  <a:cubicBezTo>
                    <a:pt x="343" y="462"/>
                    <a:pt x="343" y="462"/>
                    <a:pt x="343" y="462"/>
                  </a:cubicBezTo>
                  <a:cubicBezTo>
                    <a:pt x="319" y="460"/>
                    <a:pt x="319" y="460"/>
                    <a:pt x="319" y="460"/>
                  </a:cubicBezTo>
                  <a:lnTo>
                    <a:pt x="341" y="335"/>
                  </a:lnTo>
                  <a:close/>
                  <a:moveTo>
                    <a:pt x="370" y="335"/>
                  </a:moveTo>
                  <a:cubicBezTo>
                    <a:pt x="395" y="335"/>
                    <a:pt x="395" y="335"/>
                    <a:pt x="395" y="335"/>
                  </a:cubicBezTo>
                  <a:cubicBezTo>
                    <a:pt x="370" y="463"/>
                    <a:pt x="370" y="463"/>
                    <a:pt x="370" y="463"/>
                  </a:cubicBezTo>
                  <a:cubicBezTo>
                    <a:pt x="346" y="462"/>
                    <a:pt x="346" y="462"/>
                    <a:pt x="346" y="462"/>
                  </a:cubicBezTo>
                  <a:lnTo>
                    <a:pt x="370" y="335"/>
                  </a:lnTo>
                  <a:close/>
                  <a:moveTo>
                    <a:pt x="398" y="335"/>
                  </a:moveTo>
                  <a:cubicBezTo>
                    <a:pt x="424" y="335"/>
                    <a:pt x="424" y="335"/>
                    <a:pt x="424" y="335"/>
                  </a:cubicBezTo>
                  <a:cubicBezTo>
                    <a:pt x="396" y="465"/>
                    <a:pt x="396" y="465"/>
                    <a:pt x="396" y="465"/>
                  </a:cubicBezTo>
                  <a:cubicBezTo>
                    <a:pt x="373" y="464"/>
                    <a:pt x="373" y="464"/>
                    <a:pt x="373" y="464"/>
                  </a:cubicBezTo>
                  <a:lnTo>
                    <a:pt x="398" y="335"/>
                  </a:lnTo>
                  <a:close/>
                  <a:moveTo>
                    <a:pt x="427" y="335"/>
                  </a:moveTo>
                  <a:cubicBezTo>
                    <a:pt x="453" y="335"/>
                    <a:pt x="453" y="335"/>
                    <a:pt x="453" y="335"/>
                  </a:cubicBezTo>
                  <a:cubicBezTo>
                    <a:pt x="423" y="467"/>
                    <a:pt x="423" y="467"/>
                    <a:pt x="423" y="467"/>
                  </a:cubicBezTo>
                  <a:cubicBezTo>
                    <a:pt x="399" y="465"/>
                    <a:pt x="399" y="465"/>
                    <a:pt x="399" y="465"/>
                  </a:cubicBezTo>
                  <a:lnTo>
                    <a:pt x="427" y="335"/>
                  </a:lnTo>
                  <a:close/>
                  <a:moveTo>
                    <a:pt x="456" y="335"/>
                  </a:moveTo>
                  <a:cubicBezTo>
                    <a:pt x="482" y="335"/>
                    <a:pt x="482" y="335"/>
                    <a:pt x="482" y="335"/>
                  </a:cubicBezTo>
                  <a:cubicBezTo>
                    <a:pt x="450" y="469"/>
                    <a:pt x="450" y="469"/>
                    <a:pt x="450" y="469"/>
                  </a:cubicBezTo>
                  <a:cubicBezTo>
                    <a:pt x="427" y="467"/>
                    <a:pt x="427" y="467"/>
                    <a:pt x="427" y="467"/>
                  </a:cubicBezTo>
                  <a:lnTo>
                    <a:pt x="456" y="335"/>
                  </a:lnTo>
                  <a:close/>
                  <a:moveTo>
                    <a:pt x="485" y="335"/>
                  </a:moveTo>
                  <a:cubicBezTo>
                    <a:pt x="509" y="335"/>
                    <a:pt x="509" y="335"/>
                    <a:pt x="509" y="335"/>
                  </a:cubicBezTo>
                  <a:cubicBezTo>
                    <a:pt x="476" y="470"/>
                    <a:pt x="476" y="470"/>
                    <a:pt x="476" y="470"/>
                  </a:cubicBezTo>
                  <a:cubicBezTo>
                    <a:pt x="454" y="469"/>
                    <a:pt x="454" y="469"/>
                    <a:pt x="454" y="469"/>
                  </a:cubicBezTo>
                  <a:lnTo>
                    <a:pt x="485" y="335"/>
                  </a:lnTo>
                  <a:close/>
                  <a:moveTo>
                    <a:pt x="663" y="483"/>
                  </a:moveTo>
                  <a:cubicBezTo>
                    <a:pt x="640" y="481"/>
                    <a:pt x="640" y="481"/>
                    <a:pt x="640" y="481"/>
                  </a:cubicBezTo>
                  <a:cubicBezTo>
                    <a:pt x="685" y="336"/>
                    <a:pt x="685" y="336"/>
                    <a:pt x="685" y="336"/>
                  </a:cubicBezTo>
                  <a:cubicBezTo>
                    <a:pt x="712" y="336"/>
                    <a:pt x="712" y="336"/>
                    <a:pt x="712" y="336"/>
                  </a:cubicBezTo>
                  <a:lnTo>
                    <a:pt x="663" y="483"/>
                  </a:lnTo>
                  <a:close/>
                  <a:moveTo>
                    <a:pt x="715" y="336"/>
                  </a:moveTo>
                  <a:cubicBezTo>
                    <a:pt x="732" y="336"/>
                    <a:pt x="732" y="336"/>
                    <a:pt x="732" y="336"/>
                  </a:cubicBezTo>
                  <a:cubicBezTo>
                    <a:pt x="732" y="335"/>
                    <a:pt x="732" y="335"/>
                    <a:pt x="732" y="335"/>
                  </a:cubicBezTo>
                  <a:cubicBezTo>
                    <a:pt x="739" y="335"/>
                    <a:pt x="739" y="335"/>
                    <a:pt x="739" y="335"/>
                  </a:cubicBezTo>
                  <a:cubicBezTo>
                    <a:pt x="715" y="384"/>
                    <a:pt x="690" y="433"/>
                    <a:pt x="669" y="476"/>
                  </a:cubicBezTo>
                  <a:lnTo>
                    <a:pt x="715" y="336"/>
                  </a:lnTo>
                  <a:close/>
                  <a:moveTo>
                    <a:pt x="636" y="481"/>
                  </a:moveTo>
                  <a:cubicBezTo>
                    <a:pt x="613" y="479"/>
                    <a:pt x="613" y="479"/>
                    <a:pt x="613" y="479"/>
                  </a:cubicBezTo>
                  <a:cubicBezTo>
                    <a:pt x="657" y="336"/>
                    <a:pt x="657" y="336"/>
                    <a:pt x="657" y="336"/>
                  </a:cubicBezTo>
                  <a:cubicBezTo>
                    <a:pt x="682" y="336"/>
                    <a:pt x="682" y="336"/>
                    <a:pt x="682" y="336"/>
                  </a:cubicBezTo>
                  <a:lnTo>
                    <a:pt x="636" y="481"/>
                  </a:lnTo>
                  <a:close/>
                  <a:moveTo>
                    <a:pt x="610" y="479"/>
                  </a:moveTo>
                  <a:cubicBezTo>
                    <a:pt x="586" y="478"/>
                    <a:pt x="586" y="478"/>
                    <a:pt x="586" y="478"/>
                  </a:cubicBezTo>
                  <a:cubicBezTo>
                    <a:pt x="628" y="336"/>
                    <a:pt x="628" y="336"/>
                    <a:pt x="628" y="336"/>
                  </a:cubicBezTo>
                  <a:cubicBezTo>
                    <a:pt x="653" y="336"/>
                    <a:pt x="653" y="336"/>
                    <a:pt x="653" y="336"/>
                  </a:cubicBezTo>
                  <a:lnTo>
                    <a:pt x="610" y="479"/>
                  </a:lnTo>
                  <a:close/>
                  <a:moveTo>
                    <a:pt x="582" y="477"/>
                  </a:moveTo>
                  <a:cubicBezTo>
                    <a:pt x="559" y="476"/>
                    <a:pt x="559" y="476"/>
                    <a:pt x="559" y="476"/>
                  </a:cubicBezTo>
                  <a:cubicBezTo>
                    <a:pt x="599" y="336"/>
                    <a:pt x="599" y="336"/>
                    <a:pt x="599" y="336"/>
                  </a:cubicBezTo>
                  <a:cubicBezTo>
                    <a:pt x="625" y="336"/>
                    <a:pt x="625" y="336"/>
                    <a:pt x="625" y="336"/>
                  </a:cubicBezTo>
                  <a:lnTo>
                    <a:pt x="582" y="477"/>
                  </a:lnTo>
                  <a:close/>
                  <a:moveTo>
                    <a:pt x="555" y="476"/>
                  </a:moveTo>
                  <a:cubicBezTo>
                    <a:pt x="532" y="474"/>
                    <a:pt x="532" y="474"/>
                    <a:pt x="532" y="474"/>
                  </a:cubicBezTo>
                  <a:cubicBezTo>
                    <a:pt x="570" y="336"/>
                    <a:pt x="570" y="336"/>
                    <a:pt x="570" y="336"/>
                  </a:cubicBezTo>
                  <a:cubicBezTo>
                    <a:pt x="595" y="336"/>
                    <a:pt x="595" y="336"/>
                    <a:pt x="595" y="336"/>
                  </a:cubicBezTo>
                  <a:lnTo>
                    <a:pt x="555" y="476"/>
                  </a:lnTo>
                  <a:close/>
                  <a:moveTo>
                    <a:pt x="529" y="474"/>
                  </a:moveTo>
                  <a:cubicBezTo>
                    <a:pt x="505" y="472"/>
                    <a:pt x="505" y="472"/>
                    <a:pt x="505" y="472"/>
                  </a:cubicBezTo>
                  <a:cubicBezTo>
                    <a:pt x="542" y="336"/>
                    <a:pt x="542" y="336"/>
                    <a:pt x="542" y="336"/>
                  </a:cubicBezTo>
                  <a:cubicBezTo>
                    <a:pt x="566" y="336"/>
                    <a:pt x="566" y="336"/>
                    <a:pt x="566" y="336"/>
                  </a:cubicBezTo>
                  <a:lnTo>
                    <a:pt x="529" y="474"/>
                  </a:lnTo>
                  <a:close/>
                  <a:moveTo>
                    <a:pt x="502" y="472"/>
                  </a:moveTo>
                  <a:cubicBezTo>
                    <a:pt x="479" y="471"/>
                    <a:pt x="479" y="471"/>
                    <a:pt x="479" y="471"/>
                  </a:cubicBezTo>
                  <a:cubicBezTo>
                    <a:pt x="513" y="335"/>
                    <a:pt x="513" y="335"/>
                    <a:pt x="513" y="335"/>
                  </a:cubicBezTo>
                  <a:cubicBezTo>
                    <a:pt x="538" y="336"/>
                    <a:pt x="538" y="336"/>
                    <a:pt x="538" y="336"/>
                  </a:cubicBezTo>
                  <a:lnTo>
                    <a:pt x="502" y="472"/>
                  </a:lnTo>
                  <a:close/>
                  <a:moveTo>
                    <a:pt x="477" y="477"/>
                  </a:moveTo>
                  <a:cubicBezTo>
                    <a:pt x="500" y="479"/>
                    <a:pt x="500" y="479"/>
                    <a:pt x="500" y="479"/>
                  </a:cubicBezTo>
                  <a:cubicBezTo>
                    <a:pt x="472" y="587"/>
                    <a:pt x="472" y="587"/>
                    <a:pt x="472" y="587"/>
                  </a:cubicBezTo>
                  <a:cubicBezTo>
                    <a:pt x="451" y="585"/>
                    <a:pt x="451" y="585"/>
                    <a:pt x="451" y="585"/>
                  </a:cubicBezTo>
                  <a:lnTo>
                    <a:pt x="477" y="477"/>
                  </a:lnTo>
                  <a:close/>
                  <a:moveTo>
                    <a:pt x="473" y="596"/>
                  </a:moveTo>
                  <a:cubicBezTo>
                    <a:pt x="473" y="594"/>
                    <a:pt x="473" y="594"/>
                    <a:pt x="473" y="594"/>
                  </a:cubicBezTo>
                  <a:cubicBezTo>
                    <a:pt x="496" y="597"/>
                    <a:pt x="496" y="597"/>
                    <a:pt x="496" y="597"/>
                  </a:cubicBezTo>
                  <a:cubicBezTo>
                    <a:pt x="496" y="598"/>
                    <a:pt x="496" y="598"/>
                    <a:pt x="496" y="598"/>
                  </a:cubicBezTo>
                  <a:cubicBezTo>
                    <a:pt x="487" y="597"/>
                    <a:pt x="480" y="597"/>
                    <a:pt x="473" y="596"/>
                  </a:cubicBezTo>
                  <a:close/>
                  <a:moveTo>
                    <a:pt x="475" y="588"/>
                  </a:moveTo>
                  <a:cubicBezTo>
                    <a:pt x="504" y="479"/>
                    <a:pt x="504" y="479"/>
                    <a:pt x="504" y="479"/>
                  </a:cubicBezTo>
                  <a:cubicBezTo>
                    <a:pt x="527" y="480"/>
                    <a:pt x="527" y="480"/>
                    <a:pt x="527" y="480"/>
                  </a:cubicBezTo>
                  <a:cubicBezTo>
                    <a:pt x="498" y="590"/>
                    <a:pt x="498" y="590"/>
                    <a:pt x="498" y="590"/>
                  </a:cubicBezTo>
                  <a:lnTo>
                    <a:pt x="475" y="588"/>
                  </a:lnTo>
                  <a:close/>
                  <a:moveTo>
                    <a:pt x="531" y="481"/>
                  </a:moveTo>
                  <a:cubicBezTo>
                    <a:pt x="553" y="482"/>
                    <a:pt x="553" y="482"/>
                    <a:pt x="553" y="482"/>
                  </a:cubicBezTo>
                  <a:cubicBezTo>
                    <a:pt x="521" y="593"/>
                    <a:pt x="521" y="593"/>
                    <a:pt x="521" y="593"/>
                  </a:cubicBezTo>
                  <a:cubicBezTo>
                    <a:pt x="501" y="591"/>
                    <a:pt x="501" y="591"/>
                    <a:pt x="501" y="591"/>
                  </a:cubicBezTo>
                  <a:lnTo>
                    <a:pt x="531" y="481"/>
                  </a:lnTo>
                  <a:close/>
                  <a:moveTo>
                    <a:pt x="522" y="601"/>
                  </a:moveTo>
                  <a:cubicBezTo>
                    <a:pt x="523" y="600"/>
                    <a:pt x="523" y="600"/>
                    <a:pt x="523" y="600"/>
                  </a:cubicBezTo>
                  <a:cubicBezTo>
                    <a:pt x="545" y="603"/>
                    <a:pt x="545" y="603"/>
                    <a:pt x="545" y="603"/>
                  </a:cubicBezTo>
                  <a:cubicBezTo>
                    <a:pt x="545" y="604"/>
                    <a:pt x="545" y="604"/>
                    <a:pt x="545" y="604"/>
                  </a:cubicBezTo>
                  <a:cubicBezTo>
                    <a:pt x="537" y="603"/>
                    <a:pt x="530" y="602"/>
                    <a:pt x="522" y="601"/>
                  </a:cubicBezTo>
                  <a:close/>
                  <a:moveTo>
                    <a:pt x="525" y="594"/>
                  </a:moveTo>
                  <a:cubicBezTo>
                    <a:pt x="557" y="482"/>
                    <a:pt x="557" y="482"/>
                    <a:pt x="557" y="482"/>
                  </a:cubicBezTo>
                  <a:cubicBezTo>
                    <a:pt x="581" y="484"/>
                    <a:pt x="581" y="484"/>
                    <a:pt x="581" y="484"/>
                  </a:cubicBezTo>
                  <a:cubicBezTo>
                    <a:pt x="547" y="596"/>
                    <a:pt x="547" y="596"/>
                    <a:pt x="547" y="596"/>
                  </a:cubicBezTo>
                  <a:lnTo>
                    <a:pt x="525" y="594"/>
                  </a:lnTo>
                  <a:close/>
                  <a:moveTo>
                    <a:pt x="584" y="484"/>
                  </a:moveTo>
                  <a:cubicBezTo>
                    <a:pt x="608" y="486"/>
                    <a:pt x="608" y="486"/>
                    <a:pt x="608" y="486"/>
                  </a:cubicBezTo>
                  <a:cubicBezTo>
                    <a:pt x="573" y="599"/>
                    <a:pt x="573" y="599"/>
                    <a:pt x="573" y="599"/>
                  </a:cubicBezTo>
                  <a:cubicBezTo>
                    <a:pt x="550" y="597"/>
                    <a:pt x="550" y="597"/>
                    <a:pt x="550" y="597"/>
                  </a:cubicBezTo>
                  <a:lnTo>
                    <a:pt x="584" y="484"/>
                  </a:lnTo>
                  <a:close/>
                  <a:moveTo>
                    <a:pt x="574" y="608"/>
                  </a:moveTo>
                  <a:cubicBezTo>
                    <a:pt x="575" y="606"/>
                    <a:pt x="575" y="606"/>
                    <a:pt x="575" y="606"/>
                  </a:cubicBezTo>
                  <a:cubicBezTo>
                    <a:pt x="596" y="609"/>
                    <a:pt x="596" y="609"/>
                    <a:pt x="596" y="609"/>
                  </a:cubicBezTo>
                  <a:cubicBezTo>
                    <a:pt x="595" y="610"/>
                    <a:pt x="595" y="610"/>
                    <a:pt x="595" y="610"/>
                  </a:cubicBezTo>
                  <a:cubicBezTo>
                    <a:pt x="588" y="609"/>
                    <a:pt x="581" y="608"/>
                    <a:pt x="574" y="608"/>
                  </a:cubicBezTo>
                  <a:close/>
                  <a:moveTo>
                    <a:pt x="577" y="600"/>
                  </a:moveTo>
                  <a:cubicBezTo>
                    <a:pt x="611" y="486"/>
                    <a:pt x="611" y="486"/>
                    <a:pt x="611" y="486"/>
                  </a:cubicBezTo>
                  <a:cubicBezTo>
                    <a:pt x="634" y="487"/>
                    <a:pt x="634" y="487"/>
                    <a:pt x="634" y="487"/>
                  </a:cubicBezTo>
                  <a:cubicBezTo>
                    <a:pt x="598" y="602"/>
                    <a:pt x="598" y="602"/>
                    <a:pt x="598" y="602"/>
                  </a:cubicBezTo>
                  <a:lnTo>
                    <a:pt x="577" y="600"/>
                  </a:lnTo>
                  <a:close/>
                  <a:moveTo>
                    <a:pt x="638" y="488"/>
                  </a:moveTo>
                  <a:cubicBezTo>
                    <a:pt x="661" y="489"/>
                    <a:pt x="661" y="489"/>
                    <a:pt x="661" y="489"/>
                  </a:cubicBezTo>
                  <a:cubicBezTo>
                    <a:pt x="659" y="497"/>
                    <a:pt x="659" y="497"/>
                    <a:pt x="659" y="497"/>
                  </a:cubicBezTo>
                  <a:cubicBezTo>
                    <a:pt x="632" y="552"/>
                    <a:pt x="611" y="593"/>
                    <a:pt x="606" y="603"/>
                  </a:cubicBezTo>
                  <a:cubicBezTo>
                    <a:pt x="601" y="603"/>
                    <a:pt x="601" y="603"/>
                    <a:pt x="601" y="603"/>
                  </a:cubicBezTo>
                  <a:lnTo>
                    <a:pt x="638" y="488"/>
                  </a:lnTo>
                  <a:close/>
                  <a:moveTo>
                    <a:pt x="624" y="587"/>
                  </a:moveTo>
                  <a:cubicBezTo>
                    <a:pt x="628" y="578"/>
                    <a:pt x="633" y="567"/>
                    <a:pt x="640" y="554"/>
                  </a:cubicBezTo>
                  <a:cubicBezTo>
                    <a:pt x="623" y="605"/>
                    <a:pt x="623" y="605"/>
                    <a:pt x="623" y="605"/>
                  </a:cubicBezTo>
                  <a:cubicBezTo>
                    <a:pt x="615" y="604"/>
                    <a:pt x="615" y="604"/>
                    <a:pt x="615" y="604"/>
                  </a:cubicBezTo>
                  <a:cubicBezTo>
                    <a:pt x="617" y="601"/>
                    <a:pt x="620" y="595"/>
                    <a:pt x="624" y="587"/>
                  </a:cubicBezTo>
                  <a:close/>
                  <a:moveTo>
                    <a:pt x="624" y="613"/>
                  </a:moveTo>
                  <a:cubicBezTo>
                    <a:pt x="624" y="612"/>
                    <a:pt x="624" y="612"/>
                    <a:pt x="624" y="612"/>
                  </a:cubicBezTo>
                  <a:cubicBezTo>
                    <a:pt x="645" y="615"/>
                    <a:pt x="645" y="615"/>
                    <a:pt x="645" y="615"/>
                  </a:cubicBezTo>
                  <a:cubicBezTo>
                    <a:pt x="645" y="616"/>
                    <a:pt x="645" y="616"/>
                    <a:pt x="645" y="616"/>
                  </a:cubicBezTo>
                  <a:cubicBezTo>
                    <a:pt x="638" y="615"/>
                    <a:pt x="631" y="614"/>
                    <a:pt x="624" y="613"/>
                  </a:cubicBezTo>
                  <a:close/>
                  <a:moveTo>
                    <a:pt x="626" y="606"/>
                  </a:moveTo>
                  <a:cubicBezTo>
                    <a:pt x="650" y="533"/>
                    <a:pt x="650" y="533"/>
                    <a:pt x="650" y="533"/>
                  </a:cubicBezTo>
                  <a:cubicBezTo>
                    <a:pt x="657" y="520"/>
                    <a:pt x="664" y="505"/>
                    <a:pt x="671" y="490"/>
                  </a:cubicBezTo>
                  <a:cubicBezTo>
                    <a:pt x="688" y="491"/>
                    <a:pt x="688" y="491"/>
                    <a:pt x="688" y="491"/>
                  </a:cubicBezTo>
                  <a:cubicBezTo>
                    <a:pt x="648" y="608"/>
                    <a:pt x="648" y="608"/>
                    <a:pt x="648" y="608"/>
                  </a:cubicBezTo>
                  <a:lnTo>
                    <a:pt x="626" y="606"/>
                  </a:lnTo>
                  <a:close/>
                  <a:moveTo>
                    <a:pt x="675" y="483"/>
                  </a:moveTo>
                  <a:cubicBezTo>
                    <a:pt x="690" y="452"/>
                    <a:pt x="708" y="416"/>
                    <a:pt x="726" y="380"/>
                  </a:cubicBezTo>
                  <a:cubicBezTo>
                    <a:pt x="690" y="484"/>
                    <a:pt x="690" y="484"/>
                    <a:pt x="690" y="484"/>
                  </a:cubicBezTo>
                  <a:lnTo>
                    <a:pt x="675" y="483"/>
                  </a:lnTo>
                  <a:close/>
                  <a:moveTo>
                    <a:pt x="737" y="357"/>
                  </a:moveTo>
                  <a:cubicBezTo>
                    <a:pt x="741" y="349"/>
                    <a:pt x="744" y="342"/>
                    <a:pt x="748" y="335"/>
                  </a:cubicBezTo>
                  <a:cubicBezTo>
                    <a:pt x="768" y="335"/>
                    <a:pt x="768" y="335"/>
                    <a:pt x="768" y="335"/>
                  </a:cubicBezTo>
                  <a:cubicBezTo>
                    <a:pt x="714" y="486"/>
                    <a:pt x="714" y="486"/>
                    <a:pt x="714" y="486"/>
                  </a:cubicBezTo>
                  <a:cubicBezTo>
                    <a:pt x="693" y="485"/>
                    <a:pt x="693" y="485"/>
                    <a:pt x="693" y="485"/>
                  </a:cubicBezTo>
                  <a:lnTo>
                    <a:pt x="737" y="357"/>
                  </a:lnTo>
                  <a:close/>
                  <a:moveTo>
                    <a:pt x="751" y="328"/>
                  </a:moveTo>
                  <a:cubicBezTo>
                    <a:pt x="757" y="317"/>
                    <a:pt x="762" y="306"/>
                    <a:pt x="767" y="295"/>
                  </a:cubicBezTo>
                  <a:cubicBezTo>
                    <a:pt x="784" y="262"/>
                    <a:pt x="800" y="229"/>
                    <a:pt x="814" y="200"/>
                  </a:cubicBezTo>
                  <a:cubicBezTo>
                    <a:pt x="816" y="200"/>
                    <a:pt x="816" y="200"/>
                    <a:pt x="816" y="200"/>
                  </a:cubicBezTo>
                  <a:cubicBezTo>
                    <a:pt x="770" y="328"/>
                    <a:pt x="770" y="328"/>
                    <a:pt x="770" y="328"/>
                  </a:cubicBezTo>
                  <a:lnTo>
                    <a:pt x="751" y="328"/>
                  </a:lnTo>
                  <a:close/>
                  <a:moveTo>
                    <a:pt x="817" y="194"/>
                  </a:moveTo>
                  <a:cubicBezTo>
                    <a:pt x="818" y="192"/>
                    <a:pt x="819" y="190"/>
                    <a:pt x="820" y="188"/>
                  </a:cubicBezTo>
                  <a:cubicBezTo>
                    <a:pt x="818" y="194"/>
                    <a:pt x="818" y="194"/>
                    <a:pt x="818" y="194"/>
                  </a:cubicBezTo>
                  <a:lnTo>
                    <a:pt x="817" y="194"/>
                  </a:lnTo>
                  <a:close/>
                  <a:moveTo>
                    <a:pt x="814" y="152"/>
                  </a:moveTo>
                  <a:cubicBezTo>
                    <a:pt x="814" y="151"/>
                    <a:pt x="814" y="151"/>
                    <a:pt x="814" y="151"/>
                  </a:cubicBezTo>
                  <a:cubicBezTo>
                    <a:pt x="830" y="149"/>
                    <a:pt x="830" y="149"/>
                    <a:pt x="830" y="149"/>
                  </a:cubicBezTo>
                  <a:cubicBezTo>
                    <a:pt x="823" y="163"/>
                    <a:pt x="816" y="178"/>
                    <a:pt x="808" y="194"/>
                  </a:cubicBezTo>
                  <a:cubicBezTo>
                    <a:pt x="792" y="196"/>
                    <a:pt x="792" y="196"/>
                    <a:pt x="792" y="196"/>
                  </a:cubicBezTo>
                  <a:cubicBezTo>
                    <a:pt x="807" y="153"/>
                    <a:pt x="807" y="153"/>
                    <a:pt x="807" y="153"/>
                  </a:cubicBezTo>
                  <a:lnTo>
                    <a:pt x="814" y="152"/>
                  </a:lnTo>
                  <a:close/>
                  <a:moveTo>
                    <a:pt x="804" y="201"/>
                  </a:moveTo>
                  <a:cubicBezTo>
                    <a:pt x="790" y="230"/>
                    <a:pt x="774" y="263"/>
                    <a:pt x="758" y="296"/>
                  </a:cubicBezTo>
                  <a:cubicBezTo>
                    <a:pt x="790" y="202"/>
                    <a:pt x="790" y="202"/>
                    <a:pt x="790" y="202"/>
                  </a:cubicBezTo>
                  <a:lnTo>
                    <a:pt x="804" y="201"/>
                  </a:lnTo>
                  <a:close/>
                  <a:moveTo>
                    <a:pt x="747" y="319"/>
                  </a:moveTo>
                  <a:cubicBezTo>
                    <a:pt x="745" y="322"/>
                    <a:pt x="743" y="325"/>
                    <a:pt x="742" y="328"/>
                  </a:cubicBezTo>
                  <a:cubicBezTo>
                    <a:pt x="732" y="328"/>
                    <a:pt x="732" y="328"/>
                    <a:pt x="732" y="328"/>
                  </a:cubicBezTo>
                  <a:cubicBezTo>
                    <a:pt x="732" y="327"/>
                    <a:pt x="732" y="327"/>
                    <a:pt x="732" y="327"/>
                  </a:cubicBezTo>
                  <a:cubicBezTo>
                    <a:pt x="719" y="326"/>
                    <a:pt x="719" y="326"/>
                    <a:pt x="719" y="326"/>
                  </a:cubicBezTo>
                  <a:cubicBezTo>
                    <a:pt x="759" y="205"/>
                    <a:pt x="759" y="205"/>
                    <a:pt x="759" y="205"/>
                  </a:cubicBezTo>
                  <a:cubicBezTo>
                    <a:pt x="786" y="203"/>
                    <a:pt x="786" y="203"/>
                    <a:pt x="786" y="203"/>
                  </a:cubicBezTo>
                  <a:lnTo>
                    <a:pt x="747" y="319"/>
                  </a:lnTo>
                  <a:close/>
                  <a:moveTo>
                    <a:pt x="755" y="205"/>
                  </a:moveTo>
                  <a:cubicBezTo>
                    <a:pt x="715" y="326"/>
                    <a:pt x="715" y="326"/>
                    <a:pt x="715" y="326"/>
                  </a:cubicBezTo>
                  <a:cubicBezTo>
                    <a:pt x="689" y="326"/>
                    <a:pt x="689" y="326"/>
                    <a:pt x="689" y="326"/>
                  </a:cubicBezTo>
                  <a:cubicBezTo>
                    <a:pt x="726" y="207"/>
                    <a:pt x="726" y="207"/>
                    <a:pt x="726" y="207"/>
                  </a:cubicBezTo>
                  <a:lnTo>
                    <a:pt x="755" y="205"/>
                  </a:lnTo>
                  <a:close/>
                  <a:moveTo>
                    <a:pt x="685" y="326"/>
                  </a:moveTo>
                  <a:cubicBezTo>
                    <a:pt x="660" y="326"/>
                    <a:pt x="660" y="326"/>
                    <a:pt x="660" y="326"/>
                  </a:cubicBezTo>
                  <a:cubicBezTo>
                    <a:pt x="695" y="210"/>
                    <a:pt x="695" y="210"/>
                    <a:pt x="695" y="210"/>
                  </a:cubicBezTo>
                  <a:cubicBezTo>
                    <a:pt x="723" y="208"/>
                    <a:pt x="723" y="208"/>
                    <a:pt x="723" y="208"/>
                  </a:cubicBezTo>
                  <a:lnTo>
                    <a:pt x="685" y="326"/>
                  </a:lnTo>
                  <a:close/>
                  <a:moveTo>
                    <a:pt x="691" y="210"/>
                  </a:moveTo>
                  <a:cubicBezTo>
                    <a:pt x="656" y="326"/>
                    <a:pt x="656" y="326"/>
                    <a:pt x="656" y="326"/>
                  </a:cubicBezTo>
                  <a:cubicBezTo>
                    <a:pt x="631" y="326"/>
                    <a:pt x="631" y="326"/>
                    <a:pt x="631" y="326"/>
                  </a:cubicBezTo>
                  <a:cubicBezTo>
                    <a:pt x="665" y="212"/>
                    <a:pt x="665" y="212"/>
                    <a:pt x="665" y="212"/>
                  </a:cubicBezTo>
                  <a:lnTo>
                    <a:pt x="691" y="210"/>
                  </a:lnTo>
                  <a:close/>
                  <a:moveTo>
                    <a:pt x="628" y="326"/>
                  </a:moveTo>
                  <a:cubicBezTo>
                    <a:pt x="601" y="326"/>
                    <a:pt x="601" y="326"/>
                    <a:pt x="601" y="326"/>
                  </a:cubicBezTo>
                  <a:cubicBezTo>
                    <a:pt x="633" y="214"/>
                    <a:pt x="633" y="214"/>
                    <a:pt x="633" y="214"/>
                  </a:cubicBezTo>
                  <a:cubicBezTo>
                    <a:pt x="662" y="212"/>
                    <a:pt x="662" y="212"/>
                    <a:pt x="662" y="212"/>
                  </a:cubicBezTo>
                  <a:lnTo>
                    <a:pt x="628" y="326"/>
                  </a:lnTo>
                  <a:close/>
                  <a:moveTo>
                    <a:pt x="630" y="215"/>
                  </a:moveTo>
                  <a:cubicBezTo>
                    <a:pt x="598" y="326"/>
                    <a:pt x="598" y="326"/>
                    <a:pt x="598" y="326"/>
                  </a:cubicBezTo>
                  <a:cubicBezTo>
                    <a:pt x="572" y="326"/>
                    <a:pt x="572" y="326"/>
                    <a:pt x="572" y="326"/>
                  </a:cubicBezTo>
                  <a:cubicBezTo>
                    <a:pt x="602" y="217"/>
                    <a:pt x="602" y="217"/>
                    <a:pt x="602" y="217"/>
                  </a:cubicBezTo>
                  <a:lnTo>
                    <a:pt x="630" y="215"/>
                  </a:lnTo>
                  <a:close/>
                  <a:moveTo>
                    <a:pt x="569" y="326"/>
                  </a:moveTo>
                  <a:cubicBezTo>
                    <a:pt x="544" y="326"/>
                    <a:pt x="544" y="326"/>
                    <a:pt x="544" y="326"/>
                  </a:cubicBezTo>
                  <a:cubicBezTo>
                    <a:pt x="573" y="219"/>
                    <a:pt x="573" y="219"/>
                    <a:pt x="573" y="219"/>
                  </a:cubicBezTo>
                  <a:cubicBezTo>
                    <a:pt x="598" y="217"/>
                    <a:pt x="598" y="217"/>
                    <a:pt x="598" y="217"/>
                  </a:cubicBezTo>
                  <a:lnTo>
                    <a:pt x="569" y="326"/>
                  </a:lnTo>
                  <a:close/>
                  <a:moveTo>
                    <a:pt x="569" y="219"/>
                  </a:moveTo>
                  <a:cubicBezTo>
                    <a:pt x="541" y="326"/>
                    <a:pt x="541" y="326"/>
                    <a:pt x="541" y="326"/>
                  </a:cubicBezTo>
                  <a:cubicBezTo>
                    <a:pt x="515" y="326"/>
                    <a:pt x="515" y="326"/>
                    <a:pt x="515" y="326"/>
                  </a:cubicBezTo>
                  <a:cubicBezTo>
                    <a:pt x="541" y="222"/>
                    <a:pt x="541" y="222"/>
                    <a:pt x="541" y="222"/>
                  </a:cubicBezTo>
                  <a:lnTo>
                    <a:pt x="569" y="219"/>
                  </a:lnTo>
                  <a:close/>
                  <a:moveTo>
                    <a:pt x="512" y="326"/>
                  </a:moveTo>
                  <a:cubicBezTo>
                    <a:pt x="487" y="325"/>
                    <a:pt x="487" y="325"/>
                    <a:pt x="487" y="325"/>
                  </a:cubicBezTo>
                  <a:cubicBezTo>
                    <a:pt x="511" y="224"/>
                    <a:pt x="511" y="224"/>
                    <a:pt x="511" y="224"/>
                  </a:cubicBezTo>
                  <a:cubicBezTo>
                    <a:pt x="537" y="222"/>
                    <a:pt x="537" y="222"/>
                    <a:pt x="537" y="222"/>
                  </a:cubicBezTo>
                  <a:lnTo>
                    <a:pt x="512" y="326"/>
                  </a:lnTo>
                  <a:close/>
                  <a:moveTo>
                    <a:pt x="508" y="224"/>
                  </a:moveTo>
                  <a:cubicBezTo>
                    <a:pt x="484" y="325"/>
                    <a:pt x="484" y="325"/>
                    <a:pt x="484" y="325"/>
                  </a:cubicBezTo>
                  <a:cubicBezTo>
                    <a:pt x="459" y="325"/>
                    <a:pt x="459" y="325"/>
                    <a:pt x="459" y="325"/>
                  </a:cubicBezTo>
                  <a:cubicBezTo>
                    <a:pt x="481" y="226"/>
                    <a:pt x="481" y="226"/>
                    <a:pt x="481" y="226"/>
                  </a:cubicBezTo>
                  <a:lnTo>
                    <a:pt x="508" y="224"/>
                  </a:lnTo>
                  <a:close/>
                  <a:moveTo>
                    <a:pt x="455" y="325"/>
                  </a:moveTo>
                  <a:cubicBezTo>
                    <a:pt x="429" y="325"/>
                    <a:pt x="429" y="325"/>
                    <a:pt x="429" y="325"/>
                  </a:cubicBezTo>
                  <a:cubicBezTo>
                    <a:pt x="450" y="229"/>
                    <a:pt x="450" y="229"/>
                    <a:pt x="450" y="229"/>
                  </a:cubicBezTo>
                  <a:cubicBezTo>
                    <a:pt x="478" y="226"/>
                    <a:pt x="478" y="226"/>
                    <a:pt x="478" y="226"/>
                  </a:cubicBezTo>
                  <a:lnTo>
                    <a:pt x="455" y="325"/>
                  </a:lnTo>
                  <a:close/>
                  <a:moveTo>
                    <a:pt x="446" y="229"/>
                  </a:moveTo>
                  <a:cubicBezTo>
                    <a:pt x="426" y="325"/>
                    <a:pt x="426" y="325"/>
                    <a:pt x="426" y="325"/>
                  </a:cubicBezTo>
                  <a:cubicBezTo>
                    <a:pt x="400" y="325"/>
                    <a:pt x="400" y="325"/>
                    <a:pt x="400" y="325"/>
                  </a:cubicBezTo>
                  <a:cubicBezTo>
                    <a:pt x="419" y="231"/>
                    <a:pt x="419" y="231"/>
                    <a:pt x="419" y="231"/>
                  </a:cubicBezTo>
                  <a:lnTo>
                    <a:pt x="446" y="229"/>
                  </a:lnTo>
                  <a:close/>
                  <a:moveTo>
                    <a:pt x="397" y="325"/>
                  </a:moveTo>
                  <a:cubicBezTo>
                    <a:pt x="372" y="325"/>
                    <a:pt x="372" y="325"/>
                    <a:pt x="372" y="325"/>
                  </a:cubicBezTo>
                  <a:cubicBezTo>
                    <a:pt x="389" y="233"/>
                    <a:pt x="389" y="233"/>
                    <a:pt x="389" y="233"/>
                  </a:cubicBezTo>
                  <a:cubicBezTo>
                    <a:pt x="415" y="231"/>
                    <a:pt x="415" y="231"/>
                    <a:pt x="415" y="231"/>
                  </a:cubicBezTo>
                  <a:lnTo>
                    <a:pt x="397" y="325"/>
                  </a:lnTo>
                  <a:close/>
                  <a:moveTo>
                    <a:pt x="386" y="233"/>
                  </a:moveTo>
                  <a:cubicBezTo>
                    <a:pt x="368" y="325"/>
                    <a:pt x="368" y="325"/>
                    <a:pt x="368" y="325"/>
                  </a:cubicBezTo>
                  <a:cubicBezTo>
                    <a:pt x="342" y="325"/>
                    <a:pt x="342" y="325"/>
                    <a:pt x="342" y="325"/>
                  </a:cubicBezTo>
                  <a:cubicBezTo>
                    <a:pt x="358" y="236"/>
                    <a:pt x="358" y="236"/>
                    <a:pt x="358" y="236"/>
                  </a:cubicBezTo>
                  <a:lnTo>
                    <a:pt x="386" y="233"/>
                  </a:lnTo>
                  <a:close/>
                  <a:moveTo>
                    <a:pt x="339" y="325"/>
                  </a:moveTo>
                  <a:cubicBezTo>
                    <a:pt x="314" y="325"/>
                    <a:pt x="314" y="325"/>
                    <a:pt x="314" y="325"/>
                  </a:cubicBezTo>
                  <a:cubicBezTo>
                    <a:pt x="328" y="238"/>
                    <a:pt x="328" y="238"/>
                    <a:pt x="328" y="238"/>
                  </a:cubicBezTo>
                  <a:cubicBezTo>
                    <a:pt x="354" y="236"/>
                    <a:pt x="354" y="236"/>
                    <a:pt x="354" y="236"/>
                  </a:cubicBezTo>
                  <a:lnTo>
                    <a:pt x="339" y="325"/>
                  </a:lnTo>
                  <a:close/>
                  <a:moveTo>
                    <a:pt x="325" y="238"/>
                  </a:moveTo>
                  <a:cubicBezTo>
                    <a:pt x="311" y="325"/>
                    <a:pt x="311" y="325"/>
                    <a:pt x="311" y="325"/>
                  </a:cubicBezTo>
                  <a:cubicBezTo>
                    <a:pt x="285" y="325"/>
                    <a:pt x="285" y="325"/>
                    <a:pt x="285" y="325"/>
                  </a:cubicBezTo>
                  <a:cubicBezTo>
                    <a:pt x="297" y="240"/>
                    <a:pt x="297" y="240"/>
                    <a:pt x="297" y="240"/>
                  </a:cubicBezTo>
                  <a:lnTo>
                    <a:pt x="325" y="238"/>
                  </a:lnTo>
                  <a:close/>
                  <a:moveTo>
                    <a:pt x="282" y="325"/>
                  </a:moveTo>
                  <a:cubicBezTo>
                    <a:pt x="255" y="324"/>
                    <a:pt x="255" y="324"/>
                    <a:pt x="255" y="324"/>
                  </a:cubicBezTo>
                  <a:cubicBezTo>
                    <a:pt x="266" y="243"/>
                    <a:pt x="266" y="243"/>
                    <a:pt x="266" y="243"/>
                  </a:cubicBezTo>
                  <a:cubicBezTo>
                    <a:pt x="294" y="241"/>
                    <a:pt x="294" y="241"/>
                    <a:pt x="294" y="241"/>
                  </a:cubicBezTo>
                  <a:lnTo>
                    <a:pt x="282" y="325"/>
                  </a:lnTo>
                  <a:close/>
                  <a:moveTo>
                    <a:pt x="262" y="243"/>
                  </a:moveTo>
                  <a:cubicBezTo>
                    <a:pt x="252" y="324"/>
                    <a:pt x="252" y="324"/>
                    <a:pt x="252" y="324"/>
                  </a:cubicBezTo>
                  <a:cubicBezTo>
                    <a:pt x="228" y="324"/>
                    <a:pt x="228" y="324"/>
                    <a:pt x="228" y="324"/>
                  </a:cubicBezTo>
                  <a:cubicBezTo>
                    <a:pt x="237" y="245"/>
                    <a:pt x="237" y="245"/>
                    <a:pt x="237" y="245"/>
                  </a:cubicBezTo>
                  <a:lnTo>
                    <a:pt x="262" y="243"/>
                  </a:lnTo>
                  <a:close/>
                  <a:moveTo>
                    <a:pt x="224" y="324"/>
                  </a:moveTo>
                  <a:cubicBezTo>
                    <a:pt x="199" y="324"/>
                    <a:pt x="199" y="324"/>
                    <a:pt x="199" y="324"/>
                  </a:cubicBezTo>
                  <a:cubicBezTo>
                    <a:pt x="206" y="247"/>
                    <a:pt x="206" y="247"/>
                    <a:pt x="206" y="247"/>
                  </a:cubicBezTo>
                  <a:cubicBezTo>
                    <a:pt x="234" y="245"/>
                    <a:pt x="234" y="245"/>
                    <a:pt x="234" y="245"/>
                  </a:cubicBezTo>
                  <a:lnTo>
                    <a:pt x="224" y="324"/>
                  </a:lnTo>
                  <a:close/>
                  <a:moveTo>
                    <a:pt x="203" y="248"/>
                  </a:moveTo>
                  <a:cubicBezTo>
                    <a:pt x="195" y="324"/>
                    <a:pt x="195" y="324"/>
                    <a:pt x="195" y="324"/>
                  </a:cubicBezTo>
                  <a:cubicBezTo>
                    <a:pt x="170" y="324"/>
                    <a:pt x="170" y="324"/>
                    <a:pt x="170" y="324"/>
                  </a:cubicBezTo>
                  <a:cubicBezTo>
                    <a:pt x="176" y="250"/>
                    <a:pt x="176" y="250"/>
                    <a:pt x="176" y="250"/>
                  </a:cubicBezTo>
                  <a:lnTo>
                    <a:pt x="203" y="248"/>
                  </a:lnTo>
                  <a:close/>
                  <a:moveTo>
                    <a:pt x="167" y="324"/>
                  </a:moveTo>
                  <a:cubicBezTo>
                    <a:pt x="164" y="324"/>
                    <a:pt x="164" y="324"/>
                    <a:pt x="164" y="324"/>
                  </a:cubicBezTo>
                  <a:cubicBezTo>
                    <a:pt x="164" y="327"/>
                    <a:pt x="164" y="327"/>
                    <a:pt x="164" y="327"/>
                  </a:cubicBezTo>
                  <a:cubicBezTo>
                    <a:pt x="141" y="327"/>
                    <a:pt x="141" y="327"/>
                    <a:pt x="141" y="327"/>
                  </a:cubicBezTo>
                  <a:cubicBezTo>
                    <a:pt x="146" y="252"/>
                    <a:pt x="146" y="252"/>
                    <a:pt x="146" y="252"/>
                  </a:cubicBezTo>
                  <a:cubicBezTo>
                    <a:pt x="173" y="250"/>
                    <a:pt x="173" y="250"/>
                    <a:pt x="173" y="250"/>
                  </a:cubicBezTo>
                  <a:lnTo>
                    <a:pt x="167" y="324"/>
                  </a:lnTo>
                  <a:close/>
                  <a:moveTo>
                    <a:pt x="145" y="212"/>
                  </a:moveTo>
                  <a:cubicBezTo>
                    <a:pt x="143" y="246"/>
                    <a:pt x="143" y="246"/>
                    <a:pt x="143" y="246"/>
                  </a:cubicBezTo>
                  <a:cubicBezTo>
                    <a:pt x="116" y="248"/>
                    <a:pt x="116" y="248"/>
                    <a:pt x="116" y="248"/>
                  </a:cubicBezTo>
                  <a:cubicBezTo>
                    <a:pt x="118" y="214"/>
                    <a:pt x="118" y="214"/>
                    <a:pt x="118" y="214"/>
                  </a:cubicBezTo>
                  <a:lnTo>
                    <a:pt x="145" y="212"/>
                  </a:lnTo>
                  <a:close/>
                  <a:moveTo>
                    <a:pt x="143" y="252"/>
                  </a:moveTo>
                  <a:cubicBezTo>
                    <a:pt x="138" y="327"/>
                    <a:pt x="138" y="327"/>
                    <a:pt x="138" y="327"/>
                  </a:cubicBezTo>
                  <a:cubicBezTo>
                    <a:pt x="113" y="326"/>
                    <a:pt x="113" y="326"/>
                    <a:pt x="113" y="326"/>
                  </a:cubicBezTo>
                  <a:cubicBezTo>
                    <a:pt x="116" y="254"/>
                    <a:pt x="116" y="254"/>
                    <a:pt x="116" y="254"/>
                  </a:cubicBezTo>
                  <a:lnTo>
                    <a:pt x="143" y="252"/>
                  </a:lnTo>
                  <a:close/>
                  <a:moveTo>
                    <a:pt x="109" y="326"/>
                  </a:moveTo>
                  <a:cubicBezTo>
                    <a:pt x="85" y="326"/>
                    <a:pt x="85" y="326"/>
                    <a:pt x="85" y="326"/>
                  </a:cubicBezTo>
                  <a:cubicBezTo>
                    <a:pt x="87" y="256"/>
                    <a:pt x="87" y="256"/>
                    <a:pt x="87" y="256"/>
                  </a:cubicBezTo>
                  <a:cubicBezTo>
                    <a:pt x="113" y="254"/>
                    <a:pt x="113" y="254"/>
                    <a:pt x="113" y="254"/>
                  </a:cubicBezTo>
                  <a:lnTo>
                    <a:pt x="109" y="326"/>
                  </a:lnTo>
                  <a:close/>
                  <a:moveTo>
                    <a:pt x="109" y="333"/>
                  </a:moveTo>
                  <a:cubicBezTo>
                    <a:pt x="103" y="446"/>
                    <a:pt x="103" y="446"/>
                    <a:pt x="103" y="446"/>
                  </a:cubicBezTo>
                  <a:cubicBezTo>
                    <a:pt x="81" y="444"/>
                    <a:pt x="81" y="444"/>
                    <a:pt x="81" y="444"/>
                  </a:cubicBezTo>
                  <a:cubicBezTo>
                    <a:pt x="85" y="333"/>
                    <a:pt x="85" y="333"/>
                    <a:pt x="85" y="333"/>
                  </a:cubicBezTo>
                  <a:lnTo>
                    <a:pt x="109" y="333"/>
                  </a:lnTo>
                  <a:close/>
                  <a:moveTo>
                    <a:pt x="82" y="326"/>
                  </a:moveTo>
                  <a:cubicBezTo>
                    <a:pt x="53" y="326"/>
                    <a:pt x="53" y="326"/>
                    <a:pt x="53" y="326"/>
                  </a:cubicBezTo>
                  <a:cubicBezTo>
                    <a:pt x="53" y="259"/>
                    <a:pt x="53" y="259"/>
                    <a:pt x="53" y="259"/>
                  </a:cubicBezTo>
                  <a:cubicBezTo>
                    <a:pt x="84" y="257"/>
                    <a:pt x="84" y="257"/>
                    <a:pt x="84" y="257"/>
                  </a:cubicBezTo>
                  <a:lnTo>
                    <a:pt x="82" y="326"/>
                  </a:lnTo>
                  <a:close/>
                  <a:moveTo>
                    <a:pt x="54" y="443"/>
                  </a:moveTo>
                  <a:cubicBezTo>
                    <a:pt x="53" y="333"/>
                    <a:pt x="53" y="333"/>
                    <a:pt x="53" y="333"/>
                  </a:cubicBezTo>
                  <a:cubicBezTo>
                    <a:pt x="82" y="333"/>
                    <a:pt x="82" y="333"/>
                    <a:pt x="82" y="333"/>
                  </a:cubicBezTo>
                  <a:cubicBezTo>
                    <a:pt x="78" y="444"/>
                    <a:pt x="78" y="444"/>
                    <a:pt x="78" y="444"/>
                  </a:cubicBezTo>
                  <a:lnTo>
                    <a:pt x="54" y="443"/>
                  </a:lnTo>
                  <a:close/>
                  <a:moveTo>
                    <a:pt x="78" y="451"/>
                  </a:moveTo>
                  <a:cubicBezTo>
                    <a:pt x="75" y="540"/>
                    <a:pt x="75" y="540"/>
                    <a:pt x="75" y="540"/>
                  </a:cubicBezTo>
                  <a:cubicBezTo>
                    <a:pt x="55" y="537"/>
                    <a:pt x="55" y="537"/>
                    <a:pt x="55" y="537"/>
                  </a:cubicBezTo>
                  <a:cubicBezTo>
                    <a:pt x="54" y="449"/>
                    <a:pt x="54" y="449"/>
                    <a:pt x="54" y="449"/>
                  </a:cubicBezTo>
                  <a:lnTo>
                    <a:pt x="78" y="451"/>
                  </a:lnTo>
                  <a:close/>
                  <a:moveTo>
                    <a:pt x="81" y="451"/>
                  </a:moveTo>
                  <a:cubicBezTo>
                    <a:pt x="103" y="452"/>
                    <a:pt x="103" y="452"/>
                    <a:pt x="103" y="452"/>
                  </a:cubicBezTo>
                  <a:cubicBezTo>
                    <a:pt x="99" y="542"/>
                    <a:pt x="99" y="542"/>
                    <a:pt x="99" y="542"/>
                  </a:cubicBezTo>
                  <a:cubicBezTo>
                    <a:pt x="78" y="540"/>
                    <a:pt x="78" y="540"/>
                    <a:pt x="78" y="540"/>
                  </a:cubicBezTo>
                  <a:lnTo>
                    <a:pt x="81" y="451"/>
                  </a:lnTo>
                  <a:close/>
                  <a:moveTo>
                    <a:pt x="106" y="453"/>
                  </a:moveTo>
                  <a:cubicBezTo>
                    <a:pt x="130" y="454"/>
                    <a:pt x="130" y="454"/>
                    <a:pt x="130" y="454"/>
                  </a:cubicBezTo>
                  <a:cubicBezTo>
                    <a:pt x="124" y="546"/>
                    <a:pt x="124" y="546"/>
                    <a:pt x="124" y="546"/>
                  </a:cubicBezTo>
                  <a:cubicBezTo>
                    <a:pt x="102" y="543"/>
                    <a:pt x="102" y="543"/>
                    <a:pt x="102" y="543"/>
                  </a:cubicBezTo>
                  <a:lnTo>
                    <a:pt x="106" y="453"/>
                  </a:lnTo>
                  <a:close/>
                  <a:moveTo>
                    <a:pt x="133" y="454"/>
                  </a:moveTo>
                  <a:cubicBezTo>
                    <a:pt x="156" y="456"/>
                    <a:pt x="156" y="456"/>
                    <a:pt x="156" y="456"/>
                  </a:cubicBezTo>
                  <a:cubicBezTo>
                    <a:pt x="149" y="548"/>
                    <a:pt x="149" y="548"/>
                    <a:pt x="149" y="548"/>
                  </a:cubicBezTo>
                  <a:cubicBezTo>
                    <a:pt x="128" y="546"/>
                    <a:pt x="128" y="546"/>
                    <a:pt x="128" y="546"/>
                  </a:cubicBezTo>
                  <a:lnTo>
                    <a:pt x="133" y="454"/>
                  </a:lnTo>
                  <a:close/>
                  <a:moveTo>
                    <a:pt x="160" y="456"/>
                  </a:moveTo>
                  <a:cubicBezTo>
                    <a:pt x="182" y="458"/>
                    <a:pt x="182" y="458"/>
                    <a:pt x="182" y="458"/>
                  </a:cubicBezTo>
                  <a:cubicBezTo>
                    <a:pt x="173" y="551"/>
                    <a:pt x="173" y="551"/>
                    <a:pt x="173" y="551"/>
                  </a:cubicBezTo>
                  <a:cubicBezTo>
                    <a:pt x="152" y="549"/>
                    <a:pt x="152" y="549"/>
                    <a:pt x="152" y="549"/>
                  </a:cubicBezTo>
                  <a:lnTo>
                    <a:pt x="160" y="456"/>
                  </a:lnTo>
                  <a:close/>
                  <a:moveTo>
                    <a:pt x="212" y="460"/>
                  </a:moveTo>
                  <a:cubicBezTo>
                    <a:pt x="235" y="461"/>
                    <a:pt x="235" y="461"/>
                    <a:pt x="235" y="461"/>
                  </a:cubicBezTo>
                  <a:cubicBezTo>
                    <a:pt x="222" y="557"/>
                    <a:pt x="222" y="557"/>
                    <a:pt x="222" y="557"/>
                  </a:cubicBezTo>
                  <a:cubicBezTo>
                    <a:pt x="201" y="555"/>
                    <a:pt x="201" y="555"/>
                    <a:pt x="201" y="555"/>
                  </a:cubicBezTo>
                  <a:lnTo>
                    <a:pt x="212" y="460"/>
                  </a:lnTo>
                  <a:close/>
                  <a:moveTo>
                    <a:pt x="238" y="461"/>
                  </a:moveTo>
                  <a:cubicBezTo>
                    <a:pt x="262" y="463"/>
                    <a:pt x="262" y="463"/>
                    <a:pt x="262" y="463"/>
                  </a:cubicBezTo>
                  <a:cubicBezTo>
                    <a:pt x="248" y="560"/>
                    <a:pt x="248" y="560"/>
                    <a:pt x="248" y="560"/>
                  </a:cubicBezTo>
                  <a:cubicBezTo>
                    <a:pt x="226" y="558"/>
                    <a:pt x="226" y="558"/>
                    <a:pt x="226" y="558"/>
                  </a:cubicBezTo>
                  <a:lnTo>
                    <a:pt x="238" y="461"/>
                  </a:lnTo>
                  <a:close/>
                  <a:moveTo>
                    <a:pt x="265" y="463"/>
                  </a:moveTo>
                  <a:cubicBezTo>
                    <a:pt x="289" y="465"/>
                    <a:pt x="289" y="465"/>
                    <a:pt x="289" y="465"/>
                  </a:cubicBezTo>
                  <a:cubicBezTo>
                    <a:pt x="274" y="563"/>
                    <a:pt x="274" y="563"/>
                    <a:pt x="274" y="563"/>
                  </a:cubicBezTo>
                  <a:cubicBezTo>
                    <a:pt x="251" y="561"/>
                    <a:pt x="251" y="561"/>
                    <a:pt x="251" y="561"/>
                  </a:cubicBezTo>
                  <a:lnTo>
                    <a:pt x="265" y="463"/>
                  </a:lnTo>
                  <a:close/>
                  <a:moveTo>
                    <a:pt x="292" y="465"/>
                  </a:moveTo>
                  <a:cubicBezTo>
                    <a:pt x="314" y="466"/>
                    <a:pt x="314" y="466"/>
                    <a:pt x="314" y="466"/>
                  </a:cubicBezTo>
                  <a:cubicBezTo>
                    <a:pt x="297" y="566"/>
                    <a:pt x="297" y="566"/>
                    <a:pt x="297" y="566"/>
                  </a:cubicBezTo>
                  <a:cubicBezTo>
                    <a:pt x="277" y="564"/>
                    <a:pt x="277" y="564"/>
                    <a:pt x="277" y="564"/>
                  </a:cubicBezTo>
                  <a:lnTo>
                    <a:pt x="292" y="465"/>
                  </a:lnTo>
                  <a:close/>
                  <a:moveTo>
                    <a:pt x="318" y="467"/>
                  </a:moveTo>
                  <a:cubicBezTo>
                    <a:pt x="342" y="468"/>
                    <a:pt x="342" y="468"/>
                    <a:pt x="342" y="468"/>
                  </a:cubicBezTo>
                  <a:cubicBezTo>
                    <a:pt x="323" y="569"/>
                    <a:pt x="323" y="569"/>
                    <a:pt x="323" y="569"/>
                  </a:cubicBezTo>
                  <a:cubicBezTo>
                    <a:pt x="300" y="567"/>
                    <a:pt x="300" y="567"/>
                    <a:pt x="300" y="567"/>
                  </a:cubicBezTo>
                  <a:lnTo>
                    <a:pt x="318" y="467"/>
                  </a:lnTo>
                  <a:close/>
                  <a:moveTo>
                    <a:pt x="345" y="468"/>
                  </a:moveTo>
                  <a:cubicBezTo>
                    <a:pt x="368" y="470"/>
                    <a:pt x="368" y="470"/>
                    <a:pt x="368" y="470"/>
                  </a:cubicBezTo>
                  <a:cubicBezTo>
                    <a:pt x="348" y="572"/>
                    <a:pt x="348" y="572"/>
                    <a:pt x="348" y="572"/>
                  </a:cubicBezTo>
                  <a:cubicBezTo>
                    <a:pt x="326" y="570"/>
                    <a:pt x="326" y="570"/>
                    <a:pt x="326" y="570"/>
                  </a:cubicBezTo>
                  <a:lnTo>
                    <a:pt x="345" y="468"/>
                  </a:lnTo>
                  <a:close/>
                  <a:moveTo>
                    <a:pt x="372" y="470"/>
                  </a:moveTo>
                  <a:cubicBezTo>
                    <a:pt x="395" y="472"/>
                    <a:pt x="395" y="472"/>
                    <a:pt x="395" y="472"/>
                  </a:cubicBezTo>
                  <a:cubicBezTo>
                    <a:pt x="373" y="575"/>
                    <a:pt x="373" y="575"/>
                    <a:pt x="373" y="575"/>
                  </a:cubicBezTo>
                  <a:cubicBezTo>
                    <a:pt x="351" y="573"/>
                    <a:pt x="351" y="573"/>
                    <a:pt x="351" y="573"/>
                  </a:cubicBezTo>
                  <a:lnTo>
                    <a:pt x="372" y="470"/>
                  </a:lnTo>
                  <a:close/>
                  <a:moveTo>
                    <a:pt x="398" y="472"/>
                  </a:moveTo>
                  <a:cubicBezTo>
                    <a:pt x="422" y="473"/>
                    <a:pt x="422" y="473"/>
                    <a:pt x="422" y="473"/>
                  </a:cubicBezTo>
                  <a:cubicBezTo>
                    <a:pt x="398" y="578"/>
                    <a:pt x="398" y="578"/>
                    <a:pt x="398" y="578"/>
                  </a:cubicBezTo>
                  <a:cubicBezTo>
                    <a:pt x="376" y="576"/>
                    <a:pt x="376" y="576"/>
                    <a:pt x="376" y="576"/>
                  </a:cubicBezTo>
                  <a:lnTo>
                    <a:pt x="398" y="472"/>
                  </a:lnTo>
                  <a:close/>
                  <a:moveTo>
                    <a:pt x="425" y="474"/>
                  </a:moveTo>
                  <a:cubicBezTo>
                    <a:pt x="449" y="475"/>
                    <a:pt x="449" y="475"/>
                    <a:pt x="449" y="475"/>
                  </a:cubicBezTo>
                  <a:cubicBezTo>
                    <a:pt x="424" y="581"/>
                    <a:pt x="424" y="581"/>
                    <a:pt x="424" y="581"/>
                  </a:cubicBezTo>
                  <a:cubicBezTo>
                    <a:pt x="402" y="579"/>
                    <a:pt x="402" y="579"/>
                    <a:pt x="402" y="579"/>
                  </a:cubicBezTo>
                  <a:lnTo>
                    <a:pt x="425" y="474"/>
                  </a:lnTo>
                  <a:close/>
                  <a:moveTo>
                    <a:pt x="452" y="475"/>
                  </a:moveTo>
                  <a:cubicBezTo>
                    <a:pt x="474" y="477"/>
                    <a:pt x="474" y="477"/>
                    <a:pt x="474" y="477"/>
                  </a:cubicBezTo>
                  <a:cubicBezTo>
                    <a:pt x="447" y="584"/>
                    <a:pt x="447" y="584"/>
                    <a:pt x="447" y="584"/>
                  </a:cubicBezTo>
                  <a:cubicBezTo>
                    <a:pt x="427" y="582"/>
                    <a:pt x="427" y="582"/>
                    <a:pt x="427" y="582"/>
                  </a:cubicBezTo>
                  <a:lnTo>
                    <a:pt x="452" y="475"/>
                  </a:lnTo>
                  <a:close/>
                  <a:moveTo>
                    <a:pt x="499" y="597"/>
                  </a:moveTo>
                  <a:cubicBezTo>
                    <a:pt x="520" y="600"/>
                    <a:pt x="520" y="600"/>
                    <a:pt x="520" y="600"/>
                  </a:cubicBezTo>
                  <a:cubicBezTo>
                    <a:pt x="519" y="601"/>
                    <a:pt x="519" y="601"/>
                    <a:pt x="519" y="601"/>
                  </a:cubicBezTo>
                  <a:cubicBezTo>
                    <a:pt x="512" y="600"/>
                    <a:pt x="505" y="600"/>
                    <a:pt x="499" y="599"/>
                  </a:cubicBezTo>
                  <a:lnTo>
                    <a:pt x="499" y="597"/>
                  </a:lnTo>
                  <a:close/>
                  <a:moveTo>
                    <a:pt x="548" y="603"/>
                  </a:moveTo>
                  <a:cubicBezTo>
                    <a:pt x="571" y="606"/>
                    <a:pt x="571" y="606"/>
                    <a:pt x="571" y="606"/>
                  </a:cubicBezTo>
                  <a:cubicBezTo>
                    <a:pt x="571" y="607"/>
                    <a:pt x="571" y="607"/>
                    <a:pt x="571" y="607"/>
                  </a:cubicBezTo>
                  <a:cubicBezTo>
                    <a:pt x="563" y="606"/>
                    <a:pt x="555" y="605"/>
                    <a:pt x="548" y="604"/>
                  </a:cubicBezTo>
                  <a:lnTo>
                    <a:pt x="548" y="603"/>
                  </a:lnTo>
                  <a:close/>
                  <a:moveTo>
                    <a:pt x="599" y="609"/>
                  </a:moveTo>
                  <a:cubicBezTo>
                    <a:pt x="605" y="610"/>
                    <a:pt x="605" y="610"/>
                    <a:pt x="605" y="610"/>
                  </a:cubicBezTo>
                  <a:cubicBezTo>
                    <a:pt x="606" y="610"/>
                    <a:pt x="606" y="611"/>
                    <a:pt x="607" y="611"/>
                  </a:cubicBezTo>
                  <a:cubicBezTo>
                    <a:pt x="607" y="611"/>
                    <a:pt x="608" y="611"/>
                    <a:pt x="608" y="612"/>
                  </a:cubicBezTo>
                  <a:cubicBezTo>
                    <a:pt x="605" y="611"/>
                    <a:pt x="602" y="611"/>
                    <a:pt x="599" y="610"/>
                  </a:cubicBezTo>
                  <a:lnTo>
                    <a:pt x="599" y="609"/>
                  </a:lnTo>
                  <a:close/>
                  <a:moveTo>
                    <a:pt x="612" y="611"/>
                  </a:moveTo>
                  <a:cubicBezTo>
                    <a:pt x="621" y="612"/>
                    <a:pt x="621" y="612"/>
                    <a:pt x="621" y="612"/>
                  </a:cubicBezTo>
                  <a:cubicBezTo>
                    <a:pt x="620" y="613"/>
                    <a:pt x="620" y="613"/>
                    <a:pt x="620" y="613"/>
                  </a:cubicBezTo>
                  <a:cubicBezTo>
                    <a:pt x="617" y="613"/>
                    <a:pt x="613" y="612"/>
                    <a:pt x="609" y="612"/>
                  </a:cubicBezTo>
                  <a:cubicBezTo>
                    <a:pt x="610" y="612"/>
                    <a:pt x="611" y="611"/>
                    <a:pt x="612" y="611"/>
                  </a:cubicBezTo>
                  <a:close/>
                  <a:moveTo>
                    <a:pt x="649" y="615"/>
                  </a:moveTo>
                  <a:cubicBezTo>
                    <a:pt x="667" y="617"/>
                    <a:pt x="667" y="617"/>
                    <a:pt x="667" y="617"/>
                  </a:cubicBezTo>
                  <a:cubicBezTo>
                    <a:pt x="666" y="619"/>
                    <a:pt x="666" y="619"/>
                    <a:pt x="666" y="619"/>
                  </a:cubicBezTo>
                  <a:cubicBezTo>
                    <a:pt x="661" y="618"/>
                    <a:pt x="655" y="617"/>
                    <a:pt x="648" y="616"/>
                  </a:cubicBezTo>
                  <a:lnTo>
                    <a:pt x="649" y="615"/>
                  </a:lnTo>
                  <a:close/>
                  <a:moveTo>
                    <a:pt x="651" y="609"/>
                  </a:moveTo>
                  <a:cubicBezTo>
                    <a:pt x="691" y="491"/>
                    <a:pt x="691" y="491"/>
                    <a:pt x="691" y="491"/>
                  </a:cubicBezTo>
                  <a:cubicBezTo>
                    <a:pt x="712" y="492"/>
                    <a:pt x="712" y="492"/>
                    <a:pt x="712" y="492"/>
                  </a:cubicBezTo>
                  <a:cubicBezTo>
                    <a:pt x="669" y="611"/>
                    <a:pt x="669" y="611"/>
                    <a:pt x="669" y="611"/>
                  </a:cubicBezTo>
                  <a:lnTo>
                    <a:pt x="651" y="609"/>
                  </a:lnTo>
                  <a:close/>
                  <a:moveTo>
                    <a:pt x="715" y="493"/>
                  </a:moveTo>
                  <a:cubicBezTo>
                    <a:pt x="725" y="493"/>
                    <a:pt x="725" y="493"/>
                    <a:pt x="725" y="493"/>
                  </a:cubicBezTo>
                  <a:cubicBezTo>
                    <a:pt x="682" y="612"/>
                    <a:pt x="682" y="612"/>
                    <a:pt x="682" y="612"/>
                  </a:cubicBezTo>
                  <a:cubicBezTo>
                    <a:pt x="673" y="611"/>
                    <a:pt x="673" y="611"/>
                    <a:pt x="673" y="611"/>
                  </a:cubicBezTo>
                  <a:lnTo>
                    <a:pt x="715" y="493"/>
                  </a:lnTo>
                  <a:close/>
                  <a:moveTo>
                    <a:pt x="717" y="486"/>
                  </a:moveTo>
                  <a:cubicBezTo>
                    <a:pt x="771" y="335"/>
                    <a:pt x="771" y="335"/>
                    <a:pt x="771" y="335"/>
                  </a:cubicBezTo>
                  <a:cubicBezTo>
                    <a:pt x="781" y="335"/>
                    <a:pt x="781" y="335"/>
                    <a:pt x="781" y="335"/>
                  </a:cubicBezTo>
                  <a:cubicBezTo>
                    <a:pt x="727" y="487"/>
                    <a:pt x="727" y="487"/>
                    <a:pt x="727" y="487"/>
                  </a:cubicBezTo>
                  <a:lnTo>
                    <a:pt x="717" y="486"/>
                  </a:lnTo>
                  <a:close/>
                  <a:moveTo>
                    <a:pt x="774" y="328"/>
                  </a:moveTo>
                  <a:cubicBezTo>
                    <a:pt x="819" y="200"/>
                    <a:pt x="819" y="200"/>
                    <a:pt x="819" y="200"/>
                  </a:cubicBezTo>
                  <a:cubicBezTo>
                    <a:pt x="830" y="199"/>
                    <a:pt x="830" y="199"/>
                    <a:pt x="830" y="199"/>
                  </a:cubicBezTo>
                  <a:cubicBezTo>
                    <a:pt x="784" y="328"/>
                    <a:pt x="784" y="328"/>
                    <a:pt x="784" y="328"/>
                  </a:cubicBezTo>
                  <a:lnTo>
                    <a:pt x="774" y="328"/>
                  </a:lnTo>
                  <a:close/>
                  <a:moveTo>
                    <a:pt x="789" y="196"/>
                  </a:moveTo>
                  <a:cubicBezTo>
                    <a:pt x="761" y="198"/>
                    <a:pt x="761" y="198"/>
                    <a:pt x="761" y="198"/>
                  </a:cubicBezTo>
                  <a:cubicBezTo>
                    <a:pt x="775" y="156"/>
                    <a:pt x="775" y="156"/>
                    <a:pt x="775" y="156"/>
                  </a:cubicBezTo>
                  <a:cubicBezTo>
                    <a:pt x="803" y="153"/>
                    <a:pt x="803" y="153"/>
                    <a:pt x="803" y="153"/>
                  </a:cubicBezTo>
                  <a:lnTo>
                    <a:pt x="789" y="196"/>
                  </a:lnTo>
                  <a:close/>
                  <a:moveTo>
                    <a:pt x="725" y="201"/>
                  </a:moveTo>
                  <a:cubicBezTo>
                    <a:pt x="697" y="203"/>
                    <a:pt x="697" y="203"/>
                    <a:pt x="697" y="203"/>
                  </a:cubicBezTo>
                  <a:cubicBezTo>
                    <a:pt x="709" y="162"/>
                    <a:pt x="709" y="162"/>
                    <a:pt x="709" y="162"/>
                  </a:cubicBezTo>
                  <a:cubicBezTo>
                    <a:pt x="738" y="159"/>
                    <a:pt x="738" y="159"/>
                    <a:pt x="738" y="159"/>
                  </a:cubicBezTo>
                  <a:lnTo>
                    <a:pt x="725" y="201"/>
                  </a:lnTo>
                  <a:close/>
                  <a:moveTo>
                    <a:pt x="664" y="205"/>
                  </a:moveTo>
                  <a:cubicBezTo>
                    <a:pt x="635" y="208"/>
                    <a:pt x="635" y="208"/>
                    <a:pt x="635" y="208"/>
                  </a:cubicBezTo>
                  <a:cubicBezTo>
                    <a:pt x="647" y="168"/>
                    <a:pt x="647" y="168"/>
                    <a:pt x="647" y="168"/>
                  </a:cubicBezTo>
                  <a:cubicBezTo>
                    <a:pt x="676" y="165"/>
                    <a:pt x="676" y="165"/>
                    <a:pt x="676" y="165"/>
                  </a:cubicBezTo>
                  <a:lnTo>
                    <a:pt x="664" y="205"/>
                  </a:lnTo>
                  <a:close/>
                  <a:moveTo>
                    <a:pt x="600" y="210"/>
                  </a:moveTo>
                  <a:cubicBezTo>
                    <a:pt x="574" y="212"/>
                    <a:pt x="574" y="212"/>
                    <a:pt x="574" y="212"/>
                  </a:cubicBezTo>
                  <a:cubicBezTo>
                    <a:pt x="585" y="173"/>
                    <a:pt x="585" y="173"/>
                    <a:pt x="585" y="173"/>
                  </a:cubicBezTo>
                  <a:cubicBezTo>
                    <a:pt x="611" y="171"/>
                    <a:pt x="611" y="171"/>
                    <a:pt x="611" y="171"/>
                  </a:cubicBezTo>
                  <a:lnTo>
                    <a:pt x="600" y="210"/>
                  </a:lnTo>
                  <a:close/>
                  <a:moveTo>
                    <a:pt x="539" y="215"/>
                  </a:moveTo>
                  <a:cubicBezTo>
                    <a:pt x="513" y="217"/>
                    <a:pt x="513" y="217"/>
                    <a:pt x="513" y="217"/>
                  </a:cubicBezTo>
                  <a:cubicBezTo>
                    <a:pt x="522" y="179"/>
                    <a:pt x="522" y="179"/>
                    <a:pt x="522" y="179"/>
                  </a:cubicBezTo>
                  <a:cubicBezTo>
                    <a:pt x="549" y="177"/>
                    <a:pt x="549" y="177"/>
                    <a:pt x="549" y="177"/>
                  </a:cubicBezTo>
                  <a:lnTo>
                    <a:pt x="539" y="215"/>
                  </a:lnTo>
                  <a:close/>
                  <a:moveTo>
                    <a:pt x="479" y="220"/>
                  </a:moveTo>
                  <a:cubicBezTo>
                    <a:pt x="451" y="222"/>
                    <a:pt x="451" y="222"/>
                    <a:pt x="451" y="222"/>
                  </a:cubicBezTo>
                  <a:cubicBezTo>
                    <a:pt x="459" y="185"/>
                    <a:pt x="459" y="185"/>
                    <a:pt x="459" y="185"/>
                  </a:cubicBezTo>
                  <a:cubicBezTo>
                    <a:pt x="488" y="182"/>
                    <a:pt x="488" y="182"/>
                    <a:pt x="488" y="182"/>
                  </a:cubicBezTo>
                  <a:lnTo>
                    <a:pt x="479" y="220"/>
                  </a:lnTo>
                  <a:close/>
                  <a:moveTo>
                    <a:pt x="417" y="224"/>
                  </a:moveTo>
                  <a:cubicBezTo>
                    <a:pt x="390" y="227"/>
                    <a:pt x="390" y="227"/>
                    <a:pt x="390" y="227"/>
                  </a:cubicBezTo>
                  <a:cubicBezTo>
                    <a:pt x="397" y="190"/>
                    <a:pt x="397" y="190"/>
                    <a:pt x="397" y="190"/>
                  </a:cubicBezTo>
                  <a:cubicBezTo>
                    <a:pt x="424" y="188"/>
                    <a:pt x="424" y="188"/>
                    <a:pt x="424" y="188"/>
                  </a:cubicBezTo>
                  <a:lnTo>
                    <a:pt x="417" y="224"/>
                  </a:lnTo>
                  <a:close/>
                  <a:moveTo>
                    <a:pt x="356" y="229"/>
                  </a:moveTo>
                  <a:cubicBezTo>
                    <a:pt x="329" y="231"/>
                    <a:pt x="329" y="231"/>
                    <a:pt x="329" y="231"/>
                  </a:cubicBezTo>
                  <a:cubicBezTo>
                    <a:pt x="335" y="196"/>
                    <a:pt x="335" y="196"/>
                    <a:pt x="335" y="196"/>
                  </a:cubicBezTo>
                  <a:cubicBezTo>
                    <a:pt x="362" y="194"/>
                    <a:pt x="362" y="194"/>
                    <a:pt x="362" y="194"/>
                  </a:cubicBezTo>
                  <a:lnTo>
                    <a:pt x="356" y="229"/>
                  </a:lnTo>
                  <a:close/>
                  <a:moveTo>
                    <a:pt x="294" y="234"/>
                  </a:moveTo>
                  <a:cubicBezTo>
                    <a:pt x="267" y="236"/>
                    <a:pt x="267" y="236"/>
                    <a:pt x="267" y="236"/>
                  </a:cubicBezTo>
                  <a:cubicBezTo>
                    <a:pt x="271" y="202"/>
                    <a:pt x="271" y="202"/>
                    <a:pt x="271" y="202"/>
                  </a:cubicBezTo>
                  <a:cubicBezTo>
                    <a:pt x="299" y="199"/>
                    <a:pt x="299" y="199"/>
                    <a:pt x="299" y="199"/>
                  </a:cubicBezTo>
                  <a:lnTo>
                    <a:pt x="294" y="234"/>
                  </a:lnTo>
                  <a:close/>
                  <a:moveTo>
                    <a:pt x="234" y="239"/>
                  </a:moveTo>
                  <a:cubicBezTo>
                    <a:pt x="207" y="241"/>
                    <a:pt x="207" y="241"/>
                    <a:pt x="207" y="241"/>
                  </a:cubicBezTo>
                  <a:cubicBezTo>
                    <a:pt x="210" y="208"/>
                    <a:pt x="210" y="208"/>
                    <a:pt x="210" y="208"/>
                  </a:cubicBezTo>
                  <a:cubicBezTo>
                    <a:pt x="238" y="205"/>
                    <a:pt x="238" y="205"/>
                    <a:pt x="238" y="205"/>
                  </a:cubicBezTo>
                  <a:lnTo>
                    <a:pt x="234" y="239"/>
                  </a:lnTo>
                  <a:close/>
                  <a:moveTo>
                    <a:pt x="173" y="243"/>
                  </a:moveTo>
                  <a:cubicBezTo>
                    <a:pt x="147" y="245"/>
                    <a:pt x="147" y="245"/>
                    <a:pt x="147" y="245"/>
                  </a:cubicBezTo>
                  <a:cubicBezTo>
                    <a:pt x="149" y="211"/>
                    <a:pt x="149" y="211"/>
                    <a:pt x="149" y="211"/>
                  </a:cubicBezTo>
                  <a:cubicBezTo>
                    <a:pt x="176" y="209"/>
                    <a:pt x="176" y="209"/>
                    <a:pt x="176" y="209"/>
                  </a:cubicBezTo>
                  <a:lnTo>
                    <a:pt x="173" y="243"/>
                  </a:lnTo>
                  <a:close/>
                  <a:moveTo>
                    <a:pt x="113" y="248"/>
                  </a:moveTo>
                  <a:cubicBezTo>
                    <a:pt x="87" y="250"/>
                    <a:pt x="87" y="250"/>
                    <a:pt x="87" y="250"/>
                  </a:cubicBezTo>
                  <a:cubicBezTo>
                    <a:pt x="89" y="217"/>
                    <a:pt x="89" y="217"/>
                    <a:pt x="89" y="217"/>
                  </a:cubicBezTo>
                  <a:cubicBezTo>
                    <a:pt x="115" y="214"/>
                    <a:pt x="115" y="214"/>
                    <a:pt x="115" y="214"/>
                  </a:cubicBezTo>
                  <a:lnTo>
                    <a:pt x="113" y="248"/>
                  </a:lnTo>
                  <a:close/>
                  <a:moveTo>
                    <a:pt x="85" y="217"/>
                  </a:moveTo>
                  <a:cubicBezTo>
                    <a:pt x="84" y="250"/>
                    <a:pt x="84" y="250"/>
                    <a:pt x="84" y="250"/>
                  </a:cubicBezTo>
                  <a:cubicBezTo>
                    <a:pt x="53" y="253"/>
                    <a:pt x="53" y="253"/>
                    <a:pt x="53" y="253"/>
                  </a:cubicBezTo>
                  <a:cubicBezTo>
                    <a:pt x="53" y="250"/>
                    <a:pt x="53" y="250"/>
                    <a:pt x="53" y="250"/>
                  </a:cubicBezTo>
                  <a:cubicBezTo>
                    <a:pt x="59" y="250"/>
                    <a:pt x="65" y="249"/>
                    <a:pt x="65" y="249"/>
                  </a:cubicBezTo>
                  <a:cubicBezTo>
                    <a:pt x="66" y="248"/>
                    <a:pt x="66" y="223"/>
                    <a:pt x="65" y="222"/>
                  </a:cubicBezTo>
                  <a:cubicBezTo>
                    <a:pt x="64" y="222"/>
                    <a:pt x="53" y="222"/>
                    <a:pt x="53" y="222"/>
                  </a:cubicBezTo>
                  <a:cubicBezTo>
                    <a:pt x="53" y="222"/>
                    <a:pt x="53" y="221"/>
                    <a:pt x="52" y="220"/>
                  </a:cubicBezTo>
                  <a:lnTo>
                    <a:pt x="85" y="217"/>
                  </a:lnTo>
                  <a:close/>
                  <a:moveTo>
                    <a:pt x="23" y="252"/>
                  </a:moveTo>
                  <a:cubicBezTo>
                    <a:pt x="30" y="251"/>
                    <a:pt x="36" y="251"/>
                    <a:pt x="36" y="251"/>
                  </a:cubicBezTo>
                  <a:cubicBezTo>
                    <a:pt x="36" y="251"/>
                    <a:pt x="42" y="251"/>
                    <a:pt x="49" y="250"/>
                  </a:cubicBezTo>
                  <a:cubicBezTo>
                    <a:pt x="49" y="253"/>
                    <a:pt x="49" y="253"/>
                    <a:pt x="49" y="253"/>
                  </a:cubicBezTo>
                  <a:cubicBezTo>
                    <a:pt x="23" y="255"/>
                    <a:pt x="23" y="255"/>
                    <a:pt x="23" y="255"/>
                  </a:cubicBezTo>
                  <a:cubicBezTo>
                    <a:pt x="23" y="254"/>
                    <a:pt x="23" y="253"/>
                    <a:pt x="23" y="252"/>
                  </a:cubicBezTo>
                  <a:close/>
                  <a:moveTo>
                    <a:pt x="24" y="272"/>
                  </a:moveTo>
                  <a:cubicBezTo>
                    <a:pt x="24" y="268"/>
                    <a:pt x="24" y="265"/>
                    <a:pt x="24" y="261"/>
                  </a:cubicBezTo>
                  <a:cubicBezTo>
                    <a:pt x="49" y="259"/>
                    <a:pt x="49" y="259"/>
                    <a:pt x="49" y="259"/>
                  </a:cubicBezTo>
                  <a:cubicBezTo>
                    <a:pt x="50" y="326"/>
                    <a:pt x="50" y="326"/>
                    <a:pt x="50" y="326"/>
                  </a:cubicBezTo>
                  <a:cubicBezTo>
                    <a:pt x="25" y="326"/>
                    <a:pt x="25" y="326"/>
                    <a:pt x="25" y="326"/>
                  </a:cubicBezTo>
                  <a:cubicBezTo>
                    <a:pt x="25" y="306"/>
                    <a:pt x="24" y="287"/>
                    <a:pt x="24" y="272"/>
                  </a:cubicBezTo>
                  <a:close/>
                  <a:moveTo>
                    <a:pt x="26" y="356"/>
                  </a:moveTo>
                  <a:cubicBezTo>
                    <a:pt x="26" y="348"/>
                    <a:pt x="26" y="340"/>
                    <a:pt x="25" y="333"/>
                  </a:cubicBezTo>
                  <a:cubicBezTo>
                    <a:pt x="50" y="333"/>
                    <a:pt x="50" y="333"/>
                    <a:pt x="50" y="333"/>
                  </a:cubicBezTo>
                  <a:cubicBezTo>
                    <a:pt x="51" y="442"/>
                    <a:pt x="51" y="442"/>
                    <a:pt x="51" y="442"/>
                  </a:cubicBezTo>
                  <a:cubicBezTo>
                    <a:pt x="28" y="441"/>
                    <a:pt x="28" y="441"/>
                    <a:pt x="28" y="441"/>
                  </a:cubicBezTo>
                  <a:cubicBezTo>
                    <a:pt x="28" y="413"/>
                    <a:pt x="27" y="384"/>
                    <a:pt x="26" y="356"/>
                  </a:cubicBezTo>
                  <a:close/>
                  <a:moveTo>
                    <a:pt x="32" y="533"/>
                  </a:moveTo>
                  <a:cubicBezTo>
                    <a:pt x="31" y="513"/>
                    <a:pt x="30" y="482"/>
                    <a:pt x="29" y="448"/>
                  </a:cubicBezTo>
                  <a:cubicBezTo>
                    <a:pt x="51" y="449"/>
                    <a:pt x="51" y="449"/>
                    <a:pt x="51" y="449"/>
                  </a:cubicBezTo>
                  <a:cubicBezTo>
                    <a:pt x="51" y="537"/>
                    <a:pt x="51" y="537"/>
                    <a:pt x="51" y="537"/>
                  </a:cubicBezTo>
                  <a:cubicBezTo>
                    <a:pt x="32" y="534"/>
                    <a:pt x="32" y="534"/>
                    <a:pt x="32" y="534"/>
                  </a:cubicBezTo>
                  <a:cubicBezTo>
                    <a:pt x="32" y="534"/>
                    <a:pt x="32" y="534"/>
                    <a:pt x="32" y="533"/>
                  </a:cubicBezTo>
                  <a:close/>
                  <a:moveTo>
                    <a:pt x="49" y="560"/>
                  </a:moveTo>
                  <a:cubicBezTo>
                    <a:pt x="44" y="559"/>
                    <a:pt x="40" y="558"/>
                    <a:pt x="37" y="558"/>
                  </a:cubicBezTo>
                  <a:cubicBezTo>
                    <a:pt x="36" y="557"/>
                    <a:pt x="34" y="557"/>
                    <a:pt x="34" y="557"/>
                  </a:cubicBezTo>
                  <a:cubicBezTo>
                    <a:pt x="34" y="557"/>
                    <a:pt x="33" y="557"/>
                    <a:pt x="33" y="557"/>
                  </a:cubicBezTo>
                  <a:cubicBezTo>
                    <a:pt x="33" y="557"/>
                    <a:pt x="33" y="556"/>
                    <a:pt x="33" y="555"/>
                  </a:cubicBezTo>
                  <a:cubicBezTo>
                    <a:pt x="33" y="553"/>
                    <a:pt x="32" y="548"/>
                    <a:pt x="32" y="541"/>
                  </a:cubicBezTo>
                  <a:cubicBezTo>
                    <a:pt x="51" y="543"/>
                    <a:pt x="51" y="543"/>
                    <a:pt x="51" y="543"/>
                  </a:cubicBezTo>
                  <a:cubicBezTo>
                    <a:pt x="51" y="560"/>
                    <a:pt x="51" y="560"/>
                    <a:pt x="51" y="560"/>
                  </a:cubicBezTo>
                  <a:cubicBezTo>
                    <a:pt x="51" y="560"/>
                    <a:pt x="50" y="560"/>
                    <a:pt x="49" y="560"/>
                  </a:cubicBezTo>
                  <a:close/>
                  <a:moveTo>
                    <a:pt x="55" y="560"/>
                  </a:moveTo>
                  <a:cubicBezTo>
                    <a:pt x="55" y="544"/>
                    <a:pt x="55" y="544"/>
                    <a:pt x="55" y="544"/>
                  </a:cubicBezTo>
                  <a:cubicBezTo>
                    <a:pt x="75" y="546"/>
                    <a:pt x="75" y="546"/>
                    <a:pt x="75" y="546"/>
                  </a:cubicBezTo>
                  <a:cubicBezTo>
                    <a:pt x="74" y="563"/>
                    <a:pt x="74" y="563"/>
                    <a:pt x="74" y="563"/>
                  </a:cubicBezTo>
                  <a:cubicBezTo>
                    <a:pt x="67" y="562"/>
                    <a:pt x="60" y="561"/>
                    <a:pt x="55" y="560"/>
                  </a:cubicBezTo>
                  <a:close/>
                  <a:moveTo>
                    <a:pt x="78" y="564"/>
                  </a:moveTo>
                  <a:cubicBezTo>
                    <a:pt x="78" y="547"/>
                    <a:pt x="78" y="547"/>
                    <a:pt x="78" y="547"/>
                  </a:cubicBezTo>
                  <a:cubicBezTo>
                    <a:pt x="98" y="549"/>
                    <a:pt x="98" y="549"/>
                    <a:pt x="98" y="549"/>
                  </a:cubicBezTo>
                  <a:cubicBezTo>
                    <a:pt x="97" y="566"/>
                    <a:pt x="97" y="566"/>
                    <a:pt x="97" y="566"/>
                  </a:cubicBezTo>
                  <a:cubicBezTo>
                    <a:pt x="96" y="566"/>
                    <a:pt x="95" y="566"/>
                    <a:pt x="93" y="566"/>
                  </a:cubicBezTo>
                  <a:cubicBezTo>
                    <a:pt x="88" y="565"/>
                    <a:pt x="83" y="564"/>
                    <a:pt x="78" y="564"/>
                  </a:cubicBezTo>
                  <a:close/>
                  <a:moveTo>
                    <a:pt x="102" y="549"/>
                  </a:moveTo>
                  <a:cubicBezTo>
                    <a:pt x="124" y="552"/>
                    <a:pt x="124" y="552"/>
                    <a:pt x="124" y="552"/>
                  </a:cubicBezTo>
                  <a:cubicBezTo>
                    <a:pt x="123" y="570"/>
                    <a:pt x="123" y="570"/>
                    <a:pt x="123" y="570"/>
                  </a:cubicBezTo>
                  <a:cubicBezTo>
                    <a:pt x="115" y="569"/>
                    <a:pt x="108" y="568"/>
                    <a:pt x="101" y="567"/>
                  </a:cubicBezTo>
                  <a:lnTo>
                    <a:pt x="102" y="549"/>
                  </a:lnTo>
                  <a:close/>
                  <a:moveTo>
                    <a:pt x="127" y="552"/>
                  </a:moveTo>
                  <a:cubicBezTo>
                    <a:pt x="148" y="555"/>
                    <a:pt x="148" y="555"/>
                    <a:pt x="148" y="555"/>
                  </a:cubicBezTo>
                  <a:cubicBezTo>
                    <a:pt x="147" y="573"/>
                    <a:pt x="147" y="573"/>
                    <a:pt x="147" y="573"/>
                  </a:cubicBezTo>
                  <a:cubicBezTo>
                    <a:pt x="140" y="572"/>
                    <a:pt x="133" y="571"/>
                    <a:pt x="126" y="570"/>
                  </a:cubicBezTo>
                  <a:lnTo>
                    <a:pt x="127" y="552"/>
                  </a:lnTo>
                  <a:close/>
                  <a:moveTo>
                    <a:pt x="152" y="555"/>
                  </a:moveTo>
                  <a:cubicBezTo>
                    <a:pt x="173" y="558"/>
                    <a:pt x="173" y="558"/>
                    <a:pt x="173" y="558"/>
                  </a:cubicBezTo>
                  <a:cubicBezTo>
                    <a:pt x="171" y="576"/>
                    <a:pt x="171" y="576"/>
                    <a:pt x="171" y="576"/>
                  </a:cubicBezTo>
                  <a:cubicBezTo>
                    <a:pt x="164" y="575"/>
                    <a:pt x="157" y="574"/>
                    <a:pt x="150" y="573"/>
                  </a:cubicBezTo>
                  <a:lnTo>
                    <a:pt x="152" y="555"/>
                  </a:lnTo>
                  <a:close/>
                  <a:moveTo>
                    <a:pt x="176" y="558"/>
                  </a:moveTo>
                  <a:cubicBezTo>
                    <a:pt x="197" y="561"/>
                    <a:pt x="197" y="561"/>
                    <a:pt x="197" y="561"/>
                  </a:cubicBezTo>
                  <a:cubicBezTo>
                    <a:pt x="195" y="579"/>
                    <a:pt x="195" y="579"/>
                    <a:pt x="195" y="579"/>
                  </a:cubicBezTo>
                  <a:cubicBezTo>
                    <a:pt x="188" y="578"/>
                    <a:pt x="181" y="578"/>
                    <a:pt x="174" y="577"/>
                  </a:cubicBezTo>
                  <a:lnTo>
                    <a:pt x="176" y="558"/>
                  </a:lnTo>
                  <a:close/>
                  <a:moveTo>
                    <a:pt x="200" y="561"/>
                  </a:moveTo>
                  <a:cubicBezTo>
                    <a:pt x="222" y="564"/>
                    <a:pt x="222" y="564"/>
                    <a:pt x="222" y="564"/>
                  </a:cubicBezTo>
                  <a:cubicBezTo>
                    <a:pt x="219" y="582"/>
                    <a:pt x="219" y="582"/>
                    <a:pt x="219" y="582"/>
                  </a:cubicBezTo>
                  <a:cubicBezTo>
                    <a:pt x="212" y="582"/>
                    <a:pt x="205" y="581"/>
                    <a:pt x="198" y="580"/>
                  </a:cubicBezTo>
                  <a:lnTo>
                    <a:pt x="200" y="561"/>
                  </a:lnTo>
                  <a:close/>
                  <a:moveTo>
                    <a:pt x="222" y="583"/>
                  </a:moveTo>
                  <a:cubicBezTo>
                    <a:pt x="225" y="564"/>
                    <a:pt x="225" y="564"/>
                    <a:pt x="225" y="564"/>
                  </a:cubicBezTo>
                  <a:cubicBezTo>
                    <a:pt x="247" y="567"/>
                    <a:pt x="247" y="567"/>
                    <a:pt x="247" y="567"/>
                  </a:cubicBezTo>
                  <a:cubicBezTo>
                    <a:pt x="245" y="586"/>
                    <a:pt x="245" y="586"/>
                    <a:pt x="245" y="586"/>
                  </a:cubicBezTo>
                  <a:cubicBezTo>
                    <a:pt x="239" y="585"/>
                    <a:pt x="234" y="584"/>
                    <a:pt x="229" y="584"/>
                  </a:cubicBezTo>
                  <a:cubicBezTo>
                    <a:pt x="227" y="583"/>
                    <a:pt x="225" y="583"/>
                    <a:pt x="222" y="583"/>
                  </a:cubicBezTo>
                  <a:close/>
                  <a:moveTo>
                    <a:pt x="250" y="567"/>
                  </a:moveTo>
                  <a:cubicBezTo>
                    <a:pt x="273" y="570"/>
                    <a:pt x="273" y="570"/>
                    <a:pt x="273" y="570"/>
                  </a:cubicBezTo>
                  <a:cubicBezTo>
                    <a:pt x="270" y="589"/>
                    <a:pt x="270" y="589"/>
                    <a:pt x="270" y="589"/>
                  </a:cubicBezTo>
                  <a:cubicBezTo>
                    <a:pt x="262" y="588"/>
                    <a:pt x="255" y="587"/>
                    <a:pt x="248" y="586"/>
                  </a:cubicBezTo>
                  <a:lnTo>
                    <a:pt x="250" y="567"/>
                  </a:lnTo>
                  <a:close/>
                  <a:moveTo>
                    <a:pt x="276" y="570"/>
                  </a:moveTo>
                  <a:cubicBezTo>
                    <a:pt x="296" y="573"/>
                    <a:pt x="296" y="573"/>
                    <a:pt x="296" y="573"/>
                  </a:cubicBezTo>
                  <a:cubicBezTo>
                    <a:pt x="293" y="592"/>
                    <a:pt x="293" y="592"/>
                    <a:pt x="293" y="592"/>
                  </a:cubicBezTo>
                  <a:cubicBezTo>
                    <a:pt x="286" y="591"/>
                    <a:pt x="279" y="590"/>
                    <a:pt x="273" y="589"/>
                  </a:cubicBezTo>
                  <a:lnTo>
                    <a:pt x="276" y="570"/>
                  </a:lnTo>
                  <a:close/>
                  <a:moveTo>
                    <a:pt x="299" y="573"/>
                  </a:moveTo>
                  <a:cubicBezTo>
                    <a:pt x="321" y="576"/>
                    <a:pt x="321" y="576"/>
                    <a:pt x="321" y="576"/>
                  </a:cubicBezTo>
                  <a:cubicBezTo>
                    <a:pt x="318" y="595"/>
                    <a:pt x="318" y="595"/>
                    <a:pt x="318" y="595"/>
                  </a:cubicBezTo>
                  <a:cubicBezTo>
                    <a:pt x="311" y="594"/>
                    <a:pt x="303" y="593"/>
                    <a:pt x="296" y="592"/>
                  </a:cubicBezTo>
                  <a:lnTo>
                    <a:pt x="299" y="573"/>
                  </a:lnTo>
                  <a:close/>
                  <a:moveTo>
                    <a:pt x="325" y="576"/>
                  </a:moveTo>
                  <a:cubicBezTo>
                    <a:pt x="347" y="579"/>
                    <a:pt x="347" y="579"/>
                    <a:pt x="347" y="579"/>
                  </a:cubicBezTo>
                  <a:cubicBezTo>
                    <a:pt x="343" y="598"/>
                    <a:pt x="343" y="598"/>
                    <a:pt x="343" y="598"/>
                  </a:cubicBezTo>
                  <a:cubicBezTo>
                    <a:pt x="336" y="598"/>
                    <a:pt x="329" y="597"/>
                    <a:pt x="321" y="596"/>
                  </a:cubicBezTo>
                  <a:lnTo>
                    <a:pt x="325" y="576"/>
                  </a:lnTo>
                  <a:close/>
                  <a:moveTo>
                    <a:pt x="350" y="579"/>
                  </a:moveTo>
                  <a:cubicBezTo>
                    <a:pt x="371" y="582"/>
                    <a:pt x="371" y="582"/>
                    <a:pt x="371" y="582"/>
                  </a:cubicBezTo>
                  <a:cubicBezTo>
                    <a:pt x="367" y="602"/>
                    <a:pt x="367" y="602"/>
                    <a:pt x="367" y="602"/>
                  </a:cubicBezTo>
                  <a:cubicBezTo>
                    <a:pt x="360" y="601"/>
                    <a:pt x="353" y="600"/>
                    <a:pt x="346" y="599"/>
                  </a:cubicBezTo>
                  <a:lnTo>
                    <a:pt x="350" y="579"/>
                  </a:lnTo>
                  <a:close/>
                  <a:moveTo>
                    <a:pt x="375" y="582"/>
                  </a:moveTo>
                  <a:cubicBezTo>
                    <a:pt x="397" y="585"/>
                    <a:pt x="397" y="585"/>
                    <a:pt x="397" y="585"/>
                  </a:cubicBezTo>
                  <a:cubicBezTo>
                    <a:pt x="392" y="605"/>
                    <a:pt x="392" y="605"/>
                    <a:pt x="392" y="605"/>
                  </a:cubicBezTo>
                  <a:cubicBezTo>
                    <a:pt x="385" y="604"/>
                    <a:pt x="378" y="603"/>
                    <a:pt x="370" y="602"/>
                  </a:cubicBezTo>
                  <a:lnTo>
                    <a:pt x="375" y="582"/>
                  </a:lnTo>
                  <a:close/>
                  <a:moveTo>
                    <a:pt x="400" y="585"/>
                  </a:moveTo>
                  <a:cubicBezTo>
                    <a:pt x="422" y="588"/>
                    <a:pt x="422" y="588"/>
                    <a:pt x="422" y="588"/>
                  </a:cubicBezTo>
                  <a:cubicBezTo>
                    <a:pt x="418" y="608"/>
                    <a:pt x="418" y="608"/>
                    <a:pt x="418" y="608"/>
                  </a:cubicBezTo>
                  <a:cubicBezTo>
                    <a:pt x="411" y="607"/>
                    <a:pt x="404" y="606"/>
                    <a:pt x="396" y="605"/>
                  </a:cubicBezTo>
                  <a:lnTo>
                    <a:pt x="400" y="585"/>
                  </a:lnTo>
                  <a:close/>
                  <a:moveTo>
                    <a:pt x="441" y="611"/>
                  </a:moveTo>
                  <a:cubicBezTo>
                    <a:pt x="435" y="610"/>
                    <a:pt x="428" y="609"/>
                    <a:pt x="421" y="608"/>
                  </a:cubicBezTo>
                  <a:cubicBezTo>
                    <a:pt x="426" y="588"/>
                    <a:pt x="426" y="588"/>
                    <a:pt x="426" y="588"/>
                  </a:cubicBezTo>
                  <a:cubicBezTo>
                    <a:pt x="446" y="591"/>
                    <a:pt x="446" y="591"/>
                    <a:pt x="446" y="591"/>
                  </a:cubicBezTo>
                  <a:cubicBezTo>
                    <a:pt x="445" y="593"/>
                    <a:pt x="445" y="593"/>
                    <a:pt x="445" y="593"/>
                  </a:cubicBezTo>
                  <a:cubicBezTo>
                    <a:pt x="441" y="593"/>
                    <a:pt x="438" y="593"/>
                    <a:pt x="438" y="593"/>
                  </a:cubicBezTo>
                  <a:cubicBezTo>
                    <a:pt x="437" y="593"/>
                    <a:pt x="440" y="597"/>
                    <a:pt x="443" y="602"/>
                  </a:cubicBezTo>
                  <a:lnTo>
                    <a:pt x="441" y="611"/>
                  </a:lnTo>
                  <a:close/>
                  <a:moveTo>
                    <a:pt x="444" y="611"/>
                  </a:moveTo>
                  <a:cubicBezTo>
                    <a:pt x="446" y="605"/>
                    <a:pt x="446" y="605"/>
                    <a:pt x="446" y="605"/>
                  </a:cubicBezTo>
                  <a:cubicBezTo>
                    <a:pt x="447" y="608"/>
                    <a:pt x="449" y="610"/>
                    <a:pt x="451" y="612"/>
                  </a:cubicBezTo>
                  <a:cubicBezTo>
                    <a:pt x="449" y="612"/>
                    <a:pt x="447" y="612"/>
                    <a:pt x="444" y="611"/>
                  </a:cubicBezTo>
                  <a:close/>
                  <a:moveTo>
                    <a:pt x="670" y="618"/>
                  </a:moveTo>
                  <a:cubicBezTo>
                    <a:pt x="680" y="619"/>
                    <a:pt x="680" y="619"/>
                    <a:pt x="680" y="619"/>
                  </a:cubicBezTo>
                  <a:cubicBezTo>
                    <a:pt x="680" y="620"/>
                    <a:pt x="680" y="620"/>
                    <a:pt x="680" y="620"/>
                  </a:cubicBezTo>
                  <a:cubicBezTo>
                    <a:pt x="677" y="620"/>
                    <a:pt x="673" y="620"/>
                    <a:pt x="670" y="619"/>
                  </a:cubicBezTo>
                  <a:lnTo>
                    <a:pt x="670" y="618"/>
                  </a:lnTo>
                  <a:close/>
                  <a:moveTo>
                    <a:pt x="695" y="622"/>
                  </a:moveTo>
                  <a:cubicBezTo>
                    <a:pt x="694" y="622"/>
                    <a:pt x="691" y="622"/>
                    <a:pt x="688" y="621"/>
                  </a:cubicBezTo>
                  <a:cubicBezTo>
                    <a:pt x="689" y="620"/>
                    <a:pt x="689" y="620"/>
                    <a:pt x="689" y="620"/>
                  </a:cubicBezTo>
                  <a:cubicBezTo>
                    <a:pt x="696" y="621"/>
                    <a:pt x="696" y="621"/>
                    <a:pt x="696" y="621"/>
                  </a:cubicBezTo>
                  <a:lnTo>
                    <a:pt x="695" y="622"/>
                  </a:lnTo>
                  <a:close/>
                  <a:moveTo>
                    <a:pt x="698" y="614"/>
                  </a:moveTo>
                  <a:cubicBezTo>
                    <a:pt x="691" y="613"/>
                    <a:pt x="691" y="613"/>
                    <a:pt x="691" y="613"/>
                  </a:cubicBezTo>
                  <a:cubicBezTo>
                    <a:pt x="733" y="494"/>
                    <a:pt x="733" y="494"/>
                    <a:pt x="733" y="494"/>
                  </a:cubicBezTo>
                  <a:cubicBezTo>
                    <a:pt x="739" y="494"/>
                    <a:pt x="739" y="494"/>
                    <a:pt x="739" y="494"/>
                  </a:cubicBezTo>
                  <a:lnTo>
                    <a:pt x="698" y="614"/>
                  </a:lnTo>
                  <a:close/>
                  <a:moveTo>
                    <a:pt x="741" y="488"/>
                  </a:moveTo>
                  <a:cubicBezTo>
                    <a:pt x="736" y="487"/>
                    <a:pt x="736" y="487"/>
                    <a:pt x="736" y="487"/>
                  </a:cubicBezTo>
                  <a:cubicBezTo>
                    <a:pt x="790" y="335"/>
                    <a:pt x="790" y="335"/>
                    <a:pt x="790" y="335"/>
                  </a:cubicBezTo>
                  <a:cubicBezTo>
                    <a:pt x="793" y="335"/>
                    <a:pt x="793" y="335"/>
                    <a:pt x="793" y="335"/>
                  </a:cubicBezTo>
                  <a:lnTo>
                    <a:pt x="741" y="488"/>
                  </a:lnTo>
                  <a:close/>
                  <a:moveTo>
                    <a:pt x="795" y="328"/>
                  </a:moveTo>
                  <a:cubicBezTo>
                    <a:pt x="792" y="328"/>
                    <a:pt x="792" y="328"/>
                    <a:pt x="792" y="328"/>
                  </a:cubicBezTo>
                  <a:cubicBezTo>
                    <a:pt x="839" y="199"/>
                    <a:pt x="839" y="199"/>
                    <a:pt x="839" y="199"/>
                  </a:cubicBezTo>
                  <a:cubicBezTo>
                    <a:pt x="839" y="199"/>
                    <a:pt x="839" y="199"/>
                    <a:pt x="839" y="199"/>
                  </a:cubicBezTo>
                  <a:lnTo>
                    <a:pt x="795" y="328"/>
                  </a:lnTo>
                  <a:close/>
                  <a:moveTo>
                    <a:pt x="878" y="197"/>
                  </a:moveTo>
                  <a:cubicBezTo>
                    <a:pt x="878" y="197"/>
                    <a:pt x="877" y="198"/>
                    <a:pt x="877" y="199"/>
                  </a:cubicBezTo>
                  <a:cubicBezTo>
                    <a:pt x="877" y="199"/>
                    <a:pt x="877" y="199"/>
                    <a:pt x="877" y="199"/>
                  </a:cubicBezTo>
                  <a:cubicBezTo>
                    <a:pt x="877" y="199"/>
                    <a:pt x="876" y="200"/>
                    <a:pt x="876" y="200"/>
                  </a:cubicBezTo>
                  <a:cubicBezTo>
                    <a:pt x="874" y="201"/>
                    <a:pt x="872" y="202"/>
                    <a:pt x="869" y="203"/>
                  </a:cubicBezTo>
                  <a:cubicBezTo>
                    <a:pt x="865" y="205"/>
                    <a:pt x="861" y="207"/>
                    <a:pt x="857" y="208"/>
                  </a:cubicBezTo>
                  <a:cubicBezTo>
                    <a:pt x="855" y="209"/>
                    <a:pt x="853" y="209"/>
                    <a:pt x="852" y="209"/>
                  </a:cubicBezTo>
                  <a:cubicBezTo>
                    <a:pt x="851" y="210"/>
                    <a:pt x="851" y="210"/>
                    <a:pt x="851" y="210"/>
                  </a:cubicBezTo>
                  <a:cubicBezTo>
                    <a:pt x="851" y="210"/>
                    <a:pt x="850" y="210"/>
                    <a:pt x="850" y="210"/>
                  </a:cubicBezTo>
                  <a:cubicBezTo>
                    <a:pt x="850" y="210"/>
                    <a:pt x="849" y="210"/>
                    <a:pt x="849" y="209"/>
                  </a:cubicBezTo>
                  <a:cubicBezTo>
                    <a:pt x="848" y="209"/>
                    <a:pt x="847" y="209"/>
                    <a:pt x="846" y="209"/>
                  </a:cubicBezTo>
                  <a:cubicBezTo>
                    <a:pt x="850" y="198"/>
                    <a:pt x="850" y="198"/>
                    <a:pt x="850" y="198"/>
                  </a:cubicBezTo>
                  <a:cubicBezTo>
                    <a:pt x="878" y="196"/>
                    <a:pt x="878" y="196"/>
                    <a:pt x="878" y="196"/>
                  </a:cubicBezTo>
                  <a:cubicBezTo>
                    <a:pt x="878" y="196"/>
                    <a:pt x="878" y="196"/>
                    <a:pt x="878" y="197"/>
                  </a:cubicBezTo>
                  <a:close/>
                  <a:moveTo>
                    <a:pt x="886" y="168"/>
                  </a:moveTo>
                  <a:cubicBezTo>
                    <a:pt x="883" y="176"/>
                    <a:pt x="881" y="183"/>
                    <a:pt x="880" y="189"/>
                  </a:cubicBezTo>
                  <a:cubicBezTo>
                    <a:pt x="852" y="191"/>
                    <a:pt x="852" y="191"/>
                    <a:pt x="852" y="191"/>
                  </a:cubicBezTo>
                  <a:cubicBezTo>
                    <a:pt x="867" y="146"/>
                    <a:pt x="867" y="146"/>
                    <a:pt x="867" y="146"/>
                  </a:cubicBezTo>
                  <a:cubicBezTo>
                    <a:pt x="892" y="143"/>
                    <a:pt x="892" y="143"/>
                    <a:pt x="892" y="143"/>
                  </a:cubicBezTo>
                  <a:cubicBezTo>
                    <a:pt x="890" y="152"/>
                    <a:pt x="888" y="160"/>
                    <a:pt x="886" y="168"/>
                  </a:cubicBezTo>
                  <a:close/>
                  <a:moveTo>
                    <a:pt x="931" y="70"/>
                  </a:moveTo>
                  <a:cubicBezTo>
                    <a:pt x="926" y="73"/>
                    <a:pt x="921" y="77"/>
                    <a:pt x="917" y="79"/>
                  </a:cubicBezTo>
                  <a:cubicBezTo>
                    <a:pt x="915" y="81"/>
                    <a:pt x="914" y="82"/>
                    <a:pt x="913" y="83"/>
                  </a:cubicBezTo>
                  <a:cubicBezTo>
                    <a:pt x="912" y="84"/>
                    <a:pt x="911" y="84"/>
                    <a:pt x="911" y="84"/>
                  </a:cubicBezTo>
                  <a:cubicBezTo>
                    <a:pt x="911" y="84"/>
                    <a:pt x="911" y="85"/>
                    <a:pt x="911" y="85"/>
                  </a:cubicBezTo>
                  <a:cubicBezTo>
                    <a:pt x="869" y="90"/>
                    <a:pt x="869" y="90"/>
                    <a:pt x="869" y="90"/>
                  </a:cubicBezTo>
                  <a:cubicBezTo>
                    <a:pt x="870" y="87"/>
                    <a:pt x="871" y="85"/>
                    <a:pt x="872" y="83"/>
                  </a:cubicBezTo>
                  <a:cubicBezTo>
                    <a:pt x="873" y="81"/>
                    <a:pt x="874" y="80"/>
                    <a:pt x="874" y="79"/>
                  </a:cubicBezTo>
                  <a:cubicBezTo>
                    <a:pt x="874" y="79"/>
                    <a:pt x="874" y="79"/>
                    <a:pt x="874" y="78"/>
                  </a:cubicBezTo>
                  <a:cubicBezTo>
                    <a:pt x="875" y="78"/>
                    <a:pt x="875" y="78"/>
                    <a:pt x="875" y="78"/>
                  </a:cubicBezTo>
                  <a:cubicBezTo>
                    <a:pt x="876" y="77"/>
                    <a:pt x="877" y="76"/>
                    <a:pt x="879" y="75"/>
                  </a:cubicBezTo>
                  <a:cubicBezTo>
                    <a:pt x="885" y="71"/>
                    <a:pt x="893" y="65"/>
                    <a:pt x="901" y="60"/>
                  </a:cubicBezTo>
                  <a:cubicBezTo>
                    <a:pt x="917" y="64"/>
                    <a:pt x="917" y="64"/>
                    <a:pt x="917" y="64"/>
                  </a:cubicBezTo>
                  <a:cubicBezTo>
                    <a:pt x="918" y="64"/>
                    <a:pt x="925" y="66"/>
                    <a:pt x="933" y="69"/>
                  </a:cubicBezTo>
                  <a:cubicBezTo>
                    <a:pt x="932" y="69"/>
                    <a:pt x="931" y="69"/>
                    <a:pt x="931" y="70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/>
            <a:lstStyle/>
            <a:p>
              <a:endParaRPr lang="en-US" sz="240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94425498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1" grpId="0"/>
      <p:bldP spid="12" grpId="0"/>
      <p:bldP spid="13" grpId="0"/>
      <p:bldP spid="14" grpId="0"/>
      <p:bldP spid="15" grpId="0"/>
      <p:bldP spid="16" grpId="0"/>
      <p:bldP spid="17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sp>
        <p:nvSpPr>
          <p:cNvPr id="10" name="椭圆 9">
            <a:extLst>
              <a:ext uri="{FF2B5EF4-FFF2-40B4-BE49-F238E27FC236}">
                <a16:creationId xmlns="" xmlns:a16="http://schemas.microsoft.com/office/drawing/2014/main" id="{0308B9F3-70F8-43BF-9232-8BC212260550}"/>
              </a:ext>
            </a:extLst>
          </p:cNvPr>
          <p:cNvSpPr/>
          <p:nvPr/>
        </p:nvSpPr>
        <p:spPr>
          <a:xfrm>
            <a:off x="1501290" y="2464773"/>
            <a:ext cx="1622351" cy="1622351"/>
          </a:xfrm>
          <a:prstGeom prst="ellipse">
            <a:avLst/>
          </a:prstGeom>
          <a:noFill/>
          <a:ln w="508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1" name="椭圆 10">
            <a:extLst>
              <a:ext uri="{FF2B5EF4-FFF2-40B4-BE49-F238E27FC236}">
                <a16:creationId xmlns="" xmlns:a16="http://schemas.microsoft.com/office/drawing/2014/main" id="{5C6E0543-D41F-4965-B976-173915767FF8}"/>
              </a:ext>
            </a:extLst>
          </p:cNvPr>
          <p:cNvSpPr/>
          <p:nvPr/>
        </p:nvSpPr>
        <p:spPr>
          <a:xfrm>
            <a:off x="1829683" y="2793165"/>
            <a:ext cx="965565" cy="965565"/>
          </a:xfrm>
          <a:prstGeom prst="ellipse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2" name="Freeform 46">
            <a:extLst>
              <a:ext uri="{FF2B5EF4-FFF2-40B4-BE49-F238E27FC236}">
                <a16:creationId xmlns="" xmlns:a16="http://schemas.microsoft.com/office/drawing/2014/main" id="{9F899D2B-6347-4407-BF32-11429AED6E64}"/>
              </a:ext>
            </a:extLst>
          </p:cNvPr>
          <p:cNvSpPr>
            <a:spLocks noEditPoints="1"/>
          </p:cNvSpPr>
          <p:nvPr/>
        </p:nvSpPr>
        <p:spPr bwMode="auto">
          <a:xfrm>
            <a:off x="2055905" y="3005999"/>
            <a:ext cx="513120" cy="513120"/>
          </a:xfrm>
          <a:custGeom>
            <a:avLst/>
            <a:gdLst>
              <a:gd name="T0" fmla="*/ 72 w 144"/>
              <a:gd name="T1" fmla="*/ 0 h 144"/>
              <a:gd name="T2" fmla="*/ 0 w 144"/>
              <a:gd name="T3" fmla="*/ 72 h 144"/>
              <a:gd name="T4" fmla="*/ 72 w 144"/>
              <a:gd name="T5" fmla="*/ 144 h 144"/>
              <a:gd name="T6" fmla="*/ 144 w 144"/>
              <a:gd name="T7" fmla="*/ 72 h 144"/>
              <a:gd name="T8" fmla="*/ 72 w 144"/>
              <a:gd name="T9" fmla="*/ 0 h 144"/>
              <a:gd name="T10" fmla="*/ 110 w 144"/>
              <a:gd name="T11" fmla="*/ 91 h 144"/>
              <a:gd name="T12" fmla="*/ 108 w 144"/>
              <a:gd name="T13" fmla="*/ 93 h 144"/>
              <a:gd name="T14" fmla="*/ 84 w 144"/>
              <a:gd name="T15" fmla="*/ 93 h 144"/>
              <a:gd name="T16" fmla="*/ 84 w 144"/>
              <a:gd name="T17" fmla="*/ 100 h 144"/>
              <a:gd name="T18" fmla="*/ 101 w 144"/>
              <a:gd name="T19" fmla="*/ 100 h 144"/>
              <a:gd name="T20" fmla="*/ 103 w 144"/>
              <a:gd name="T21" fmla="*/ 102 h 144"/>
              <a:gd name="T22" fmla="*/ 103 w 144"/>
              <a:gd name="T23" fmla="*/ 108 h 144"/>
              <a:gd name="T24" fmla="*/ 101 w 144"/>
              <a:gd name="T25" fmla="*/ 110 h 144"/>
              <a:gd name="T26" fmla="*/ 43 w 144"/>
              <a:gd name="T27" fmla="*/ 110 h 144"/>
              <a:gd name="T28" fmla="*/ 41 w 144"/>
              <a:gd name="T29" fmla="*/ 108 h 144"/>
              <a:gd name="T30" fmla="*/ 41 w 144"/>
              <a:gd name="T31" fmla="*/ 102 h 144"/>
              <a:gd name="T32" fmla="*/ 43 w 144"/>
              <a:gd name="T33" fmla="*/ 100 h 144"/>
              <a:gd name="T34" fmla="*/ 60 w 144"/>
              <a:gd name="T35" fmla="*/ 100 h 144"/>
              <a:gd name="T36" fmla="*/ 60 w 144"/>
              <a:gd name="T37" fmla="*/ 93 h 144"/>
              <a:gd name="T38" fmla="*/ 36 w 144"/>
              <a:gd name="T39" fmla="*/ 93 h 144"/>
              <a:gd name="T40" fmla="*/ 34 w 144"/>
              <a:gd name="T41" fmla="*/ 91 h 144"/>
              <a:gd name="T42" fmla="*/ 34 w 144"/>
              <a:gd name="T43" fmla="*/ 37 h 144"/>
              <a:gd name="T44" fmla="*/ 36 w 144"/>
              <a:gd name="T45" fmla="*/ 35 h 144"/>
              <a:gd name="T46" fmla="*/ 108 w 144"/>
              <a:gd name="T47" fmla="*/ 35 h 144"/>
              <a:gd name="T48" fmla="*/ 110 w 144"/>
              <a:gd name="T49" fmla="*/ 37 h 144"/>
              <a:gd name="T50" fmla="*/ 110 w 144"/>
              <a:gd name="T51" fmla="*/ 91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44" h="144">
                <a:moveTo>
                  <a:pt x="72" y="0"/>
                </a:moveTo>
                <a:cubicBezTo>
                  <a:pt x="32" y="0"/>
                  <a:pt x="0" y="32"/>
                  <a:pt x="0" y="72"/>
                </a:cubicBezTo>
                <a:cubicBezTo>
                  <a:pt x="0" y="112"/>
                  <a:pt x="32" y="144"/>
                  <a:pt x="72" y="144"/>
                </a:cubicBezTo>
                <a:cubicBezTo>
                  <a:pt x="112" y="144"/>
                  <a:pt x="144" y="112"/>
                  <a:pt x="144" y="72"/>
                </a:cubicBezTo>
                <a:cubicBezTo>
                  <a:pt x="144" y="32"/>
                  <a:pt x="112" y="0"/>
                  <a:pt x="72" y="0"/>
                </a:cubicBezTo>
                <a:close/>
                <a:moveTo>
                  <a:pt x="110" y="91"/>
                </a:moveTo>
                <a:cubicBezTo>
                  <a:pt x="110" y="92"/>
                  <a:pt x="109" y="93"/>
                  <a:pt x="108" y="93"/>
                </a:cubicBezTo>
                <a:cubicBezTo>
                  <a:pt x="84" y="93"/>
                  <a:pt x="84" y="93"/>
                  <a:pt x="84" y="93"/>
                </a:cubicBezTo>
                <a:cubicBezTo>
                  <a:pt x="84" y="100"/>
                  <a:pt x="84" y="100"/>
                  <a:pt x="84" y="100"/>
                </a:cubicBezTo>
                <a:cubicBezTo>
                  <a:pt x="101" y="100"/>
                  <a:pt x="101" y="100"/>
                  <a:pt x="101" y="100"/>
                </a:cubicBezTo>
                <a:cubicBezTo>
                  <a:pt x="102" y="100"/>
                  <a:pt x="103" y="101"/>
                  <a:pt x="103" y="102"/>
                </a:cubicBezTo>
                <a:cubicBezTo>
                  <a:pt x="103" y="108"/>
                  <a:pt x="103" y="108"/>
                  <a:pt x="103" y="108"/>
                </a:cubicBezTo>
                <a:cubicBezTo>
                  <a:pt x="103" y="109"/>
                  <a:pt x="102" y="110"/>
                  <a:pt x="101" y="110"/>
                </a:cubicBezTo>
                <a:cubicBezTo>
                  <a:pt x="43" y="110"/>
                  <a:pt x="43" y="110"/>
                  <a:pt x="43" y="110"/>
                </a:cubicBezTo>
                <a:cubicBezTo>
                  <a:pt x="42" y="110"/>
                  <a:pt x="41" y="109"/>
                  <a:pt x="41" y="108"/>
                </a:cubicBezTo>
                <a:cubicBezTo>
                  <a:pt x="41" y="102"/>
                  <a:pt x="41" y="102"/>
                  <a:pt x="41" y="102"/>
                </a:cubicBezTo>
                <a:cubicBezTo>
                  <a:pt x="41" y="101"/>
                  <a:pt x="42" y="100"/>
                  <a:pt x="43" y="100"/>
                </a:cubicBezTo>
                <a:cubicBezTo>
                  <a:pt x="60" y="100"/>
                  <a:pt x="60" y="100"/>
                  <a:pt x="60" y="100"/>
                </a:cubicBezTo>
                <a:cubicBezTo>
                  <a:pt x="60" y="93"/>
                  <a:pt x="60" y="93"/>
                  <a:pt x="60" y="93"/>
                </a:cubicBezTo>
                <a:cubicBezTo>
                  <a:pt x="36" y="93"/>
                  <a:pt x="36" y="93"/>
                  <a:pt x="36" y="93"/>
                </a:cubicBezTo>
                <a:cubicBezTo>
                  <a:pt x="35" y="93"/>
                  <a:pt x="34" y="92"/>
                  <a:pt x="34" y="91"/>
                </a:cubicBezTo>
                <a:cubicBezTo>
                  <a:pt x="34" y="37"/>
                  <a:pt x="34" y="37"/>
                  <a:pt x="34" y="37"/>
                </a:cubicBezTo>
                <a:cubicBezTo>
                  <a:pt x="34" y="36"/>
                  <a:pt x="35" y="35"/>
                  <a:pt x="36" y="35"/>
                </a:cubicBezTo>
                <a:cubicBezTo>
                  <a:pt x="108" y="35"/>
                  <a:pt x="108" y="35"/>
                  <a:pt x="108" y="35"/>
                </a:cubicBezTo>
                <a:cubicBezTo>
                  <a:pt x="109" y="35"/>
                  <a:pt x="110" y="36"/>
                  <a:pt x="110" y="37"/>
                </a:cubicBezTo>
                <a:lnTo>
                  <a:pt x="110" y="9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="" xmlns:a16="http://schemas.microsoft.com/office/drawing/2014/main" id="{B309FBD5-103D-47DA-8FFE-BDDD5022F00E}"/>
              </a:ext>
            </a:extLst>
          </p:cNvPr>
          <p:cNvSpPr txBox="1"/>
          <p:nvPr/>
        </p:nvSpPr>
        <p:spPr>
          <a:xfrm>
            <a:off x="1855473" y="4284311"/>
            <a:ext cx="913984" cy="27546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关键词</a:t>
            </a:r>
            <a:endParaRPr lang="en-US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5" name="椭圆 14">
            <a:extLst>
              <a:ext uri="{FF2B5EF4-FFF2-40B4-BE49-F238E27FC236}">
                <a16:creationId xmlns="" xmlns:a16="http://schemas.microsoft.com/office/drawing/2014/main" id="{932B1BB2-F000-4E0B-9080-D7870AA32AC8}"/>
              </a:ext>
            </a:extLst>
          </p:cNvPr>
          <p:cNvSpPr/>
          <p:nvPr/>
        </p:nvSpPr>
        <p:spPr>
          <a:xfrm>
            <a:off x="4023647" y="2464773"/>
            <a:ext cx="1622351" cy="1622351"/>
          </a:xfrm>
          <a:prstGeom prst="ellipse">
            <a:avLst/>
          </a:prstGeom>
          <a:noFill/>
          <a:ln w="508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6" name="椭圆 15">
            <a:extLst>
              <a:ext uri="{FF2B5EF4-FFF2-40B4-BE49-F238E27FC236}">
                <a16:creationId xmlns="" xmlns:a16="http://schemas.microsoft.com/office/drawing/2014/main" id="{C6A00CA8-4066-45CC-9E6F-5C0CC5DF661F}"/>
              </a:ext>
            </a:extLst>
          </p:cNvPr>
          <p:cNvSpPr/>
          <p:nvPr/>
        </p:nvSpPr>
        <p:spPr>
          <a:xfrm>
            <a:off x="4352040" y="2793165"/>
            <a:ext cx="965565" cy="965565"/>
          </a:xfrm>
          <a:prstGeom prst="ellipse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7" name="Freeform 52">
            <a:extLst>
              <a:ext uri="{FF2B5EF4-FFF2-40B4-BE49-F238E27FC236}">
                <a16:creationId xmlns="" xmlns:a16="http://schemas.microsoft.com/office/drawing/2014/main" id="{7F3CD190-F3C1-4CCC-860D-A13643078A2E}"/>
              </a:ext>
            </a:extLst>
          </p:cNvPr>
          <p:cNvSpPr>
            <a:spLocks noEditPoints="1"/>
          </p:cNvSpPr>
          <p:nvPr/>
        </p:nvSpPr>
        <p:spPr bwMode="auto">
          <a:xfrm>
            <a:off x="4578262" y="3019387"/>
            <a:ext cx="513120" cy="513120"/>
          </a:xfrm>
          <a:custGeom>
            <a:avLst/>
            <a:gdLst>
              <a:gd name="T0" fmla="*/ 72 w 144"/>
              <a:gd name="T1" fmla="*/ 0 h 144"/>
              <a:gd name="T2" fmla="*/ 0 w 144"/>
              <a:gd name="T3" fmla="*/ 72 h 144"/>
              <a:gd name="T4" fmla="*/ 72 w 144"/>
              <a:gd name="T5" fmla="*/ 144 h 144"/>
              <a:gd name="T6" fmla="*/ 144 w 144"/>
              <a:gd name="T7" fmla="*/ 72 h 144"/>
              <a:gd name="T8" fmla="*/ 72 w 144"/>
              <a:gd name="T9" fmla="*/ 0 h 144"/>
              <a:gd name="T10" fmla="*/ 110 w 144"/>
              <a:gd name="T11" fmla="*/ 76 h 144"/>
              <a:gd name="T12" fmla="*/ 105 w 144"/>
              <a:gd name="T13" fmla="*/ 91 h 144"/>
              <a:gd name="T14" fmla="*/ 109 w 144"/>
              <a:gd name="T15" fmla="*/ 104 h 144"/>
              <a:gd name="T16" fmla="*/ 91 w 144"/>
              <a:gd name="T17" fmla="*/ 117 h 144"/>
              <a:gd name="T18" fmla="*/ 80 w 144"/>
              <a:gd name="T19" fmla="*/ 110 h 144"/>
              <a:gd name="T20" fmla="*/ 72 w 144"/>
              <a:gd name="T21" fmla="*/ 111 h 144"/>
              <a:gd name="T22" fmla="*/ 64 w 144"/>
              <a:gd name="T23" fmla="*/ 110 h 144"/>
              <a:gd name="T24" fmla="*/ 53 w 144"/>
              <a:gd name="T25" fmla="*/ 117 h 144"/>
              <a:gd name="T26" fmla="*/ 35 w 144"/>
              <a:gd name="T27" fmla="*/ 104 h 144"/>
              <a:gd name="T28" fmla="*/ 39 w 144"/>
              <a:gd name="T29" fmla="*/ 91 h 144"/>
              <a:gd name="T30" fmla="*/ 34 w 144"/>
              <a:gd name="T31" fmla="*/ 76 h 144"/>
              <a:gd name="T32" fmla="*/ 23 w 144"/>
              <a:gd name="T33" fmla="*/ 68 h 144"/>
              <a:gd name="T34" fmla="*/ 30 w 144"/>
              <a:gd name="T35" fmla="*/ 46 h 144"/>
              <a:gd name="T36" fmla="*/ 43 w 144"/>
              <a:gd name="T37" fmla="*/ 46 h 144"/>
              <a:gd name="T38" fmla="*/ 56 w 144"/>
              <a:gd name="T39" fmla="*/ 37 h 144"/>
              <a:gd name="T40" fmla="*/ 60 w 144"/>
              <a:gd name="T41" fmla="*/ 24 h 144"/>
              <a:gd name="T42" fmla="*/ 84 w 144"/>
              <a:gd name="T43" fmla="*/ 24 h 144"/>
              <a:gd name="T44" fmla="*/ 88 w 144"/>
              <a:gd name="T45" fmla="*/ 37 h 144"/>
              <a:gd name="T46" fmla="*/ 101 w 144"/>
              <a:gd name="T47" fmla="*/ 46 h 144"/>
              <a:gd name="T48" fmla="*/ 114 w 144"/>
              <a:gd name="T49" fmla="*/ 46 h 144"/>
              <a:gd name="T50" fmla="*/ 121 w 144"/>
              <a:gd name="T51" fmla="*/ 68 h 144"/>
              <a:gd name="T52" fmla="*/ 110 w 144"/>
              <a:gd name="T53" fmla="*/ 76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44" h="144">
                <a:moveTo>
                  <a:pt x="72" y="0"/>
                </a:moveTo>
                <a:cubicBezTo>
                  <a:pt x="32" y="0"/>
                  <a:pt x="0" y="32"/>
                  <a:pt x="0" y="72"/>
                </a:cubicBezTo>
                <a:cubicBezTo>
                  <a:pt x="0" y="112"/>
                  <a:pt x="32" y="144"/>
                  <a:pt x="72" y="144"/>
                </a:cubicBezTo>
                <a:cubicBezTo>
                  <a:pt x="112" y="144"/>
                  <a:pt x="144" y="112"/>
                  <a:pt x="144" y="72"/>
                </a:cubicBezTo>
                <a:cubicBezTo>
                  <a:pt x="144" y="32"/>
                  <a:pt x="112" y="0"/>
                  <a:pt x="72" y="0"/>
                </a:cubicBezTo>
                <a:close/>
                <a:moveTo>
                  <a:pt x="110" y="76"/>
                </a:moveTo>
                <a:cubicBezTo>
                  <a:pt x="110" y="81"/>
                  <a:pt x="108" y="87"/>
                  <a:pt x="105" y="91"/>
                </a:cubicBezTo>
                <a:cubicBezTo>
                  <a:pt x="109" y="104"/>
                  <a:pt x="109" y="104"/>
                  <a:pt x="109" y="104"/>
                </a:cubicBezTo>
                <a:cubicBezTo>
                  <a:pt x="91" y="117"/>
                  <a:pt x="91" y="117"/>
                  <a:pt x="91" y="117"/>
                </a:cubicBezTo>
                <a:cubicBezTo>
                  <a:pt x="80" y="110"/>
                  <a:pt x="80" y="110"/>
                  <a:pt x="80" y="110"/>
                </a:cubicBezTo>
                <a:cubicBezTo>
                  <a:pt x="78" y="110"/>
                  <a:pt x="75" y="111"/>
                  <a:pt x="72" y="111"/>
                </a:cubicBezTo>
                <a:cubicBezTo>
                  <a:pt x="69" y="111"/>
                  <a:pt x="66" y="110"/>
                  <a:pt x="64" y="110"/>
                </a:cubicBezTo>
                <a:cubicBezTo>
                  <a:pt x="53" y="117"/>
                  <a:pt x="53" y="117"/>
                  <a:pt x="53" y="117"/>
                </a:cubicBezTo>
                <a:cubicBezTo>
                  <a:pt x="35" y="104"/>
                  <a:pt x="35" y="104"/>
                  <a:pt x="35" y="104"/>
                </a:cubicBezTo>
                <a:cubicBezTo>
                  <a:pt x="39" y="91"/>
                  <a:pt x="39" y="91"/>
                  <a:pt x="39" y="91"/>
                </a:cubicBezTo>
                <a:cubicBezTo>
                  <a:pt x="36" y="87"/>
                  <a:pt x="34" y="81"/>
                  <a:pt x="34" y="76"/>
                </a:cubicBezTo>
                <a:cubicBezTo>
                  <a:pt x="23" y="68"/>
                  <a:pt x="23" y="68"/>
                  <a:pt x="23" y="68"/>
                </a:cubicBezTo>
                <a:cubicBezTo>
                  <a:pt x="30" y="46"/>
                  <a:pt x="30" y="46"/>
                  <a:pt x="30" y="46"/>
                </a:cubicBezTo>
                <a:cubicBezTo>
                  <a:pt x="43" y="46"/>
                  <a:pt x="43" y="46"/>
                  <a:pt x="43" y="46"/>
                </a:cubicBezTo>
                <a:cubicBezTo>
                  <a:pt x="47" y="42"/>
                  <a:pt x="51" y="39"/>
                  <a:pt x="56" y="37"/>
                </a:cubicBezTo>
                <a:cubicBezTo>
                  <a:pt x="60" y="24"/>
                  <a:pt x="60" y="24"/>
                  <a:pt x="60" y="24"/>
                </a:cubicBezTo>
                <a:cubicBezTo>
                  <a:pt x="84" y="24"/>
                  <a:pt x="84" y="24"/>
                  <a:pt x="84" y="24"/>
                </a:cubicBezTo>
                <a:cubicBezTo>
                  <a:pt x="88" y="37"/>
                  <a:pt x="88" y="37"/>
                  <a:pt x="88" y="37"/>
                </a:cubicBezTo>
                <a:cubicBezTo>
                  <a:pt x="93" y="39"/>
                  <a:pt x="97" y="42"/>
                  <a:pt x="101" y="46"/>
                </a:cubicBezTo>
                <a:cubicBezTo>
                  <a:pt x="114" y="46"/>
                  <a:pt x="114" y="46"/>
                  <a:pt x="114" y="46"/>
                </a:cubicBezTo>
                <a:cubicBezTo>
                  <a:pt x="121" y="68"/>
                  <a:pt x="121" y="68"/>
                  <a:pt x="121" y="68"/>
                </a:cubicBezTo>
                <a:lnTo>
                  <a:pt x="110" y="7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8" name="TextBox 13">
            <a:extLst>
              <a:ext uri="{FF2B5EF4-FFF2-40B4-BE49-F238E27FC236}">
                <a16:creationId xmlns="" xmlns:a16="http://schemas.microsoft.com/office/drawing/2014/main" id="{500E4797-799F-4FF9-BA67-C19E53320ED8}"/>
              </a:ext>
            </a:extLst>
          </p:cNvPr>
          <p:cNvSpPr txBox="1"/>
          <p:nvPr/>
        </p:nvSpPr>
        <p:spPr>
          <a:xfrm>
            <a:off x="3778610" y="4677021"/>
            <a:ext cx="2112424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9" name="TextBox 13">
            <a:extLst>
              <a:ext uri="{FF2B5EF4-FFF2-40B4-BE49-F238E27FC236}">
                <a16:creationId xmlns="" xmlns:a16="http://schemas.microsoft.com/office/drawing/2014/main" id="{A31BDEEF-4A30-49D1-BDF3-F13BA124C2E6}"/>
              </a:ext>
            </a:extLst>
          </p:cNvPr>
          <p:cNvSpPr txBox="1"/>
          <p:nvPr/>
        </p:nvSpPr>
        <p:spPr>
          <a:xfrm>
            <a:off x="4377830" y="4284311"/>
            <a:ext cx="913984" cy="27546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关键词</a:t>
            </a:r>
            <a:endParaRPr lang="en-US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0" name="椭圆 19">
            <a:extLst>
              <a:ext uri="{FF2B5EF4-FFF2-40B4-BE49-F238E27FC236}">
                <a16:creationId xmlns="" xmlns:a16="http://schemas.microsoft.com/office/drawing/2014/main" id="{E9B68E19-8155-4624-BFCE-050735A3B415}"/>
              </a:ext>
            </a:extLst>
          </p:cNvPr>
          <p:cNvSpPr/>
          <p:nvPr/>
        </p:nvSpPr>
        <p:spPr>
          <a:xfrm>
            <a:off x="6546004" y="2464773"/>
            <a:ext cx="1622351" cy="1622351"/>
          </a:xfrm>
          <a:prstGeom prst="ellipse">
            <a:avLst/>
          </a:prstGeom>
          <a:noFill/>
          <a:ln w="508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1" name="椭圆 20">
            <a:extLst>
              <a:ext uri="{FF2B5EF4-FFF2-40B4-BE49-F238E27FC236}">
                <a16:creationId xmlns="" xmlns:a16="http://schemas.microsoft.com/office/drawing/2014/main" id="{2A7A5A0D-3D96-4736-B23C-CCE21534822A}"/>
              </a:ext>
            </a:extLst>
          </p:cNvPr>
          <p:cNvSpPr/>
          <p:nvPr/>
        </p:nvSpPr>
        <p:spPr>
          <a:xfrm>
            <a:off x="6874397" y="2798893"/>
            <a:ext cx="965565" cy="965565"/>
          </a:xfrm>
          <a:prstGeom prst="ellipse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2" name="Freeform 76">
            <a:extLst>
              <a:ext uri="{FF2B5EF4-FFF2-40B4-BE49-F238E27FC236}">
                <a16:creationId xmlns="" xmlns:a16="http://schemas.microsoft.com/office/drawing/2014/main" id="{C7942590-5CE8-482A-A6BC-95A8D71B2016}"/>
              </a:ext>
            </a:extLst>
          </p:cNvPr>
          <p:cNvSpPr>
            <a:spLocks noEditPoints="1"/>
          </p:cNvSpPr>
          <p:nvPr/>
        </p:nvSpPr>
        <p:spPr bwMode="auto">
          <a:xfrm>
            <a:off x="7100619" y="3020067"/>
            <a:ext cx="513120" cy="513120"/>
          </a:xfrm>
          <a:custGeom>
            <a:avLst/>
            <a:gdLst>
              <a:gd name="T0" fmla="*/ 72 w 144"/>
              <a:gd name="T1" fmla="*/ 0 h 144"/>
              <a:gd name="T2" fmla="*/ 0 w 144"/>
              <a:gd name="T3" fmla="*/ 72 h 144"/>
              <a:gd name="T4" fmla="*/ 72 w 144"/>
              <a:gd name="T5" fmla="*/ 144 h 144"/>
              <a:gd name="T6" fmla="*/ 144 w 144"/>
              <a:gd name="T7" fmla="*/ 72 h 144"/>
              <a:gd name="T8" fmla="*/ 72 w 144"/>
              <a:gd name="T9" fmla="*/ 0 h 144"/>
              <a:gd name="T10" fmla="*/ 52 w 144"/>
              <a:gd name="T11" fmla="*/ 34 h 144"/>
              <a:gd name="T12" fmla="*/ 62 w 144"/>
              <a:gd name="T13" fmla="*/ 44 h 144"/>
              <a:gd name="T14" fmla="*/ 52 w 144"/>
              <a:gd name="T15" fmla="*/ 54 h 144"/>
              <a:gd name="T16" fmla="*/ 42 w 144"/>
              <a:gd name="T17" fmla="*/ 44 h 144"/>
              <a:gd name="T18" fmla="*/ 52 w 144"/>
              <a:gd name="T19" fmla="*/ 34 h 144"/>
              <a:gd name="T20" fmla="*/ 88 w 144"/>
              <a:gd name="T21" fmla="*/ 94 h 144"/>
              <a:gd name="T22" fmla="*/ 55 w 144"/>
              <a:gd name="T23" fmla="*/ 121 h 144"/>
              <a:gd name="T24" fmla="*/ 29 w 144"/>
              <a:gd name="T25" fmla="*/ 88 h 144"/>
              <a:gd name="T26" fmla="*/ 62 w 144"/>
              <a:gd name="T27" fmla="*/ 62 h 144"/>
              <a:gd name="T28" fmla="*/ 88 w 144"/>
              <a:gd name="T29" fmla="*/ 94 h 144"/>
              <a:gd name="T30" fmla="*/ 89 w 144"/>
              <a:gd name="T31" fmla="*/ 59 h 144"/>
              <a:gd name="T32" fmla="*/ 73 w 144"/>
              <a:gd name="T33" fmla="*/ 40 h 144"/>
              <a:gd name="T34" fmla="*/ 92 w 144"/>
              <a:gd name="T35" fmla="*/ 24 h 144"/>
              <a:gd name="T36" fmla="*/ 108 w 144"/>
              <a:gd name="T37" fmla="*/ 44 h 144"/>
              <a:gd name="T38" fmla="*/ 89 w 144"/>
              <a:gd name="T39" fmla="*/ 59 h 144"/>
              <a:gd name="T40" fmla="*/ 108 w 144"/>
              <a:gd name="T41" fmla="*/ 94 h 144"/>
              <a:gd name="T42" fmla="*/ 96 w 144"/>
              <a:gd name="T43" fmla="*/ 79 h 144"/>
              <a:gd name="T44" fmla="*/ 111 w 144"/>
              <a:gd name="T45" fmla="*/ 67 h 144"/>
              <a:gd name="T46" fmla="*/ 123 w 144"/>
              <a:gd name="T47" fmla="*/ 82 h 144"/>
              <a:gd name="T48" fmla="*/ 108 w 144"/>
              <a:gd name="T49" fmla="*/ 94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</a:cxnLst>
            <a:rect l="0" t="0" r="r" b="b"/>
            <a:pathLst>
              <a:path w="144" h="144">
                <a:moveTo>
                  <a:pt x="72" y="0"/>
                </a:moveTo>
                <a:cubicBezTo>
                  <a:pt x="32" y="0"/>
                  <a:pt x="0" y="32"/>
                  <a:pt x="0" y="72"/>
                </a:cubicBezTo>
                <a:cubicBezTo>
                  <a:pt x="0" y="112"/>
                  <a:pt x="32" y="144"/>
                  <a:pt x="72" y="144"/>
                </a:cubicBezTo>
                <a:cubicBezTo>
                  <a:pt x="112" y="144"/>
                  <a:pt x="144" y="112"/>
                  <a:pt x="144" y="72"/>
                </a:cubicBezTo>
                <a:cubicBezTo>
                  <a:pt x="144" y="32"/>
                  <a:pt x="112" y="0"/>
                  <a:pt x="72" y="0"/>
                </a:cubicBezTo>
                <a:close/>
                <a:moveTo>
                  <a:pt x="52" y="34"/>
                </a:moveTo>
                <a:cubicBezTo>
                  <a:pt x="58" y="34"/>
                  <a:pt x="62" y="38"/>
                  <a:pt x="62" y="44"/>
                </a:cubicBezTo>
                <a:cubicBezTo>
                  <a:pt x="62" y="49"/>
                  <a:pt x="58" y="54"/>
                  <a:pt x="52" y="54"/>
                </a:cubicBezTo>
                <a:cubicBezTo>
                  <a:pt x="47" y="54"/>
                  <a:pt x="42" y="49"/>
                  <a:pt x="42" y="44"/>
                </a:cubicBezTo>
                <a:cubicBezTo>
                  <a:pt x="42" y="38"/>
                  <a:pt x="47" y="34"/>
                  <a:pt x="52" y="34"/>
                </a:cubicBezTo>
                <a:close/>
                <a:moveTo>
                  <a:pt x="88" y="94"/>
                </a:moveTo>
                <a:cubicBezTo>
                  <a:pt x="86" y="111"/>
                  <a:pt x="72" y="122"/>
                  <a:pt x="55" y="121"/>
                </a:cubicBezTo>
                <a:cubicBezTo>
                  <a:pt x="39" y="119"/>
                  <a:pt x="27" y="104"/>
                  <a:pt x="29" y="88"/>
                </a:cubicBezTo>
                <a:cubicBezTo>
                  <a:pt x="31" y="72"/>
                  <a:pt x="45" y="60"/>
                  <a:pt x="62" y="62"/>
                </a:cubicBezTo>
                <a:cubicBezTo>
                  <a:pt x="78" y="64"/>
                  <a:pt x="90" y="78"/>
                  <a:pt x="88" y="94"/>
                </a:cubicBezTo>
                <a:close/>
                <a:moveTo>
                  <a:pt x="89" y="59"/>
                </a:moveTo>
                <a:cubicBezTo>
                  <a:pt x="79" y="58"/>
                  <a:pt x="72" y="50"/>
                  <a:pt x="73" y="40"/>
                </a:cubicBezTo>
                <a:cubicBezTo>
                  <a:pt x="74" y="30"/>
                  <a:pt x="83" y="23"/>
                  <a:pt x="92" y="24"/>
                </a:cubicBezTo>
                <a:cubicBezTo>
                  <a:pt x="102" y="25"/>
                  <a:pt x="109" y="34"/>
                  <a:pt x="108" y="44"/>
                </a:cubicBezTo>
                <a:cubicBezTo>
                  <a:pt x="107" y="53"/>
                  <a:pt x="98" y="60"/>
                  <a:pt x="89" y="59"/>
                </a:cubicBezTo>
                <a:close/>
                <a:moveTo>
                  <a:pt x="108" y="94"/>
                </a:moveTo>
                <a:cubicBezTo>
                  <a:pt x="101" y="93"/>
                  <a:pt x="95" y="86"/>
                  <a:pt x="96" y="79"/>
                </a:cubicBezTo>
                <a:cubicBezTo>
                  <a:pt x="97" y="71"/>
                  <a:pt x="104" y="66"/>
                  <a:pt x="111" y="67"/>
                </a:cubicBezTo>
                <a:cubicBezTo>
                  <a:pt x="119" y="68"/>
                  <a:pt x="124" y="74"/>
                  <a:pt x="123" y="82"/>
                </a:cubicBezTo>
                <a:cubicBezTo>
                  <a:pt x="123" y="89"/>
                  <a:pt x="116" y="95"/>
                  <a:pt x="108" y="9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3" name="TextBox 13">
            <a:extLst>
              <a:ext uri="{FF2B5EF4-FFF2-40B4-BE49-F238E27FC236}">
                <a16:creationId xmlns="" xmlns:a16="http://schemas.microsoft.com/office/drawing/2014/main" id="{EA6AC0EE-7223-47FE-A0E4-16F94FF21529}"/>
              </a:ext>
            </a:extLst>
          </p:cNvPr>
          <p:cNvSpPr txBox="1"/>
          <p:nvPr/>
        </p:nvSpPr>
        <p:spPr>
          <a:xfrm>
            <a:off x="6300967" y="4677021"/>
            <a:ext cx="2112424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4" name="TextBox 13">
            <a:extLst>
              <a:ext uri="{FF2B5EF4-FFF2-40B4-BE49-F238E27FC236}">
                <a16:creationId xmlns="" xmlns:a16="http://schemas.microsoft.com/office/drawing/2014/main" id="{5E746017-E7AF-4801-B84E-BB3563FF4D11}"/>
              </a:ext>
            </a:extLst>
          </p:cNvPr>
          <p:cNvSpPr txBox="1"/>
          <p:nvPr/>
        </p:nvSpPr>
        <p:spPr>
          <a:xfrm>
            <a:off x="6900187" y="4284311"/>
            <a:ext cx="913984" cy="27546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关键词</a:t>
            </a:r>
            <a:endParaRPr lang="en-US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5" name="椭圆 24">
            <a:extLst>
              <a:ext uri="{FF2B5EF4-FFF2-40B4-BE49-F238E27FC236}">
                <a16:creationId xmlns="" xmlns:a16="http://schemas.microsoft.com/office/drawing/2014/main" id="{6C36DCFC-4948-4FB4-8A45-923498AEBF4B}"/>
              </a:ext>
            </a:extLst>
          </p:cNvPr>
          <p:cNvSpPr/>
          <p:nvPr/>
        </p:nvSpPr>
        <p:spPr>
          <a:xfrm>
            <a:off x="9068360" y="2464773"/>
            <a:ext cx="1622351" cy="1622351"/>
          </a:xfrm>
          <a:prstGeom prst="ellipse">
            <a:avLst/>
          </a:prstGeom>
          <a:noFill/>
          <a:ln w="508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6" name="椭圆 25">
            <a:extLst>
              <a:ext uri="{FF2B5EF4-FFF2-40B4-BE49-F238E27FC236}">
                <a16:creationId xmlns="" xmlns:a16="http://schemas.microsoft.com/office/drawing/2014/main" id="{6C28FF36-E9DD-4D6D-BB7B-77774B8445BF}"/>
              </a:ext>
            </a:extLst>
          </p:cNvPr>
          <p:cNvSpPr/>
          <p:nvPr/>
        </p:nvSpPr>
        <p:spPr>
          <a:xfrm>
            <a:off x="9396753" y="2793165"/>
            <a:ext cx="965565" cy="965565"/>
          </a:xfrm>
          <a:prstGeom prst="ellipse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7" name="Freeform 62">
            <a:extLst>
              <a:ext uri="{FF2B5EF4-FFF2-40B4-BE49-F238E27FC236}">
                <a16:creationId xmlns="" xmlns:a16="http://schemas.microsoft.com/office/drawing/2014/main" id="{893278D1-DBB5-4F57-830E-CA7A8D482D10}"/>
              </a:ext>
            </a:extLst>
          </p:cNvPr>
          <p:cNvSpPr>
            <a:spLocks noEditPoints="1"/>
          </p:cNvSpPr>
          <p:nvPr/>
        </p:nvSpPr>
        <p:spPr bwMode="auto">
          <a:xfrm>
            <a:off x="9622975" y="3005319"/>
            <a:ext cx="513120" cy="513120"/>
          </a:xfrm>
          <a:custGeom>
            <a:avLst/>
            <a:gdLst>
              <a:gd name="T0" fmla="*/ 72 w 144"/>
              <a:gd name="T1" fmla="*/ 0 h 144"/>
              <a:gd name="T2" fmla="*/ 0 w 144"/>
              <a:gd name="T3" fmla="*/ 72 h 144"/>
              <a:gd name="T4" fmla="*/ 72 w 144"/>
              <a:gd name="T5" fmla="*/ 144 h 144"/>
              <a:gd name="T6" fmla="*/ 144 w 144"/>
              <a:gd name="T7" fmla="*/ 72 h 144"/>
              <a:gd name="T8" fmla="*/ 72 w 144"/>
              <a:gd name="T9" fmla="*/ 0 h 144"/>
              <a:gd name="T10" fmla="*/ 50 w 144"/>
              <a:gd name="T11" fmla="*/ 107 h 144"/>
              <a:gd name="T12" fmla="*/ 48 w 144"/>
              <a:gd name="T13" fmla="*/ 110 h 144"/>
              <a:gd name="T14" fmla="*/ 33 w 144"/>
              <a:gd name="T15" fmla="*/ 110 h 144"/>
              <a:gd name="T16" fmla="*/ 30 w 144"/>
              <a:gd name="T17" fmla="*/ 107 h 144"/>
              <a:gd name="T18" fmla="*/ 30 w 144"/>
              <a:gd name="T19" fmla="*/ 76 h 144"/>
              <a:gd name="T20" fmla="*/ 33 w 144"/>
              <a:gd name="T21" fmla="*/ 74 h 144"/>
              <a:gd name="T22" fmla="*/ 48 w 144"/>
              <a:gd name="T23" fmla="*/ 74 h 144"/>
              <a:gd name="T24" fmla="*/ 50 w 144"/>
              <a:gd name="T25" fmla="*/ 76 h 144"/>
              <a:gd name="T26" fmla="*/ 50 w 144"/>
              <a:gd name="T27" fmla="*/ 107 h 144"/>
              <a:gd name="T28" fmla="*/ 80 w 144"/>
              <a:gd name="T29" fmla="*/ 107 h 144"/>
              <a:gd name="T30" fmla="*/ 77 w 144"/>
              <a:gd name="T31" fmla="*/ 110 h 144"/>
              <a:gd name="T32" fmla="*/ 63 w 144"/>
              <a:gd name="T33" fmla="*/ 110 h 144"/>
              <a:gd name="T34" fmla="*/ 60 w 144"/>
              <a:gd name="T35" fmla="*/ 107 h 144"/>
              <a:gd name="T36" fmla="*/ 60 w 144"/>
              <a:gd name="T37" fmla="*/ 55 h 144"/>
              <a:gd name="T38" fmla="*/ 63 w 144"/>
              <a:gd name="T39" fmla="*/ 52 h 144"/>
              <a:gd name="T40" fmla="*/ 77 w 144"/>
              <a:gd name="T41" fmla="*/ 52 h 144"/>
              <a:gd name="T42" fmla="*/ 80 w 144"/>
              <a:gd name="T43" fmla="*/ 55 h 144"/>
              <a:gd name="T44" fmla="*/ 80 w 144"/>
              <a:gd name="T45" fmla="*/ 107 h 144"/>
              <a:gd name="T46" fmla="*/ 110 w 144"/>
              <a:gd name="T47" fmla="*/ 107 h 144"/>
              <a:gd name="T48" fmla="*/ 107 w 144"/>
              <a:gd name="T49" fmla="*/ 110 h 144"/>
              <a:gd name="T50" fmla="*/ 92 w 144"/>
              <a:gd name="T51" fmla="*/ 110 h 144"/>
              <a:gd name="T52" fmla="*/ 89 w 144"/>
              <a:gd name="T53" fmla="*/ 107 h 144"/>
              <a:gd name="T54" fmla="*/ 89 w 144"/>
              <a:gd name="T55" fmla="*/ 32 h 144"/>
              <a:gd name="T56" fmla="*/ 92 w 144"/>
              <a:gd name="T57" fmla="*/ 29 h 144"/>
              <a:gd name="T58" fmla="*/ 107 w 144"/>
              <a:gd name="T59" fmla="*/ 29 h 144"/>
              <a:gd name="T60" fmla="*/ 110 w 144"/>
              <a:gd name="T61" fmla="*/ 32 h 144"/>
              <a:gd name="T62" fmla="*/ 110 w 144"/>
              <a:gd name="T63" fmla="*/ 107 h 1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44" h="144">
                <a:moveTo>
                  <a:pt x="72" y="0"/>
                </a:moveTo>
                <a:cubicBezTo>
                  <a:pt x="32" y="0"/>
                  <a:pt x="0" y="32"/>
                  <a:pt x="0" y="72"/>
                </a:cubicBezTo>
                <a:cubicBezTo>
                  <a:pt x="0" y="112"/>
                  <a:pt x="32" y="144"/>
                  <a:pt x="72" y="144"/>
                </a:cubicBezTo>
                <a:cubicBezTo>
                  <a:pt x="112" y="144"/>
                  <a:pt x="144" y="112"/>
                  <a:pt x="144" y="72"/>
                </a:cubicBezTo>
                <a:cubicBezTo>
                  <a:pt x="144" y="32"/>
                  <a:pt x="112" y="0"/>
                  <a:pt x="72" y="0"/>
                </a:cubicBezTo>
                <a:close/>
                <a:moveTo>
                  <a:pt x="50" y="107"/>
                </a:moveTo>
                <a:cubicBezTo>
                  <a:pt x="50" y="109"/>
                  <a:pt x="49" y="110"/>
                  <a:pt x="48" y="110"/>
                </a:cubicBezTo>
                <a:cubicBezTo>
                  <a:pt x="33" y="110"/>
                  <a:pt x="33" y="110"/>
                  <a:pt x="33" y="110"/>
                </a:cubicBezTo>
                <a:cubicBezTo>
                  <a:pt x="31" y="110"/>
                  <a:pt x="30" y="109"/>
                  <a:pt x="30" y="107"/>
                </a:cubicBezTo>
                <a:cubicBezTo>
                  <a:pt x="30" y="76"/>
                  <a:pt x="30" y="76"/>
                  <a:pt x="30" y="76"/>
                </a:cubicBezTo>
                <a:cubicBezTo>
                  <a:pt x="30" y="75"/>
                  <a:pt x="31" y="74"/>
                  <a:pt x="33" y="74"/>
                </a:cubicBezTo>
                <a:cubicBezTo>
                  <a:pt x="48" y="74"/>
                  <a:pt x="48" y="74"/>
                  <a:pt x="48" y="74"/>
                </a:cubicBezTo>
                <a:cubicBezTo>
                  <a:pt x="49" y="74"/>
                  <a:pt x="50" y="75"/>
                  <a:pt x="50" y="76"/>
                </a:cubicBezTo>
                <a:lnTo>
                  <a:pt x="50" y="107"/>
                </a:lnTo>
                <a:close/>
                <a:moveTo>
                  <a:pt x="80" y="107"/>
                </a:moveTo>
                <a:cubicBezTo>
                  <a:pt x="80" y="109"/>
                  <a:pt x="79" y="110"/>
                  <a:pt x="77" y="110"/>
                </a:cubicBezTo>
                <a:cubicBezTo>
                  <a:pt x="63" y="110"/>
                  <a:pt x="63" y="110"/>
                  <a:pt x="63" y="110"/>
                </a:cubicBezTo>
                <a:cubicBezTo>
                  <a:pt x="61" y="110"/>
                  <a:pt x="60" y="109"/>
                  <a:pt x="60" y="107"/>
                </a:cubicBezTo>
                <a:cubicBezTo>
                  <a:pt x="60" y="55"/>
                  <a:pt x="60" y="55"/>
                  <a:pt x="60" y="55"/>
                </a:cubicBezTo>
                <a:cubicBezTo>
                  <a:pt x="60" y="53"/>
                  <a:pt x="61" y="52"/>
                  <a:pt x="63" y="52"/>
                </a:cubicBezTo>
                <a:cubicBezTo>
                  <a:pt x="77" y="52"/>
                  <a:pt x="77" y="52"/>
                  <a:pt x="77" y="52"/>
                </a:cubicBezTo>
                <a:cubicBezTo>
                  <a:pt x="79" y="52"/>
                  <a:pt x="80" y="53"/>
                  <a:pt x="80" y="55"/>
                </a:cubicBezTo>
                <a:lnTo>
                  <a:pt x="80" y="107"/>
                </a:lnTo>
                <a:close/>
                <a:moveTo>
                  <a:pt x="110" y="107"/>
                </a:moveTo>
                <a:cubicBezTo>
                  <a:pt x="110" y="109"/>
                  <a:pt x="108" y="110"/>
                  <a:pt x="107" y="110"/>
                </a:cubicBezTo>
                <a:cubicBezTo>
                  <a:pt x="92" y="110"/>
                  <a:pt x="92" y="110"/>
                  <a:pt x="92" y="110"/>
                </a:cubicBezTo>
                <a:cubicBezTo>
                  <a:pt x="91" y="110"/>
                  <a:pt x="89" y="109"/>
                  <a:pt x="89" y="107"/>
                </a:cubicBezTo>
                <a:cubicBezTo>
                  <a:pt x="89" y="32"/>
                  <a:pt x="89" y="32"/>
                  <a:pt x="89" y="32"/>
                </a:cubicBezTo>
                <a:cubicBezTo>
                  <a:pt x="89" y="30"/>
                  <a:pt x="91" y="29"/>
                  <a:pt x="92" y="29"/>
                </a:cubicBezTo>
                <a:cubicBezTo>
                  <a:pt x="107" y="29"/>
                  <a:pt x="107" y="29"/>
                  <a:pt x="107" y="29"/>
                </a:cubicBezTo>
                <a:cubicBezTo>
                  <a:pt x="108" y="29"/>
                  <a:pt x="110" y="30"/>
                  <a:pt x="110" y="32"/>
                </a:cubicBezTo>
                <a:lnTo>
                  <a:pt x="110" y="10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/>
          <a:lstStyle/>
          <a:p>
            <a:endParaRPr lang="zh-CN" altLang="en-US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8" name="TextBox 13">
            <a:extLst>
              <a:ext uri="{FF2B5EF4-FFF2-40B4-BE49-F238E27FC236}">
                <a16:creationId xmlns="" xmlns:a16="http://schemas.microsoft.com/office/drawing/2014/main" id="{90C05792-870D-4F12-87CF-BFEC4DFCA1C1}"/>
              </a:ext>
            </a:extLst>
          </p:cNvPr>
          <p:cNvSpPr txBox="1"/>
          <p:nvPr/>
        </p:nvSpPr>
        <p:spPr>
          <a:xfrm>
            <a:off x="8823323" y="4677021"/>
            <a:ext cx="2112424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9" name="TextBox 13">
            <a:extLst>
              <a:ext uri="{FF2B5EF4-FFF2-40B4-BE49-F238E27FC236}">
                <a16:creationId xmlns="" xmlns:a16="http://schemas.microsoft.com/office/drawing/2014/main" id="{5C4B4012-6CF7-4B3B-97A1-4590BA137521}"/>
              </a:ext>
            </a:extLst>
          </p:cNvPr>
          <p:cNvSpPr txBox="1"/>
          <p:nvPr/>
        </p:nvSpPr>
        <p:spPr>
          <a:xfrm>
            <a:off x="9422543" y="4284311"/>
            <a:ext cx="913984" cy="275460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关键词</a:t>
            </a:r>
            <a:endParaRPr lang="en-US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0" name="TextBox 13">
            <a:extLst>
              <a:ext uri="{FF2B5EF4-FFF2-40B4-BE49-F238E27FC236}">
                <a16:creationId xmlns="" xmlns:a16="http://schemas.microsoft.com/office/drawing/2014/main" id="{94DB437C-D4BB-4F2B-BEB5-DBAE9320E164}"/>
              </a:ext>
            </a:extLst>
          </p:cNvPr>
          <p:cNvSpPr txBox="1"/>
          <p:nvPr/>
        </p:nvSpPr>
        <p:spPr>
          <a:xfrm>
            <a:off x="1174264" y="4677021"/>
            <a:ext cx="2112424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92317920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  <p:bldP spid="11" grpId="0" animBg="1"/>
      <p:bldP spid="12" grpId="0" animBg="1"/>
      <p:bldP spid="14" grpId="0"/>
      <p:bldP spid="15" grpId="0" animBg="1"/>
      <p:bldP spid="16" grpId="0" animBg="1"/>
      <p:bldP spid="17" grpId="0" animBg="1"/>
      <p:bldP spid="18" grpId="0"/>
      <p:bldP spid="19" grpId="0"/>
      <p:bldP spid="20" grpId="0" animBg="1"/>
      <p:bldP spid="21" grpId="0" animBg="1"/>
      <p:bldP spid="22" grpId="0" animBg="1"/>
      <p:bldP spid="23" grpId="0"/>
      <p:bldP spid="24" grpId="0"/>
      <p:bldP spid="25" grpId="0" animBg="1"/>
      <p:bldP spid="26" grpId="0" animBg="1"/>
      <p:bldP spid="27" grpId="0" animBg="1"/>
      <p:bldP spid="28" grpId="0"/>
      <p:bldP spid="29" grpId="0"/>
      <p:bldP spid="30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组合 21">
            <a:extLst>
              <a:ext uri="{FF2B5EF4-FFF2-40B4-BE49-F238E27FC236}">
                <a16:creationId xmlns="" xmlns:a16="http://schemas.microsoft.com/office/drawing/2014/main" id="{29017924-4C81-434F-9F68-15BB7BD8009B}"/>
              </a:ext>
            </a:extLst>
          </p:cNvPr>
          <p:cNvGrpSpPr/>
          <p:nvPr/>
        </p:nvGrpSpPr>
        <p:grpSpPr>
          <a:xfrm>
            <a:off x="3199258" y="2370989"/>
            <a:ext cx="5793485" cy="2116022"/>
            <a:chOff x="1769918" y="2385536"/>
            <a:chExt cx="8652164" cy="2086928"/>
          </a:xfrm>
        </p:grpSpPr>
        <p:sp>
          <p:nvSpPr>
            <p:cNvPr id="6" name="矩形 5">
              <a:extLst>
                <a:ext uri="{FF2B5EF4-FFF2-40B4-BE49-F238E27FC236}">
                  <a16:creationId xmlns="" xmlns:a16="http://schemas.microsoft.com/office/drawing/2014/main" id="{A610372B-15B5-4BC2-894D-CF23B1F28BBA}"/>
                </a:ext>
              </a:extLst>
            </p:cNvPr>
            <p:cNvSpPr/>
            <p:nvPr/>
          </p:nvSpPr>
          <p:spPr>
            <a:xfrm>
              <a:off x="2488770" y="2385536"/>
              <a:ext cx="7214461" cy="2086928"/>
            </a:xfrm>
            <a:prstGeom prst="rect">
              <a:avLst/>
            </a:prstGeom>
            <a:noFill/>
            <a:ln w="38100"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 useBgFill="1">
          <p:nvSpPr>
            <p:cNvPr id="21" name="矩形 20">
              <a:extLst>
                <a:ext uri="{FF2B5EF4-FFF2-40B4-BE49-F238E27FC236}">
                  <a16:creationId xmlns="" xmlns:a16="http://schemas.microsoft.com/office/drawing/2014/main" id="{C75983DA-99E2-4287-AF09-4804228BCF8F}"/>
                </a:ext>
              </a:extLst>
            </p:cNvPr>
            <p:cNvSpPr/>
            <p:nvPr/>
          </p:nvSpPr>
          <p:spPr>
            <a:xfrm>
              <a:off x="1769918" y="2812473"/>
              <a:ext cx="8652164" cy="123305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AACE9501-5F1C-464D-8F8E-03D7CA685A9A}"/>
              </a:ext>
            </a:extLst>
          </p:cNvPr>
          <p:cNvSpPr txBox="1"/>
          <p:nvPr/>
        </p:nvSpPr>
        <p:spPr>
          <a:xfrm>
            <a:off x="2479652" y="2767280"/>
            <a:ext cx="709875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000" b="1" dirty="0">
                <a:latin typeface="Abadi Extra Light" panose="020B0204020104020204" pitchFamily="34" charset="0"/>
                <a:ea typeface="黑体" panose="02010609060101010101" pitchFamily="49" charset="-122"/>
              </a:rPr>
              <a:t>PART 03</a:t>
            </a:r>
          </a:p>
          <a:p>
            <a:pPr algn="ctr"/>
            <a:r>
              <a:rPr lang="zh-CN" altLang="en-US" sz="4000" b="1" dirty="0">
                <a:latin typeface="黑体" panose="02010609060101010101" pitchFamily="49" charset="-122"/>
                <a:ea typeface="黑体" panose="02010609060101010101" pitchFamily="49" charset="-122"/>
              </a:rPr>
              <a:t>工作存在不足</a:t>
            </a:r>
          </a:p>
        </p:txBody>
      </p:sp>
      <p:sp>
        <p:nvSpPr>
          <p:cNvPr id="25" name="矩形 24">
            <a:extLst>
              <a:ext uri="{FF2B5EF4-FFF2-40B4-BE49-F238E27FC236}">
                <a16:creationId xmlns="" xmlns:a16="http://schemas.microsoft.com/office/drawing/2014/main" id="{966961E1-2098-4417-AA31-62505F667DC9}"/>
              </a:ext>
            </a:extLst>
          </p:cNvPr>
          <p:cNvSpPr/>
          <p:nvPr/>
        </p:nvSpPr>
        <p:spPr>
          <a:xfrm>
            <a:off x="364054" y="373646"/>
            <a:ext cx="11463892" cy="6110709"/>
          </a:xfrm>
          <a:prstGeom prst="rect">
            <a:avLst/>
          </a:prstGeom>
          <a:noFill/>
          <a:ln w="381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矩形 25">
            <a:extLst>
              <a:ext uri="{FF2B5EF4-FFF2-40B4-BE49-F238E27FC236}">
                <a16:creationId xmlns="" xmlns:a16="http://schemas.microsoft.com/office/drawing/2014/main" id="{CEA53BDD-9B5E-4FDF-BD7A-AC17B9624A82}"/>
              </a:ext>
            </a:extLst>
          </p:cNvPr>
          <p:cNvSpPr/>
          <p:nvPr/>
        </p:nvSpPr>
        <p:spPr>
          <a:xfrm>
            <a:off x="209334" y="200086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矩形 26">
            <a:extLst>
              <a:ext uri="{FF2B5EF4-FFF2-40B4-BE49-F238E27FC236}">
                <a16:creationId xmlns="" xmlns:a16="http://schemas.microsoft.com/office/drawing/2014/main" id="{0C1EC499-D237-4C35-B392-2203E918F697}"/>
              </a:ext>
            </a:extLst>
          </p:cNvPr>
          <p:cNvSpPr/>
          <p:nvPr/>
        </p:nvSpPr>
        <p:spPr>
          <a:xfrm>
            <a:off x="11647560" y="6347404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1" name="组合 10">
            <a:extLst>
              <a:ext uri="{FF2B5EF4-FFF2-40B4-BE49-F238E27FC236}">
                <a16:creationId xmlns="" xmlns:a16="http://schemas.microsoft.com/office/drawing/2014/main" id="{1CEF00D8-83F1-40C2-8455-43DA1A2E218C}"/>
              </a:ext>
            </a:extLst>
          </p:cNvPr>
          <p:cNvGrpSpPr/>
          <p:nvPr/>
        </p:nvGrpSpPr>
        <p:grpSpPr>
          <a:xfrm>
            <a:off x="3311137" y="3188663"/>
            <a:ext cx="5569726" cy="480671"/>
            <a:chOff x="3261223" y="1131982"/>
            <a:chExt cx="5569726" cy="480671"/>
          </a:xfrm>
        </p:grpSpPr>
        <p:sp>
          <p:nvSpPr>
            <p:cNvPr id="12" name="Freeform 513">
              <a:extLst>
                <a:ext uri="{FF2B5EF4-FFF2-40B4-BE49-F238E27FC236}">
                  <a16:creationId xmlns="" xmlns:a16="http://schemas.microsoft.com/office/drawing/2014/main" id="{EBD73966-D616-4082-8C8E-B02678CD904B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1223" y="1131982"/>
              <a:ext cx="257584" cy="480671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13" name="Freeform 513">
              <a:extLst>
                <a:ext uri="{FF2B5EF4-FFF2-40B4-BE49-F238E27FC236}">
                  <a16:creationId xmlns="" xmlns:a16="http://schemas.microsoft.com/office/drawing/2014/main" id="{400D8A2F-24F2-4F26-BF5A-203FBF548A73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8573365" y="1131982"/>
              <a:ext cx="257584" cy="480671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33111239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897BA862-3CCA-4EF1-ADF7-3C062D825596}"/>
              </a:ext>
            </a:extLst>
          </p:cNvPr>
          <p:cNvGrpSpPr/>
          <p:nvPr/>
        </p:nvGrpSpPr>
        <p:grpSpPr>
          <a:xfrm>
            <a:off x="4482572" y="2132727"/>
            <a:ext cx="3305399" cy="3344257"/>
            <a:chOff x="4482572" y="2132727"/>
            <a:chExt cx="3305399" cy="3344257"/>
          </a:xfrm>
        </p:grpSpPr>
        <p:sp>
          <p:nvSpPr>
            <p:cNvPr id="10" name="Oval 15">
              <a:extLst>
                <a:ext uri="{FF2B5EF4-FFF2-40B4-BE49-F238E27FC236}">
                  <a16:creationId xmlns="" xmlns:a16="http://schemas.microsoft.com/office/drawing/2014/main" id="{FA390028-2F5C-4E42-AF37-F8B514D72DB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511065" y="3208346"/>
              <a:ext cx="1164082" cy="1163256"/>
            </a:xfrm>
            <a:prstGeom prst="ellipse">
              <a:avLst/>
            </a:prstGeom>
            <a:noFill/>
            <a:ln>
              <a:solidFill>
                <a:srgbClr val="94A19A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1" name="Freeform 16">
              <a:extLst>
                <a:ext uri="{FF2B5EF4-FFF2-40B4-BE49-F238E27FC236}">
                  <a16:creationId xmlns="" xmlns:a16="http://schemas.microsoft.com/office/drawing/2014/main" id="{A4F6605C-5198-4E2C-A262-1CEBD89B91A3}"/>
                </a:ext>
              </a:extLst>
            </p:cNvPr>
            <p:cNvSpPr/>
            <p:nvPr/>
          </p:nvSpPr>
          <p:spPr bwMode="auto">
            <a:xfrm>
              <a:off x="4488360" y="2132727"/>
              <a:ext cx="2440604" cy="1380694"/>
            </a:xfrm>
            <a:custGeom>
              <a:avLst/>
              <a:gdLst>
                <a:gd name="T0" fmla="*/ 1248 w 1248"/>
                <a:gd name="T1" fmla="*/ 706 h 706"/>
                <a:gd name="T2" fmla="*/ 1233 w 1248"/>
                <a:gd name="T3" fmla="*/ 520 h 706"/>
                <a:gd name="T4" fmla="*/ 1192 w 1248"/>
                <a:gd name="T5" fmla="*/ 567 h 706"/>
                <a:gd name="T6" fmla="*/ 1182 w 1248"/>
                <a:gd name="T7" fmla="*/ 542 h 706"/>
                <a:gd name="T8" fmla="*/ 623 w 1248"/>
                <a:gd name="T9" fmla="*/ 282 h 706"/>
                <a:gd name="T10" fmla="*/ 312 w 1248"/>
                <a:gd name="T11" fmla="*/ 0 h 706"/>
                <a:gd name="T12" fmla="*/ 0 w 1248"/>
                <a:gd name="T13" fmla="*/ 312 h 706"/>
                <a:gd name="T14" fmla="*/ 226 w 1248"/>
                <a:gd name="T15" fmla="*/ 612 h 706"/>
                <a:gd name="T16" fmla="*/ 226 w 1248"/>
                <a:gd name="T17" fmla="*/ 613 h 706"/>
                <a:gd name="T18" fmla="*/ 250 w 1248"/>
                <a:gd name="T19" fmla="*/ 619 h 706"/>
                <a:gd name="T20" fmla="*/ 251 w 1248"/>
                <a:gd name="T21" fmla="*/ 618 h 706"/>
                <a:gd name="T22" fmla="*/ 251 w 1248"/>
                <a:gd name="T23" fmla="*/ 619 h 706"/>
                <a:gd name="T24" fmla="*/ 511 w 1248"/>
                <a:gd name="T25" fmla="*/ 369 h 706"/>
                <a:gd name="T26" fmla="*/ 627 w 1248"/>
                <a:gd name="T27" fmla="*/ 329 h 706"/>
                <a:gd name="T28" fmla="*/ 1181 w 1248"/>
                <a:gd name="T29" fmla="*/ 572 h 706"/>
                <a:gd name="T30" fmla="*/ 1117 w 1248"/>
                <a:gd name="T31" fmla="*/ 573 h 706"/>
                <a:gd name="T32" fmla="*/ 1248 w 1248"/>
                <a:gd name="T33" fmla="*/ 706 h 7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248" h="706">
                  <a:moveTo>
                    <a:pt x="1248" y="706"/>
                  </a:moveTo>
                  <a:cubicBezTo>
                    <a:pt x="1233" y="520"/>
                    <a:pt x="1233" y="520"/>
                    <a:pt x="1233" y="520"/>
                  </a:cubicBezTo>
                  <a:cubicBezTo>
                    <a:pt x="1192" y="567"/>
                    <a:pt x="1192" y="567"/>
                    <a:pt x="1192" y="567"/>
                  </a:cubicBezTo>
                  <a:cubicBezTo>
                    <a:pt x="1188" y="556"/>
                    <a:pt x="1187" y="553"/>
                    <a:pt x="1182" y="542"/>
                  </a:cubicBezTo>
                  <a:cubicBezTo>
                    <a:pt x="1086" y="336"/>
                    <a:pt x="851" y="233"/>
                    <a:pt x="623" y="282"/>
                  </a:cubicBezTo>
                  <a:cubicBezTo>
                    <a:pt x="607" y="124"/>
                    <a:pt x="474" y="0"/>
                    <a:pt x="312" y="0"/>
                  </a:cubicBezTo>
                  <a:cubicBezTo>
                    <a:pt x="140" y="0"/>
                    <a:pt x="0" y="140"/>
                    <a:pt x="0" y="312"/>
                  </a:cubicBezTo>
                  <a:cubicBezTo>
                    <a:pt x="0" y="455"/>
                    <a:pt x="96" y="575"/>
                    <a:pt x="226" y="612"/>
                  </a:cubicBezTo>
                  <a:cubicBezTo>
                    <a:pt x="226" y="613"/>
                    <a:pt x="226" y="613"/>
                    <a:pt x="226" y="613"/>
                  </a:cubicBezTo>
                  <a:cubicBezTo>
                    <a:pt x="234" y="615"/>
                    <a:pt x="242" y="617"/>
                    <a:pt x="250" y="619"/>
                  </a:cubicBezTo>
                  <a:cubicBezTo>
                    <a:pt x="251" y="618"/>
                    <a:pt x="251" y="618"/>
                    <a:pt x="251" y="618"/>
                  </a:cubicBezTo>
                  <a:cubicBezTo>
                    <a:pt x="251" y="619"/>
                    <a:pt x="251" y="619"/>
                    <a:pt x="251" y="619"/>
                  </a:cubicBezTo>
                  <a:cubicBezTo>
                    <a:pt x="303" y="514"/>
                    <a:pt x="393" y="423"/>
                    <a:pt x="511" y="369"/>
                  </a:cubicBezTo>
                  <a:cubicBezTo>
                    <a:pt x="580" y="337"/>
                    <a:pt x="626" y="329"/>
                    <a:pt x="627" y="329"/>
                  </a:cubicBezTo>
                  <a:cubicBezTo>
                    <a:pt x="853" y="278"/>
                    <a:pt x="1082" y="370"/>
                    <a:pt x="1181" y="572"/>
                  </a:cubicBezTo>
                  <a:cubicBezTo>
                    <a:pt x="1117" y="573"/>
                    <a:pt x="1117" y="573"/>
                    <a:pt x="1117" y="573"/>
                  </a:cubicBezTo>
                  <a:cubicBezTo>
                    <a:pt x="1248" y="706"/>
                    <a:pt x="1248" y="706"/>
                    <a:pt x="1248" y="706"/>
                  </a:cubicBezTo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2" name="Freeform 18">
              <a:extLst>
                <a:ext uri="{FF2B5EF4-FFF2-40B4-BE49-F238E27FC236}">
                  <a16:creationId xmlns="" xmlns:a16="http://schemas.microsoft.com/office/drawing/2014/main" id="{C8CB23CF-A695-4E1C-8B3B-E085EC968587}"/>
                </a:ext>
              </a:extLst>
            </p:cNvPr>
            <p:cNvSpPr/>
            <p:nvPr/>
          </p:nvSpPr>
          <p:spPr bwMode="auto">
            <a:xfrm>
              <a:off x="6391568" y="2155877"/>
              <a:ext cx="1378214" cy="2442258"/>
            </a:xfrm>
            <a:custGeom>
              <a:avLst/>
              <a:gdLst>
                <a:gd name="T0" fmla="*/ 0 w 705"/>
                <a:gd name="T1" fmla="*/ 1249 h 1249"/>
                <a:gd name="T2" fmla="*/ 186 w 705"/>
                <a:gd name="T3" fmla="*/ 1234 h 1249"/>
                <a:gd name="T4" fmla="*/ 138 w 705"/>
                <a:gd name="T5" fmla="*/ 1192 h 1249"/>
                <a:gd name="T6" fmla="*/ 163 w 705"/>
                <a:gd name="T7" fmla="*/ 1182 h 1249"/>
                <a:gd name="T8" fmla="*/ 423 w 705"/>
                <a:gd name="T9" fmla="*/ 623 h 1249"/>
                <a:gd name="T10" fmla="*/ 704 w 705"/>
                <a:gd name="T11" fmla="*/ 312 h 1249"/>
                <a:gd name="T12" fmla="*/ 392 w 705"/>
                <a:gd name="T13" fmla="*/ 0 h 1249"/>
                <a:gd name="T14" fmla="*/ 92 w 705"/>
                <a:gd name="T15" fmla="*/ 227 h 1249"/>
                <a:gd name="T16" fmla="*/ 92 w 705"/>
                <a:gd name="T17" fmla="*/ 227 h 1249"/>
                <a:gd name="T18" fmla="*/ 86 w 705"/>
                <a:gd name="T19" fmla="*/ 251 h 1249"/>
                <a:gd name="T20" fmla="*/ 86 w 705"/>
                <a:gd name="T21" fmla="*/ 251 h 1249"/>
                <a:gd name="T22" fmla="*/ 86 w 705"/>
                <a:gd name="T23" fmla="*/ 252 h 1249"/>
                <a:gd name="T24" fmla="*/ 336 w 705"/>
                <a:gd name="T25" fmla="*/ 512 h 1249"/>
                <a:gd name="T26" fmla="*/ 376 w 705"/>
                <a:gd name="T27" fmla="*/ 627 h 1249"/>
                <a:gd name="T28" fmla="*/ 134 w 705"/>
                <a:gd name="T29" fmla="*/ 1182 h 1249"/>
                <a:gd name="T30" fmla="*/ 133 w 705"/>
                <a:gd name="T31" fmla="*/ 1118 h 1249"/>
                <a:gd name="T32" fmla="*/ 0 w 705"/>
                <a:gd name="T33" fmla="*/ 1249 h 12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705" h="1249">
                  <a:moveTo>
                    <a:pt x="0" y="1249"/>
                  </a:moveTo>
                  <a:cubicBezTo>
                    <a:pt x="186" y="1234"/>
                    <a:pt x="186" y="1234"/>
                    <a:pt x="186" y="1234"/>
                  </a:cubicBezTo>
                  <a:cubicBezTo>
                    <a:pt x="138" y="1192"/>
                    <a:pt x="138" y="1192"/>
                    <a:pt x="138" y="1192"/>
                  </a:cubicBezTo>
                  <a:cubicBezTo>
                    <a:pt x="149" y="1188"/>
                    <a:pt x="152" y="1187"/>
                    <a:pt x="163" y="1182"/>
                  </a:cubicBezTo>
                  <a:cubicBezTo>
                    <a:pt x="370" y="1087"/>
                    <a:pt x="472" y="851"/>
                    <a:pt x="423" y="623"/>
                  </a:cubicBezTo>
                  <a:cubicBezTo>
                    <a:pt x="581" y="608"/>
                    <a:pt x="705" y="474"/>
                    <a:pt x="704" y="312"/>
                  </a:cubicBezTo>
                  <a:cubicBezTo>
                    <a:pt x="704" y="140"/>
                    <a:pt x="564" y="0"/>
                    <a:pt x="392" y="0"/>
                  </a:cubicBezTo>
                  <a:cubicBezTo>
                    <a:pt x="249" y="1"/>
                    <a:pt x="129" y="96"/>
                    <a:pt x="92" y="227"/>
                  </a:cubicBezTo>
                  <a:cubicBezTo>
                    <a:pt x="92" y="227"/>
                    <a:pt x="92" y="227"/>
                    <a:pt x="92" y="227"/>
                  </a:cubicBezTo>
                  <a:cubicBezTo>
                    <a:pt x="90" y="235"/>
                    <a:pt x="88" y="243"/>
                    <a:pt x="86" y="251"/>
                  </a:cubicBezTo>
                  <a:cubicBezTo>
                    <a:pt x="86" y="251"/>
                    <a:pt x="86" y="251"/>
                    <a:pt x="86" y="251"/>
                  </a:cubicBezTo>
                  <a:cubicBezTo>
                    <a:pt x="86" y="252"/>
                    <a:pt x="86" y="252"/>
                    <a:pt x="86" y="252"/>
                  </a:cubicBezTo>
                  <a:cubicBezTo>
                    <a:pt x="191" y="304"/>
                    <a:pt x="281" y="394"/>
                    <a:pt x="336" y="512"/>
                  </a:cubicBezTo>
                  <a:cubicBezTo>
                    <a:pt x="368" y="580"/>
                    <a:pt x="376" y="626"/>
                    <a:pt x="376" y="627"/>
                  </a:cubicBezTo>
                  <a:cubicBezTo>
                    <a:pt x="427" y="854"/>
                    <a:pt x="335" y="1083"/>
                    <a:pt x="134" y="1182"/>
                  </a:cubicBezTo>
                  <a:cubicBezTo>
                    <a:pt x="133" y="1118"/>
                    <a:pt x="133" y="1118"/>
                    <a:pt x="133" y="1118"/>
                  </a:cubicBezTo>
                  <a:cubicBezTo>
                    <a:pt x="0" y="1249"/>
                    <a:pt x="0" y="1249"/>
                    <a:pt x="0" y="1249"/>
                  </a:cubicBezTo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3" name="Freeform 20">
              <a:extLst>
                <a:ext uri="{FF2B5EF4-FFF2-40B4-BE49-F238E27FC236}">
                  <a16:creationId xmlns="" xmlns:a16="http://schemas.microsoft.com/office/drawing/2014/main" id="{43074175-37A1-4733-B33D-84966371AE02}"/>
                </a:ext>
              </a:extLst>
            </p:cNvPr>
            <p:cNvSpPr/>
            <p:nvPr/>
          </p:nvSpPr>
          <p:spPr bwMode="auto">
            <a:xfrm>
              <a:off x="5303548" y="4097943"/>
              <a:ext cx="2484423" cy="1316207"/>
            </a:xfrm>
            <a:custGeom>
              <a:avLst/>
              <a:gdLst>
                <a:gd name="T0" fmla="*/ 0 w 1270"/>
                <a:gd name="T1" fmla="*/ 0 h 673"/>
                <a:gd name="T2" fmla="*/ 23 w 1270"/>
                <a:gd name="T3" fmla="*/ 185 h 673"/>
                <a:gd name="T4" fmla="*/ 62 w 1270"/>
                <a:gd name="T5" fmla="*/ 136 h 673"/>
                <a:gd name="T6" fmla="*/ 73 w 1270"/>
                <a:gd name="T7" fmla="*/ 160 h 673"/>
                <a:gd name="T8" fmla="*/ 642 w 1270"/>
                <a:gd name="T9" fmla="*/ 398 h 673"/>
                <a:gd name="T10" fmla="*/ 964 w 1270"/>
                <a:gd name="T11" fmla="*/ 666 h 673"/>
                <a:gd name="T12" fmla="*/ 1263 w 1270"/>
                <a:gd name="T13" fmla="*/ 341 h 673"/>
                <a:gd name="T14" fmla="*/ 1025 w 1270"/>
                <a:gd name="T15" fmla="*/ 51 h 673"/>
                <a:gd name="T16" fmla="*/ 1025 w 1270"/>
                <a:gd name="T17" fmla="*/ 51 h 673"/>
                <a:gd name="T18" fmla="*/ 1000 w 1270"/>
                <a:gd name="T19" fmla="*/ 46 h 673"/>
                <a:gd name="T20" fmla="*/ 1000 w 1270"/>
                <a:gd name="T21" fmla="*/ 46 h 673"/>
                <a:gd name="T22" fmla="*/ 999 w 1270"/>
                <a:gd name="T23" fmla="*/ 46 h 673"/>
                <a:gd name="T24" fmla="*/ 750 w 1270"/>
                <a:gd name="T25" fmla="*/ 306 h 673"/>
                <a:gd name="T26" fmla="*/ 636 w 1270"/>
                <a:gd name="T27" fmla="*/ 351 h 673"/>
                <a:gd name="T28" fmla="*/ 72 w 1270"/>
                <a:gd name="T29" fmla="*/ 131 h 673"/>
                <a:gd name="T30" fmla="*/ 136 w 1270"/>
                <a:gd name="T31" fmla="*/ 127 h 673"/>
                <a:gd name="T32" fmla="*/ 0 w 1270"/>
                <a:gd name="T33" fmla="*/ 0 h 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270" h="673">
                  <a:moveTo>
                    <a:pt x="0" y="0"/>
                  </a:moveTo>
                  <a:cubicBezTo>
                    <a:pt x="23" y="185"/>
                    <a:pt x="23" y="185"/>
                    <a:pt x="23" y="185"/>
                  </a:cubicBezTo>
                  <a:cubicBezTo>
                    <a:pt x="62" y="136"/>
                    <a:pt x="62" y="136"/>
                    <a:pt x="62" y="136"/>
                  </a:cubicBezTo>
                  <a:cubicBezTo>
                    <a:pt x="66" y="147"/>
                    <a:pt x="67" y="150"/>
                    <a:pt x="73" y="160"/>
                  </a:cubicBezTo>
                  <a:cubicBezTo>
                    <a:pt x="177" y="363"/>
                    <a:pt x="416" y="456"/>
                    <a:pt x="642" y="398"/>
                  </a:cubicBezTo>
                  <a:cubicBezTo>
                    <a:pt x="664" y="555"/>
                    <a:pt x="802" y="673"/>
                    <a:pt x="964" y="666"/>
                  </a:cubicBezTo>
                  <a:cubicBezTo>
                    <a:pt x="1136" y="659"/>
                    <a:pt x="1270" y="514"/>
                    <a:pt x="1263" y="341"/>
                  </a:cubicBezTo>
                  <a:cubicBezTo>
                    <a:pt x="1257" y="199"/>
                    <a:pt x="1157" y="83"/>
                    <a:pt x="1025" y="51"/>
                  </a:cubicBezTo>
                  <a:cubicBezTo>
                    <a:pt x="1025" y="51"/>
                    <a:pt x="1025" y="51"/>
                    <a:pt x="1025" y="51"/>
                  </a:cubicBezTo>
                  <a:cubicBezTo>
                    <a:pt x="1017" y="49"/>
                    <a:pt x="1009" y="47"/>
                    <a:pt x="1000" y="46"/>
                  </a:cubicBezTo>
                  <a:cubicBezTo>
                    <a:pt x="1000" y="46"/>
                    <a:pt x="1000" y="46"/>
                    <a:pt x="1000" y="46"/>
                  </a:cubicBezTo>
                  <a:cubicBezTo>
                    <a:pt x="999" y="46"/>
                    <a:pt x="999" y="46"/>
                    <a:pt x="999" y="46"/>
                  </a:cubicBezTo>
                  <a:cubicBezTo>
                    <a:pt x="952" y="153"/>
                    <a:pt x="866" y="247"/>
                    <a:pt x="750" y="306"/>
                  </a:cubicBezTo>
                  <a:cubicBezTo>
                    <a:pt x="683" y="341"/>
                    <a:pt x="637" y="351"/>
                    <a:pt x="636" y="351"/>
                  </a:cubicBezTo>
                  <a:cubicBezTo>
                    <a:pt x="412" y="411"/>
                    <a:pt x="180" y="328"/>
                    <a:pt x="72" y="131"/>
                  </a:cubicBezTo>
                  <a:cubicBezTo>
                    <a:pt x="136" y="127"/>
                    <a:pt x="136" y="127"/>
                    <a:pt x="136" y="127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4" name="Freeform 22">
              <a:extLst>
                <a:ext uri="{FF2B5EF4-FFF2-40B4-BE49-F238E27FC236}">
                  <a16:creationId xmlns="" xmlns:a16="http://schemas.microsoft.com/office/drawing/2014/main" id="{E0997DFE-FF2A-44CF-AD89-584AA26CBDB4}"/>
                </a:ext>
              </a:extLst>
            </p:cNvPr>
            <p:cNvSpPr/>
            <p:nvPr/>
          </p:nvSpPr>
          <p:spPr bwMode="auto">
            <a:xfrm>
              <a:off x="4482572" y="2990907"/>
              <a:ext cx="1314553" cy="2486077"/>
            </a:xfrm>
            <a:custGeom>
              <a:avLst/>
              <a:gdLst>
                <a:gd name="T0" fmla="*/ 672 w 672"/>
                <a:gd name="T1" fmla="*/ 0 h 1271"/>
                <a:gd name="T2" fmla="*/ 487 w 672"/>
                <a:gd name="T3" fmla="*/ 23 h 1271"/>
                <a:gd name="T4" fmla="*/ 536 w 672"/>
                <a:gd name="T5" fmla="*/ 62 h 1271"/>
                <a:gd name="T6" fmla="*/ 511 w 672"/>
                <a:gd name="T7" fmla="*/ 73 h 1271"/>
                <a:gd name="T8" fmla="*/ 275 w 672"/>
                <a:gd name="T9" fmla="*/ 643 h 1271"/>
                <a:gd name="T10" fmla="*/ 7 w 672"/>
                <a:gd name="T11" fmla="*/ 965 h 1271"/>
                <a:gd name="T12" fmla="*/ 332 w 672"/>
                <a:gd name="T13" fmla="*/ 1263 h 1271"/>
                <a:gd name="T14" fmla="*/ 622 w 672"/>
                <a:gd name="T15" fmla="*/ 1025 h 1271"/>
                <a:gd name="T16" fmla="*/ 622 w 672"/>
                <a:gd name="T17" fmla="*/ 1025 h 1271"/>
                <a:gd name="T18" fmla="*/ 627 w 672"/>
                <a:gd name="T19" fmla="*/ 1000 h 1271"/>
                <a:gd name="T20" fmla="*/ 627 w 672"/>
                <a:gd name="T21" fmla="*/ 1000 h 1271"/>
                <a:gd name="T22" fmla="*/ 627 w 672"/>
                <a:gd name="T23" fmla="*/ 999 h 1271"/>
                <a:gd name="T24" fmla="*/ 366 w 672"/>
                <a:gd name="T25" fmla="*/ 750 h 1271"/>
                <a:gd name="T26" fmla="*/ 322 w 672"/>
                <a:gd name="T27" fmla="*/ 636 h 1271"/>
                <a:gd name="T28" fmla="*/ 541 w 672"/>
                <a:gd name="T29" fmla="*/ 72 h 1271"/>
                <a:gd name="T30" fmla="*/ 545 w 672"/>
                <a:gd name="T31" fmla="*/ 136 h 1271"/>
                <a:gd name="T32" fmla="*/ 672 w 672"/>
                <a:gd name="T33" fmla="*/ 0 h 12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72" h="1271">
                  <a:moveTo>
                    <a:pt x="672" y="0"/>
                  </a:moveTo>
                  <a:cubicBezTo>
                    <a:pt x="487" y="23"/>
                    <a:pt x="487" y="23"/>
                    <a:pt x="487" y="23"/>
                  </a:cubicBezTo>
                  <a:cubicBezTo>
                    <a:pt x="536" y="62"/>
                    <a:pt x="536" y="62"/>
                    <a:pt x="536" y="62"/>
                  </a:cubicBezTo>
                  <a:cubicBezTo>
                    <a:pt x="525" y="67"/>
                    <a:pt x="522" y="68"/>
                    <a:pt x="511" y="73"/>
                  </a:cubicBezTo>
                  <a:cubicBezTo>
                    <a:pt x="309" y="177"/>
                    <a:pt x="217" y="416"/>
                    <a:pt x="275" y="643"/>
                  </a:cubicBezTo>
                  <a:cubicBezTo>
                    <a:pt x="117" y="665"/>
                    <a:pt x="0" y="803"/>
                    <a:pt x="7" y="965"/>
                  </a:cubicBezTo>
                  <a:cubicBezTo>
                    <a:pt x="14" y="1137"/>
                    <a:pt x="159" y="1271"/>
                    <a:pt x="332" y="1263"/>
                  </a:cubicBezTo>
                  <a:cubicBezTo>
                    <a:pt x="474" y="1257"/>
                    <a:pt x="590" y="1157"/>
                    <a:pt x="622" y="1025"/>
                  </a:cubicBezTo>
                  <a:cubicBezTo>
                    <a:pt x="622" y="1025"/>
                    <a:pt x="622" y="1025"/>
                    <a:pt x="622" y="1025"/>
                  </a:cubicBezTo>
                  <a:cubicBezTo>
                    <a:pt x="624" y="1017"/>
                    <a:pt x="626" y="1009"/>
                    <a:pt x="627" y="1000"/>
                  </a:cubicBezTo>
                  <a:cubicBezTo>
                    <a:pt x="627" y="1000"/>
                    <a:pt x="627" y="1000"/>
                    <a:pt x="627" y="1000"/>
                  </a:cubicBezTo>
                  <a:cubicBezTo>
                    <a:pt x="627" y="999"/>
                    <a:pt x="627" y="999"/>
                    <a:pt x="627" y="999"/>
                  </a:cubicBezTo>
                  <a:cubicBezTo>
                    <a:pt x="520" y="952"/>
                    <a:pt x="426" y="866"/>
                    <a:pt x="366" y="750"/>
                  </a:cubicBezTo>
                  <a:cubicBezTo>
                    <a:pt x="331" y="683"/>
                    <a:pt x="322" y="637"/>
                    <a:pt x="322" y="636"/>
                  </a:cubicBezTo>
                  <a:cubicBezTo>
                    <a:pt x="261" y="412"/>
                    <a:pt x="344" y="180"/>
                    <a:pt x="541" y="72"/>
                  </a:cubicBezTo>
                  <a:cubicBezTo>
                    <a:pt x="545" y="136"/>
                    <a:pt x="545" y="136"/>
                    <a:pt x="545" y="136"/>
                  </a:cubicBezTo>
                  <a:cubicBezTo>
                    <a:pt x="672" y="0"/>
                    <a:pt x="672" y="0"/>
                    <a:pt x="672" y="0"/>
                  </a:cubicBezTo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3200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5" name="AutoShape 123">
              <a:extLst>
                <a:ext uri="{FF2B5EF4-FFF2-40B4-BE49-F238E27FC236}">
                  <a16:creationId xmlns="" xmlns:a16="http://schemas.microsoft.com/office/drawing/2014/main" id="{9EF851FA-7F26-42E4-BC24-4F0DC77DF481}"/>
                </a:ext>
              </a:extLst>
            </p:cNvPr>
            <p:cNvSpPr>
              <a:spLocks noChangeAspect="1"/>
            </p:cNvSpPr>
            <p:nvPr/>
          </p:nvSpPr>
          <p:spPr bwMode="auto">
            <a:xfrm>
              <a:off x="5900707" y="3468523"/>
              <a:ext cx="384799" cy="423389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1599" y="6949"/>
                  </a:moveTo>
                  <a:cubicBezTo>
                    <a:pt x="21599" y="7542"/>
                    <a:pt x="21407" y="8153"/>
                    <a:pt x="21017" y="8781"/>
                  </a:cubicBezTo>
                  <a:cubicBezTo>
                    <a:pt x="20628" y="9416"/>
                    <a:pt x="20109" y="10015"/>
                    <a:pt x="19458" y="10585"/>
                  </a:cubicBezTo>
                  <a:cubicBezTo>
                    <a:pt x="18806" y="11152"/>
                    <a:pt x="18040" y="11651"/>
                    <a:pt x="17159" y="12083"/>
                  </a:cubicBezTo>
                  <a:cubicBezTo>
                    <a:pt x="16275" y="12512"/>
                    <a:pt x="15327" y="12820"/>
                    <a:pt x="14315" y="12996"/>
                  </a:cubicBezTo>
                  <a:cubicBezTo>
                    <a:pt x="13880" y="13090"/>
                    <a:pt x="13492" y="13284"/>
                    <a:pt x="13151" y="13578"/>
                  </a:cubicBezTo>
                  <a:cubicBezTo>
                    <a:pt x="12809" y="13872"/>
                    <a:pt x="12641" y="14204"/>
                    <a:pt x="12641" y="14571"/>
                  </a:cubicBezTo>
                  <a:cubicBezTo>
                    <a:pt x="12641" y="14900"/>
                    <a:pt x="12713" y="15140"/>
                    <a:pt x="12865" y="15293"/>
                  </a:cubicBezTo>
                  <a:cubicBezTo>
                    <a:pt x="13015" y="15449"/>
                    <a:pt x="13177" y="15596"/>
                    <a:pt x="13364" y="15728"/>
                  </a:cubicBezTo>
                  <a:cubicBezTo>
                    <a:pt x="13546" y="15866"/>
                    <a:pt x="13717" y="16010"/>
                    <a:pt x="13874" y="16169"/>
                  </a:cubicBezTo>
                  <a:cubicBezTo>
                    <a:pt x="14032" y="16330"/>
                    <a:pt x="14125" y="16574"/>
                    <a:pt x="14160" y="16903"/>
                  </a:cubicBezTo>
                  <a:cubicBezTo>
                    <a:pt x="14195" y="17117"/>
                    <a:pt x="14187" y="17340"/>
                    <a:pt x="14133" y="17564"/>
                  </a:cubicBezTo>
                  <a:cubicBezTo>
                    <a:pt x="14099" y="17696"/>
                    <a:pt x="14200" y="17805"/>
                    <a:pt x="14432" y="17893"/>
                  </a:cubicBezTo>
                  <a:cubicBezTo>
                    <a:pt x="14667" y="17981"/>
                    <a:pt x="14956" y="18069"/>
                    <a:pt x="15295" y="18154"/>
                  </a:cubicBezTo>
                  <a:cubicBezTo>
                    <a:pt x="15637" y="18236"/>
                    <a:pt x="15987" y="18342"/>
                    <a:pt x="16344" y="18468"/>
                  </a:cubicBezTo>
                  <a:cubicBezTo>
                    <a:pt x="16705" y="18595"/>
                    <a:pt x="16975" y="18756"/>
                    <a:pt x="17164" y="18953"/>
                  </a:cubicBezTo>
                  <a:cubicBezTo>
                    <a:pt x="17266" y="19050"/>
                    <a:pt x="17351" y="19232"/>
                    <a:pt x="17415" y="19511"/>
                  </a:cubicBezTo>
                  <a:cubicBezTo>
                    <a:pt x="17477" y="19790"/>
                    <a:pt x="17519" y="20090"/>
                    <a:pt x="17535" y="20416"/>
                  </a:cubicBezTo>
                  <a:cubicBezTo>
                    <a:pt x="17554" y="20727"/>
                    <a:pt x="17527" y="21000"/>
                    <a:pt x="17463" y="21241"/>
                  </a:cubicBezTo>
                  <a:cubicBezTo>
                    <a:pt x="17394" y="21479"/>
                    <a:pt x="17268" y="21599"/>
                    <a:pt x="17089" y="21599"/>
                  </a:cubicBezTo>
                  <a:lnTo>
                    <a:pt x="4496" y="21599"/>
                  </a:lnTo>
                  <a:cubicBezTo>
                    <a:pt x="4328" y="21599"/>
                    <a:pt x="4205" y="21479"/>
                    <a:pt x="4130" y="21241"/>
                  </a:cubicBezTo>
                  <a:cubicBezTo>
                    <a:pt x="4061" y="21000"/>
                    <a:pt x="4032" y="20727"/>
                    <a:pt x="4048" y="20416"/>
                  </a:cubicBezTo>
                  <a:cubicBezTo>
                    <a:pt x="4066" y="20090"/>
                    <a:pt x="4109" y="19790"/>
                    <a:pt x="4170" y="19511"/>
                  </a:cubicBezTo>
                  <a:cubicBezTo>
                    <a:pt x="4235" y="19232"/>
                    <a:pt x="4317" y="19050"/>
                    <a:pt x="4421" y="18953"/>
                  </a:cubicBezTo>
                  <a:cubicBezTo>
                    <a:pt x="4616" y="18768"/>
                    <a:pt x="4889" y="18606"/>
                    <a:pt x="5239" y="18474"/>
                  </a:cubicBezTo>
                  <a:cubicBezTo>
                    <a:pt x="5588" y="18345"/>
                    <a:pt x="5933" y="18236"/>
                    <a:pt x="6269" y="18154"/>
                  </a:cubicBezTo>
                  <a:cubicBezTo>
                    <a:pt x="6606" y="18069"/>
                    <a:pt x="6897" y="17984"/>
                    <a:pt x="7145" y="17901"/>
                  </a:cubicBezTo>
                  <a:cubicBezTo>
                    <a:pt x="7394" y="17816"/>
                    <a:pt x="7498" y="17705"/>
                    <a:pt x="7463" y="17564"/>
                  </a:cubicBezTo>
                  <a:cubicBezTo>
                    <a:pt x="7428" y="17432"/>
                    <a:pt x="7412" y="17311"/>
                    <a:pt x="7412" y="17205"/>
                  </a:cubicBezTo>
                  <a:lnTo>
                    <a:pt x="7412" y="16903"/>
                  </a:lnTo>
                  <a:cubicBezTo>
                    <a:pt x="7428" y="16574"/>
                    <a:pt x="7519" y="16330"/>
                    <a:pt x="7687" y="16169"/>
                  </a:cubicBezTo>
                  <a:cubicBezTo>
                    <a:pt x="7853" y="16010"/>
                    <a:pt x="8034" y="15866"/>
                    <a:pt x="8224" y="15728"/>
                  </a:cubicBezTo>
                  <a:cubicBezTo>
                    <a:pt x="8416" y="15593"/>
                    <a:pt x="8584" y="15446"/>
                    <a:pt x="8729" y="15293"/>
                  </a:cubicBezTo>
                  <a:cubicBezTo>
                    <a:pt x="8873" y="15140"/>
                    <a:pt x="8945" y="14900"/>
                    <a:pt x="8945" y="14571"/>
                  </a:cubicBezTo>
                  <a:cubicBezTo>
                    <a:pt x="8945" y="14204"/>
                    <a:pt x="8777" y="13875"/>
                    <a:pt x="8440" y="13578"/>
                  </a:cubicBezTo>
                  <a:cubicBezTo>
                    <a:pt x="8104" y="13281"/>
                    <a:pt x="7706" y="13090"/>
                    <a:pt x="7247" y="12996"/>
                  </a:cubicBezTo>
                  <a:cubicBezTo>
                    <a:pt x="6251" y="12811"/>
                    <a:pt x="5311" y="12497"/>
                    <a:pt x="4435" y="12062"/>
                  </a:cubicBezTo>
                  <a:cubicBezTo>
                    <a:pt x="3554" y="11628"/>
                    <a:pt x="2790" y="11128"/>
                    <a:pt x="2133" y="10570"/>
                  </a:cubicBezTo>
                  <a:cubicBezTo>
                    <a:pt x="1479" y="10012"/>
                    <a:pt x="958" y="9416"/>
                    <a:pt x="574" y="8781"/>
                  </a:cubicBezTo>
                  <a:cubicBezTo>
                    <a:pt x="189" y="8153"/>
                    <a:pt x="0" y="7542"/>
                    <a:pt x="0" y="6949"/>
                  </a:cubicBezTo>
                  <a:lnTo>
                    <a:pt x="0" y="4320"/>
                  </a:lnTo>
                  <a:cubicBezTo>
                    <a:pt x="0" y="4009"/>
                    <a:pt x="93" y="3756"/>
                    <a:pt x="285" y="3553"/>
                  </a:cubicBezTo>
                  <a:cubicBezTo>
                    <a:pt x="475" y="3354"/>
                    <a:pt x="712" y="3254"/>
                    <a:pt x="998" y="3254"/>
                  </a:cubicBezTo>
                  <a:lnTo>
                    <a:pt x="5124" y="3254"/>
                  </a:lnTo>
                  <a:cubicBezTo>
                    <a:pt x="5108" y="3139"/>
                    <a:pt x="5097" y="3025"/>
                    <a:pt x="5097" y="2901"/>
                  </a:cubicBezTo>
                  <a:lnTo>
                    <a:pt x="5097" y="2564"/>
                  </a:lnTo>
                  <a:lnTo>
                    <a:pt x="5097" y="2505"/>
                  </a:lnTo>
                  <a:cubicBezTo>
                    <a:pt x="5097" y="2005"/>
                    <a:pt x="5118" y="1594"/>
                    <a:pt x="5156" y="1265"/>
                  </a:cubicBezTo>
                  <a:cubicBezTo>
                    <a:pt x="5193" y="939"/>
                    <a:pt x="5260" y="684"/>
                    <a:pt x="5353" y="499"/>
                  </a:cubicBezTo>
                  <a:cubicBezTo>
                    <a:pt x="5444" y="320"/>
                    <a:pt x="5580" y="187"/>
                    <a:pt x="5754" y="111"/>
                  </a:cubicBezTo>
                  <a:cubicBezTo>
                    <a:pt x="5928" y="38"/>
                    <a:pt x="6165" y="0"/>
                    <a:pt x="6464" y="0"/>
                  </a:cubicBezTo>
                  <a:lnTo>
                    <a:pt x="15132" y="0"/>
                  </a:lnTo>
                  <a:cubicBezTo>
                    <a:pt x="15410" y="0"/>
                    <a:pt x="15645" y="38"/>
                    <a:pt x="15829" y="111"/>
                  </a:cubicBezTo>
                  <a:cubicBezTo>
                    <a:pt x="16011" y="187"/>
                    <a:pt x="16149" y="320"/>
                    <a:pt x="16243" y="499"/>
                  </a:cubicBezTo>
                  <a:cubicBezTo>
                    <a:pt x="16336" y="684"/>
                    <a:pt x="16403" y="939"/>
                    <a:pt x="16435" y="1265"/>
                  </a:cubicBezTo>
                  <a:cubicBezTo>
                    <a:pt x="16470" y="1594"/>
                    <a:pt x="16486" y="2006"/>
                    <a:pt x="16486" y="2505"/>
                  </a:cubicBezTo>
                  <a:lnTo>
                    <a:pt x="16486" y="2863"/>
                  </a:lnTo>
                  <a:cubicBezTo>
                    <a:pt x="16486" y="2989"/>
                    <a:pt x="16478" y="3119"/>
                    <a:pt x="16459" y="3251"/>
                  </a:cubicBezTo>
                  <a:lnTo>
                    <a:pt x="20603" y="3251"/>
                  </a:lnTo>
                  <a:cubicBezTo>
                    <a:pt x="20884" y="3251"/>
                    <a:pt x="21119" y="3351"/>
                    <a:pt x="21314" y="3550"/>
                  </a:cubicBezTo>
                  <a:cubicBezTo>
                    <a:pt x="21503" y="3753"/>
                    <a:pt x="21599" y="4006"/>
                    <a:pt x="21599" y="4317"/>
                  </a:cubicBezTo>
                  <a:lnTo>
                    <a:pt x="21599" y="6949"/>
                  </a:lnTo>
                  <a:close/>
                  <a:moveTo>
                    <a:pt x="6283" y="10550"/>
                  </a:moveTo>
                  <a:cubicBezTo>
                    <a:pt x="6072" y="9798"/>
                    <a:pt x="5882" y="8978"/>
                    <a:pt x="5714" y="8082"/>
                  </a:cubicBezTo>
                  <a:cubicBezTo>
                    <a:pt x="5548" y="7189"/>
                    <a:pt x="5407" y="6299"/>
                    <a:pt x="5287" y="5415"/>
                  </a:cubicBezTo>
                  <a:lnTo>
                    <a:pt x="1962" y="5415"/>
                  </a:lnTo>
                  <a:lnTo>
                    <a:pt x="1962" y="6949"/>
                  </a:lnTo>
                  <a:cubicBezTo>
                    <a:pt x="1962" y="7137"/>
                    <a:pt x="2064" y="7389"/>
                    <a:pt x="2264" y="7709"/>
                  </a:cubicBezTo>
                  <a:cubicBezTo>
                    <a:pt x="2462" y="8029"/>
                    <a:pt x="2753" y="8358"/>
                    <a:pt x="3126" y="8699"/>
                  </a:cubicBezTo>
                  <a:cubicBezTo>
                    <a:pt x="3500" y="9040"/>
                    <a:pt x="3954" y="9381"/>
                    <a:pt x="4488" y="9707"/>
                  </a:cubicBezTo>
                  <a:cubicBezTo>
                    <a:pt x="5022" y="10033"/>
                    <a:pt x="5618" y="10315"/>
                    <a:pt x="6283" y="10550"/>
                  </a:cubicBezTo>
                  <a:moveTo>
                    <a:pt x="19629" y="5415"/>
                  </a:moveTo>
                  <a:lnTo>
                    <a:pt x="16280" y="5415"/>
                  </a:lnTo>
                  <a:cubicBezTo>
                    <a:pt x="16179" y="6299"/>
                    <a:pt x="16043" y="7189"/>
                    <a:pt x="15877" y="8082"/>
                  </a:cubicBezTo>
                  <a:cubicBezTo>
                    <a:pt x="15712" y="8978"/>
                    <a:pt x="15522" y="9798"/>
                    <a:pt x="15308" y="10550"/>
                  </a:cubicBezTo>
                  <a:cubicBezTo>
                    <a:pt x="15973" y="10315"/>
                    <a:pt x="16574" y="10033"/>
                    <a:pt x="17105" y="9707"/>
                  </a:cubicBezTo>
                  <a:cubicBezTo>
                    <a:pt x="17637" y="9381"/>
                    <a:pt x="18091" y="9040"/>
                    <a:pt x="18467" y="8699"/>
                  </a:cubicBezTo>
                  <a:cubicBezTo>
                    <a:pt x="18844" y="8358"/>
                    <a:pt x="19130" y="8029"/>
                    <a:pt x="19330" y="7709"/>
                  </a:cubicBezTo>
                  <a:cubicBezTo>
                    <a:pt x="19530" y="7389"/>
                    <a:pt x="19629" y="7137"/>
                    <a:pt x="19629" y="6949"/>
                  </a:cubicBezTo>
                  <a:lnTo>
                    <a:pt x="19629" y="5415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  <a:effectLst/>
          </p:spPr>
          <p:txBody>
            <a:bodyPr lIns="50789" tIns="50789" rIns="50789" bIns="50789" anchor="ctr"/>
            <a:lstStyle/>
            <a:p>
              <a:pPr algn="ctr" defTabSz="456565">
                <a:defRPr/>
              </a:pPr>
              <a:endParaRPr lang="es-ES" sz="3600" dirty="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6" name="TextBox 30">
              <a:extLst>
                <a:ext uri="{FF2B5EF4-FFF2-40B4-BE49-F238E27FC236}">
                  <a16:creationId xmlns="" xmlns:a16="http://schemas.microsoft.com/office/drawing/2014/main" id="{3F0E1564-D5C0-44A0-B918-2CA035A167FC}"/>
                </a:ext>
              </a:extLst>
            </p:cNvPr>
            <p:cNvSpPr txBox="1"/>
            <p:nvPr/>
          </p:nvSpPr>
          <p:spPr>
            <a:xfrm>
              <a:off x="5723389" y="3908917"/>
              <a:ext cx="73943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b="1">
                  <a:latin typeface="Calibri" panose="020F0502020204030204" pitchFamily="34" charset="0"/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SUCCESS</a:t>
              </a:r>
            </a:p>
          </p:txBody>
        </p:sp>
        <p:sp>
          <p:nvSpPr>
            <p:cNvPr id="17" name="Freeform 237">
              <a:extLst>
                <a:ext uri="{FF2B5EF4-FFF2-40B4-BE49-F238E27FC236}">
                  <a16:creationId xmlns="" xmlns:a16="http://schemas.microsoft.com/office/drawing/2014/main" id="{0C451A15-687E-4007-ABC7-AD74BD79F30A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4819435" y="2476497"/>
              <a:ext cx="426117" cy="313034"/>
            </a:xfrm>
            <a:custGeom>
              <a:avLst/>
              <a:gdLst>
                <a:gd name="T0" fmla="*/ 586 w 1347"/>
                <a:gd name="T1" fmla="*/ 602 h 987"/>
                <a:gd name="T2" fmla="*/ 502 w 1347"/>
                <a:gd name="T3" fmla="*/ 535 h 987"/>
                <a:gd name="T4" fmla="*/ 42 w 1347"/>
                <a:gd name="T5" fmla="*/ 117 h 987"/>
                <a:gd name="T6" fmla="*/ 17 w 1347"/>
                <a:gd name="T7" fmla="*/ 33 h 987"/>
                <a:gd name="T8" fmla="*/ 92 w 1347"/>
                <a:gd name="T9" fmla="*/ 0 h 987"/>
                <a:gd name="T10" fmla="*/ 1255 w 1347"/>
                <a:gd name="T11" fmla="*/ 0 h 987"/>
                <a:gd name="T12" fmla="*/ 1330 w 1347"/>
                <a:gd name="T13" fmla="*/ 41 h 987"/>
                <a:gd name="T14" fmla="*/ 1305 w 1347"/>
                <a:gd name="T15" fmla="*/ 125 h 987"/>
                <a:gd name="T16" fmla="*/ 803 w 1347"/>
                <a:gd name="T17" fmla="*/ 576 h 987"/>
                <a:gd name="T18" fmla="*/ 586 w 1347"/>
                <a:gd name="T19" fmla="*/ 602 h 987"/>
                <a:gd name="T20" fmla="*/ 92 w 1347"/>
                <a:gd name="T21" fmla="*/ 986 h 987"/>
                <a:gd name="T22" fmla="*/ 0 w 1347"/>
                <a:gd name="T23" fmla="*/ 894 h 987"/>
                <a:gd name="T24" fmla="*/ 0 w 1347"/>
                <a:gd name="T25" fmla="*/ 225 h 987"/>
                <a:gd name="T26" fmla="*/ 42 w 1347"/>
                <a:gd name="T27" fmla="*/ 217 h 987"/>
                <a:gd name="T28" fmla="*/ 234 w 1347"/>
                <a:gd name="T29" fmla="*/ 409 h 987"/>
                <a:gd name="T30" fmla="*/ 251 w 1347"/>
                <a:gd name="T31" fmla="*/ 493 h 987"/>
                <a:gd name="T32" fmla="*/ 109 w 1347"/>
                <a:gd name="T33" fmla="*/ 827 h 987"/>
                <a:gd name="T34" fmla="*/ 126 w 1347"/>
                <a:gd name="T35" fmla="*/ 827 h 987"/>
                <a:gd name="T36" fmla="*/ 318 w 1347"/>
                <a:gd name="T37" fmla="*/ 576 h 987"/>
                <a:gd name="T38" fmla="*/ 393 w 1347"/>
                <a:gd name="T39" fmla="*/ 568 h 987"/>
                <a:gd name="T40" fmla="*/ 477 w 1347"/>
                <a:gd name="T41" fmla="*/ 643 h 987"/>
                <a:gd name="T42" fmla="*/ 569 w 1347"/>
                <a:gd name="T43" fmla="*/ 694 h 987"/>
                <a:gd name="T44" fmla="*/ 820 w 1347"/>
                <a:gd name="T45" fmla="*/ 677 h 987"/>
                <a:gd name="T46" fmla="*/ 945 w 1347"/>
                <a:gd name="T47" fmla="*/ 568 h 987"/>
                <a:gd name="T48" fmla="*/ 1020 w 1347"/>
                <a:gd name="T49" fmla="*/ 576 h 987"/>
                <a:gd name="T50" fmla="*/ 1229 w 1347"/>
                <a:gd name="T51" fmla="*/ 853 h 987"/>
                <a:gd name="T52" fmla="*/ 1238 w 1347"/>
                <a:gd name="T53" fmla="*/ 844 h 987"/>
                <a:gd name="T54" fmla="*/ 1096 w 1347"/>
                <a:gd name="T55" fmla="*/ 493 h 987"/>
                <a:gd name="T56" fmla="*/ 1112 w 1347"/>
                <a:gd name="T57" fmla="*/ 409 h 987"/>
                <a:gd name="T58" fmla="*/ 1313 w 1347"/>
                <a:gd name="T59" fmla="*/ 217 h 987"/>
                <a:gd name="T60" fmla="*/ 1346 w 1347"/>
                <a:gd name="T61" fmla="*/ 225 h 987"/>
                <a:gd name="T62" fmla="*/ 1346 w 1347"/>
                <a:gd name="T63" fmla="*/ 903 h 987"/>
                <a:gd name="T64" fmla="*/ 1246 w 1347"/>
                <a:gd name="T65" fmla="*/ 986 h 987"/>
                <a:gd name="T66" fmla="*/ 92 w 1347"/>
                <a:gd name="T67" fmla="*/ 986 h 987"/>
                <a:gd name="T68" fmla="*/ 92 w 1347"/>
                <a:gd name="T69" fmla="*/ 986 h 987"/>
                <a:gd name="T70" fmla="*/ 92 w 1347"/>
                <a:gd name="T71" fmla="*/ 986 h 9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347" h="987">
                  <a:moveTo>
                    <a:pt x="586" y="602"/>
                  </a:moveTo>
                  <a:cubicBezTo>
                    <a:pt x="561" y="585"/>
                    <a:pt x="519" y="560"/>
                    <a:pt x="502" y="535"/>
                  </a:cubicBezTo>
                  <a:cubicBezTo>
                    <a:pt x="42" y="117"/>
                    <a:pt x="42" y="117"/>
                    <a:pt x="42" y="117"/>
                  </a:cubicBezTo>
                  <a:cubicBezTo>
                    <a:pt x="26" y="100"/>
                    <a:pt x="9" y="58"/>
                    <a:pt x="17" y="33"/>
                  </a:cubicBezTo>
                  <a:cubicBezTo>
                    <a:pt x="34" y="17"/>
                    <a:pt x="51" y="0"/>
                    <a:pt x="92" y="0"/>
                  </a:cubicBezTo>
                  <a:cubicBezTo>
                    <a:pt x="1255" y="0"/>
                    <a:pt x="1255" y="0"/>
                    <a:pt x="1255" y="0"/>
                  </a:cubicBezTo>
                  <a:cubicBezTo>
                    <a:pt x="1255" y="0"/>
                    <a:pt x="1305" y="0"/>
                    <a:pt x="1330" y="41"/>
                  </a:cubicBezTo>
                  <a:cubicBezTo>
                    <a:pt x="1346" y="67"/>
                    <a:pt x="1330" y="108"/>
                    <a:pt x="1305" y="125"/>
                  </a:cubicBezTo>
                  <a:cubicBezTo>
                    <a:pt x="803" y="576"/>
                    <a:pt x="803" y="576"/>
                    <a:pt x="803" y="576"/>
                  </a:cubicBezTo>
                  <a:cubicBezTo>
                    <a:pt x="803" y="576"/>
                    <a:pt x="711" y="652"/>
                    <a:pt x="586" y="602"/>
                  </a:cubicBezTo>
                  <a:close/>
                  <a:moveTo>
                    <a:pt x="92" y="986"/>
                  </a:moveTo>
                  <a:cubicBezTo>
                    <a:pt x="92" y="986"/>
                    <a:pt x="0" y="978"/>
                    <a:pt x="0" y="894"/>
                  </a:cubicBezTo>
                  <a:cubicBezTo>
                    <a:pt x="0" y="225"/>
                    <a:pt x="0" y="225"/>
                    <a:pt x="0" y="225"/>
                  </a:cubicBezTo>
                  <a:cubicBezTo>
                    <a:pt x="0" y="200"/>
                    <a:pt x="17" y="192"/>
                    <a:pt x="42" y="217"/>
                  </a:cubicBezTo>
                  <a:cubicBezTo>
                    <a:pt x="234" y="409"/>
                    <a:pt x="234" y="409"/>
                    <a:pt x="234" y="409"/>
                  </a:cubicBezTo>
                  <a:cubicBezTo>
                    <a:pt x="260" y="426"/>
                    <a:pt x="268" y="468"/>
                    <a:pt x="251" y="493"/>
                  </a:cubicBezTo>
                  <a:cubicBezTo>
                    <a:pt x="109" y="827"/>
                    <a:pt x="109" y="827"/>
                    <a:pt x="109" y="827"/>
                  </a:cubicBezTo>
                  <a:cubicBezTo>
                    <a:pt x="101" y="853"/>
                    <a:pt x="109" y="853"/>
                    <a:pt x="126" y="827"/>
                  </a:cubicBezTo>
                  <a:cubicBezTo>
                    <a:pt x="318" y="576"/>
                    <a:pt x="318" y="576"/>
                    <a:pt x="318" y="576"/>
                  </a:cubicBezTo>
                  <a:cubicBezTo>
                    <a:pt x="343" y="552"/>
                    <a:pt x="368" y="552"/>
                    <a:pt x="393" y="568"/>
                  </a:cubicBezTo>
                  <a:cubicBezTo>
                    <a:pt x="477" y="643"/>
                    <a:pt x="477" y="643"/>
                    <a:pt x="477" y="643"/>
                  </a:cubicBezTo>
                  <a:cubicBezTo>
                    <a:pt x="502" y="660"/>
                    <a:pt x="544" y="685"/>
                    <a:pt x="569" y="694"/>
                  </a:cubicBezTo>
                  <a:cubicBezTo>
                    <a:pt x="636" y="710"/>
                    <a:pt x="744" y="735"/>
                    <a:pt x="820" y="677"/>
                  </a:cubicBezTo>
                  <a:cubicBezTo>
                    <a:pt x="945" y="568"/>
                    <a:pt x="945" y="568"/>
                    <a:pt x="945" y="568"/>
                  </a:cubicBezTo>
                  <a:cubicBezTo>
                    <a:pt x="970" y="552"/>
                    <a:pt x="1004" y="552"/>
                    <a:pt x="1020" y="576"/>
                  </a:cubicBezTo>
                  <a:cubicBezTo>
                    <a:pt x="1229" y="853"/>
                    <a:pt x="1229" y="853"/>
                    <a:pt x="1229" y="853"/>
                  </a:cubicBezTo>
                  <a:cubicBezTo>
                    <a:pt x="1246" y="877"/>
                    <a:pt x="1246" y="869"/>
                    <a:pt x="1238" y="844"/>
                  </a:cubicBezTo>
                  <a:cubicBezTo>
                    <a:pt x="1096" y="493"/>
                    <a:pt x="1096" y="493"/>
                    <a:pt x="1096" y="493"/>
                  </a:cubicBezTo>
                  <a:cubicBezTo>
                    <a:pt x="1079" y="468"/>
                    <a:pt x="1087" y="434"/>
                    <a:pt x="1112" y="409"/>
                  </a:cubicBezTo>
                  <a:cubicBezTo>
                    <a:pt x="1313" y="217"/>
                    <a:pt x="1313" y="217"/>
                    <a:pt x="1313" y="217"/>
                  </a:cubicBezTo>
                  <a:cubicBezTo>
                    <a:pt x="1330" y="192"/>
                    <a:pt x="1346" y="200"/>
                    <a:pt x="1346" y="225"/>
                  </a:cubicBezTo>
                  <a:cubicBezTo>
                    <a:pt x="1346" y="903"/>
                    <a:pt x="1346" y="903"/>
                    <a:pt x="1346" y="903"/>
                  </a:cubicBezTo>
                  <a:cubicBezTo>
                    <a:pt x="1346" y="903"/>
                    <a:pt x="1338" y="986"/>
                    <a:pt x="1246" y="986"/>
                  </a:cubicBezTo>
                  <a:cubicBezTo>
                    <a:pt x="92" y="986"/>
                    <a:pt x="92" y="986"/>
                    <a:pt x="92" y="986"/>
                  </a:cubicBezTo>
                  <a:close/>
                  <a:moveTo>
                    <a:pt x="92" y="986"/>
                  </a:moveTo>
                  <a:lnTo>
                    <a:pt x="92" y="986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  <a:effectLst/>
          </p:spPr>
          <p:txBody>
            <a:bodyPr wrap="none" lIns="121893" tIns="60946" rIns="121893" bIns="60946" anchor="ctr"/>
            <a:lstStyle/>
            <a:p>
              <a:pPr>
                <a:defRPr/>
              </a:pPr>
              <a:endParaRPr lang="en-US" sz="105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8" name="Freeform 290">
              <a:extLst>
                <a:ext uri="{FF2B5EF4-FFF2-40B4-BE49-F238E27FC236}">
                  <a16:creationId xmlns="" xmlns:a16="http://schemas.microsoft.com/office/drawing/2014/main" id="{32E16074-91DB-4BC3-9D9B-072D49F0214C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7004476" y="2481495"/>
              <a:ext cx="506529" cy="392325"/>
            </a:xfrm>
            <a:custGeom>
              <a:avLst/>
              <a:gdLst>
                <a:gd name="T0" fmla="*/ 995 w 996"/>
                <a:gd name="T1" fmla="*/ 409 h 770"/>
                <a:gd name="T2" fmla="*/ 836 w 996"/>
                <a:gd name="T3" fmla="*/ 409 h 770"/>
                <a:gd name="T4" fmla="*/ 543 w 996"/>
                <a:gd name="T5" fmla="*/ 192 h 770"/>
                <a:gd name="T6" fmla="*/ 384 w 996"/>
                <a:gd name="T7" fmla="*/ 275 h 770"/>
                <a:gd name="T8" fmla="*/ 360 w 996"/>
                <a:gd name="T9" fmla="*/ 158 h 770"/>
                <a:gd name="T10" fmla="*/ 702 w 996"/>
                <a:gd name="T11" fmla="*/ 33 h 770"/>
                <a:gd name="T12" fmla="*/ 836 w 996"/>
                <a:gd name="T13" fmla="*/ 133 h 770"/>
                <a:gd name="T14" fmla="*/ 334 w 996"/>
                <a:gd name="T15" fmla="*/ 626 h 770"/>
                <a:gd name="T16" fmla="*/ 276 w 996"/>
                <a:gd name="T17" fmla="*/ 551 h 770"/>
                <a:gd name="T18" fmla="*/ 209 w 996"/>
                <a:gd name="T19" fmla="*/ 484 h 770"/>
                <a:gd name="T20" fmla="*/ 109 w 996"/>
                <a:gd name="T21" fmla="*/ 434 h 770"/>
                <a:gd name="T22" fmla="*/ 159 w 996"/>
                <a:gd name="T23" fmla="*/ 535 h 770"/>
                <a:gd name="T24" fmla="*/ 226 w 996"/>
                <a:gd name="T25" fmla="*/ 602 h 770"/>
                <a:gd name="T26" fmla="*/ 293 w 996"/>
                <a:gd name="T27" fmla="*/ 668 h 770"/>
                <a:gd name="T28" fmla="*/ 393 w 996"/>
                <a:gd name="T29" fmla="*/ 727 h 770"/>
                <a:gd name="T30" fmla="*/ 334 w 996"/>
                <a:gd name="T31" fmla="*/ 626 h 770"/>
                <a:gd name="T32" fmla="*/ 594 w 996"/>
                <a:gd name="T33" fmla="*/ 267 h 770"/>
                <a:gd name="T34" fmla="*/ 443 w 996"/>
                <a:gd name="T35" fmla="*/ 301 h 770"/>
                <a:gd name="T36" fmla="*/ 284 w 996"/>
                <a:gd name="T37" fmla="*/ 217 h 770"/>
                <a:gd name="T38" fmla="*/ 460 w 996"/>
                <a:gd name="T39" fmla="*/ 50 h 770"/>
                <a:gd name="T40" fmla="*/ 184 w 996"/>
                <a:gd name="T41" fmla="*/ 100 h 770"/>
                <a:gd name="T42" fmla="*/ 0 w 996"/>
                <a:gd name="T43" fmla="*/ 66 h 770"/>
                <a:gd name="T44" fmla="*/ 50 w 996"/>
                <a:gd name="T45" fmla="*/ 443 h 770"/>
                <a:gd name="T46" fmla="*/ 234 w 996"/>
                <a:gd name="T47" fmla="*/ 392 h 770"/>
                <a:gd name="T48" fmla="*/ 293 w 996"/>
                <a:gd name="T49" fmla="*/ 468 h 770"/>
                <a:gd name="T50" fmla="*/ 360 w 996"/>
                <a:gd name="T51" fmla="*/ 535 h 770"/>
                <a:gd name="T52" fmla="*/ 426 w 996"/>
                <a:gd name="T53" fmla="*/ 610 h 770"/>
                <a:gd name="T54" fmla="*/ 477 w 996"/>
                <a:gd name="T55" fmla="*/ 727 h 770"/>
                <a:gd name="T56" fmla="*/ 543 w 996"/>
                <a:gd name="T57" fmla="*/ 660 h 770"/>
                <a:gd name="T58" fmla="*/ 485 w 996"/>
                <a:gd name="T59" fmla="*/ 585 h 770"/>
                <a:gd name="T60" fmla="*/ 569 w 996"/>
                <a:gd name="T61" fmla="*/ 668 h 770"/>
                <a:gd name="T62" fmla="*/ 627 w 996"/>
                <a:gd name="T63" fmla="*/ 602 h 770"/>
                <a:gd name="T64" fmla="*/ 652 w 996"/>
                <a:gd name="T65" fmla="*/ 610 h 770"/>
                <a:gd name="T66" fmla="*/ 719 w 996"/>
                <a:gd name="T67" fmla="*/ 543 h 770"/>
                <a:gd name="T68" fmla="*/ 727 w 996"/>
                <a:gd name="T69" fmla="*/ 526 h 770"/>
                <a:gd name="T70" fmla="*/ 786 w 996"/>
                <a:gd name="T71" fmla="*/ 535 h 770"/>
                <a:gd name="T72" fmla="*/ 786 w 996"/>
                <a:gd name="T73" fmla="*/ 468 h 7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996" h="770">
                  <a:moveTo>
                    <a:pt x="995" y="100"/>
                  </a:moveTo>
                  <a:cubicBezTo>
                    <a:pt x="995" y="409"/>
                    <a:pt x="995" y="409"/>
                    <a:pt x="995" y="409"/>
                  </a:cubicBezTo>
                  <a:cubicBezTo>
                    <a:pt x="995" y="409"/>
                    <a:pt x="928" y="426"/>
                    <a:pt x="920" y="426"/>
                  </a:cubicBezTo>
                  <a:cubicBezTo>
                    <a:pt x="903" y="426"/>
                    <a:pt x="861" y="443"/>
                    <a:pt x="836" y="409"/>
                  </a:cubicBezTo>
                  <a:cubicBezTo>
                    <a:pt x="786" y="367"/>
                    <a:pt x="619" y="192"/>
                    <a:pt x="619" y="192"/>
                  </a:cubicBezTo>
                  <a:cubicBezTo>
                    <a:pt x="619" y="192"/>
                    <a:pt x="594" y="167"/>
                    <a:pt x="543" y="192"/>
                  </a:cubicBezTo>
                  <a:cubicBezTo>
                    <a:pt x="502" y="217"/>
                    <a:pt x="443" y="250"/>
                    <a:pt x="418" y="259"/>
                  </a:cubicBezTo>
                  <a:cubicBezTo>
                    <a:pt x="410" y="267"/>
                    <a:pt x="393" y="275"/>
                    <a:pt x="384" y="275"/>
                  </a:cubicBezTo>
                  <a:cubicBezTo>
                    <a:pt x="351" y="275"/>
                    <a:pt x="326" y="242"/>
                    <a:pt x="326" y="209"/>
                  </a:cubicBezTo>
                  <a:cubicBezTo>
                    <a:pt x="326" y="183"/>
                    <a:pt x="343" y="167"/>
                    <a:pt x="360" y="158"/>
                  </a:cubicBezTo>
                  <a:cubicBezTo>
                    <a:pt x="426" y="116"/>
                    <a:pt x="552" y="50"/>
                    <a:pt x="602" y="16"/>
                  </a:cubicBezTo>
                  <a:cubicBezTo>
                    <a:pt x="635" y="0"/>
                    <a:pt x="652" y="0"/>
                    <a:pt x="702" y="33"/>
                  </a:cubicBezTo>
                  <a:cubicBezTo>
                    <a:pt x="752" y="83"/>
                    <a:pt x="803" y="125"/>
                    <a:pt x="803" y="125"/>
                  </a:cubicBezTo>
                  <a:cubicBezTo>
                    <a:pt x="803" y="125"/>
                    <a:pt x="819" y="133"/>
                    <a:pt x="836" y="133"/>
                  </a:cubicBezTo>
                  <a:cubicBezTo>
                    <a:pt x="878" y="125"/>
                    <a:pt x="995" y="100"/>
                    <a:pt x="995" y="100"/>
                  </a:cubicBezTo>
                  <a:close/>
                  <a:moveTo>
                    <a:pt x="334" y="626"/>
                  </a:moveTo>
                  <a:cubicBezTo>
                    <a:pt x="343" y="610"/>
                    <a:pt x="343" y="585"/>
                    <a:pt x="326" y="568"/>
                  </a:cubicBezTo>
                  <a:cubicBezTo>
                    <a:pt x="309" y="551"/>
                    <a:pt x="293" y="551"/>
                    <a:pt x="276" y="551"/>
                  </a:cubicBezTo>
                  <a:cubicBezTo>
                    <a:pt x="276" y="535"/>
                    <a:pt x="276" y="510"/>
                    <a:pt x="259" y="501"/>
                  </a:cubicBezTo>
                  <a:cubicBezTo>
                    <a:pt x="251" y="484"/>
                    <a:pt x="226" y="476"/>
                    <a:pt x="209" y="484"/>
                  </a:cubicBezTo>
                  <a:cubicBezTo>
                    <a:pt x="217" y="468"/>
                    <a:pt x="209" y="443"/>
                    <a:pt x="201" y="426"/>
                  </a:cubicBezTo>
                  <a:cubicBezTo>
                    <a:pt x="176" y="401"/>
                    <a:pt x="134" y="409"/>
                    <a:pt x="109" y="434"/>
                  </a:cubicBezTo>
                  <a:cubicBezTo>
                    <a:pt x="92" y="451"/>
                    <a:pt x="75" y="501"/>
                    <a:pt x="92" y="526"/>
                  </a:cubicBezTo>
                  <a:cubicBezTo>
                    <a:pt x="117" y="551"/>
                    <a:pt x="142" y="535"/>
                    <a:pt x="159" y="535"/>
                  </a:cubicBezTo>
                  <a:cubicBezTo>
                    <a:pt x="159" y="551"/>
                    <a:pt x="142" y="568"/>
                    <a:pt x="159" y="593"/>
                  </a:cubicBezTo>
                  <a:cubicBezTo>
                    <a:pt x="176" y="618"/>
                    <a:pt x="209" y="602"/>
                    <a:pt x="226" y="602"/>
                  </a:cubicBezTo>
                  <a:cubicBezTo>
                    <a:pt x="217" y="618"/>
                    <a:pt x="201" y="643"/>
                    <a:pt x="226" y="668"/>
                  </a:cubicBezTo>
                  <a:cubicBezTo>
                    <a:pt x="242" y="685"/>
                    <a:pt x="276" y="677"/>
                    <a:pt x="293" y="668"/>
                  </a:cubicBezTo>
                  <a:cubicBezTo>
                    <a:pt x="284" y="693"/>
                    <a:pt x="268" y="710"/>
                    <a:pt x="293" y="744"/>
                  </a:cubicBezTo>
                  <a:cubicBezTo>
                    <a:pt x="318" y="769"/>
                    <a:pt x="368" y="752"/>
                    <a:pt x="393" y="727"/>
                  </a:cubicBezTo>
                  <a:cubicBezTo>
                    <a:pt x="418" y="702"/>
                    <a:pt x="418" y="668"/>
                    <a:pt x="393" y="643"/>
                  </a:cubicBezTo>
                  <a:cubicBezTo>
                    <a:pt x="376" y="626"/>
                    <a:pt x="360" y="626"/>
                    <a:pt x="334" y="626"/>
                  </a:cubicBezTo>
                  <a:close/>
                  <a:moveTo>
                    <a:pt x="786" y="468"/>
                  </a:moveTo>
                  <a:cubicBezTo>
                    <a:pt x="610" y="284"/>
                    <a:pt x="694" y="367"/>
                    <a:pt x="594" y="267"/>
                  </a:cubicBezTo>
                  <a:cubicBezTo>
                    <a:pt x="594" y="267"/>
                    <a:pt x="569" y="234"/>
                    <a:pt x="527" y="259"/>
                  </a:cubicBezTo>
                  <a:cubicBezTo>
                    <a:pt x="502" y="267"/>
                    <a:pt x="468" y="284"/>
                    <a:pt x="443" y="301"/>
                  </a:cubicBezTo>
                  <a:cubicBezTo>
                    <a:pt x="418" y="309"/>
                    <a:pt x="393" y="317"/>
                    <a:pt x="384" y="317"/>
                  </a:cubicBezTo>
                  <a:cubicBezTo>
                    <a:pt x="326" y="317"/>
                    <a:pt x="284" y="267"/>
                    <a:pt x="284" y="217"/>
                  </a:cubicBezTo>
                  <a:cubicBezTo>
                    <a:pt x="284" y="175"/>
                    <a:pt x="301" y="142"/>
                    <a:pt x="334" y="125"/>
                  </a:cubicBezTo>
                  <a:cubicBezTo>
                    <a:pt x="368" y="100"/>
                    <a:pt x="460" y="50"/>
                    <a:pt x="460" y="50"/>
                  </a:cubicBezTo>
                  <a:cubicBezTo>
                    <a:pt x="460" y="50"/>
                    <a:pt x="435" y="8"/>
                    <a:pt x="376" y="8"/>
                  </a:cubicBezTo>
                  <a:cubicBezTo>
                    <a:pt x="309" y="8"/>
                    <a:pt x="184" y="100"/>
                    <a:pt x="184" y="100"/>
                  </a:cubicBezTo>
                  <a:cubicBezTo>
                    <a:pt x="184" y="100"/>
                    <a:pt x="150" y="116"/>
                    <a:pt x="100" y="100"/>
                  </a:cubicBezTo>
                  <a:cubicBezTo>
                    <a:pt x="0" y="66"/>
                    <a:pt x="0" y="66"/>
                    <a:pt x="0" y="66"/>
                  </a:cubicBezTo>
                  <a:cubicBezTo>
                    <a:pt x="0" y="426"/>
                    <a:pt x="0" y="426"/>
                    <a:pt x="0" y="426"/>
                  </a:cubicBezTo>
                  <a:cubicBezTo>
                    <a:pt x="0" y="426"/>
                    <a:pt x="25" y="434"/>
                    <a:pt x="50" y="443"/>
                  </a:cubicBezTo>
                  <a:cubicBezTo>
                    <a:pt x="59" y="426"/>
                    <a:pt x="67" y="409"/>
                    <a:pt x="83" y="392"/>
                  </a:cubicBezTo>
                  <a:cubicBezTo>
                    <a:pt x="125" y="351"/>
                    <a:pt x="192" y="351"/>
                    <a:pt x="234" y="392"/>
                  </a:cubicBezTo>
                  <a:cubicBezTo>
                    <a:pt x="242" y="409"/>
                    <a:pt x="251" y="417"/>
                    <a:pt x="251" y="434"/>
                  </a:cubicBezTo>
                  <a:cubicBezTo>
                    <a:pt x="268" y="443"/>
                    <a:pt x="284" y="451"/>
                    <a:pt x="293" y="468"/>
                  </a:cubicBezTo>
                  <a:cubicBezTo>
                    <a:pt x="309" y="476"/>
                    <a:pt x="318" y="493"/>
                    <a:pt x="318" y="510"/>
                  </a:cubicBezTo>
                  <a:cubicBezTo>
                    <a:pt x="334" y="510"/>
                    <a:pt x="351" y="518"/>
                    <a:pt x="360" y="535"/>
                  </a:cubicBezTo>
                  <a:cubicBezTo>
                    <a:pt x="376" y="551"/>
                    <a:pt x="384" y="568"/>
                    <a:pt x="384" y="585"/>
                  </a:cubicBezTo>
                  <a:cubicBezTo>
                    <a:pt x="401" y="585"/>
                    <a:pt x="418" y="593"/>
                    <a:pt x="426" y="610"/>
                  </a:cubicBezTo>
                  <a:cubicBezTo>
                    <a:pt x="451" y="635"/>
                    <a:pt x="460" y="668"/>
                    <a:pt x="451" y="702"/>
                  </a:cubicBezTo>
                  <a:cubicBezTo>
                    <a:pt x="460" y="702"/>
                    <a:pt x="468" y="718"/>
                    <a:pt x="477" y="727"/>
                  </a:cubicBezTo>
                  <a:cubicBezTo>
                    <a:pt x="493" y="744"/>
                    <a:pt x="527" y="744"/>
                    <a:pt x="543" y="727"/>
                  </a:cubicBezTo>
                  <a:cubicBezTo>
                    <a:pt x="560" y="710"/>
                    <a:pt x="560" y="677"/>
                    <a:pt x="543" y="660"/>
                  </a:cubicBezTo>
                  <a:lnTo>
                    <a:pt x="535" y="660"/>
                  </a:lnTo>
                  <a:cubicBezTo>
                    <a:pt x="485" y="602"/>
                    <a:pt x="477" y="593"/>
                    <a:pt x="485" y="585"/>
                  </a:cubicBezTo>
                  <a:cubicBezTo>
                    <a:pt x="493" y="585"/>
                    <a:pt x="502" y="593"/>
                    <a:pt x="560" y="660"/>
                  </a:cubicBezTo>
                  <a:cubicBezTo>
                    <a:pt x="569" y="668"/>
                    <a:pt x="569" y="668"/>
                    <a:pt x="569" y="668"/>
                  </a:cubicBezTo>
                  <a:cubicBezTo>
                    <a:pt x="585" y="685"/>
                    <a:pt x="610" y="685"/>
                    <a:pt x="627" y="668"/>
                  </a:cubicBezTo>
                  <a:cubicBezTo>
                    <a:pt x="644" y="652"/>
                    <a:pt x="644" y="618"/>
                    <a:pt x="627" y="602"/>
                  </a:cubicBezTo>
                  <a:cubicBezTo>
                    <a:pt x="569" y="535"/>
                    <a:pt x="560" y="526"/>
                    <a:pt x="560" y="518"/>
                  </a:cubicBezTo>
                  <a:cubicBezTo>
                    <a:pt x="569" y="518"/>
                    <a:pt x="594" y="551"/>
                    <a:pt x="652" y="610"/>
                  </a:cubicBezTo>
                  <a:cubicBezTo>
                    <a:pt x="669" y="626"/>
                    <a:pt x="702" y="626"/>
                    <a:pt x="719" y="610"/>
                  </a:cubicBezTo>
                  <a:cubicBezTo>
                    <a:pt x="727" y="593"/>
                    <a:pt x="736" y="568"/>
                    <a:pt x="719" y="543"/>
                  </a:cubicBezTo>
                  <a:cubicBezTo>
                    <a:pt x="644" y="468"/>
                    <a:pt x="644" y="468"/>
                    <a:pt x="652" y="459"/>
                  </a:cubicBezTo>
                  <a:lnTo>
                    <a:pt x="727" y="526"/>
                  </a:lnTo>
                  <a:cubicBezTo>
                    <a:pt x="727" y="535"/>
                    <a:pt x="727" y="535"/>
                    <a:pt x="727" y="535"/>
                  </a:cubicBezTo>
                  <a:cubicBezTo>
                    <a:pt x="744" y="551"/>
                    <a:pt x="769" y="551"/>
                    <a:pt x="786" y="535"/>
                  </a:cubicBezTo>
                  <a:cubicBezTo>
                    <a:pt x="803" y="510"/>
                    <a:pt x="803" y="484"/>
                    <a:pt x="786" y="468"/>
                  </a:cubicBezTo>
                  <a:close/>
                  <a:moveTo>
                    <a:pt x="786" y="468"/>
                  </a:moveTo>
                  <a:lnTo>
                    <a:pt x="786" y="468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  <a:effectLst/>
          </p:spPr>
          <p:txBody>
            <a:bodyPr wrap="none" lIns="182843" tIns="91422" rIns="182843" bIns="91422" anchor="ctr"/>
            <a:lstStyle/>
            <a:p>
              <a:pPr>
                <a:defRPr/>
              </a:pPr>
              <a:endParaRPr lang="en-US" sz="24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9" name="Freeform 417">
              <a:extLst>
                <a:ext uri="{FF2B5EF4-FFF2-40B4-BE49-F238E27FC236}">
                  <a16:creationId xmlns="" xmlns:a16="http://schemas.microsoft.com/office/drawing/2014/main" id="{7751E67D-E6CC-4903-BE57-BBFD8281D4B0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7004476" y="4652883"/>
              <a:ext cx="437908" cy="438023"/>
            </a:xfrm>
            <a:custGeom>
              <a:avLst/>
              <a:gdLst>
                <a:gd name="T0" fmla="*/ 0 w 904"/>
                <a:gd name="T1" fmla="*/ 686 h 904"/>
                <a:gd name="T2" fmla="*/ 218 w 904"/>
                <a:gd name="T3" fmla="*/ 903 h 904"/>
                <a:gd name="T4" fmla="*/ 0 w 904"/>
                <a:gd name="T5" fmla="*/ 903 h 904"/>
                <a:gd name="T6" fmla="*/ 0 w 904"/>
                <a:gd name="T7" fmla="*/ 686 h 904"/>
                <a:gd name="T8" fmla="*/ 552 w 904"/>
                <a:gd name="T9" fmla="*/ 42 h 904"/>
                <a:gd name="T10" fmla="*/ 627 w 904"/>
                <a:gd name="T11" fmla="*/ 276 h 904"/>
                <a:gd name="T12" fmla="*/ 861 w 904"/>
                <a:gd name="T13" fmla="*/ 351 h 904"/>
                <a:gd name="T14" fmla="*/ 786 w 904"/>
                <a:gd name="T15" fmla="*/ 117 h 904"/>
                <a:gd name="T16" fmla="*/ 552 w 904"/>
                <a:gd name="T17" fmla="*/ 42 h 904"/>
                <a:gd name="T18" fmla="*/ 677 w 904"/>
                <a:gd name="T19" fmla="*/ 385 h 904"/>
                <a:gd name="T20" fmla="*/ 276 w 904"/>
                <a:gd name="T21" fmla="*/ 778 h 904"/>
                <a:gd name="T22" fmla="*/ 360 w 904"/>
                <a:gd name="T23" fmla="*/ 862 h 904"/>
                <a:gd name="T24" fmla="*/ 795 w 904"/>
                <a:gd name="T25" fmla="*/ 427 h 904"/>
                <a:gd name="T26" fmla="*/ 677 w 904"/>
                <a:gd name="T27" fmla="*/ 385 h 904"/>
                <a:gd name="T28" fmla="*/ 594 w 904"/>
                <a:gd name="T29" fmla="*/ 318 h 904"/>
                <a:gd name="T30" fmla="*/ 552 w 904"/>
                <a:gd name="T31" fmla="*/ 276 h 904"/>
                <a:gd name="T32" fmla="*/ 159 w 904"/>
                <a:gd name="T33" fmla="*/ 661 h 904"/>
                <a:gd name="T34" fmla="*/ 243 w 904"/>
                <a:gd name="T35" fmla="*/ 744 h 904"/>
                <a:gd name="T36" fmla="*/ 636 w 904"/>
                <a:gd name="T37" fmla="*/ 351 h 904"/>
                <a:gd name="T38" fmla="*/ 594 w 904"/>
                <a:gd name="T39" fmla="*/ 318 h 904"/>
                <a:gd name="T40" fmla="*/ 477 w 904"/>
                <a:gd name="T41" fmla="*/ 109 h 904"/>
                <a:gd name="T42" fmla="*/ 50 w 904"/>
                <a:gd name="T43" fmla="*/ 544 h 904"/>
                <a:gd name="T44" fmla="*/ 126 w 904"/>
                <a:gd name="T45" fmla="*/ 628 h 904"/>
                <a:gd name="T46" fmla="*/ 519 w 904"/>
                <a:gd name="T47" fmla="*/ 226 h 904"/>
                <a:gd name="T48" fmla="*/ 477 w 904"/>
                <a:gd name="T49" fmla="*/ 109 h 904"/>
                <a:gd name="T50" fmla="*/ 477 w 904"/>
                <a:gd name="T51" fmla="*/ 109 h 904"/>
                <a:gd name="T52" fmla="*/ 477 w 904"/>
                <a:gd name="T53" fmla="*/ 109 h 9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04" h="904">
                  <a:moveTo>
                    <a:pt x="0" y="686"/>
                  </a:moveTo>
                  <a:cubicBezTo>
                    <a:pt x="218" y="903"/>
                    <a:pt x="218" y="903"/>
                    <a:pt x="218" y="903"/>
                  </a:cubicBezTo>
                  <a:cubicBezTo>
                    <a:pt x="0" y="903"/>
                    <a:pt x="0" y="903"/>
                    <a:pt x="0" y="903"/>
                  </a:cubicBezTo>
                  <a:lnTo>
                    <a:pt x="0" y="686"/>
                  </a:lnTo>
                  <a:close/>
                  <a:moveTo>
                    <a:pt x="552" y="42"/>
                  </a:moveTo>
                  <a:cubicBezTo>
                    <a:pt x="510" y="84"/>
                    <a:pt x="544" y="193"/>
                    <a:pt x="627" y="276"/>
                  </a:cubicBezTo>
                  <a:cubicBezTo>
                    <a:pt x="719" y="360"/>
                    <a:pt x="820" y="393"/>
                    <a:pt x="861" y="351"/>
                  </a:cubicBezTo>
                  <a:cubicBezTo>
                    <a:pt x="903" y="310"/>
                    <a:pt x="870" y="209"/>
                    <a:pt x="786" y="117"/>
                  </a:cubicBezTo>
                  <a:cubicBezTo>
                    <a:pt x="703" y="34"/>
                    <a:pt x="594" y="0"/>
                    <a:pt x="552" y="42"/>
                  </a:cubicBezTo>
                  <a:close/>
                  <a:moveTo>
                    <a:pt x="677" y="385"/>
                  </a:moveTo>
                  <a:cubicBezTo>
                    <a:pt x="276" y="778"/>
                    <a:pt x="276" y="778"/>
                    <a:pt x="276" y="778"/>
                  </a:cubicBezTo>
                  <a:cubicBezTo>
                    <a:pt x="360" y="862"/>
                    <a:pt x="360" y="862"/>
                    <a:pt x="360" y="862"/>
                  </a:cubicBezTo>
                  <a:cubicBezTo>
                    <a:pt x="795" y="427"/>
                    <a:pt x="795" y="427"/>
                    <a:pt x="795" y="427"/>
                  </a:cubicBezTo>
                  <a:cubicBezTo>
                    <a:pt x="753" y="418"/>
                    <a:pt x="719" y="410"/>
                    <a:pt x="677" y="385"/>
                  </a:cubicBezTo>
                  <a:close/>
                  <a:moveTo>
                    <a:pt x="594" y="318"/>
                  </a:moveTo>
                  <a:cubicBezTo>
                    <a:pt x="577" y="301"/>
                    <a:pt x="569" y="285"/>
                    <a:pt x="552" y="276"/>
                  </a:cubicBezTo>
                  <a:cubicBezTo>
                    <a:pt x="159" y="661"/>
                    <a:pt x="159" y="661"/>
                    <a:pt x="159" y="661"/>
                  </a:cubicBezTo>
                  <a:cubicBezTo>
                    <a:pt x="243" y="744"/>
                    <a:pt x="243" y="744"/>
                    <a:pt x="243" y="744"/>
                  </a:cubicBezTo>
                  <a:cubicBezTo>
                    <a:pt x="636" y="351"/>
                    <a:pt x="636" y="351"/>
                    <a:pt x="636" y="351"/>
                  </a:cubicBezTo>
                  <a:cubicBezTo>
                    <a:pt x="619" y="343"/>
                    <a:pt x="602" y="327"/>
                    <a:pt x="594" y="318"/>
                  </a:cubicBezTo>
                  <a:close/>
                  <a:moveTo>
                    <a:pt x="477" y="109"/>
                  </a:moveTo>
                  <a:cubicBezTo>
                    <a:pt x="50" y="544"/>
                    <a:pt x="50" y="544"/>
                    <a:pt x="50" y="544"/>
                  </a:cubicBezTo>
                  <a:cubicBezTo>
                    <a:pt x="126" y="628"/>
                    <a:pt x="126" y="628"/>
                    <a:pt x="126" y="628"/>
                  </a:cubicBezTo>
                  <a:cubicBezTo>
                    <a:pt x="519" y="226"/>
                    <a:pt x="519" y="226"/>
                    <a:pt x="519" y="226"/>
                  </a:cubicBezTo>
                  <a:cubicBezTo>
                    <a:pt x="502" y="184"/>
                    <a:pt x="485" y="151"/>
                    <a:pt x="477" y="109"/>
                  </a:cubicBezTo>
                  <a:close/>
                  <a:moveTo>
                    <a:pt x="477" y="109"/>
                  </a:moveTo>
                  <a:lnTo>
                    <a:pt x="477" y="109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  <a:effectLst/>
          </p:spPr>
          <p:txBody>
            <a:bodyPr wrap="none" lIns="243785" tIns="121892" rIns="243785" bIns="121892" anchor="ctr"/>
            <a:lstStyle/>
            <a:p>
              <a:pPr>
                <a:defRPr/>
              </a:pPr>
              <a:endParaRPr lang="en-US" sz="24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0" name="Freeform 526">
              <a:extLst>
                <a:ext uri="{FF2B5EF4-FFF2-40B4-BE49-F238E27FC236}">
                  <a16:creationId xmlns="" xmlns:a16="http://schemas.microsoft.com/office/drawing/2014/main" id="{75C3848A-503C-4BD9-A4EF-E0E5326EF574}"/>
                </a:ext>
              </a:extLst>
            </p:cNvPr>
            <p:cNvSpPr>
              <a:spLocks noChangeAspect="1" noChangeArrowheads="1"/>
            </p:cNvSpPr>
            <p:nvPr/>
          </p:nvSpPr>
          <p:spPr bwMode="auto">
            <a:xfrm>
              <a:off x="4824724" y="4610536"/>
              <a:ext cx="428027" cy="554878"/>
            </a:xfrm>
            <a:custGeom>
              <a:avLst/>
              <a:gdLst>
                <a:gd name="T0" fmla="*/ 719 w 1222"/>
                <a:gd name="T1" fmla="*/ 1338 h 1581"/>
                <a:gd name="T2" fmla="*/ 686 w 1222"/>
                <a:gd name="T3" fmla="*/ 1221 h 1581"/>
                <a:gd name="T4" fmla="*/ 686 w 1222"/>
                <a:gd name="T5" fmla="*/ 359 h 1581"/>
                <a:gd name="T6" fmla="*/ 719 w 1222"/>
                <a:gd name="T7" fmla="*/ 243 h 1581"/>
                <a:gd name="T8" fmla="*/ 17 w 1222"/>
                <a:gd name="T9" fmla="*/ 460 h 1581"/>
                <a:gd name="T10" fmla="*/ 0 w 1222"/>
                <a:gd name="T11" fmla="*/ 794 h 1581"/>
                <a:gd name="T12" fmla="*/ 17 w 1222"/>
                <a:gd name="T13" fmla="*/ 1120 h 1581"/>
                <a:gd name="T14" fmla="*/ 502 w 1222"/>
                <a:gd name="T15" fmla="*/ 1530 h 1581"/>
                <a:gd name="T16" fmla="*/ 493 w 1222"/>
                <a:gd name="T17" fmla="*/ 1112 h 1581"/>
                <a:gd name="T18" fmla="*/ 284 w 1222"/>
                <a:gd name="T19" fmla="*/ 1120 h 1581"/>
                <a:gd name="T20" fmla="*/ 284 w 1222"/>
                <a:gd name="T21" fmla="*/ 794 h 1581"/>
                <a:gd name="T22" fmla="*/ 284 w 1222"/>
                <a:gd name="T23" fmla="*/ 460 h 1581"/>
                <a:gd name="T24" fmla="*/ 493 w 1222"/>
                <a:gd name="T25" fmla="*/ 468 h 1581"/>
                <a:gd name="T26" fmla="*/ 502 w 1222"/>
                <a:gd name="T27" fmla="*/ 58 h 1581"/>
                <a:gd name="T28" fmla="*/ 17 w 1222"/>
                <a:gd name="T29" fmla="*/ 460 h 1581"/>
                <a:gd name="T30" fmla="*/ 602 w 1222"/>
                <a:gd name="T31" fmla="*/ 911 h 1581"/>
                <a:gd name="T32" fmla="*/ 493 w 1222"/>
                <a:gd name="T33" fmla="*/ 861 h 1581"/>
                <a:gd name="T34" fmla="*/ 543 w 1222"/>
                <a:gd name="T35" fmla="*/ 828 h 1581"/>
                <a:gd name="T36" fmla="*/ 610 w 1222"/>
                <a:gd name="T37" fmla="*/ 778 h 1581"/>
                <a:gd name="T38" fmla="*/ 627 w 1222"/>
                <a:gd name="T39" fmla="*/ 660 h 1581"/>
                <a:gd name="T40" fmla="*/ 476 w 1222"/>
                <a:gd name="T41" fmla="*/ 677 h 1581"/>
                <a:gd name="T42" fmla="*/ 510 w 1222"/>
                <a:gd name="T43" fmla="*/ 736 h 1581"/>
                <a:gd name="T44" fmla="*/ 560 w 1222"/>
                <a:gd name="T45" fmla="*/ 677 h 1581"/>
                <a:gd name="T46" fmla="*/ 585 w 1222"/>
                <a:gd name="T47" fmla="*/ 719 h 1581"/>
                <a:gd name="T48" fmla="*/ 502 w 1222"/>
                <a:gd name="T49" fmla="*/ 803 h 1581"/>
                <a:gd name="T50" fmla="*/ 410 w 1222"/>
                <a:gd name="T51" fmla="*/ 911 h 1581"/>
                <a:gd name="T52" fmla="*/ 819 w 1222"/>
                <a:gd name="T53" fmla="*/ 811 h 1581"/>
                <a:gd name="T54" fmla="*/ 794 w 1222"/>
                <a:gd name="T55" fmla="*/ 635 h 1581"/>
                <a:gd name="T56" fmla="*/ 644 w 1222"/>
                <a:gd name="T57" fmla="*/ 853 h 1581"/>
                <a:gd name="T58" fmla="*/ 744 w 1222"/>
                <a:gd name="T59" fmla="*/ 911 h 1581"/>
                <a:gd name="T60" fmla="*/ 803 w 1222"/>
                <a:gd name="T61" fmla="*/ 853 h 1581"/>
                <a:gd name="T62" fmla="*/ 844 w 1222"/>
                <a:gd name="T63" fmla="*/ 811 h 1581"/>
                <a:gd name="T64" fmla="*/ 786 w 1222"/>
                <a:gd name="T65" fmla="*/ 686 h 1581"/>
                <a:gd name="T66" fmla="*/ 694 w 1222"/>
                <a:gd name="T67" fmla="*/ 811 h 1581"/>
                <a:gd name="T68" fmla="*/ 694 w 1222"/>
                <a:gd name="T69" fmla="*/ 811 h 15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222" h="1581">
                  <a:moveTo>
                    <a:pt x="1221" y="794"/>
                  </a:moveTo>
                  <a:cubicBezTo>
                    <a:pt x="1221" y="1079"/>
                    <a:pt x="995" y="1313"/>
                    <a:pt x="719" y="1338"/>
                  </a:cubicBezTo>
                  <a:cubicBezTo>
                    <a:pt x="719" y="1329"/>
                    <a:pt x="711" y="1313"/>
                    <a:pt x="711" y="1296"/>
                  </a:cubicBezTo>
                  <a:cubicBezTo>
                    <a:pt x="711" y="1296"/>
                    <a:pt x="702" y="1262"/>
                    <a:pt x="686" y="1221"/>
                  </a:cubicBezTo>
                  <a:cubicBezTo>
                    <a:pt x="911" y="1212"/>
                    <a:pt x="1095" y="1028"/>
                    <a:pt x="1095" y="794"/>
                  </a:cubicBezTo>
                  <a:cubicBezTo>
                    <a:pt x="1095" y="560"/>
                    <a:pt x="911" y="368"/>
                    <a:pt x="686" y="359"/>
                  </a:cubicBezTo>
                  <a:cubicBezTo>
                    <a:pt x="702" y="326"/>
                    <a:pt x="711" y="293"/>
                    <a:pt x="711" y="284"/>
                  </a:cubicBezTo>
                  <a:cubicBezTo>
                    <a:pt x="711" y="276"/>
                    <a:pt x="719" y="259"/>
                    <a:pt x="719" y="243"/>
                  </a:cubicBezTo>
                  <a:cubicBezTo>
                    <a:pt x="995" y="267"/>
                    <a:pt x="1221" y="510"/>
                    <a:pt x="1221" y="794"/>
                  </a:cubicBezTo>
                  <a:close/>
                  <a:moveTo>
                    <a:pt x="17" y="460"/>
                  </a:moveTo>
                  <a:cubicBezTo>
                    <a:pt x="8" y="568"/>
                    <a:pt x="0" y="677"/>
                    <a:pt x="0" y="786"/>
                  </a:cubicBezTo>
                  <a:lnTo>
                    <a:pt x="0" y="794"/>
                  </a:lnTo>
                  <a:lnTo>
                    <a:pt x="0" y="803"/>
                  </a:lnTo>
                  <a:cubicBezTo>
                    <a:pt x="0" y="911"/>
                    <a:pt x="8" y="1012"/>
                    <a:pt x="17" y="1120"/>
                  </a:cubicBezTo>
                  <a:cubicBezTo>
                    <a:pt x="42" y="1396"/>
                    <a:pt x="259" y="1580"/>
                    <a:pt x="468" y="1538"/>
                  </a:cubicBezTo>
                  <a:cubicBezTo>
                    <a:pt x="485" y="1530"/>
                    <a:pt x="493" y="1530"/>
                    <a:pt x="502" y="1530"/>
                  </a:cubicBezTo>
                  <a:cubicBezTo>
                    <a:pt x="552" y="1505"/>
                    <a:pt x="594" y="1471"/>
                    <a:pt x="644" y="1438"/>
                  </a:cubicBezTo>
                  <a:cubicBezTo>
                    <a:pt x="702" y="1396"/>
                    <a:pt x="569" y="1070"/>
                    <a:pt x="493" y="1112"/>
                  </a:cubicBezTo>
                  <a:cubicBezTo>
                    <a:pt x="460" y="1129"/>
                    <a:pt x="376" y="1196"/>
                    <a:pt x="343" y="1196"/>
                  </a:cubicBezTo>
                  <a:cubicBezTo>
                    <a:pt x="309" y="1204"/>
                    <a:pt x="293" y="1162"/>
                    <a:pt x="284" y="1120"/>
                  </a:cubicBezTo>
                  <a:cubicBezTo>
                    <a:pt x="276" y="1028"/>
                    <a:pt x="284" y="903"/>
                    <a:pt x="284" y="803"/>
                  </a:cubicBezTo>
                  <a:cubicBezTo>
                    <a:pt x="284" y="794"/>
                    <a:pt x="284" y="794"/>
                    <a:pt x="284" y="794"/>
                  </a:cubicBezTo>
                  <a:cubicBezTo>
                    <a:pt x="284" y="786"/>
                    <a:pt x="284" y="786"/>
                    <a:pt x="284" y="786"/>
                  </a:cubicBezTo>
                  <a:cubicBezTo>
                    <a:pt x="284" y="677"/>
                    <a:pt x="276" y="560"/>
                    <a:pt x="284" y="460"/>
                  </a:cubicBezTo>
                  <a:cubicBezTo>
                    <a:pt x="293" y="426"/>
                    <a:pt x="309" y="385"/>
                    <a:pt x="343" y="385"/>
                  </a:cubicBezTo>
                  <a:cubicBezTo>
                    <a:pt x="376" y="393"/>
                    <a:pt x="460" y="452"/>
                    <a:pt x="493" y="468"/>
                  </a:cubicBezTo>
                  <a:cubicBezTo>
                    <a:pt x="569" y="510"/>
                    <a:pt x="702" y="184"/>
                    <a:pt x="644" y="142"/>
                  </a:cubicBezTo>
                  <a:cubicBezTo>
                    <a:pt x="594" y="117"/>
                    <a:pt x="552" y="75"/>
                    <a:pt x="502" y="58"/>
                  </a:cubicBezTo>
                  <a:cubicBezTo>
                    <a:pt x="493" y="50"/>
                    <a:pt x="485" y="50"/>
                    <a:pt x="468" y="50"/>
                  </a:cubicBezTo>
                  <a:cubicBezTo>
                    <a:pt x="259" y="0"/>
                    <a:pt x="42" y="184"/>
                    <a:pt x="17" y="460"/>
                  </a:cubicBezTo>
                  <a:close/>
                  <a:moveTo>
                    <a:pt x="410" y="911"/>
                  </a:moveTo>
                  <a:cubicBezTo>
                    <a:pt x="602" y="911"/>
                    <a:pt x="602" y="911"/>
                    <a:pt x="602" y="911"/>
                  </a:cubicBezTo>
                  <a:cubicBezTo>
                    <a:pt x="610" y="861"/>
                    <a:pt x="610" y="861"/>
                    <a:pt x="610" y="861"/>
                  </a:cubicBezTo>
                  <a:cubicBezTo>
                    <a:pt x="493" y="861"/>
                    <a:pt x="493" y="861"/>
                    <a:pt x="493" y="861"/>
                  </a:cubicBezTo>
                  <a:cubicBezTo>
                    <a:pt x="493" y="861"/>
                    <a:pt x="502" y="853"/>
                    <a:pt x="510" y="853"/>
                  </a:cubicBezTo>
                  <a:cubicBezTo>
                    <a:pt x="510" y="845"/>
                    <a:pt x="527" y="836"/>
                    <a:pt x="543" y="828"/>
                  </a:cubicBezTo>
                  <a:cubicBezTo>
                    <a:pt x="569" y="811"/>
                    <a:pt x="569" y="811"/>
                    <a:pt x="569" y="811"/>
                  </a:cubicBezTo>
                  <a:cubicBezTo>
                    <a:pt x="585" y="803"/>
                    <a:pt x="602" y="786"/>
                    <a:pt x="610" y="778"/>
                  </a:cubicBezTo>
                  <a:cubicBezTo>
                    <a:pt x="627" y="761"/>
                    <a:pt x="635" y="744"/>
                    <a:pt x="644" y="719"/>
                  </a:cubicBezTo>
                  <a:cubicBezTo>
                    <a:pt x="652" y="694"/>
                    <a:pt x="644" y="677"/>
                    <a:pt x="627" y="660"/>
                  </a:cubicBezTo>
                  <a:cubicBezTo>
                    <a:pt x="619" y="644"/>
                    <a:pt x="594" y="635"/>
                    <a:pt x="569" y="635"/>
                  </a:cubicBezTo>
                  <a:cubicBezTo>
                    <a:pt x="527" y="635"/>
                    <a:pt x="502" y="644"/>
                    <a:pt x="476" y="677"/>
                  </a:cubicBezTo>
                  <a:cubicBezTo>
                    <a:pt x="468" y="686"/>
                    <a:pt x="460" y="711"/>
                    <a:pt x="452" y="736"/>
                  </a:cubicBezTo>
                  <a:cubicBezTo>
                    <a:pt x="510" y="736"/>
                    <a:pt x="510" y="736"/>
                    <a:pt x="510" y="736"/>
                  </a:cubicBezTo>
                  <a:cubicBezTo>
                    <a:pt x="510" y="719"/>
                    <a:pt x="518" y="702"/>
                    <a:pt x="518" y="694"/>
                  </a:cubicBezTo>
                  <a:cubicBezTo>
                    <a:pt x="527" y="686"/>
                    <a:pt x="543" y="677"/>
                    <a:pt x="560" y="677"/>
                  </a:cubicBezTo>
                  <a:cubicBezTo>
                    <a:pt x="569" y="677"/>
                    <a:pt x="577" y="686"/>
                    <a:pt x="585" y="694"/>
                  </a:cubicBezTo>
                  <a:cubicBezTo>
                    <a:pt x="585" y="702"/>
                    <a:pt x="594" y="711"/>
                    <a:pt x="585" y="719"/>
                  </a:cubicBezTo>
                  <a:cubicBezTo>
                    <a:pt x="585" y="736"/>
                    <a:pt x="577" y="744"/>
                    <a:pt x="560" y="761"/>
                  </a:cubicBezTo>
                  <a:cubicBezTo>
                    <a:pt x="552" y="769"/>
                    <a:pt x="535" y="778"/>
                    <a:pt x="502" y="803"/>
                  </a:cubicBezTo>
                  <a:cubicBezTo>
                    <a:pt x="468" y="819"/>
                    <a:pt x="452" y="836"/>
                    <a:pt x="435" y="861"/>
                  </a:cubicBezTo>
                  <a:cubicBezTo>
                    <a:pt x="426" y="878"/>
                    <a:pt x="418" y="895"/>
                    <a:pt x="410" y="911"/>
                  </a:cubicBezTo>
                  <a:close/>
                  <a:moveTo>
                    <a:pt x="844" y="811"/>
                  </a:moveTo>
                  <a:cubicBezTo>
                    <a:pt x="819" y="811"/>
                    <a:pt x="819" y="811"/>
                    <a:pt x="819" y="811"/>
                  </a:cubicBezTo>
                  <a:cubicBezTo>
                    <a:pt x="853" y="635"/>
                    <a:pt x="853" y="635"/>
                    <a:pt x="853" y="635"/>
                  </a:cubicBezTo>
                  <a:cubicBezTo>
                    <a:pt x="794" y="635"/>
                    <a:pt x="794" y="635"/>
                    <a:pt x="794" y="635"/>
                  </a:cubicBezTo>
                  <a:cubicBezTo>
                    <a:pt x="652" y="803"/>
                    <a:pt x="652" y="803"/>
                    <a:pt x="652" y="803"/>
                  </a:cubicBezTo>
                  <a:cubicBezTo>
                    <a:pt x="644" y="853"/>
                    <a:pt x="644" y="853"/>
                    <a:pt x="644" y="853"/>
                  </a:cubicBezTo>
                  <a:cubicBezTo>
                    <a:pt x="753" y="853"/>
                    <a:pt x="753" y="853"/>
                    <a:pt x="753" y="853"/>
                  </a:cubicBezTo>
                  <a:cubicBezTo>
                    <a:pt x="744" y="911"/>
                    <a:pt x="744" y="911"/>
                    <a:pt x="744" y="911"/>
                  </a:cubicBezTo>
                  <a:cubicBezTo>
                    <a:pt x="794" y="911"/>
                    <a:pt x="794" y="911"/>
                    <a:pt x="794" y="911"/>
                  </a:cubicBezTo>
                  <a:cubicBezTo>
                    <a:pt x="803" y="853"/>
                    <a:pt x="803" y="853"/>
                    <a:pt x="803" y="853"/>
                  </a:cubicBezTo>
                  <a:cubicBezTo>
                    <a:pt x="836" y="853"/>
                    <a:pt x="836" y="853"/>
                    <a:pt x="836" y="853"/>
                  </a:cubicBezTo>
                  <a:lnTo>
                    <a:pt x="844" y="811"/>
                  </a:lnTo>
                  <a:close/>
                  <a:moveTo>
                    <a:pt x="694" y="811"/>
                  </a:moveTo>
                  <a:cubicBezTo>
                    <a:pt x="786" y="686"/>
                    <a:pt x="786" y="686"/>
                    <a:pt x="786" y="686"/>
                  </a:cubicBezTo>
                  <a:cubicBezTo>
                    <a:pt x="761" y="811"/>
                    <a:pt x="761" y="811"/>
                    <a:pt x="761" y="811"/>
                  </a:cubicBezTo>
                  <a:lnTo>
                    <a:pt x="694" y="811"/>
                  </a:lnTo>
                  <a:close/>
                  <a:moveTo>
                    <a:pt x="694" y="811"/>
                  </a:moveTo>
                  <a:lnTo>
                    <a:pt x="694" y="811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  <a:effectLst/>
          </p:spPr>
          <p:txBody>
            <a:bodyPr wrap="none" lIns="243785" tIns="121892" rIns="243785" bIns="121892" anchor="ctr"/>
            <a:lstStyle/>
            <a:p>
              <a:pPr>
                <a:defRPr/>
              </a:pPr>
              <a:endParaRPr lang="en-US" sz="24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</p:grpSp>
      <p:sp>
        <p:nvSpPr>
          <p:cNvPr id="21" name="TextBox 35">
            <a:extLst>
              <a:ext uri="{FF2B5EF4-FFF2-40B4-BE49-F238E27FC236}">
                <a16:creationId xmlns="" xmlns:a16="http://schemas.microsoft.com/office/drawing/2014/main" id="{39F1B6C6-0F3E-4E2E-8C72-CE2FB7789A2B}"/>
              </a:ext>
            </a:extLst>
          </p:cNvPr>
          <p:cNvSpPr txBox="1"/>
          <p:nvPr/>
        </p:nvSpPr>
        <p:spPr>
          <a:xfrm flipH="1">
            <a:off x="2887131" y="2014359"/>
            <a:ext cx="96372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6000" b="1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01</a:t>
            </a:r>
          </a:p>
        </p:txBody>
      </p:sp>
      <p:sp>
        <p:nvSpPr>
          <p:cNvPr id="22" name="TextBox 36">
            <a:extLst>
              <a:ext uri="{FF2B5EF4-FFF2-40B4-BE49-F238E27FC236}">
                <a16:creationId xmlns="" xmlns:a16="http://schemas.microsoft.com/office/drawing/2014/main" id="{C51E5FEC-CAB9-4A3C-90A7-738B1D6F1DF4}"/>
              </a:ext>
            </a:extLst>
          </p:cNvPr>
          <p:cNvSpPr txBox="1"/>
          <p:nvPr/>
        </p:nvSpPr>
        <p:spPr>
          <a:xfrm flipH="1">
            <a:off x="642228" y="2397547"/>
            <a:ext cx="2247927" cy="5355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3" name="TextBox 37">
            <a:extLst>
              <a:ext uri="{FF2B5EF4-FFF2-40B4-BE49-F238E27FC236}">
                <a16:creationId xmlns="" xmlns:a16="http://schemas.microsoft.com/office/drawing/2014/main" id="{5A46FAF4-2863-4FAF-AD98-833EAB8D7065}"/>
              </a:ext>
            </a:extLst>
          </p:cNvPr>
          <p:cNvSpPr txBox="1"/>
          <p:nvPr/>
        </p:nvSpPr>
        <p:spPr>
          <a:xfrm flipH="1">
            <a:off x="2089972" y="2111303"/>
            <a:ext cx="804992" cy="367775"/>
          </a:xfrm>
          <a:prstGeom prst="rect">
            <a:avLst/>
          </a:prstGeom>
          <a:noFill/>
        </p:spPr>
        <p:txBody>
          <a:bodyPr wrap="none" lIns="91422" tIns="45711" rIns="91422" bIns="45711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关键词</a:t>
            </a:r>
            <a:endParaRPr lang="id-ID" altLang="zh-CN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4" name="TextBox 41">
            <a:extLst>
              <a:ext uri="{FF2B5EF4-FFF2-40B4-BE49-F238E27FC236}">
                <a16:creationId xmlns="" xmlns:a16="http://schemas.microsoft.com/office/drawing/2014/main" id="{7EF3609A-95AC-496F-A0DD-218F14615459}"/>
              </a:ext>
            </a:extLst>
          </p:cNvPr>
          <p:cNvSpPr txBox="1"/>
          <p:nvPr/>
        </p:nvSpPr>
        <p:spPr>
          <a:xfrm>
            <a:off x="8341145" y="2014359"/>
            <a:ext cx="96372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02</a:t>
            </a:r>
          </a:p>
        </p:txBody>
      </p:sp>
      <p:sp>
        <p:nvSpPr>
          <p:cNvPr id="25" name="TextBox 42">
            <a:extLst>
              <a:ext uri="{FF2B5EF4-FFF2-40B4-BE49-F238E27FC236}">
                <a16:creationId xmlns="" xmlns:a16="http://schemas.microsoft.com/office/drawing/2014/main" id="{C71940B7-4CDA-4AB2-80D3-FAD23D2484C7}"/>
              </a:ext>
            </a:extLst>
          </p:cNvPr>
          <p:cNvSpPr txBox="1"/>
          <p:nvPr/>
        </p:nvSpPr>
        <p:spPr>
          <a:xfrm>
            <a:off x="9301846" y="2397547"/>
            <a:ext cx="2247927" cy="5355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6" name="TextBox 43">
            <a:extLst>
              <a:ext uri="{FF2B5EF4-FFF2-40B4-BE49-F238E27FC236}">
                <a16:creationId xmlns="" xmlns:a16="http://schemas.microsoft.com/office/drawing/2014/main" id="{F39DBF14-24DA-4644-B560-64CE5879ED7E}"/>
              </a:ext>
            </a:extLst>
          </p:cNvPr>
          <p:cNvSpPr txBox="1"/>
          <p:nvPr/>
        </p:nvSpPr>
        <p:spPr>
          <a:xfrm>
            <a:off x="9301846" y="2111303"/>
            <a:ext cx="804992" cy="367775"/>
          </a:xfrm>
          <a:prstGeom prst="rect">
            <a:avLst/>
          </a:prstGeom>
          <a:noFill/>
        </p:spPr>
        <p:txBody>
          <a:bodyPr wrap="none" lIns="91422" tIns="45711" rIns="91422" bIns="45711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关键词</a:t>
            </a:r>
            <a:endParaRPr lang="id-ID" altLang="zh-CN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7" name="TextBox 38">
            <a:extLst>
              <a:ext uri="{FF2B5EF4-FFF2-40B4-BE49-F238E27FC236}">
                <a16:creationId xmlns="" xmlns:a16="http://schemas.microsoft.com/office/drawing/2014/main" id="{65B1D07B-A30E-4AB0-ADA9-705B1599C59A}"/>
              </a:ext>
            </a:extLst>
          </p:cNvPr>
          <p:cNvSpPr txBox="1"/>
          <p:nvPr/>
        </p:nvSpPr>
        <p:spPr>
          <a:xfrm flipH="1">
            <a:off x="2887131" y="4571423"/>
            <a:ext cx="96372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6000" b="1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04</a:t>
            </a:r>
          </a:p>
        </p:txBody>
      </p:sp>
      <p:sp>
        <p:nvSpPr>
          <p:cNvPr id="28" name="TextBox 39">
            <a:extLst>
              <a:ext uri="{FF2B5EF4-FFF2-40B4-BE49-F238E27FC236}">
                <a16:creationId xmlns="" xmlns:a16="http://schemas.microsoft.com/office/drawing/2014/main" id="{02B25C36-C8DE-44FA-A51B-C05C3AED76B6}"/>
              </a:ext>
            </a:extLst>
          </p:cNvPr>
          <p:cNvSpPr txBox="1"/>
          <p:nvPr/>
        </p:nvSpPr>
        <p:spPr>
          <a:xfrm flipH="1">
            <a:off x="642228" y="4954611"/>
            <a:ext cx="2247927" cy="5355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9" name="TextBox 40">
            <a:extLst>
              <a:ext uri="{FF2B5EF4-FFF2-40B4-BE49-F238E27FC236}">
                <a16:creationId xmlns="" xmlns:a16="http://schemas.microsoft.com/office/drawing/2014/main" id="{E1055F41-37AB-442C-8A7D-297884770FE2}"/>
              </a:ext>
            </a:extLst>
          </p:cNvPr>
          <p:cNvSpPr txBox="1"/>
          <p:nvPr/>
        </p:nvSpPr>
        <p:spPr>
          <a:xfrm flipH="1">
            <a:off x="2089972" y="4668367"/>
            <a:ext cx="804992" cy="367775"/>
          </a:xfrm>
          <a:prstGeom prst="rect">
            <a:avLst/>
          </a:prstGeom>
          <a:noFill/>
        </p:spPr>
        <p:txBody>
          <a:bodyPr wrap="none" lIns="91422" tIns="45711" rIns="91422" bIns="45711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关键词</a:t>
            </a:r>
            <a:endParaRPr lang="id-ID" altLang="zh-CN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0" name="TextBox 44">
            <a:extLst>
              <a:ext uri="{FF2B5EF4-FFF2-40B4-BE49-F238E27FC236}">
                <a16:creationId xmlns="" xmlns:a16="http://schemas.microsoft.com/office/drawing/2014/main" id="{780353C6-3D84-4325-85CE-15680D93DA15}"/>
              </a:ext>
            </a:extLst>
          </p:cNvPr>
          <p:cNvSpPr txBox="1"/>
          <p:nvPr/>
        </p:nvSpPr>
        <p:spPr>
          <a:xfrm>
            <a:off x="8341145" y="4571423"/>
            <a:ext cx="963725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b="1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03</a:t>
            </a:r>
          </a:p>
        </p:txBody>
      </p:sp>
      <p:sp>
        <p:nvSpPr>
          <p:cNvPr id="31" name="TextBox 45">
            <a:extLst>
              <a:ext uri="{FF2B5EF4-FFF2-40B4-BE49-F238E27FC236}">
                <a16:creationId xmlns="" xmlns:a16="http://schemas.microsoft.com/office/drawing/2014/main" id="{C10DB3AC-2833-4529-A7AA-5D6C5139BEA2}"/>
              </a:ext>
            </a:extLst>
          </p:cNvPr>
          <p:cNvSpPr txBox="1"/>
          <p:nvPr/>
        </p:nvSpPr>
        <p:spPr>
          <a:xfrm>
            <a:off x="9301846" y="4954611"/>
            <a:ext cx="2247927" cy="5355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2" name="TextBox 46">
            <a:extLst>
              <a:ext uri="{FF2B5EF4-FFF2-40B4-BE49-F238E27FC236}">
                <a16:creationId xmlns="" xmlns:a16="http://schemas.microsoft.com/office/drawing/2014/main" id="{B70CBB8A-9D54-4163-8B87-0D7825F5165A}"/>
              </a:ext>
            </a:extLst>
          </p:cNvPr>
          <p:cNvSpPr txBox="1"/>
          <p:nvPr/>
        </p:nvSpPr>
        <p:spPr>
          <a:xfrm>
            <a:off x="9301846" y="4668367"/>
            <a:ext cx="804992" cy="367775"/>
          </a:xfrm>
          <a:prstGeom prst="rect">
            <a:avLst/>
          </a:prstGeom>
          <a:noFill/>
        </p:spPr>
        <p:txBody>
          <a:bodyPr wrap="none" lIns="91422" tIns="45711" rIns="91422" bIns="45711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关键词</a:t>
            </a:r>
            <a:endParaRPr lang="id-ID" altLang="zh-CN" sz="1600" b="1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49679044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/>
      <p:bldP spid="22" grpId="0"/>
      <p:bldP spid="23" grpId="0"/>
      <p:bldP spid="24" grpId="0"/>
      <p:bldP spid="25" grpId="0"/>
      <p:bldP spid="26" grpId="0"/>
      <p:bldP spid="27" grpId="0"/>
      <p:bldP spid="28" grpId="0"/>
      <p:bldP spid="29" grpId="0"/>
      <p:bldP spid="30" grpId="0"/>
      <p:bldP spid="31" grpId="0"/>
      <p:bldP spid="3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sp>
        <p:nvSpPr>
          <p:cNvPr id="10" name="文本框 9">
            <a:extLst>
              <a:ext uri="{FF2B5EF4-FFF2-40B4-BE49-F238E27FC236}">
                <a16:creationId xmlns="" xmlns:a16="http://schemas.microsoft.com/office/drawing/2014/main" id="{932AE325-6297-4217-A3D5-245A07AA6D9E}"/>
              </a:ext>
            </a:extLst>
          </p:cNvPr>
          <p:cNvSpPr txBox="1"/>
          <p:nvPr/>
        </p:nvSpPr>
        <p:spPr>
          <a:xfrm>
            <a:off x="4250946" y="4176365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2018</a:t>
            </a:r>
            <a:endParaRPr lang="zh-CN" altLang="en-US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11" name="文本框 10">
            <a:extLst>
              <a:ext uri="{FF2B5EF4-FFF2-40B4-BE49-F238E27FC236}">
                <a16:creationId xmlns="" xmlns:a16="http://schemas.microsoft.com/office/drawing/2014/main" id="{9EA99C1F-4EF4-43B8-BEB2-D0615FB6C149}"/>
              </a:ext>
            </a:extLst>
          </p:cNvPr>
          <p:cNvSpPr txBox="1"/>
          <p:nvPr/>
        </p:nvSpPr>
        <p:spPr>
          <a:xfrm>
            <a:off x="4250946" y="2936928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2017</a:t>
            </a:r>
            <a:endParaRPr lang="zh-CN" altLang="en-US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12" name="文本框 11">
            <a:extLst>
              <a:ext uri="{FF2B5EF4-FFF2-40B4-BE49-F238E27FC236}">
                <a16:creationId xmlns="" xmlns:a16="http://schemas.microsoft.com/office/drawing/2014/main" id="{274E886A-3E46-436E-A4B8-E499973D1933}"/>
              </a:ext>
            </a:extLst>
          </p:cNvPr>
          <p:cNvSpPr txBox="1"/>
          <p:nvPr/>
        </p:nvSpPr>
        <p:spPr>
          <a:xfrm>
            <a:off x="4250945" y="5490919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2019</a:t>
            </a:r>
            <a:endParaRPr lang="zh-CN" altLang="en-US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cxnSp>
        <p:nvCxnSpPr>
          <p:cNvPr id="13" name="直接连接符 12">
            <a:extLst>
              <a:ext uri="{FF2B5EF4-FFF2-40B4-BE49-F238E27FC236}">
                <a16:creationId xmlns="" xmlns:a16="http://schemas.microsoft.com/office/drawing/2014/main" id="{33606798-1788-41C4-B5BE-FB882F2C72F1}"/>
              </a:ext>
            </a:extLst>
          </p:cNvPr>
          <p:cNvCxnSpPr>
            <a:stCxn id="16" idx="4"/>
            <a:endCxn id="19" idx="0"/>
          </p:cNvCxnSpPr>
          <p:nvPr/>
        </p:nvCxnSpPr>
        <p:spPr>
          <a:xfrm flipH="1">
            <a:off x="4029804" y="1990861"/>
            <a:ext cx="2" cy="941743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>
            <a:extLst>
              <a:ext uri="{FF2B5EF4-FFF2-40B4-BE49-F238E27FC236}">
                <a16:creationId xmlns="" xmlns:a16="http://schemas.microsoft.com/office/drawing/2014/main" id="{914FC255-5F68-4269-973F-3A58CC0B7CDB}"/>
              </a:ext>
            </a:extLst>
          </p:cNvPr>
          <p:cNvCxnSpPr>
            <a:stCxn id="19" idx="4"/>
            <a:endCxn id="22" idx="0"/>
          </p:cNvCxnSpPr>
          <p:nvPr/>
        </p:nvCxnSpPr>
        <p:spPr>
          <a:xfrm>
            <a:off x="4029804" y="3251081"/>
            <a:ext cx="130" cy="941743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" name="组合 14">
            <a:extLst>
              <a:ext uri="{FF2B5EF4-FFF2-40B4-BE49-F238E27FC236}">
                <a16:creationId xmlns="" xmlns:a16="http://schemas.microsoft.com/office/drawing/2014/main" id="{D04E83A2-046F-447C-8AD0-943FCD896504}"/>
              </a:ext>
            </a:extLst>
          </p:cNvPr>
          <p:cNvGrpSpPr/>
          <p:nvPr/>
        </p:nvGrpSpPr>
        <p:grpSpPr>
          <a:xfrm>
            <a:off x="3870567" y="1672384"/>
            <a:ext cx="318477" cy="318477"/>
            <a:chOff x="2136422" y="3275104"/>
            <a:chExt cx="318477" cy="318477"/>
          </a:xfrm>
          <a:solidFill>
            <a:srgbClr val="0F2F56"/>
          </a:solidFill>
        </p:grpSpPr>
        <p:sp>
          <p:nvSpPr>
            <p:cNvPr id="16" name="椭圆 15">
              <a:extLst>
                <a:ext uri="{FF2B5EF4-FFF2-40B4-BE49-F238E27FC236}">
                  <a16:creationId xmlns="" xmlns:a16="http://schemas.microsoft.com/office/drawing/2014/main" id="{BC0B58FF-FDB7-4D30-B7B4-B267FC54CD3E}"/>
                </a:ext>
              </a:extLst>
            </p:cNvPr>
            <p:cNvSpPr/>
            <p:nvPr/>
          </p:nvSpPr>
          <p:spPr>
            <a:xfrm>
              <a:off x="2136422" y="3275104"/>
              <a:ext cx="318477" cy="31847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  <p:sp>
          <p:nvSpPr>
            <p:cNvPr id="17" name="椭圆 16">
              <a:extLst>
                <a:ext uri="{FF2B5EF4-FFF2-40B4-BE49-F238E27FC236}">
                  <a16:creationId xmlns="" xmlns:a16="http://schemas.microsoft.com/office/drawing/2014/main" id="{7899408D-DC82-41ED-9451-C3385A773D97}"/>
                </a:ext>
              </a:extLst>
            </p:cNvPr>
            <p:cNvSpPr/>
            <p:nvPr/>
          </p:nvSpPr>
          <p:spPr>
            <a:xfrm>
              <a:off x="2169332" y="3312178"/>
              <a:ext cx="244329" cy="244329"/>
            </a:xfrm>
            <a:prstGeom prst="ellipse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</p:grpSp>
      <p:grpSp>
        <p:nvGrpSpPr>
          <p:cNvPr id="18" name="组合 17">
            <a:extLst>
              <a:ext uri="{FF2B5EF4-FFF2-40B4-BE49-F238E27FC236}">
                <a16:creationId xmlns="" xmlns:a16="http://schemas.microsoft.com/office/drawing/2014/main" id="{9222E566-A7AF-4CC2-816B-76F9190EEB2F}"/>
              </a:ext>
            </a:extLst>
          </p:cNvPr>
          <p:cNvGrpSpPr/>
          <p:nvPr/>
        </p:nvGrpSpPr>
        <p:grpSpPr>
          <a:xfrm>
            <a:off x="3870565" y="2932604"/>
            <a:ext cx="318477" cy="318477"/>
            <a:chOff x="2136422" y="3275104"/>
            <a:chExt cx="318477" cy="318477"/>
          </a:xfrm>
          <a:solidFill>
            <a:srgbClr val="0F2F56"/>
          </a:solidFill>
        </p:grpSpPr>
        <p:sp>
          <p:nvSpPr>
            <p:cNvPr id="19" name="椭圆 18">
              <a:extLst>
                <a:ext uri="{FF2B5EF4-FFF2-40B4-BE49-F238E27FC236}">
                  <a16:creationId xmlns="" xmlns:a16="http://schemas.microsoft.com/office/drawing/2014/main" id="{CD576CEB-27CB-461A-B076-69AD40A93211}"/>
                </a:ext>
              </a:extLst>
            </p:cNvPr>
            <p:cNvSpPr/>
            <p:nvPr/>
          </p:nvSpPr>
          <p:spPr>
            <a:xfrm>
              <a:off x="2136422" y="3275104"/>
              <a:ext cx="318477" cy="31847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  <p:sp>
          <p:nvSpPr>
            <p:cNvPr id="20" name="椭圆 19">
              <a:extLst>
                <a:ext uri="{FF2B5EF4-FFF2-40B4-BE49-F238E27FC236}">
                  <a16:creationId xmlns="" xmlns:a16="http://schemas.microsoft.com/office/drawing/2014/main" id="{ADB124A2-938E-4A58-A576-970B6AA22E8D}"/>
                </a:ext>
              </a:extLst>
            </p:cNvPr>
            <p:cNvSpPr/>
            <p:nvPr/>
          </p:nvSpPr>
          <p:spPr>
            <a:xfrm>
              <a:off x="2168146" y="3312177"/>
              <a:ext cx="244329" cy="244329"/>
            </a:xfrm>
            <a:prstGeom prst="ellipse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</p:grpSp>
      <p:grpSp>
        <p:nvGrpSpPr>
          <p:cNvPr id="21" name="组合 20">
            <a:extLst>
              <a:ext uri="{FF2B5EF4-FFF2-40B4-BE49-F238E27FC236}">
                <a16:creationId xmlns="" xmlns:a16="http://schemas.microsoft.com/office/drawing/2014/main" id="{B4EB4885-F488-44D0-9BD8-F8AA8D1DC5AF}"/>
              </a:ext>
            </a:extLst>
          </p:cNvPr>
          <p:cNvGrpSpPr/>
          <p:nvPr/>
        </p:nvGrpSpPr>
        <p:grpSpPr>
          <a:xfrm>
            <a:off x="3870695" y="4192824"/>
            <a:ext cx="318477" cy="318477"/>
            <a:chOff x="2136422" y="3275104"/>
            <a:chExt cx="318477" cy="318477"/>
          </a:xfrm>
          <a:solidFill>
            <a:srgbClr val="0F2F56"/>
          </a:solidFill>
        </p:grpSpPr>
        <p:sp>
          <p:nvSpPr>
            <p:cNvPr id="22" name="椭圆 21">
              <a:extLst>
                <a:ext uri="{FF2B5EF4-FFF2-40B4-BE49-F238E27FC236}">
                  <a16:creationId xmlns="" xmlns:a16="http://schemas.microsoft.com/office/drawing/2014/main" id="{63022610-8DC1-4A3A-8783-C6919A2EBBF0}"/>
                </a:ext>
              </a:extLst>
            </p:cNvPr>
            <p:cNvSpPr/>
            <p:nvPr/>
          </p:nvSpPr>
          <p:spPr>
            <a:xfrm>
              <a:off x="2136422" y="3275104"/>
              <a:ext cx="318477" cy="31847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  <p:sp>
          <p:nvSpPr>
            <p:cNvPr id="23" name="椭圆 22">
              <a:extLst>
                <a:ext uri="{FF2B5EF4-FFF2-40B4-BE49-F238E27FC236}">
                  <a16:creationId xmlns="" xmlns:a16="http://schemas.microsoft.com/office/drawing/2014/main" id="{16AA3191-E434-4C4D-A0AC-EB59A5858828}"/>
                </a:ext>
              </a:extLst>
            </p:cNvPr>
            <p:cNvSpPr/>
            <p:nvPr/>
          </p:nvSpPr>
          <p:spPr>
            <a:xfrm>
              <a:off x="2168017" y="3312177"/>
              <a:ext cx="244329" cy="244329"/>
            </a:xfrm>
            <a:prstGeom prst="ellipse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</p:grpSp>
      <p:grpSp>
        <p:nvGrpSpPr>
          <p:cNvPr id="24" name="组合 23">
            <a:extLst>
              <a:ext uri="{FF2B5EF4-FFF2-40B4-BE49-F238E27FC236}">
                <a16:creationId xmlns="" xmlns:a16="http://schemas.microsoft.com/office/drawing/2014/main" id="{B3767E99-368B-4730-A9D3-E2D97CFB21D4}"/>
              </a:ext>
            </a:extLst>
          </p:cNvPr>
          <p:cNvGrpSpPr/>
          <p:nvPr/>
        </p:nvGrpSpPr>
        <p:grpSpPr>
          <a:xfrm>
            <a:off x="3870565" y="5484775"/>
            <a:ext cx="318477" cy="318477"/>
            <a:chOff x="2136422" y="3275104"/>
            <a:chExt cx="318477" cy="318477"/>
          </a:xfrm>
          <a:solidFill>
            <a:srgbClr val="0F2F56"/>
          </a:solidFill>
        </p:grpSpPr>
        <p:sp>
          <p:nvSpPr>
            <p:cNvPr id="25" name="椭圆 24">
              <a:extLst>
                <a:ext uri="{FF2B5EF4-FFF2-40B4-BE49-F238E27FC236}">
                  <a16:creationId xmlns="" xmlns:a16="http://schemas.microsoft.com/office/drawing/2014/main" id="{A6C1A339-07FF-433B-9CB7-7433BDBE1959}"/>
                </a:ext>
              </a:extLst>
            </p:cNvPr>
            <p:cNvSpPr/>
            <p:nvPr/>
          </p:nvSpPr>
          <p:spPr>
            <a:xfrm>
              <a:off x="2136422" y="3275104"/>
              <a:ext cx="318477" cy="31847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  <p:sp>
          <p:nvSpPr>
            <p:cNvPr id="26" name="椭圆 25">
              <a:extLst>
                <a:ext uri="{FF2B5EF4-FFF2-40B4-BE49-F238E27FC236}">
                  <a16:creationId xmlns="" xmlns:a16="http://schemas.microsoft.com/office/drawing/2014/main" id="{E1564968-D4E5-4E82-8145-8F73940CD0B3}"/>
                </a:ext>
              </a:extLst>
            </p:cNvPr>
            <p:cNvSpPr/>
            <p:nvPr/>
          </p:nvSpPr>
          <p:spPr>
            <a:xfrm>
              <a:off x="2168148" y="3306877"/>
              <a:ext cx="244329" cy="244329"/>
            </a:xfrm>
            <a:prstGeom prst="ellipse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</p:grpSp>
      <p:cxnSp>
        <p:nvCxnSpPr>
          <p:cNvPr id="27" name="直接连接符 26">
            <a:extLst>
              <a:ext uri="{FF2B5EF4-FFF2-40B4-BE49-F238E27FC236}">
                <a16:creationId xmlns="" xmlns:a16="http://schemas.microsoft.com/office/drawing/2014/main" id="{8BF52BEE-AA09-4D7D-950A-E02741070684}"/>
              </a:ext>
            </a:extLst>
          </p:cNvPr>
          <p:cNvCxnSpPr>
            <a:stCxn id="22" idx="4"/>
            <a:endCxn id="25" idx="0"/>
          </p:cNvCxnSpPr>
          <p:nvPr/>
        </p:nvCxnSpPr>
        <p:spPr>
          <a:xfrm flipH="1">
            <a:off x="4029804" y="4511301"/>
            <a:ext cx="130" cy="973474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文本框 27">
            <a:extLst>
              <a:ext uri="{FF2B5EF4-FFF2-40B4-BE49-F238E27FC236}">
                <a16:creationId xmlns="" xmlns:a16="http://schemas.microsoft.com/office/drawing/2014/main" id="{F48EE214-6BBE-410A-8786-E7D6A72E5177}"/>
              </a:ext>
            </a:extLst>
          </p:cNvPr>
          <p:cNvSpPr txBox="1"/>
          <p:nvPr/>
        </p:nvSpPr>
        <p:spPr>
          <a:xfrm>
            <a:off x="4267790" y="1680152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2016</a:t>
            </a:r>
            <a:endParaRPr lang="zh-CN" altLang="en-US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29" name="TextBox 3">
            <a:extLst>
              <a:ext uri="{FF2B5EF4-FFF2-40B4-BE49-F238E27FC236}">
                <a16:creationId xmlns="" xmlns:a16="http://schemas.microsoft.com/office/drawing/2014/main" id="{8B167EDF-2BCA-40C4-A890-3BF39A5A2F5B}"/>
              </a:ext>
            </a:extLst>
          </p:cNvPr>
          <p:cNvSpPr txBox="1"/>
          <p:nvPr/>
        </p:nvSpPr>
        <p:spPr>
          <a:xfrm>
            <a:off x="6850884" y="1218487"/>
            <a:ext cx="4123820" cy="461665"/>
          </a:xfrm>
          <a:prstGeom prst="rect">
            <a:avLst/>
          </a:prstGeom>
          <a:solidFill>
            <a:srgbClr val="0F2F56"/>
          </a:solidFill>
        </p:spPr>
        <p:txBody>
          <a:bodyPr wrap="square" lIns="91440" tIns="45720" rIns="91440" bIns="45720" rtlCol="0">
            <a:spAutoFit/>
          </a:bodyPr>
          <a:lstStyle/>
          <a:p>
            <a:pPr algn="dist"/>
            <a:r>
              <a:rPr lang="en-US" sz="2400" b="1" i="1" dirty="0">
                <a:solidFill>
                  <a:schemeClr val="bg1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  <a:sym typeface="+mn-lt"/>
              </a:rPr>
              <a:t>Click to add the title</a:t>
            </a:r>
            <a:endParaRPr lang="id-ID" sz="2400" b="1" i="1" dirty="0">
              <a:solidFill>
                <a:schemeClr val="bg1"/>
              </a:solidFill>
              <a:latin typeface="Times New Roman" panose="02020603050405020304" pitchFamily="18" charset="0"/>
              <a:ea typeface="黑体" panose="02010609060101010101" pitchFamily="49" charset="-122"/>
              <a:cs typeface="Times New Roman" panose="02020603050405020304" pitchFamily="18" charset="0"/>
              <a:sym typeface="+mn-lt"/>
            </a:endParaRPr>
          </a:p>
        </p:txBody>
      </p:sp>
      <p:grpSp>
        <p:nvGrpSpPr>
          <p:cNvPr id="30" name="Group 4">
            <a:extLst>
              <a:ext uri="{FF2B5EF4-FFF2-40B4-BE49-F238E27FC236}">
                <a16:creationId xmlns="" xmlns:a16="http://schemas.microsoft.com/office/drawing/2014/main" id="{FBCAD65F-DBB6-47DA-B483-CABBB9628A31}"/>
              </a:ext>
            </a:extLst>
          </p:cNvPr>
          <p:cNvGrpSpPr/>
          <p:nvPr/>
        </p:nvGrpSpPr>
        <p:grpSpPr>
          <a:xfrm>
            <a:off x="6791830" y="1700246"/>
            <a:ext cx="4241929" cy="4445998"/>
            <a:chOff x="1773350" y="2654424"/>
            <a:chExt cx="4241929" cy="4445998"/>
          </a:xfrm>
        </p:grpSpPr>
        <p:sp>
          <p:nvSpPr>
            <p:cNvPr id="31" name="TextBox 5">
              <a:extLst>
                <a:ext uri="{FF2B5EF4-FFF2-40B4-BE49-F238E27FC236}">
                  <a16:creationId xmlns="" xmlns:a16="http://schemas.microsoft.com/office/drawing/2014/main" id="{A8BDC053-D83E-4EA0-AC82-B2A18A8739B9}"/>
                </a:ext>
              </a:extLst>
            </p:cNvPr>
            <p:cNvSpPr txBox="1"/>
            <p:nvPr/>
          </p:nvSpPr>
          <p:spPr>
            <a:xfrm>
              <a:off x="1773350" y="3961101"/>
              <a:ext cx="4241929" cy="31393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/>
              <a:r>
                <a:rPr lang="id-ID" i="1" dirty="0">
                  <a:latin typeface="Times New Roman" panose="02020603050405020304" pitchFamily="18" charset="0"/>
                  <a:ea typeface="黑体" panose="02010609060101010101" pitchFamily="49" charset="-122"/>
                  <a:cs typeface="Times New Roman" panose="02020603050405020304" pitchFamily="18" charset="0"/>
                  <a:sym typeface="+mn-lt"/>
                </a:rPr>
                <a:t>Lorem ipsum dolro sit amet kalori joula paribus eteca vuram pari doloupta volup estantLorem ipsum dolro sit amet kalori joula paribus eteca vuram pari doloupta volup estante</a:t>
              </a:r>
              <a:endParaRPr lang="en-US" i="1" dirty="0"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  <a:sym typeface="+mn-lt"/>
              </a:endParaRPr>
            </a:p>
            <a:p>
              <a:pPr algn="just"/>
              <a:endParaRPr lang="en-US" i="1" dirty="0"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  <a:sym typeface="+mn-lt"/>
              </a:endParaRPr>
            </a:p>
            <a:p>
              <a:pPr algn="just"/>
              <a:r>
                <a:rPr lang="id-ID" i="1" dirty="0">
                  <a:latin typeface="Times New Roman" panose="02020603050405020304" pitchFamily="18" charset="0"/>
                  <a:ea typeface="黑体" panose="02010609060101010101" pitchFamily="49" charset="-122"/>
                  <a:cs typeface="Times New Roman" panose="02020603050405020304" pitchFamily="18" charset="0"/>
                  <a:sym typeface="+mn-lt"/>
                </a:rPr>
                <a:t>Lorem ipsum dolro sit amet kalori joula paribus eteca vuram pari doloupta Lorem ipsum dolro sit amet kalori joula paribus eteca vuram pari doloupta volup estante</a:t>
              </a:r>
              <a:endParaRPr lang="en-US" i="1" dirty="0"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  <a:sym typeface="+mn-lt"/>
              </a:endParaRPr>
            </a:p>
            <a:p>
              <a:pPr algn="just"/>
              <a:endParaRPr lang="en-US" i="1" dirty="0"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  <a:sym typeface="+mn-lt"/>
              </a:endParaRPr>
            </a:p>
          </p:txBody>
        </p:sp>
        <p:sp>
          <p:nvSpPr>
            <p:cNvPr id="32" name="TextBox 6">
              <a:extLst>
                <a:ext uri="{FF2B5EF4-FFF2-40B4-BE49-F238E27FC236}">
                  <a16:creationId xmlns="" xmlns:a16="http://schemas.microsoft.com/office/drawing/2014/main" id="{316B14FD-D8F2-4B01-AA65-42671CD9FAD5}"/>
                </a:ext>
              </a:extLst>
            </p:cNvPr>
            <p:cNvSpPr txBox="1"/>
            <p:nvPr/>
          </p:nvSpPr>
          <p:spPr>
            <a:xfrm>
              <a:off x="2939553" y="2654424"/>
              <a:ext cx="3075726" cy="120032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/>
              <a:r>
                <a:rPr lang="id-ID" i="1" dirty="0">
                  <a:latin typeface="Times New Roman" panose="02020603050405020304" pitchFamily="18" charset="0"/>
                  <a:ea typeface="黑体" panose="02010609060101010101" pitchFamily="49" charset="-122"/>
                  <a:cs typeface="Times New Roman" panose="02020603050405020304" pitchFamily="18" charset="0"/>
                  <a:sym typeface="+mn-lt"/>
                </a:rPr>
                <a:t>Lorem ipsum dolro sit amet kalori joula paribus eteca vuram pari doloupta volup estante</a:t>
              </a:r>
              <a:endParaRPr lang="en-US" i="1" dirty="0"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  <a:sym typeface="+mn-lt"/>
              </a:endParaRPr>
            </a:p>
          </p:txBody>
        </p:sp>
      </p:grpSp>
      <p:sp>
        <p:nvSpPr>
          <p:cNvPr id="33" name="TextBox 7">
            <a:extLst>
              <a:ext uri="{FF2B5EF4-FFF2-40B4-BE49-F238E27FC236}">
                <a16:creationId xmlns="" xmlns:a16="http://schemas.microsoft.com/office/drawing/2014/main" id="{D906E852-AA71-41D1-A890-7C5E28F1DA98}"/>
              </a:ext>
            </a:extLst>
          </p:cNvPr>
          <p:cNvSpPr txBox="1"/>
          <p:nvPr/>
        </p:nvSpPr>
        <p:spPr>
          <a:xfrm>
            <a:off x="6791830" y="1820391"/>
            <a:ext cx="1059906" cy="769441"/>
          </a:xfrm>
          <a:prstGeom prst="rect">
            <a:avLst/>
          </a:prstGeom>
          <a:noFill/>
        </p:spPr>
        <p:txBody>
          <a:bodyPr wrap="none" lIns="91440" tIns="45720" rIns="91440" bIns="45720" rtlCol="0">
            <a:spAutoFit/>
          </a:bodyPr>
          <a:lstStyle/>
          <a:p>
            <a:r>
              <a:rPr lang="en-US" sz="44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75</a:t>
            </a:r>
            <a:r>
              <a:rPr lang="id-ID" sz="44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%</a:t>
            </a:r>
          </a:p>
        </p:txBody>
      </p:sp>
      <p:sp>
        <p:nvSpPr>
          <p:cNvPr id="34" name="文本框 33">
            <a:extLst>
              <a:ext uri="{FF2B5EF4-FFF2-40B4-BE49-F238E27FC236}">
                <a16:creationId xmlns="" xmlns:a16="http://schemas.microsoft.com/office/drawing/2014/main" id="{AD34121A-B961-4DFE-9ED3-FF05FD41D0DE}"/>
              </a:ext>
            </a:extLst>
          </p:cNvPr>
          <p:cNvSpPr txBox="1"/>
          <p:nvPr/>
        </p:nvSpPr>
        <p:spPr>
          <a:xfrm>
            <a:off x="2141663" y="4794930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2013</a:t>
            </a:r>
            <a:endParaRPr lang="zh-CN" altLang="en-US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35" name="文本框 34">
            <a:extLst>
              <a:ext uri="{FF2B5EF4-FFF2-40B4-BE49-F238E27FC236}">
                <a16:creationId xmlns="" xmlns:a16="http://schemas.microsoft.com/office/drawing/2014/main" id="{3FEB1C37-5BB7-4CDE-BE13-D4200F043396}"/>
              </a:ext>
            </a:extLst>
          </p:cNvPr>
          <p:cNvSpPr txBox="1"/>
          <p:nvPr/>
        </p:nvSpPr>
        <p:spPr>
          <a:xfrm>
            <a:off x="2141663" y="3555493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2014</a:t>
            </a:r>
            <a:endParaRPr lang="zh-CN" altLang="en-US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36" name="文本框 35">
            <a:extLst>
              <a:ext uri="{FF2B5EF4-FFF2-40B4-BE49-F238E27FC236}">
                <a16:creationId xmlns="" xmlns:a16="http://schemas.microsoft.com/office/drawing/2014/main" id="{68C6D5CE-2020-4A31-819F-82DA907012BE}"/>
              </a:ext>
            </a:extLst>
          </p:cNvPr>
          <p:cNvSpPr txBox="1"/>
          <p:nvPr/>
        </p:nvSpPr>
        <p:spPr>
          <a:xfrm>
            <a:off x="2141662" y="6109484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2012</a:t>
            </a:r>
            <a:endParaRPr lang="zh-CN" altLang="en-US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cxnSp>
        <p:nvCxnSpPr>
          <p:cNvPr id="37" name="直接连接符 36">
            <a:extLst>
              <a:ext uri="{FF2B5EF4-FFF2-40B4-BE49-F238E27FC236}">
                <a16:creationId xmlns="" xmlns:a16="http://schemas.microsoft.com/office/drawing/2014/main" id="{E557B2EF-614E-4A0D-8DC4-2197F439C0C3}"/>
              </a:ext>
            </a:extLst>
          </p:cNvPr>
          <p:cNvCxnSpPr>
            <a:stCxn id="40" idx="4"/>
            <a:endCxn id="43" idx="0"/>
          </p:cNvCxnSpPr>
          <p:nvPr/>
        </p:nvCxnSpPr>
        <p:spPr>
          <a:xfrm flipH="1">
            <a:off x="1920521" y="2609426"/>
            <a:ext cx="2" cy="941743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接连接符 37">
            <a:extLst>
              <a:ext uri="{FF2B5EF4-FFF2-40B4-BE49-F238E27FC236}">
                <a16:creationId xmlns="" xmlns:a16="http://schemas.microsoft.com/office/drawing/2014/main" id="{DE6BE098-17F0-4885-8EBE-8352CFD5E5D3}"/>
              </a:ext>
            </a:extLst>
          </p:cNvPr>
          <p:cNvCxnSpPr>
            <a:stCxn id="43" idx="4"/>
            <a:endCxn id="46" idx="0"/>
          </p:cNvCxnSpPr>
          <p:nvPr/>
        </p:nvCxnSpPr>
        <p:spPr>
          <a:xfrm>
            <a:off x="1920521" y="3869646"/>
            <a:ext cx="130" cy="941743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9" name="组合 38">
            <a:extLst>
              <a:ext uri="{FF2B5EF4-FFF2-40B4-BE49-F238E27FC236}">
                <a16:creationId xmlns="" xmlns:a16="http://schemas.microsoft.com/office/drawing/2014/main" id="{1B32AB29-C637-4872-BA63-785652300A66}"/>
              </a:ext>
            </a:extLst>
          </p:cNvPr>
          <p:cNvGrpSpPr/>
          <p:nvPr/>
        </p:nvGrpSpPr>
        <p:grpSpPr>
          <a:xfrm>
            <a:off x="1761284" y="2290949"/>
            <a:ext cx="318477" cy="318477"/>
            <a:chOff x="2136422" y="3275104"/>
            <a:chExt cx="318477" cy="318477"/>
          </a:xfrm>
          <a:solidFill>
            <a:srgbClr val="0F2F56"/>
          </a:solidFill>
        </p:grpSpPr>
        <p:sp>
          <p:nvSpPr>
            <p:cNvPr id="40" name="椭圆 39">
              <a:extLst>
                <a:ext uri="{FF2B5EF4-FFF2-40B4-BE49-F238E27FC236}">
                  <a16:creationId xmlns="" xmlns:a16="http://schemas.microsoft.com/office/drawing/2014/main" id="{C868BC60-2A18-4293-AE6F-1DA5D950DF62}"/>
                </a:ext>
              </a:extLst>
            </p:cNvPr>
            <p:cNvSpPr/>
            <p:nvPr/>
          </p:nvSpPr>
          <p:spPr>
            <a:xfrm>
              <a:off x="2136422" y="3275104"/>
              <a:ext cx="318477" cy="31847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  <p:sp>
          <p:nvSpPr>
            <p:cNvPr id="41" name="椭圆 40">
              <a:extLst>
                <a:ext uri="{FF2B5EF4-FFF2-40B4-BE49-F238E27FC236}">
                  <a16:creationId xmlns="" xmlns:a16="http://schemas.microsoft.com/office/drawing/2014/main" id="{FB17F1D1-B390-4C34-B347-323505D18432}"/>
                </a:ext>
              </a:extLst>
            </p:cNvPr>
            <p:cNvSpPr/>
            <p:nvPr/>
          </p:nvSpPr>
          <p:spPr>
            <a:xfrm>
              <a:off x="2169332" y="3312178"/>
              <a:ext cx="244329" cy="244329"/>
            </a:xfrm>
            <a:prstGeom prst="ellipse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</p:grpSp>
      <p:grpSp>
        <p:nvGrpSpPr>
          <p:cNvPr id="42" name="组合 41">
            <a:extLst>
              <a:ext uri="{FF2B5EF4-FFF2-40B4-BE49-F238E27FC236}">
                <a16:creationId xmlns="" xmlns:a16="http://schemas.microsoft.com/office/drawing/2014/main" id="{36B9531B-0818-4BB5-B337-7245BEBF9AF4}"/>
              </a:ext>
            </a:extLst>
          </p:cNvPr>
          <p:cNvGrpSpPr/>
          <p:nvPr/>
        </p:nvGrpSpPr>
        <p:grpSpPr>
          <a:xfrm>
            <a:off x="1761282" y="3551169"/>
            <a:ext cx="318477" cy="318477"/>
            <a:chOff x="2136422" y="3275104"/>
            <a:chExt cx="318477" cy="318477"/>
          </a:xfrm>
          <a:solidFill>
            <a:srgbClr val="0F2F56"/>
          </a:solidFill>
        </p:grpSpPr>
        <p:sp>
          <p:nvSpPr>
            <p:cNvPr id="43" name="椭圆 42">
              <a:extLst>
                <a:ext uri="{FF2B5EF4-FFF2-40B4-BE49-F238E27FC236}">
                  <a16:creationId xmlns="" xmlns:a16="http://schemas.microsoft.com/office/drawing/2014/main" id="{1A3D6143-5C83-4E32-B29F-9DAAD7694A7C}"/>
                </a:ext>
              </a:extLst>
            </p:cNvPr>
            <p:cNvSpPr/>
            <p:nvPr/>
          </p:nvSpPr>
          <p:spPr>
            <a:xfrm>
              <a:off x="2136422" y="3275104"/>
              <a:ext cx="318477" cy="31847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  <p:sp>
          <p:nvSpPr>
            <p:cNvPr id="44" name="椭圆 43">
              <a:extLst>
                <a:ext uri="{FF2B5EF4-FFF2-40B4-BE49-F238E27FC236}">
                  <a16:creationId xmlns="" xmlns:a16="http://schemas.microsoft.com/office/drawing/2014/main" id="{D3C03C25-2A83-4822-8B9F-D7DC3E40EC98}"/>
                </a:ext>
              </a:extLst>
            </p:cNvPr>
            <p:cNvSpPr/>
            <p:nvPr/>
          </p:nvSpPr>
          <p:spPr>
            <a:xfrm>
              <a:off x="2168146" y="3312177"/>
              <a:ext cx="244329" cy="244329"/>
            </a:xfrm>
            <a:prstGeom prst="ellipse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</p:grpSp>
      <p:grpSp>
        <p:nvGrpSpPr>
          <p:cNvPr id="45" name="组合 44">
            <a:extLst>
              <a:ext uri="{FF2B5EF4-FFF2-40B4-BE49-F238E27FC236}">
                <a16:creationId xmlns="" xmlns:a16="http://schemas.microsoft.com/office/drawing/2014/main" id="{EAD66EA2-1E22-4699-89D4-5E0F605D640E}"/>
              </a:ext>
            </a:extLst>
          </p:cNvPr>
          <p:cNvGrpSpPr/>
          <p:nvPr/>
        </p:nvGrpSpPr>
        <p:grpSpPr>
          <a:xfrm>
            <a:off x="1761412" y="4811389"/>
            <a:ext cx="318477" cy="318477"/>
            <a:chOff x="2136422" y="3275104"/>
            <a:chExt cx="318477" cy="318477"/>
          </a:xfrm>
          <a:solidFill>
            <a:srgbClr val="0F2F56"/>
          </a:solidFill>
        </p:grpSpPr>
        <p:sp>
          <p:nvSpPr>
            <p:cNvPr id="46" name="椭圆 45">
              <a:extLst>
                <a:ext uri="{FF2B5EF4-FFF2-40B4-BE49-F238E27FC236}">
                  <a16:creationId xmlns="" xmlns:a16="http://schemas.microsoft.com/office/drawing/2014/main" id="{15A88202-C722-47B3-B90A-DA582670E2EF}"/>
                </a:ext>
              </a:extLst>
            </p:cNvPr>
            <p:cNvSpPr/>
            <p:nvPr/>
          </p:nvSpPr>
          <p:spPr>
            <a:xfrm>
              <a:off x="2136422" y="3275104"/>
              <a:ext cx="318477" cy="31847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  <p:sp>
          <p:nvSpPr>
            <p:cNvPr id="47" name="椭圆 46">
              <a:extLst>
                <a:ext uri="{FF2B5EF4-FFF2-40B4-BE49-F238E27FC236}">
                  <a16:creationId xmlns="" xmlns:a16="http://schemas.microsoft.com/office/drawing/2014/main" id="{27202F5F-846B-49C8-87BA-35B4F6EF5FA4}"/>
                </a:ext>
              </a:extLst>
            </p:cNvPr>
            <p:cNvSpPr/>
            <p:nvPr/>
          </p:nvSpPr>
          <p:spPr>
            <a:xfrm>
              <a:off x="2168017" y="3312177"/>
              <a:ext cx="244329" cy="244329"/>
            </a:xfrm>
            <a:prstGeom prst="ellipse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</p:grpSp>
      <p:grpSp>
        <p:nvGrpSpPr>
          <p:cNvPr id="48" name="组合 47">
            <a:extLst>
              <a:ext uri="{FF2B5EF4-FFF2-40B4-BE49-F238E27FC236}">
                <a16:creationId xmlns="" xmlns:a16="http://schemas.microsoft.com/office/drawing/2014/main" id="{73CEC23B-1834-415B-84F4-C6E1F948CABF}"/>
              </a:ext>
            </a:extLst>
          </p:cNvPr>
          <p:cNvGrpSpPr/>
          <p:nvPr/>
        </p:nvGrpSpPr>
        <p:grpSpPr>
          <a:xfrm>
            <a:off x="1761282" y="6103340"/>
            <a:ext cx="318477" cy="318477"/>
            <a:chOff x="2136422" y="3275104"/>
            <a:chExt cx="318477" cy="318477"/>
          </a:xfrm>
          <a:solidFill>
            <a:srgbClr val="0F2F56"/>
          </a:solidFill>
        </p:grpSpPr>
        <p:sp>
          <p:nvSpPr>
            <p:cNvPr id="49" name="椭圆 48">
              <a:extLst>
                <a:ext uri="{FF2B5EF4-FFF2-40B4-BE49-F238E27FC236}">
                  <a16:creationId xmlns="" xmlns:a16="http://schemas.microsoft.com/office/drawing/2014/main" id="{C54CD66F-87E1-4EAD-8474-46AAA779CD86}"/>
                </a:ext>
              </a:extLst>
            </p:cNvPr>
            <p:cNvSpPr/>
            <p:nvPr/>
          </p:nvSpPr>
          <p:spPr>
            <a:xfrm>
              <a:off x="2136422" y="3275104"/>
              <a:ext cx="318477" cy="31847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  <p:sp>
          <p:nvSpPr>
            <p:cNvPr id="50" name="椭圆 49">
              <a:extLst>
                <a:ext uri="{FF2B5EF4-FFF2-40B4-BE49-F238E27FC236}">
                  <a16:creationId xmlns="" xmlns:a16="http://schemas.microsoft.com/office/drawing/2014/main" id="{EFD39688-6A19-4C4C-9572-AB861B8C6F61}"/>
                </a:ext>
              </a:extLst>
            </p:cNvPr>
            <p:cNvSpPr/>
            <p:nvPr/>
          </p:nvSpPr>
          <p:spPr>
            <a:xfrm>
              <a:off x="2168148" y="3306877"/>
              <a:ext cx="244329" cy="244329"/>
            </a:xfrm>
            <a:prstGeom prst="ellipse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endParaRPr>
            </a:p>
          </p:txBody>
        </p:sp>
      </p:grpSp>
      <p:cxnSp>
        <p:nvCxnSpPr>
          <p:cNvPr id="51" name="直接连接符 50">
            <a:extLst>
              <a:ext uri="{FF2B5EF4-FFF2-40B4-BE49-F238E27FC236}">
                <a16:creationId xmlns="" xmlns:a16="http://schemas.microsoft.com/office/drawing/2014/main" id="{1F67AAEA-0AE9-4047-BE70-625F6228B795}"/>
              </a:ext>
            </a:extLst>
          </p:cNvPr>
          <p:cNvCxnSpPr>
            <a:stCxn id="46" idx="4"/>
            <a:endCxn id="49" idx="0"/>
          </p:cNvCxnSpPr>
          <p:nvPr/>
        </p:nvCxnSpPr>
        <p:spPr>
          <a:xfrm flipH="1">
            <a:off x="1920521" y="5129866"/>
            <a:ext cx="130" cy="973474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文本框 51">
            <a:extLst>
              <a:ext uri="{FF2B5EF4-FFF2-40B4-BE49-F238E27FC236}">
                <a16:creationId xmlns="" xmlns:a16="http://schemas.microsoft.com/office/drawing/2014/main" id="{11322FB1-C1A9-408D-AEB0-2A4E3BA0160B}"/>
              </a:ext>
            </a:extLst>
          </p:cNvPr>
          <p:cNvSpPr txBox="1"/>
          <p:nvPr/>
        </p:nvSpPr>
        <p:spPr>
          <a:xfrm>
            <a:off x="2158507" y="2298717"/>
            <a:ext cx="652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zh-CN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2015</a:t>
            </a:r>
            <a:endParaRPr lang="zh-CN" altLang="en-US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4049242341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9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1" grpId="0"/>
      <p:bldP spid="12" grpId="0"/>
      <p:bldP spid="28" grpId="0"/>
      <p:bldP spid="29" grpId="0" animBg="1"/>
      <p:bldP spid="33" grpId="0"/>
      <p:bldP spid="34" grpId="0"/>
      <p:bldP spid="35" grpId="0"/>
      <p:bldP spid="36" grpId="0"/>
      <p:bldP spid="52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grpSp>
        <p:nvGrpSpPr>
          <p:cNvPr id="10" name="组合 9">
            <a:extLst>
              <a:ext uri="{FF2B5EF4-FFF2-40B4-BE49-F238E27FC236}">
                <a16:creationId xmlns="" xmlns:a16="http://schemas.microsoft.com/office/drawing/2014/main" id="{C433C5F3-1F7A-48EF-AFF7-60BEB7F2FAEB}"/>
              </a:ext>
            </a:extLst>
          </p:cNvPr>
          <p:cNvGrpSpPr/>
          <p:nvPr/>
        </p:nvGrpSpPr>
        <p:grpSpPr>
          <a:xfrm>
            <a:off x="1635125" y="2598738"/>
            <a:ext cx="8916988" cy="2354262"/>
            <a:chOff x="1635125" y="2598738"/>
            <a:chExt cx="8916988" cy="2354262"/>
          </a:xfrm>
        </p:grpSpPr>
        <p:sp>
          <p:nvSpPr>
            <p:cNvPr id="11" name="任意多边形: 形状 10">
              <a:extLst>
                <a:ext uri="{FF2B5EF4-FFF2-40B4-BE49-F238E27FC236}">
                  <a16:creationId xmlns="" xmlns:a16="http://schemas.microsoft.com/office/drawing/2014/main" id="{CCDC7C26-ECCE-40F9-94B8-8CBF97E15F66}"/>
                </a:ext>
              </a:extLst>
            </p:cNvPr>
            <p:cNvSpPr/>
            <p:nvPr/>
          </p:nvSpPr>
          <p:spPr>
            <a:xfrm>
              <a:off x="1635125" y="3419475"/>
              <a:ext cx="1778000" cy="1533525"/>
            </a:xfrm>
            <a:custGeom>
              <a:avLst/>
              <a:gdLst>
                <a:gd name="connsiteX0" fmla="*/ 871538 w 1778000"/>
                <a:gd name="connsiteY0" fmla="*/ 787400 h 1533525"/>
                <a:gd name="connsiteX1" fmla="*/ 588963 w 1778000"/>
                <a:gd name="connsiteY1" fmla="*/ 1069975 h 1533525"/>
                <a:gd name="connsiteX2" fmla="*/ 871538 w 1778000"/>
                <a:gd name="connsiteY2" fmla="*/ 1352550 h 1533525"/>
                <a:gd name="connsiteX3" fmla="*/ 1154113 w 1778000"/>
                <a:gd name="connsiteY3" fmla="*/ 1069975 h 1533525"/>
                <a:gd name="connsiteX4" fmla="*/ 871538 w 1778000"/>
                <a:gd name="connsiteY4" fmla="*/ 787400 h 1533525"/>
                <a:gd name="connsiteX5" fmla="*/ 383381 w 1778000"/>
                <a:gd name="connsiteY5" fmla="*/ 0 h 1533525"/>
                <a:gd name="connsiteX6" fmla="*/ 1394619 w 1778000"/>
                <a:gd name="connsiteY6" fmla="*/ 0 h 1533525"/>
                <a:gd name="connsiteX7" fmla="*/ 1778000 w 1778000"/>
                <a:gd name="connsiteY7" fmla="*/ 766763 h 1533525"/>
                <a:gd name="connsiteX8" fmla="*/ 1394619 w 1778000"/>
                <a:gd name="connsiteY8" fmla="*/ 1533525 h 1533525"/>
                <a:gd name="connsiteX9" fmla="*/ 383381 w 1778000"/>
                <a:gd name="connsiteY9" fmla="*/ 1533525 h 1533525"/>
                <a:gd name="connsiteX10" fmla="*/ 0 w 1778000"/>
                <a:gd name="connsiteY10" fmla="*/ 766763 h 1533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778000" h="1533525">
                  <a:moveTo>
                    <a:pt x="871538" y="787400"/>
                  </a:moveTo>
                  <a:cubicBezTo>
                    <a:pt x="715476" y="787400"/>
                    <a:pt x="588963" y="913913"/>
                    <a:pt x="588963" y="1069975"/>
                  </a:cubicBezTo>
                  <a:cubicBezTo>
                    <a:pt x="588963" y="1226037"/>
                    <a:pt x="715476" y="1352550"/>
                    <a:pt x="871538" y="1352550"/>
                  </a:cubicBezTo>
                  <a:cubicBezTo>
                    <a:pt x="1027600" y="1352550"/>
                    <a:pt x="1154113" y="1226037"/>
                    <a:pt x="1154113" y="1069975"/>
                  </a:cubicBezTo>
                  <a:cubicBezTo>
                    <a:pt x="1154113" y="913913"/>
                    <a:pt x="1027600" y="787400"/>
                    <a:pt x="871538" y="787400"/>
                  </a:cubicBezTo>
                  <a:close/>
                  <a:moveTo>
                    <a:pt x="383381" y="0"/>
                  </a:moveTo>
                  <a:lnTo>
                    <a:pt x="1394619" y="0"/>
                  </a:lnTo>
                  <a:lnTo>
                    <a:pt x="1778000" y="766763"/>
                  </a:lnTo>
                  <a:lnTo>
                    <a:pt x="1394619" y="1533525"/>
                  </a:lnTo>
                  <a:lnTo>
                    <a:pt x="383381" y="1533525"/>
                  </a:lnTo>
                  <a:lnTo>
                    <a:pt x="0" y="766763"/>
                  </a:lnTo>
                  <a:close/>
                </a:path>
              </a:pathLst>
            </a:custGeom>
            <a:solidFill>
              <a:srgbClr val="0F2F56"/>
            </a:solidFill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anchor="ctr">
              <a:noAutofit/>
            </a:bodyPr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12" name="任意多边形: 形状 11">
              <a:extLst>
                <a:ext uri="{FF2B5EF4-FFF2-40B4-BE49-F238E27FC236}">
                  <a16:creationId xmlns="" xmlns:a16="http://schemas.microsoft.com/office/drawing/2014/main" id="{EFC10A9F-193B-4FC7-8D2B-971E838C2959}"/>
                </a:ext>
              </a:extLst>
            </p:cNvPr>
            <p:cNvSpPr/>
            <p:nvPr/>
          </p:nvSpPr>
          <p:spPr>
            <a:xfrm>
              <a:off x="3055938" y="2625725"/>
              <a:ext cx="1778000" cy="1531938"/>
            </a:xfrm>
            <a:custGeom>
              <a:avLst/>
              <a:gdLst>
                <a:gd name="connsiteX0" fmla="*/ 870744 w 1778000"/>
                <a:gd name="connsiteY0" fmla="*/ 173038 h 1531938"/>
                <a:gd name="connsiteX1" fmla="*/ 587375 w 1778000"/>
                <a:gd name="connsiteY1" fmla="*/ 455613 h 1531938"/>
                <a:gd name="connsiteX2" fmla="*/ 870744 w 1778000"/>
                <a:gd name="connsiteY2" fmla="*/ 738188 h 1531938"/>
                <a:gd name="connsiteX3" fmla="*/ 1154113 w 1778000"/>
                <a:gd name="connsiteY3" fmla="*/ 455613 h 1531938"/>
                <a:gd name="connsiteX4" fmla="*/ 870744 w 1778000"/>
                <a:gd name="connsiteY4" fmla="*/ 173038 h 1531938"/>
                <a:gd name="connsiteX5" fmla="*/ 382985 w 1778000"/>
                <a:gd name="connsiteY5" fmla="*/ 0 h 1531938"/>
                <a:gd name="connsiteX6" fmla="*/ 1395016 w 1778000"/>
                <a:gd name="connsiteY6" fmla="*/ 0 h 1531938"/>
                <a:gd name="connsiteX7" fmla="*/ 1778000 w 1778000"/>
                <a:gd name="connsiteY7" fmla="*/ 765969 h 1531938"/>
                <a:gd name="connsiteX8" fmla="*/ 1395016 w 1778000"/>
                <a:gd name="connsiteY8" fmla="*/ 1531938 h 1531938"/>
                <a:gd name="connsiteX9" fmla="*/ 382985 w 1778000"/>
                <a:gd name="connsiteY9" fmla="*/ 1531938 h 1531938"/>
                <a:gd name="connsiteX10" fmla="*/ 0 w 1778000"/>
                <a:gd name="connsiteY10" fmla="*/ 765969 h 15319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778000" h="1531938">
                  <a:moveTo>
                    <a:pt x="870744" y="173038"/>
                  </a:moveTo>
                  <a:cubicBezTo>
                    <a:pt x="714244" y="173038"/>
                    <a:pt x="587375" y="299551"/>
                    <a:pt x="587375" y="455613"/>
                  </a:cubicBezTo>
                  <a:cubicBezTo>
                    <a:pt x="587375" y="611675"/>
                    <a:pt x="714244" y="738188"/>
                    <a:pt x="870744" y="738188"/>
                  </a:cubicBezTo>
                  <a:cubicBezTo>
                    <a:pt x="1027244" y="738188"/>
                    <a:pt x="1154113" y="611675"/>
                    <a:pt x="1154113" y="455613"/>
                  </a:cubicBezTo>
                  <a:cubicBezTo>
                    <a:pt x="1154113" y="299551"/>
                    <a:pt x="1027244" y="173038"/>
                    <a:pt x="870744" y="173038"/>
                  </a:cubicBezTo>
                  <a:close/>
                  <a:moveTo>
                    <a:pt x="382985" y="0"/>
                  </a:moveTo>
                  <a:lnTo>
                    <a:pt x="1395016" y="0"/>
                  </a:lnTo>
                  <a:lnTo>
                    <a:pt x="1778000" y="765969"/>
                  </a:lnTo>
                  <a:lnTo>
                    <a:pt x="1395016" y="1531938"/>
                  </a:lnTo>
                  <a:lnTo>
                    <a:pt x="382985" y="1531938"/>
                  </a:lnTo>
                  <a:lnTo>
                    <a:pt x="0" y="765969"/>
                  </a:lnTo>
                  <a:close/>
                </a:path>
              </a:pathLst>
            </a:cu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anchor="ctr">
              <a:noAutofit/>
            </a:bodyPr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13" name="任意多边形: 形状 12">
              <a:extLst>
                <a:ext uri="{FF2B5EF4-FFF2-40B4-BE49-F238E27FC236}">
                  <a16:creationId xmlns="" xmlns:a16="http://schemas.microsoft.com/office/drawing/2014/main" id="{AF433D10-A4F6-474C-8D5F-5F8323666571}"/>
                </a:ext>
              </a:extLst>
            </p:cNvPr>
            <p:cNvSpPr/>
            <p:nvPr/>
          </p:nvSpPr>
          <p:spPr>
            <a:xfrm>
              <a:off x="4476750" y="3363913"/>
              <a:ext cx="1778000" cy="1533525"/>
            </a:xfrm>
            <a:custGeom>
              <a:avLst/>
              <a:gdLst>
                <a:gd name="connsiteX0" fmla="*/ 889000 w 1778000"/>
                <a:gd name="connsiteY0" fmla="*/ 815975 h 1533525"/>
                <a:gd name="connsiteX1" fmla="*/ 606425 w 1778000"/>
                <a:gd name="connsiteY1" fmla="*/ 1099344 h 1533525"/>
                <a:gd name="connsiteX2" fmla="*/ 889000 w 1778000"/>
                <a:gd name="connsiteY2" fmla="*/ 1382713 h 1533525"/>
                <a:gd name="connsiteX3" fmla="*/ 1171575 w 1778000"/>
                <a:gd name="connsiteY3" fmla="*/ 1099344 h 1533525"/>
                <a:gd name="connsiteX4" fmla="*/ 889000 w 1778000"/>
                <a:gd name="connsiteY4" fmla="*/ 815975 h 1533525"/>
                <a:gd name="connsiteX5" fmla="*/ 383381 w 1778000"/>
                <a:gd name="connsiteY5" fmla="*/ 0 h 1533525"/>
                <a:gd name="connsiteX6" fmla="*/ 1394619 w 1778000"/>
                <a:gd name="connsiteY6" fmla="*/ 0 h 1533525"/>
                <a:gd name="connsiteX7" fmla="*/ 1778000 w 1778000"/>
                <a:gd name="connsiteY7" fmla="*/ 766763 h 1533525"/>
                <a:gd name="connsiteX8" fmla="*/ 1394619 w 1778000"/>
                <a:gd name="connsiteY8" fmla="*/ 1533525 h 1533525"/>
                <a:gd name="connsiteX9" fmla="*/ 383381 w 1778000"/>
                <a:gd name="connsiteY9" fmla="*/ 1533525 h 1533525"/>
                <a:gd name="connsiteX10" fmla="*/ 0 w 1778000"/>
                <a:gd name="connsiteY10" fmla="*/ 766763 h 1533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778000" h="1533525">
                  <a:moveTo>
                    <a:pt x="889000" y="815975"/>
                  </a:moveTo>
                  <a:cubicBezTo>
                    <a:pt x="732938" y="815975"/>
                    <a:pt x="606425" y="942844"/>
                    <a:pt x="606425" y="1099344"/>
                  </a:cubicBezTo>
                  <a:cubicBezTo>
                    <a:pt x="606425" y="1255844"/>
                    <a:pt x="732938" y="1382713"/>
                    <a:pt x="889000" y="1382713"/>
                  </a:cubicBezTo>
                  <a:cubicBezTo>
                    <a:pt x="1045062" y="1382713"/>
                    <a:pt x="1171575" y="1255844"/>
                    <a:pt x="1171575" y="1099344"/>
                  </a:cubicBezTo>
                  <a:cubicBezTo>
                    <a:pt x="1171575" y="942844"/>
                    <a:pt x="1045062" y="815975"/>
                    <a:pt x="889000" y="815975"/>
                  </a:cubicBezTo>
                  <a:close/>
                  <a:moveTo>
                    <a:pt x="383381" y="0"/>
                  </a:moveTo>
                  <a:lnTo>
                    <a:pt x="1394619" y="0"/>
                  </a:lnTo>
                  <a:lnTo>
                    <a:pt x="1778000" y="766763"/>
                  </a:lnTo>
                  <a:lnTo>
                    <a:pt x="1394619" y="1533525"/>
                  </a:lnTo>
                  <a:lnTo>
                    <a:pt x="383381" y="1533525"/>
                  </a:lnTo>
                  <a:lnTo>
                    <a:pt x="0" y="766763"/>
                  </a:lnTo>
                  <a:close/>
                </a:path>
              </a:pathLst>
            </a:custGeom>
            <a:solidFill>
              <a:srgbClr val="0F2F56"/>
            </a:solidFill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anchor="ctr">
              <a:noAutofit/>
            </a:bodyPr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14" name="任意多边形: 形状 13">
              <a:extLst>
                <a:ext uri="{FF2B5EF4-FFF2-40B4-BE49-F238E27FC236}">
                  <a16:creationId xmlns="" xmlns:a16="http://schemas.microsoft.com/office/drawing/2014/main" id="{1EFD3AD5-16CA-4507-AB76-205D5361E492}"/>
                </a:ext>
              </a:extLst>
            </p:cNvPr>
            <p:cNvSpPr/>
            <p:nvPr/>
          </p:nvSpPr>
          <p:spPr>
            <a:xfrm>
              <a:off x="5924550" y="2598738"/>
              <a:ext cx="1778000" cy="1531937"/>
            </a:xfrm>
            <a:custGeom>
              <a:avLst/>
              <a:gdLst>
                <a:gd name="connsiteX0" fmla="*/ 889000 w 1778000"/>
                <a:gd name="connsiteY0" fmla="*/ 139700 h 1531937"/>
                <a:gd name="connsiteX1" fmla="*/ 606425 w 1778000"/>
                <a:gd name="connsiteY1" fmla="*/ 423069 h 1531937"/>
                <a:gd name="connsiteX2" fmla="*/ 889000 w 1778000"/>
                <a:gd name="connsiteY2" fmla="*/ 706438 h 1531937"/>
                <a:gd name="connsiteX3" fmla="*/ 1171575 w 1778000"/>
                <a:gd name="connsiteY3" fmla="*/ 423069 h 1531937"/>
                <a:gd name="connsiteX4" fmla="*/ 889000 w 1778000"/>
                <a:gd name="connsiteY4" fmla="*/ 139700 h 1531937"/>
                <a:gd name="connsiteX5" fmla="*/ 382984 w 1778000"/>
                <a:gd name="connsiteY5" fmla="*/ 0 h 1531937"/>
                <a:gd name="connsiteX6" fmla="*/ 1395016 w 1778000"/>
                <a:gd name="connsiteY6" fmla="*/ 0 h 1531937"/>
                <a:gd name="connsiteX7" fmla="*/ 1778000 w 1778000"/>
                <a:gd name="connsiteY7" fmla="*/ 765969 h 1531937"/>
                <a:gd name="connsiteX8" fmla="*/ 1395016 w 1778000"/>
                <a:gd name="connsiteY8" fmla="*/ 1531937 h 1531937"/>
                <a:gd name="connsiteX9" fmla="*/ 382984 w 1778000"/>
                <a:gd name="connsiteY9" fmla="*/ 1531937 h 1531937"/>
                <a:gd name="connsiteX10" fmla="*/ 0 w 1778000"/>
                <a:gd name="connsiteY10" fmla="*/ 765969 h 15319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778000" h="1531937">
                  <a:moveTo>
                    <a:pt x="889000" y="139700"/>
                  </a:moveTo>
                  <a:cubicBezTo>
                    <a:pt x="732938" y="139700"/>
                    <a:pt x="606425" y="266569"/>
                    <a:pt x="606425" y="423069"/>
                  </a:cubicBezTo>
                  <a:cubicBezTo>
                    <a:pt x="606425" y="579569"/>
                    <a:pt x="732938" y="706438"/>
                    <a:pt x="889000" y="706438"/>
                  </a:cubicBezTo>
                  <a:cubicBezTo>
                    <a:pt x="1045062" y="706438"/>
                    <a:pt x="1171575" y="579569"/>
                    <a:pt x="1171575" y="423069"/>
                  </a:cubicBezTo>
                  <a:cubicBezTo>
                    <a:pt x="1171575" y="266569"/>
                    <a:pt x="1045062" y="139700"/>
                    <a:pt x="889000" y="139700"/>
                  </a:cubicBezTo>
                  <a:close/>
                  <a:moveTo>
                    <a:pt x="382984" y="0"/>
                  </a:moveTo>
                  <a:lnTo>
                    <a:pt x="1395016" y="0"/>
                  </a:lnTo>
                  <a:lnTo>
                    <a:pt x="1778000" y="765969"/>
                  </a:lnTo>
                  <a:lnTo>
                    <a:pt x="1395016" y="1531937"/>
                  </a:lnTo>
                  <a:lnTo>
                    <a:pt x="382984" y="1531937"/>
                  </a:lnTo>
                  <a:lnTo>
                    <a:pt x="0" y="765969"/>
                  </a:lnTo>
                  <a:close/>
                </a:path>
              </a:pathLst>
            </a:cu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anchor="ctr">
              <a:noAutofit/>
            </a:bodyPr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15" name="任意多边形: 形状 14">
              <a:extLst>
                <a:ext uri="{FF2B5EF4-FFF2-40B4-BE49-F238E27FC236}">
                  <a16:creationId xmlns="" xmlns:a16="http://schemas.microsoft.com/office/drawing/2014/main" id="{525EFB79-1ECA-415A-8113-B78E40C2C13D}"/>
                </a:ext>
              </a:extLst>
            </p:cNvPr>
            <p:cNvSpPr/>
            <p:nvPr/>
          </p:nvSpPr>
          <p:spPr>
            <a:xfrm>
              <a:off x="7353300" y="3363913"/>
              <a:ext cx="1778000" cy="1533525"/>
            </a:xfrm>
            <a:custGeom>
              <a:avLst/>
              <a:gdLst>
                <a:gd name="connsiteX0" fmla="*/ 889000 w 1778000"/>
                <a:gd name="connsiteY0" fmla="*/ 815975 h 1533525"/>
                <a:gd name="connsiteX1" fmla="*/ 606425 w 1778000"/>
                <a:gd name="connsiteY1" fmla="*/ 1099344 h 1533525"/>
                <a:gd name="connsiteX2" fmla="*/ 889000 w 1778000"/>
                <a:gd name="connsiteY2" fmla="*/ 1382713 h 1533525"/>
                <a:gd name="connsiteX3" fmla="*/ 1171575 w 1778000"/>
                <a:gd name="connsiteY3" fmla="*/ 1099344 h 1533525"/>
                <a:gd name="connsiteX4" fmla="*/ 889000 w 1778000"/>
                <a:gd name="connsiteY4" fmla="*/ 815975 h 1533525"/>
                <a:gd name="connsiteX5" fmla="*/ 383381 w 1778000"/>
                <a:gd name="connsiteY5" fmla="*/ 0 h 1533525"/>
                <a:gd name="connsiteX6" fmla="*/ 1394619 w 1778000"/>
                <a:gd name="connsiteY6" fmla="*/ 0 h 1533525"/>
                <a:gd name="connsiteX7" fmla="*/ 1778000 w 1778000"/>
                <a:gd name="connsiteY7" fmla="*/ 766763 h 1533525"/>
                <a:gd name="connsiteX8" fmla="*/ 1394619 w 1778000"/>
                <a:gd name="connsiteY8" fmla="*/ 1533525 h 1533525"/>
                <a:gd name="connsiteX9" fmla="*/ 383381 w 1778000"/>
                <a:gd name="connsiteY9" fmla="*/ 1533525 h 1533525"/>
                <a:gd name="connsiteX10" fmla="*/ 0 w 1778000"/>
                <a:gd name="connsiteY10" fmla="*/ 766763 h 1533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778000" h="1533525">
                  <a:moveTo>
                    <a:pt x="889000" y="815975"/>
                  </a:moveTo>
                  <a:cubicBezTo>
                    <a:pt x="732938" y="815975"/>
                    <a:pt x="606425" y="942844"/>
                    <a:pt x="606425" y="1099344"/>
                  </a:cubicBezTo>
                  <a:cubicBezTo>
                    <a:pt x="606425" y="1255844"/>
                    <a:pt x="732938" y="1382713"/>
                    <a:pt x="889000" y="1382713"/>
                  </a:cubicBezTo>
                  <a:cubicBezTo>
                    <a:pt x="1045062" y="1382713"/>
                    <a:pt x="1171575" y="1255844"/>
                    <a:pt x="1171575" y="1099344"/>
                  </a:cubicBezTo>
                  <a:cubicBezTo>
                    <a:pt x="1171575" y="942844"/>
                    <a:pt x="1045062" y="815975"/>
                    <a:pt x="889000" y="815975"/>
                  </a:cubicBezTo>
                  <a:close/>
                  <a:moveTo>
                    <a:pt x="383381" y="0"/>
                  </a:moveTo>
                  <a:lnTo>
                    <a:pt x="1394619" y="0"/>
                  </a:lnTo>
                  <a:lnTo>
                    <a:pt x="1778000" y="766763"/>
                  </a:lnTo>
                  <a:lnTo>
                    <a:pt x="1394619" y="1533525"/>
                  </a:lnTo>
                  <a:lnTo>
                    <a:pt x="383381" y="1533525"/>
                  </a:lnTo>
                  <a:lnTo>
                    <a:pt x="0" y="766763"/>
                  </a:lnTo>
                  <a:close/>
                </a:path>
              </a:pathLst>
            </a:custGeom>
            <a:solidFill>
              <a:srgbClr val="0F2F56"/>
            </a:solidFill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anchor="ctr">
              <a:noAutofit/>
            </a:bodyPr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16" name="任意多边形: 形状 15">
              <a:extLst>
                <a:ext uri="{FF2B5EF4-FFF2-40B4-BE49-F238E27FC236}">
                  <a16:creationId xmlns="" xmlns:a16="http://schemas.microsoft.com/office/drawing/2014/main" id="{D73D6D9D-A6D9-4C8F-858A-748C55F6F248}"/>
                </a:ext>
              </a:extLst>
            </p:cNvPr>
            <p:cNvSpPr/>
            <p:nvPr/>
          </p:nvSpPr>
          <p:spPr>
            <a:xfrm>
              <a:off x="8774113" y="2598738"/>
              <a:ext cx="1778000" cy="1531937"/>
            </a:xfrm>
            <a:custGeom>
              <a:avLst/>
              <a:gdLst>
                <a:gd name="connsiteX0" fmla="*/ 889000 w 1778000"/>
                <a:gd name="connsiteY0" fmla="*/ 146050 h 1531937"/>
                <a:gd name="connsiteX1" fmla="*/ 606425 w 1778000"/>
                <a:gd name="connsiteY1" fmla="*/ 429419 h 1531937"/>
                <a:gd name="connsiteX2" fmla="*/ 889000 w 1778000"/>
                <a:gd name="connsiteY2" fmla="*/ 712788 h 1531937"/>
                <a:gd name="connsiteX3" fmla="*/ 1171575 w 1778000"/>
                <a:gd name="connsiteY3" fmla="*/ 429419 h 1531937"/>
                <a:gd name="connsiteX4" fmla="*/ 889000 w 1778000"/>
                <a:gd name="connsiteY4" fmla="*/ 146050 h 1531937"/>
                <a:gd name="connsiteX5" fmla="*/ 382984 w 1778000"/>
                <a:gd name="connsiteY5" fmla="*/ 0 h 1531937"/>
                <a:gd name="connsiteX6" fmla="*/ 1395016 w 1778000"/>
                <a:gd name="connsiteY6" fmla="*/ 0 h 1531937"/>
                <a:gd name="connsiteX7" fmla="*/ 1778000 w 1778000"/>
                <a:gd name="connsiteY7" fmla="*/ 765969 h 1531937"/>
                <a:gd name="connsiteX8" fmla="*/ 1395016 w 1778000"/>
                <a:gd name="connsiteY8" fmla="*/ 1531937 h 1531937"/>
                <a:gd name="connsiteX9" fmla="*/ 382984 w 1778000"/>
                <a:gd name="connsiteY9" fmla="*/ 1531937 h 1531937"/>
                <a:gd name="connsiteX10" fmla="*/ 0 w 1778000"/>
                <a:gd name="connsiteY10" fmla="*/ 765969 h 15319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1778000" h="1531937">
                  <a:moveTo>
                    <a:pt x="889000" y="146050"/>
                  </a:moveTo>
                  <a:cubicBezTo>
                    <a:pt x="732938" y="146050"/>
                    <a:pt x="606425" y="272919"/>
                    <a:pt x="606425" y="429419"/>
                  </a:cubicBezTo>
                  <a:cubicBezTo>
                    <a:pt x="606425" y="585919"/>
                    <a:pt x="732938" y="712788"/>
                    <a:pt x="889000" y="712788"/>
                  </a:cubicBezTo>
                  <a:cubicBezTo>
                    <a:pt x="1045062" y="712788"/>
                    <a:pt x="1171575" y="585919"/>
                    <a:pt x="1171575" y="429419"/>
                  </a:cubicBezTo>
                  <a:cubicBezTo>
                    <a:pt x="1171575" y="272919"/>
                    <a:pt x="1045062" y="146050"/>
                    <a:pt x="889000" y="146050"/>
                  </a:cubicBezTo>
                  <a:close/>
                  <a:moveTo>
                    <a:pt x="382984" y="0"/>
                  </a:moveTo>
                  <a:lnTo>
                    <a:pt x="1395016" y="0"/>
                  </a:lnTo>
                  <a:lnTo>
                    <a:pt x="1778000" y="765969"/>
                  </a:lnTo>
                  <a:lnTo>
                    <a:pt x="1395016" y="1531937"/>
                  </a:lnTo>
                  <a:lnTo>
                    <a:pt x="382984" y="1531937"/>
                  </a:lnTo>
                  <a:lnTo>
                    <a:pt x="0" y="765969"/>
                  </a:lnTo>
                  <a:close/>
                </a:path>
              </a:pathLst>
            </a:cu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anchor="ctr">
              <a:noAutofit/>
            </a:bodyPr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17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744855AC-9C30-46B4-826C-76BABBE5466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363788" y="4332288"/>
              <a:ext cx="285750" cy="311150"/>
            </a:xfrm>
            <a:custGeom>
              <a:avLst/>
              <a:gdLst>
                <a:gd name="T0" fmla="*/ 175 w 176"/>
                <a:gd name="T1" fmla="*/ 1 h 192"/>
                <a:gd name="T2" fmla="*/ 171 w 176"/>
                <a:gd name="T3" fmla="*/ 0 h 192"/>
                <a:gd name="T4" fmla="*/ 67 w 176"/>
                <a:gd name="T5" fmla="*/ 24 h 192"/>
                <a:gd name="T6" fmla="*/ 64 w 176"/>
                <a:gd name="T7" fmla="*/ 28 h 192"/>
                <a:gd name="T8" fmla="*/ 64 w 176"/>
                <a:gd name="T9" fmla="*/ 133 h 192"/>
                <a:gd name="T10" fmla="*/ 36 w 176"/>
                <a:gd name="T11" fmla="*/ 120 h 192"/>
                <a:gd name="T12" fmla="*/ 0 w 176"/>
                <a:gd name="T13" fmla="*/ 156 h 192"/>
                <a:gd name="T14" fmla="*/ 36 w 176"/>
                <a:gd name="T15" fmla="*/ 192 h 192"/>
                <a:gd name="T16" fmla="*/ 72 w 176"/>
                <a:gd name="T17" fmla="*/ 156 h 192"/>
                <a:gd name="T18" fmla="*/ 72 w 176"/>
                <a:gd name="T19" fmla="*/ 79 h 192"/>
                <a:gd name="T20" fmla="*/ 168 w 176"/>
                <a:gd name="T21" fmla="*/ 57 h 192"/>
                <a:gd name="T22" fmla="*/ 168 w 176"/>
                <a:gd name="T23" fmla="*/ 125 h 192"/>
                <a:gd name="T24" fmla="*/ 140 w 176"/>
                <a:gd name="T25" fmla="*/ 112 h 192"/>
                <a:gd name="T26" fmla="*/ 104 w 176"/>
                <a:gd name="T27" fmla="*/ 148 h 192"/>
                <a:gd name="T28" fmla="*/ 140 w 176"/>
                <a:gd name="T29" fmla="*/ 184 h 192"/>
                <a:gd name="T30" fmla="*/ 176 w 176"/>
                <a:gd name="T31" fmla="*/ 148 h 192"/>
                <a:gd name="T32" fmla="*/ 176 w 176"/>
                <a:gd name="T33" fmla="*/ 4 h 192"/>
                <a:gd name="T34" fmla="*/ 175 w 176"/>
                <a:gd name="T35" fmla="*/ 1 h 192"/>
                <a:gd name="T36" fmla="*/ 36 w 176"/>
                <a:gd name="T37" fmla="*/ 144 h 192"/>
                <a:gd name="T38" fmla="*/ 24 w 176"/>
                <a:gd name="T39" fmla="*/ 156 h 192"/>
                <a:gd name="T40" fmla="*/ 20 w 176"/>
                <a:gd name="T41" fmla="*/ 160 h 192"/>
                <a:gd name="T42" fmla="*/ 16 w 176"/>
                <a:gd name="T43" fmla="*/ 156 h 192"/>
                <a:gd name="T44" fmla="*/ 36 w 176"/>
                <a:gd name="T45" fmla="*/ 136 h 192"/>
                <a:gd name="T46" fmla="*/ 40 w 176"/>
                <a:gd name="T47" fmla="*/ 140 h 192"/>
                <a:gd name="T48" fmla="*/ 36 w 176"/>
                <a:gd name="T49" fmla="*/ 144 h 192"/>
                <a:gd name="T50" fmla="*/ 140 w 176"/>
                <a:gd name="T51" fmla="*/ 136 h 192"/>
                <a:gd name="T52" fmla="*/ 128 w 176"/>
                <a:gd name="T53" fmla="*/ 148 h 192"/>
                <a:gd name="T54" fmla="*/ 124 w 176"/>
                <a:gd name="T55" fmla="*/ 152 h 192"/>
                <a:gd name="T56" fmla="*/ 120 w 176"/>
                <a:gd name="T57" fmla="*/ 148 h 192"/>
                <a:gd name="T58" fmla="*/ 140 w 176"/>
                <a:gd name="T59" fmla="*/ 128 h 192"/>
                <a:gd name="T60" fmla="*/ 144 w 176"/>
                <a:gd name="T61" fmla="*/ 132 h 192"/>
                <a:gd name="T62" fmla="*/ 140 w 176"/>
                <a:gd name="T63" fmla="*/ 136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76" h="192">
                  <a:moveTo>
                    <a:pt x="175" y="1"/>
                  </a:moveTo>
                  <a:cubicBezTo>
                    <a:pt x="174" y="0"/>
                    <a:pt x="172" y="0"/>
                    <a:pt x="171" y="0"/>
                  </a:cubicBezTo>
                  <a:cubicBezTo>
                    <a:pt x="67" y="24"/>
                    <a:pt x="67" y="24"/>
                    <a:pt x="67" y="24"/>
                  </a:cubicBezTo>
                  <a:cubicBezTo>
                    <a:pt x="65" y="24"/>
                    <a:pt x="64" y="26"/>
                    <a:pt x="64" y="28"/>
                  </a:cubicBezTo>
                  <a:cubicBezTo>
                    <a:pt x="64" y="133"/>
                    <a:pt x="64" y="133"/>
                    <a:pt x="64" y="133"/>
                  </a:cubicBezTo>
                  <a:cubicBezTo>
                    <a:pt x="58" y="125"/>
                    <a:pt x="47" y="120"/>
                    <a:pt x="36" y="120"/>
                  </a:cubicBezTo>
                  <a:cubicBezTo>
                    <a:pt x="16" y="120"/>
                    <a:pt x="0" y="136"/>
                    <a:pt x="0" y="156"/>
                  </a:cubicBezTo>
                  <a:cubicBezTo>
                    <a:pt x="0" y="176"/>
                    <a:pt x="16" y="192"/>
                    <a:pt x="36" y="192"/>
                  </a:cubicBezTo>
                  <a:cubicBezTo>
                    <a:pt x="56" y="192"/>
                    <a:pt x="72" y="176"/>
                    <a:pt x="72" y="156"/>
                  </a:cubicBezTo>
                  <a:cubicBezTo>
                    <a:pt x="72" y="79"/>
                    <a:pt x="72" y="79"/>
                    <a:pt x="72" y="79"/>
                  </a:cubicBezTo>
                  <a:cubicBezTo>
                    <a:pt x="168" y="57"/>
                    <a:pt x="168" y="57"/>
                    <a:pt x="168" y="57"/>
                  </a:cubicBezTo>
                  <a:cubicBezTo>
                    <a:pt x="168" y="125"/>
                    <a:pt x="168" y="125"/>
                    <a:pt x="168" y="125"/>
                  </a:cubicBezTo>
                  <a:cubicBezTo>
                    <a:pt x="162" y="117"/>
                    <a:pt x="151" y="112"/>
                    <a:pt x="140" y="112"/>
                  </a:cubicBezTo>
                  <a:cubicBezTo>
                    <a:pt x="120" y="112"/>
                    <a:pt x="104" y="128"/>
                    <a:pt x="104" y="148"/>
                  </a:cubicBezTo>
                  <a:cubicBezTo>
                    <a:pt x="104" y="168"/>
                    <a:pt x="120" y="184"/>
                    <a:pt x="140" y="184"/>
                  </a:cubicBezTo>
                  <a:cubicBezTo>
                    <a:pt x="160" y="184"/>
                    <a:pt x="176" y="168"/>
                    <a:pt x="176" y="148"/>
                  </a:cubicBezTo>
                  <a:cubicBezTo>
                    <a:pt x="176" y="4"/>
                    <a:pt x="176" y="4"/>
                    <a:pt x="176" y="4"/>
                  </a:cubicBezTo>
                  <a:cubicBezTo>
                    <a:pt x="176" y="3"/>
                    <a:pt x="176" y="1"/>
                    <a:pt x="175" y="1"/>
                  </a:cubicBezTo>
                  <a:close/>
                  <a:moveTo>
                    <a:pt x="36" y="144"/>
                  </a:moveTo>
                  <a:cubicBezTo>
                    <a:pt x="30" y="144"/>
                    <a:pt x="24" y="149"/>
                    <a:pt x="24" y="156"/>
                  </a:cubicBezTo>
                  <a:cubicBezTo>
                    <a:pt x="24" y="158"/>
                    <a:pt x="22" y="160"/>
                    <a:pt x="20" y="160"/>
                  </a:cubicBezTo>
                  <a:cubicBezTo>
                    <a:pt x="18" y="160"/>
                    <a:pt x="16" y="158"/>
                    <a:pt x="16" y="156"/>
                  </a:cubicBezTo>
                  <a:cubicBezTo>
                    <a:pt x="16" y="145"/>
                    <a:pt x="25" y="136"/>
                    <a:pt x="36" y="136"/>
                  </a:cubicBezTo>
                  <a:cubicBezTo>
                    <a:pt x="38" y="136"/>
                    <a:pt x="40" y="138"/>
                    <a:pt x="40" y="140"/>
                  </a:cubicBezTo>
                  <a:cubicBezTo>
                    <a:pt x="40" y="142"/>
                    <a:pt x="38" y="144"/>
                    <a:pt x="36" y="144"/>
                  </a:cubicBezTo>
                  <a:close/>
                  <a:moveTo>
                    <a:pt x="140" y="136"/>
                  </a:moveTo>
                  <a:cubicBezTo>
                    <a:pt x="134" y="136"/>
                    <a:pt x="128" y="141"/>
                    <a:pt x="128" y="148"/>
                  </a:cubicBezTo>
                  <a:cubicBezTo>
                    <a:pt x="128" y="150"/>
                    <a:pt x="126" y="152"/>
                    <a:pt x="124" y="152"/>
                  </a:cubicBezTo>
                  <a:cubicBezTo>
                    <a:pt x="122" y="152"/>
                    <a:pt x="120" y="150"/>
                    <a:pt x="120" y="148"/>
                  </a:cubicBezTo>
                  <a:cubicBezTo>
                    <a:pt x="120" y="137"/>
                    <a:pt x="129" y="128"/>
                    <a:pt x="140" y="128"/>
                  </a:cubicBezTo>
                  <a:cubicBezTo>
                    <a:pt x="142" y="128"/>
                    <a:pt x="144" y="130"/>
                    <a:pt x="144" y="132"/>
                  </a:cubicBezTo>
                  <a:cubicBezTo>
                    <a:pt x="144" y="134"/>
                    <a:pt x="142" y="136"/>
                    <a:pt x="140" y="136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18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FF201B3B-9B35-4A4E-90FB-1CF0EF6B442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789363" y="3086100"/>
              <a:ext cx="34925" cy="98425"/>
            </a:xfrm>
            <a:prstGeom prst="rect">
              <a:avLst/>
            </a:pr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19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3AC42ABF-6E1F-43CE-8D75-6818403BE45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57625" y="3013075"/>
              <a:ext cx="34925" cy="171450"/>
            </a:xfrm>
            <a:prstGeom prst="rect">
              <a:avLst/>
            </a:pr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20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60514FF2-EF40-43A2-9AC3-42FCE254E33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27475" y="3046413"/>
              <a:ext cx="33338" cy="138112"/>
            </a:xfrm>
            <a:prstGeom prst="rect">
              <a:avLst/>
            </a:pr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21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9A4C14B2-B997-4ED4-B07D-F02F0A73FF6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995738" y="2967038"/>
              <a:ext cx="33337" cy="217487"/>
            </a:xfrm>
            <a:prstGeom prst="rect">
              <a:avLst/>
            </a:pr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22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06DBD3B0-5B93-4A9E-A87B-49C14F7AD445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3776663" y="3184525"/>
              <a:ext cx="265112" cy="0"/>
            </a:xfrm>
            <a:prstGeom prst="line">
              <a:avLst/>
            </a:pr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grpSp>
          <p:nvGrpSpPr>
            <p:cNvPr id="23" name="Group 20出自【趣你的PPT】(微信:qunideppt)：最优质的PPT资源库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2216CA48-365E-47BF-9B53-0F5D0757FAEC}"/>
                </a:ext>
              </a:extLst>
            </p:cNvPr>
            <p:cNvGrpSpPr/>
            <p:nvPr/>
          </p:nvGrpSpPr>
          <p:grpSpPr bwMode="auto">
            <a:xfrm>
              <a:off x="5227983" y="4322614"/>
              <a:ext cx="280785" cy="282645"/>
              <a:chOff x="749300" y="3548063"/>
              <a:chExt cx="417513" cy="419100"/>
            </a:xfrm>
            <a:solidFill>
              <a:srgbClr val="404040"/>
            </a:solidFill>
          </p:grpSpPr>
          <p:sp>
            <p:nvSpPr>
              <p:cNvPr id="46" name="出自【趣你的PPT】(微信:qunideppt)：最优质的PPT资源库">
                <a:extLst>
                  <a:ext uri="{FF2B5EF4-FFF2-40B4-BE49-F238E27FC236}">
                    <a16:creationId xmlns="" xmlns:a16="http://schemas.microsoft.com/office/drawing/2014/main" id="{6DF6289F-C4EB-43B9-889C-9BEF8CF0DCF6}"/>
                  </a:ext>
                </a:extLst>
              </p:cNvPr>
              <p:cNvSpPr/>
              <p:nvPr/>
            </p:nvSpPr>
            <p:spPr bwMode="auto">
              <a:xfrm>
                <a:off x="749300" y="3660775"/>
                <a:ext cx="306388" cy="306388"/>
              </a:xfrm>
              <a:custGeom>
                <a:avLst/>
                <a:gdLst>
                  <a:gd name="T0" fmla="*/ 249 w 322"/>
                  <a:gd name="T1" fmla="*/ 322 h 322"/>
                  <a:gd name="T2" fmla="*/ 0 w 322"/>
                  <a:gd name="T3" fmla="*/ 73 h 322"/>
                  <a:gd name="T4" fmla="*/ 73 w 322"/>
                  <a:gd name="T5" fmla="*/ 0 h 322"/>
                  <a:gd name="T6" fmla="*/ 322 w 322"/>
                  <a:gd name="T7" fmla="*/ 248 h 322"/>
                  <a:gd name="T8" fmla="*/ 249 w 322"/>
                  <a:gd name="T9" fmla="*/ 322 h 3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22" h="322">
                    <a:moveTo>
                      <a:pt x="249" y="322"/>
                    </a:moveTo>
                    <a:lnTo>
                      <a:pt x="0" y="73"/>
                    </a:lnTo>
                    <a:lnTo>
                      <a:pt x="73" y="0"/>
                    </a:lnTo>
                    <a:lnTo>
                      <a:pt x="322" y="248"/>
                    </a:lnTo>
                    <a:lnTo>
                      <a:pt x="249" y="322"/>
                    </a:lnTo>
                    <a:close/>
                  </a:path>
                </a:pathLst>
              </a:custGeom>
              <a:solidFill>
                <a:srgbClr val="0F2F5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zh-CN" altLang="en-US" sz="1200" dirty="0">
                  <a:solidFill>
                    <a:srgbClr val="FFFFFF"/>
                  </a:solidFill>
                  <a:latin typeface="黑体" panose="02010609060101010101" pitchFamily="49" charset="-122"/>
                  <a:ea typeface="黑体" panose="02010609060101010101" pitchFamily="49" charset="-122"/>
                </a:endParaRPr>
              </a:p>
            </p:txBody>
          </p:sp>
          <p:sp>
            <p:nvSpPr>
              <p:cNvPr id="47" name="出自【趣你的PPT】(微信:qunideppt)：最优质的PPT资源库">
                <a:extLst>
                  <a:ext uri="{FF2B5EF4-FFF2-40B4-BE49-F238E27FC236}">
                    <a16:creationId xmlns="" xmlns:a16="http://schemas.microsoft.com/office/drawing/2014/main" id="{32B732A6-B2CA-49BA-B005-05805E98EE81}"/>
                  </a:ext>
                </a:extLst>
              </p:cNvPr>
              <p:cNvSpPr/>
              <p:nvPr/>
            </p:nvSpPr>
            <p:spPr bwMode="auto">
              <a:xfrm>
                <a:off x="974725" y="3705225"/>
                <a:ext cx="152400" cy="261938"/>
              </a:xfrm>
              <a:custGeom>
                <a:avLst/>
                <a:gdLst>
                  <a:gd name="T0" fmla="*/ 38 w 161"/>
                  <a:gd name="T1" fmla="*/ 0 h 275"/>
                  <a:gd name="T2" fmla="*/ 0 w 161"/>
                  <a:gd name="T3" fmla="*/ 38 h 275"/>
                  <a:gd name="T4" fmla="*/ 161 w 161"/>
                  <a:gd name="T5" fmla="*/ 199 h 275"/>
                  <a:gd name="T6" fmla="*/ 85 w 161"/>
                  <a:gd name="T7" fmla="*/ 275 h 275"/>
                  <a:gd name="T8" fmla="*/ 71 w 161"/>
                  <a:gd name="T9" fmla="*/ 260 h 2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61" h="275">
                    <a:moveTo>
                      <a:pt x="38" y="0"/>
                    </a:moveTo>
                    <a:lnTo>
                      <a:pt x="0" y="38"/>
                    </a:lnTo>
                    <a:lnTo>
                      <a:pt x="161" y="199"/>
                    </a:lnTo>
                    <a:lnTo>
                      <a:pt x="85" y="275"/>
                    </a:lnTo>
                    <a:lnTo>
                      <a:pt x="71" y="260"/>
                    </a:lnTo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zh-CN" altLang="en-US" sz="1200" dirty="0">
                  <a:solidFill>
                    <a:srgbClr val="FFFFFF"/>
                  </a:solidFill>
                  <a:latin typeface="黑体" panose="02010609060101010101" pitchFamily="49" charset="-122"/>
                  <a:ea typeface="黑体" panose="02010609060101010101" pitchFamily="49" charset="-122"/>
                </a:endParaRPr>
              </a:p>
            </p:txBody>
          </p:sp>
          <p:sp>
            <p:nvSpPr>
              <p:cNvPr id="48" name="出自【趣你的PPT】(微信:qunideppt)：最优质的PPT资源库">
                <a:extLst>
                  <a:ext uri="{FF2B5EF4-FFF2-40B4-BE49-F238E27FC236}">
                    <a16:creationId xmlns="" xmlns:a16="http://schemas.microsoft.com/office/drawing/2014/main" id="{A6861805-7DEB-4788-9691-7AED9AF3396C}"/>
                  </a:ext>
                </a:extLst>
              </p:cNvPr>
              <p:cNvSpPr/>
              <p:nvPr/>
            </p:nvSpPr>
            <p:spPr bwMode="auto">
              <a:xfrm>
                <a:off x="982663" y="3548063"/>
                <a:ext cx="184150" cy="184150"/>
              </a:xfrm>
              <a:custGeom>
                <a:avLst/>
                <a:gdLst>
                  <a:gd name="T0" fmla="*/ 24 w 82"/>
                  <a:gd name="T1" fmla="*/ 82 h 82"/>
                  <a:gd name="T2" fmla="*/ 75 w 82"/>
                  <a:gd name="T3" fmla="*/ 29 h 82"/>
                  <a:gd name="T4" fmla="*/ 75 w 82"/>
                  <a:gd name="T5" fmla="*/ 29 h 82"/>
                  <a:gd name="T6" fmla="*/ 75 w 82"/>
                  <a:gd name="T7" fmla="*/ 7 h 82"/>
                  <a:gd name="T8" fmla="*/ 53 w 82"/>
                  <a:gd name="T9" fmla="*/ 7 h 82"/>
                  <a:gd name="T10" fmla="*/ 0 w 82"/>
                  <a:gd name="T11" fmla="*/ 58 h 82"/>
                  <a:gd name="T12" fmla="*/ 24 w 82"/>
                  <a:gd name="T13" fmla="*/ 82 h 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82" h="82">
                    <a:moveTo>
                      <a:pt x="24" y="82"/>
                    </a:moveTo>
                    <a:cubicBezTo>
                      <a:pt x="75" y="29"/>
                      <a:pt x="75" y="29"/>
                      <a:pt x="75" y="29"/>
                    </a:cubicBezTo>
                    <a:cubicBezTo>
                      <a:pt x="75" y="29"/>
                      <a:pt x="75" y="29"/>
                      <a:pt x="75" y="29"/>
                    </a:cubicBezTo>
                    <a:cubicBezTo>
                      <a:pt x="82" y="23"/>
                      <a:pt x="82" y="13"/>
                      <a:pt x="75" y="7"/>
                    </a:cubicBezTo>
                    <a:cubicBezTo>
                      <a:pt x="69" y="0"/>
                      <a:pt x="59" y="0"/>
                      <a:pt x="53" y="7"/>
                    </a:cubicBezTo>
                    <a:cubicBezTo>
                      <a:pt x="0" y="58"/>
                      <a:pt x="0" y="58"/>
                      <a:pt x="0" y="58"/>
                    </a:cubicBezTo>
                    <a:lnTo>
                      <a:pt x="24" y="82"/>
                    </a:lnTo>
                    <a:close/>
                  </a:path>
                </a:pathLst>
              </a:custGeom>
              <a:solidFill>
                <a:srgbClr val="0F2F5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zh-CN" altLang="en-US" sz="1200" dirty="0">
                  <a:solidFill>
                    <a:srgbClr val="FFFFFF"/>
                  </a:solidFill>
                  <a:latin typeface="黑体" panose="02010609060101010101" pitchFamily="49" charset="-122"/>
                  <a:ea typeface="黑体" panose="02010609060101010101" pitchFamily="49" charset="-122"/>
                </a:endParaRPr>
              </a:p>
            </p:txBody>
          </p:sp>
          <p:sp>
            <p:nvSpPr>
              <p:cNvPr id="49" name="出自【趣你的PPT】(微信:qunideppt)：最优质的PPT资源库">
                <a:extLst>
                  <a:ext uri="{FF2B5EF4-FFF2-40B4-BE49-F238E27FC236}">
                    <a16:creationId xmlns="" xmlns:a16="http://schemas.microsoft.com/office/drawing/2014/main" id="{7328B75A-D7FE-4BBF-90B2-CBDE2B8942E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1035050" y="3587750"/>
                <a:ext cx="92075" cy="90488"/>
              </a:xfrm>
              <a:prstGeom prst="lin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zh-CN" altLang="en-US" sz="1200" dirty="0">
                  <a:solidFill>
                    <a:srgbClr val="FFFFFF"/>
                  </a:solidFill>
                  <a:latin typeface="黑体" panose="02010609060101010101" pitchFamily="49" charset="-122"/>
                  <a:ea typeface="黑体" panose="02010609060101010101" pitchFamily="49" charset="-122"/>
                </a:endParaRPr>
              </a:p>
            </p:txBody>
          </p:sp>
          <p:sp>
            <p:nvSpPr>
              <p:cNvPr id="50" name="出自【趣你的PPT】(微信:qunideppt)：最优质的PPT资源库">
                <a:extLst>
                  <a:ext uri="{FF2B5EF4-FFF2-40B4-BE49-F238E27FC236}">
                    <a16:creationId xmlns="" xmlns:a16="http://schemas.microsoft.com/office/drawing/2014/main" id="{80556600-BBB1-470E-8ADF-296B7751F898}"/>
                  </a:ext>
                </a:extLst>
              </p:cNvPr>
              <p:cNvSpPr/>
              <p:nvPr/>
            </p:nvSpPr>
            <p:spPr bwMode="auto">
              <a:xfrm>
                <a:off x="1014413" y="3925888"/>
                <a:ext cx="33337" cy="33337"/>
              </a:xfrm>
              <a:custGeom>
                <a:avLst/>
                <a:gdLst>
                  <a:gd name="T0" fmla="*/ 12 w 15"/>
                  <a:gd name="T1" fmla="*/ 0 h 15"/>
                  <a:gd name="T2" fmla="*/ 12 w 15"/>
                  <a:gd name="T3" fmla="*/ 12 h 15"/>
                  <a:gd name="T4" fmla="*/ 0 w 15"/>
                  <a:gd name="T5" fmla="*/ 12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5" h="15">
                    <a:moveTo>
                      <a:pt x="12" y="0"/>
                    </a:moveTo>
                    <a:cubicBezTo>
                      <a:pt x="15" y="3"/>
                      <a:pt x="15" y="8"/>
                      <a:pt x="12" y="12"/>
                    </a:cubicBezTo>
                    <a:cubicBezTo>
                      <a:pt x="9" y="15"/>
                      <a:pt x="4" y="15"/>
                      <a:pt x="0" y="12"/>
                    </a:cubicBezTo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zh-CN" altLang="en-US" sz="1200" dirty="0">
                  <a:solidFill>
                    <a:srgbClr val="FFFFFF"/>
                  </a:solidFill>
                  <a:latin typeface="黑体" panose="02010609060101010101" pitchFamily="49" charset="-122"/>
                  <a:ea typeface="黑体" panose="02010609060101010101" pitchFamily="49" charset="-122"/>
                </a:endParaRPr>
              </a:p>
            </p:txBody>
          </p:sp>
        </p:grpSp>
        <p:sp>
          <p:nvSpPr>
            <p:cNvPr id="24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EEE3BDDE-DE49-4C2E-B330-98183CD795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00838" y="2857500"/>
              <a:ext cx="282575" cy="312738"/>
            </a:xfrm>
            <a:custGeom>
              <a:avLst/>
              <a:gdLst>
                <a:gd name="T0" fmla="*/ 160 w 176"/>
                <a:gd name="T1" fmla="*/ 130 h 194"/>
                <a:gd name="T2" fmla="*/ 176 w 176"/>
                <a:gd name="T3" fmla="*/ 114 h 194"/>
                <a:gd name="T4" fmla="*/ 160 w 176"/>
                <a:gd name="T5" fmla="*/ 98 h 194"/>
                <a:gd name="T6" fmla="*/ 152 w 176"/>
                <a:gd name="T7" fmla="*/ 100 h 194"/>
                <a:gd name="T8" fmla="*/ 90 w 176"/>
                <a:gd name="T9" fmla="*/ 34 h 194"/>
                <a:gd name="T10" fmla="*/ 91 w 176"/>
                <a:gd name="T11" fmla="*/ 32 h 194"/>
                <a:gd name="T12" fmla="*/ 91 w 176"/>
                <a:gd name="T13" fmla="*/ 7 h 194"/>
                <a:gd name="T14" fmla="*/ 66 w 176"/>
                <a:gd name="T15" fmla="*/ 7 h 194"/>
                <a:gd name="T16" fmla="*/ 51 w 176"/>
                <a:gd name="T17" fmla="*/ 21 h 194"/>
                <a:gd name="T18" fmla="*/ 34 w 176"/>
                <a:gd name="T19" fmla="*/ 18 h 194"/>
                <a:gd name="T20" fmla="*/ 1 w 176"/>
                <a:gd name="T21" fmla="*/ 31 h 194"/>
                <a:gd name="T22" fmla="*/ 1 w 176"/>
                <a:gd name="T23" fmla="*/ 37 h 194"/>
                <a:gd name="T24" fmla="*/ 61 w 176"/>
                <a:gd name="T25" fmla="*/ 97 h 194"/>
                <a:gd name="T26" fmla="*/ 64 w 176"/>
                <a:gd name="T27" fmla="*/ 98 h 194"/>
                <a:gd name="T28" fmla="*/ 67 w 176"/>
                <a:gd name="T29" fmla="*/ 97 h 194"/>
                <a:gd name="T30" fmla="*/ 77 w 176"/>
                <a:gd name="T31" fmla="*/ 47 h 194"/>
                <a:gd name="T32" fmla="*/ 84 w 176"/>
                <a:gd name="T33" fmla="*/ 39 h 194"/>
                <a:gd name="T34" fmla="*/ 146 w 176"/>
                <a:gd name="T35" fmla="*/ 106 h 194"/>
                <a:gd name="T36" fmla="*/ 144 w 176"/>
                <a:gd name="T37" fmla="*/ 114 h 194"/>
                <a:gd name="T38" fmla="*/ 146 w 176"/>
                <a:gd name="T39" fmla="*/ 122 h 194"/>
                <a:gd name="T40" fmla="*/ 126 w 176"/>
                <a:gd name="T41" fmla="*/ 142 h 194"/>
                <a:gd name="T42" fmla="*/ 112 w 176"/>
                <a:gd name="T43" fmla="*/ 138 h 194"/>
                <a:gd name="T44" fmla="*/ 88 w 176"/>
                <a:gd name="T45" fmla="*/ 162 h 194"/>
                <a:gd name="T46" fmla="*/ 52 w 176"/>
                <a:gd name="T47" fmla="*/ 162 h 194"/>
                <a:gd name="T48" fmla="*/ 32 w 176"/>
                <a:gd name="T49" fmla="*/ 182 h 194"/>
                <a:gd name="T50" fmla="*/ 32 w 176"/>
                <a:gd name="T51" fmla="*/ 190 h 194"/>
                <a:gd name="T52" fmla="*/ 36 w 176"/>
                <a:gd name="T53" fmla="*/ 194 h 194"/>
                <a:gd name="T54" fmla="*/ 156 w 176"/>
                <a:gd name="T55" fmla="*/ 194 h 194"/>
                <a:gd name="T56" fmla="*/ 160 w 176"/>
                <a:gd name="T57" fmla="*/ 190 h 194"/>
                <a:gd name="T58" fmla="*/ 160 w 176"/>
                <a:gd name="T59" fmla="*/ 182 h 194"/>
                <a:gd name="T60" fmla="*/ 140 w 176"/>
                <a:gd name="T61" fmla="*/ 162 h 194"/>
                <a:gd name="T62" fmla="*/ 136 w 176"/>
                <a:gd name="T63" fmla="*/ 162 h 194"/>
                <a:gd name="T64" fmla="*/ 132 w 176"/>
                <a:gd name="T65" fmla="*/ 148 h 194"/>
                <a:gd name="T66" fmla="*/ 152 w 176"/>
                <a:gd name="T67" fmla="*/ 128 h 194"/>
                <a:gd name="T68" fmla="*/ 160 w 176"/>
                <a:gd name="T69" fmla="*/ 130 h 194"/>
                <a:gd name="T70" fmla="*/ 55 w 176"/>
                <a:gd name="T71" fmla="*/ 48 h 194"/>
                <a:gd name="T72" fmla="*/ 52 w 176"/>
                <a:gd name="T73" fmla="*/ 50 h 194"/>
                <a:gd name="T74" fmla="*/ 50 w 176"/>
                <a:gd name="T75" fmla="*/ 48 h 194"/>
                <a:gd name="T76" fmla="*/ 31 w 176"/>
                <a:gd name="T77" fmla="*/ 42 h 194"/>
                <a:gd name="T78" fmla="*/ 27 w 176"/>
                <a:gd name="T79" fmla="*/ 39 h 194"/>
                <a:gd name="T80" fmla="*/ 30 w 176"/>
                <a:gd name="T81" fmla="*/ 34 h 194"/>
                <a:gd name="T82" fmla="*/ 34 w 176"/>
                <a:gd name="T83" fmla="*/ 34 h 194"/>
                <a:gd name="T84" fmla="*/ 55 w 176"/>
                <a:gd name="T85" fmla="*/ 43 h 194"/>
                <a:gd name="T86" fmla="*/ 55 w 176"/>
                <a:gd name="T87" fmla="*/ 48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76" h="194">
                  <a:moveTo>
                    <a:pt x="160" y="130"/>
                  </a:moveTo>
                  <a:cubicBezTo>
                    <a:pt x="169" y="130"/>
                    <a:pt x="176" y="123"/>
                    <a:pt x="176" y="114"/>
                  </a:cubicBezTo>
                  <a:cubicBezTo>
                    <a:pt x="176" y="105"/>
                    <a:pt x="169" y="98"/>
                    <a:pt x="160" y="98"/>
                  </a:cubicBezTo>
                  <a:cubicBezTo>
                    <a:pt x="157" y="98"/>
                    <a:pt x="155" y="99"/>
                    <a:pt x="152" y="100"/>
                  </a:cubicBezTo>
                  <a:cubicBezTo>
                    <a:pt x="90" y="34"/>
                    <a:pt x="90" y="34"/>
                    <a:pt x="90" y="34"/>
                  </a:cubicBezTo>
                  <a:cubicBezTo>
                    <a:pt x="91" y="32"/>
                    <a:pt x="91" y="32"/>
                    <a:pt x="91" y="32"/>
                  </a:cubicBezTo>
                  <a:cubicBezTo>
                    <a:pt x="98" y="25"/>
                    <a:pt x="98" y="14"/>
                    <a:pt x="91" y="7"/>
                  </a:cubicBezTo>
                  <a:cubicBezTo>
                    <a:pt x="84" y="0"/>
                    <a:pt x="73" y="0"/>
                    <a:pt x="66" y="7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46" y="19"/>
                    <a:pt x="40" y="18"/>
                    <a:pt x="34" y="18"/>
                  </a:cubicBezTo>
                  <a:cubicBezTo>
                    <a:pt x="22" y="18"/>
                    <a:pt x="10" y="23"/>
                    <a:pt x="1" y="31"/>
                  </a:cubicBezTo>
                  <a:cubicBezTo>
                    <a:pt x="0" y="33"/>
                    <a:pt x="0" y="35"/>
                    <a:pt x="1" y="37"/>
                  </a:cubicBezTo>
                  <a:cubicBezTo>
                    <a:pt x="61" y="97"/>
                    <a:pt x="61" y="97"/>
                    <a:pt x="61" y="97"/>
                  </a:cubicBezTo>
                  <a:cubicBezTo>
                    <a:pt x="62" y="97"/>
                    <a:pt x="63" y="98"/>
                    <a:pt x="64" y="98"/>
                  </a:cubicBezTo>
                  <a:cubicBezTo>
                    <a:pt x="65" y="98"/>
                    <a:pt x="66" y="97"/>
                    <a:pt x="67" y="97"/>
                  </a:cubicBezTo>
                  <a:cubicBezTo>
                    <a:pt x="80" y="83"/>
                    <a:pt x="84" y="63"/>
                    <a:pt x="77" y="47"/>
                  </a:cubicBezTo>
                  <a:cubicBezTo>
                    <a:pt x="84" y="39"/>
                    <a:pt x="84" y="39"/>
                    <a:pt x="84" y="39"/>
                  </a:cubicBezTo>
                  <a:cubicBezTo>
                    <a:pt x="146" y="106"/>
                    <a:pt x="146" y="106"/>
                    <a:pt x="146" y="106"/>
                  </a:cubicBezTo>
                  <a:cubicBezTo>
                    <a:pt x="145" y="108"/>
                    <a:pt x="144" y="111"/>
                    <a:pt x="144" y="114"/>
                  </a:cubicBezTo>
                  <a:cubicBezTo>
                    <a:pt x="144" y="117"/>
                    <a:pt x="145" y="120"/>
                    <a:pt x="146" y="122"/>
                  </a:cubicBezTo>
                  <a:cubicBezTo>
                    <a:pt x="126" y="142"/>
                    <a:pt x="126" y="142"/>
                    <a:pt x="126" y="142"/>
                  </a:cubicBezTo>
                  <a:cubicBezTo>
                    <a:pt x="122" y="140"/>
                    <a:pt x="117" y="138"/>
                    <a:pt x="112" y="138"/>
                  </a:cubicBezTo>
                  <a:cubicBezTo>
                    <a:pt x="99" y="138"/>
                    <a:pt x="88" y="149"/>
                    <a:pt x="88" y="162"/>
                  </a:cubicBezTo>
                  <a:cubicBezTo>
                    <a:pt x="52" y="162"/>
                    <a:pt x="52" y="162"/>
                    <a:pt x="52" y="162"/>
                  </a:cubicBezTo>
                  <a:cubicBezTo>
                    <a:pt x="41" y="162"/>
                    <a:pt x="32" y="171"/>
                    <a:pt x="32" y="182"/>
                  </a:cubicBezTo>
                  <a:cubicBezTo>
                    <a:pt x="32" y="190"/>
                    <a:pt x="32" y="190"/>
                    <a:pt x="32" y="190"/>
                  </a:cubicBezTo>
                  <a:cubicBezTo>
                    <a:pt x="32" y="192"/>
                    <a:pt x="34" y="194"/>
                    <a:pt x="36" y="194"/>
                  </a:cubicBezTo>
                  <a:cubicBezTo>
                    <a:pt x="156" y="194"/>
                    <a:pt x="156" y="194"/>
                    <a:pt x="156" y="194"/>
                  </a:cubicBezTo>
                  <a:cubicBezTo>
                    <a:pt x="158" y="194"/>
                    <a:pt x="160" y="192"/>
                    <a:pt x="160" y="190"/>
                  </a:cubicBezTo>
                  <a:cubicBezTo>
                    <a:pt x="160" y="182"/>
                    <a:pt x="160" y="182"/>
                    <a:pt x="160" y="182"/>
                  </a:cubicBezTo>
                  <a:cubicBezTo>
                    <a:pt x="160" y="171"/>
                    <a:pt x="151" y="162"/>
                    <a:pt x="140" y="162"/>
                  </a:cubicBezTo>
                  <a:cubicBezTo>
                    <a:pt x="136" y="162"/>
                    <a:pt x="136" y="162"/>
                    <a:pt x="136" y="162"/>
                  </a:cubicBezTo>
                  <a:cubicBezTo>
                    <a:pt x="136" y="157"/>
                    <a:pt x="134" y="152"/>
                    <a:pt x="132" y="148"/>
                  </a:cubicBezTo>
                  <a:cubicBezTo>
                    <a:pt x="152" y="128"/>
                    <a:pt x="152" y="128"/>
                    <a:pt x="152" y="128"/>
                  </a:cubicBezTo>
                  <a:cubicBezTo>
                    <a:pt x="154" y="129"/>
                    <a:pt x="157" y="130"/>
                    <a:pt x="160" y="130"/>
                  </a:cubicBezTo>
                  <a:close/>
                  <a:moveTo>
                    <a:pt x="55" y="48"/>
                  </a:moveTo>
                  <a:cubicBezTo>
                    <a:pt x="55" y="49"/>
                    <a:pt x="53" y="50"/>
                    <a:pt x="52" y="50"/>
                  </a:cubicBezTo>
                  <a:cubicBezTo>
                    <a:pt x="51" y="50"/>
                    <a:pt x="50" y="49"/>
                    <a:pt x="50" y="48"/>
                  </a:cubicBezTo>
                  <a:cubicBezTo>
                    <a:pt x="45" y="43"/>
                    <a:pt x="38" y="41"/>
                    <a:pt x="31" y="42"/>
                  </a:cubicBezTo>
                  <a:cubicBezTo>
                    <a:pt x="29" y="42"/>
                    <a:pt x="27" y="41"/>
                    <a:pt x="27" y="39"/>
                  </a:cubicBezTo>
                  <a:cubicBezTo>
                    <a:pt x="26" y="36"/>
                    <a:pt x="28" y="34"/>
                    <a:pt x="30" y="34"/>
                  </a:cubicBezTo>
                  <a:cubicBezTo>
                    <a:pt x="31" y="34"/>
                    <a:pt x="33" y="34"/>
                    <a:pt x="34" y="34"/>
                  </a:cubicBezTo>
                  <a:cubicBezTo>
                    <a:pt x="42" y="34"/>
                    <a:pt x="50" y="37"/>
                    <a:pt x="55" y="43"/>
                  </a:cubicBezTo>
                  <a:cubicBezTo>
                    <a:pt x="57" y="44"/>
                    <a:pt x="57" y="47"/>
                    <a:pt x="55" y="48"/>
                  </a:cubicBezTo>
                  <a:close/>
                </a:path>
              </a:pathLst>
            </a:cu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25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E810EF69-52DD-41B6-8B70-FB283FBF784A}"/>
                </a:ext>
              </a:extLst>
            </p:cNvPr>
            <p:cNvSpPr/>
            <p:nvPr/>
          </p:nvSpPr>
          <p:spPr bwMode="auto">
            <a:xfrm>
              <a:off x="6710363" y="2947988"/>
              <a:ext cx="57150" cy="53975"/>
            </a:xfrm>
            <a:custGeom>
              <a:avLst/>
              <a:gdLst>
                <a:gd name="T0" fmla="*/ 4 w 35"/>
                <a:gd name="T1" fmla="*/ 0 h 33"/>
                <a:gd name="T2" fmla="*/ 9 w 35"/>
                <a:gd name="T3" fmla="*/ 26 h 33"/>
                <a:gd name="T4" fmla="*/ 25 w 35"/>
                <a:gd name="T5" fmla="*/ 33 h 33"/>
                <a:gd name="T6" fmla="*/ 35 w 35"/>
                <a:gd name="T7" fmla="*/ 31 h 33"/>
                <a:gd name="T8" fmla="*/ 4 w 35"/>
                <a:gd name="T9" fmla="*/ 0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" h="33">
                  <a:moveTo>
                    <a:pt x="4" y="0"/>
                  </a:moveTo>
                  <a:cubicBezTo>
                    <a:pt x="0" y="9"/>
                    <a:pt x="2" y="19"/>
                    <a:pt x="9" y="26"/>
                  </a:cubicBezTo>
                  <a:cubicBezTo>
                    <a:pt x="13" y="31"/>
                    <a:pt x="19" y="33"/>
                    <a:pt x="25" y="33"/>
                  </a:cubicBezTo>
                  <a:cubicBezTo>
                    <a:pt x="28" y="33"/>
                    <a:pt x="32" y="32"/>
                    <a:pt x="35" y="31"/>
                  </a:cubicBezTo>
                  <a:lnTo>
                    <a:pt x="4" y="0"/>
                  </a:lnTo>
                  <a:close/>
                </a:path>
              </a:pathLst>
            </a:cu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26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F309864C-7228-4042-B44D-FC9484AA7C5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18475" y="4265613"/>
              <a:ext cx="236538" cy="404812"/>
            </a:xfrm>
            <a:custGeom>
              <a:avLst/>
              <a:gdLst>
                <a:gd name="T0" fmla="*/ 100 w 112"/>
                <a:gd name="T1" fmla="*/ 0 h 192"/>
                <a:gd name="T2" fmla="*/ 12 w 112"/>
                <a:gd name="T3" fmla="*/ 0 h 192"/>
                <a:gd name="T4" fmla="*/ 0 w 112"/>
                <a:gd name="T5" fmla="*/ 12 h 192"/>
                <a:gd name="T6" fmla="*/ 0 w 112"/>
                <a:gd name="T7" fmla="*/ 180 h 192"/>
                <a:gd name="T8" fmla="*/ 12 w 112"/>
                <a:gd name="T9" fmla="*/ 192 h 192"/>
                <a:gd name="T10" fmla="*/ 100 w 112"/>
                <a:gd name="T11" fmla="*/ 192 h 192"/>
                <a:gd name="T12" fmla="*/ 112 w 112"/>
                <a:gd name="T13" fmla="*/ 180 h 192"/>
                <a:gd name="T14" fmla="*/ 112 w 112"/>
                <a:gd name="T15" fmla="*/ 12 h 192"/>
                <a:gd name="T16" fmla="*/ 100 w 112"/>
                <a:gd name="T17" fmla="*/ 0 h 192"/>
                <a:gd name="T18" fmla="*/ 52 w 112"/>
                <a:gd name="T19" fmla="*/ 16 h 192"/>
                <a:gd name="T20" fmla="*/ 60 w 112"/>
                <a:gd name="T21" fmla="*/ 16 h 192"/>
                <a:gd name="T22" fmla="*/ 64 w 112"/>
                <a:gd name="T23" fmla="*/ 20 h 192"/>
                <a:gd name="T24" fmla="*/ 60 w 112"/>
                <a:gd name="T25" fmla="*/ 24 h 192"/>
                <a:gd name="T26" fmla="*/ 52 w 112"/>
                <a:gd name="T27" fmla="*/ 24 h 192"/>
                <a:gd name="T28" fmla="*/ 48 w 112"/>
                <a:gd name="T29" fmla="*/ 20 h 192"/>
                <a:gd name="T30" fmla="*/ 52 w 112"/>
                <a:gd name="T31" fmla="*/ 16 h 192"/>
                <a:gd name="T32" fmla="*/ 33 w 112"/>
                <a:gd name="T33" fmla="*/ 17 h 192"/>
                <a:gd name="T34" fmla="*/ 39 w 112"/>
                <a:gd name="T35" fmla="*/ 17 h 192"/>
                <a:gd name="T36" fmla="*/ 40 w 112"/>
                <a:gd name="T37" fmla="*/ 20 h 192"/>
                <a:gd name="T38" fmla="*/ 39 w 112"/>
                <a:gd name="T39" fmla="*/ 23 h 192"/>
                <a:gd name="T40" fmla="*/ 36 w 112"/>
                <a:gd name="T41" fmla="*/ 24 h 192"/>
                <a:gd name="T42" fmla="*/ 33 w 112"/>
                <a:gd name="T43" fmla="*/ 23 h 192"/>
                <a:gd name="T44" fmla="*/ 32 w 112"/>
                <a:gd name="T45" fmla="*/ 20 h 192"/>
                <a:gd name="T46" fmla="*/ 33 w 112"/>
                <a:gd name="T47" fmla="*/ 17 h 192"/>
                <a:gd name="T48" fmla="*/ 56 w 112"/>
                <a:gd name="T49" fmla="*/ 176 h 192"/>
                <a:gd name="T50" fmla="*/ 44 w 112"/>
                <a:gd name="T51" fmla="*/ 164 h 192"/>
                <a:gd name="T52" fmla="*/ 56 w 112"/>
                <a:gd name="T53" fmla="*/ 152 h 192"/>
                <a:gd name="T54" fmla="*/ 68 w 112"/>
                <a:gd name="T55" fmla="*/ 164 h 192"/>
                <a:gd name="T56" fmla="*/ 56 w 112"/>
                <a:gd name="T57" fmla="*/ 176 h 192"/>
                <a:gd name="T58" fmla="*/ 96 w 112"/>
                <a:gd name="T59" fmla="*/ 140 h 192"/>
                <a:gd name="T60" fmla="*/ 92 w 112"/>
                <a:gd name="T61" fmla="*/ 144 h 192"/>
                <a:gd name="T62" fmla="*/ 20 w 112"/>
                <a:gd name="T63" fmla="*/ 144 h 192"/>
                <a:gd name="T64" fmla="*/ 16 w 112"/>
                <a:gd name="T65" fmla="*/ 140 h 192"/>
                <a:gd name="T66" fmla="*/ 16 w 112"/>
                <a:gd name="T67" fmla="*/ 36 h 192"/>
                <a:gd name="T68" fmla="*/ 20 w 112"/>
                <a:gd name="T69" fmla="*/ 32 h 192"/>
                <a:gd name="T70" fmla="*/ 92 w 112"/>
                <a:gd name="T71" fmla="*/ 32 h 192"/>
                <a:gd name="T72" fmla="*/ 96 w 112"/>
                <a:gd name="T73" fmla="*/ 36 h 192"/>
                <a:gd name="T74" fmla="*/ 96 w 112"/>
                <a:gd name="T75" fmla="*/ 140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12" h="192">
                  <a:moveTo>
                    <a:pt x="10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6" y="0"/>
                    <a:pt x="0" y="5"/>
                    <a:pt x="0" y="12"/>
                  </a:cubicBezTo>
                  <a:cubicBezTo>
                    <a:pt x="0" y="180"/>
                    <a:pt x="0" y="180"/>
                    <a:pt x="0" y="180"/>
                  </a:cubicBezTo>
                  <a:cubicBezTo>
                    <a:pt x="0" y="186"/>
                    <a:pt x="6" y="192"/>
                    <a:pt x="12" y="192"/>
                  </a:cubicBezTo>
                  <a:cubicBezTo>
                    <a:pt x="100" y="192"/>
                    <a:pt x="100" y="192"/>
                    <a:pt x="100" y="192"/>
                  </a:cubicBezTo>
                  <a:cubicBezTo>
                    <a:pt x="107" y="192"/>
                    <a:pt x="112" y="186"/>
                    <a:pt x="112" y="180"/>
                  </a:cubicBezTo>
                  <a:cubicBezTo>
                    <a:pt x="112" y="12"/>
                    <a:pt x="112" y="12"/>
                    <a:pt x="112" y="12"/>
                  </a:cubicBezTo>
                  <a:cubicBezTo>
                    <a:pt x="112" y="5"/>
                    <a:pt x="107" y="0"/>
                    <a:pt x="100" y="0"/>
                  </a:cubicBezTo>
                  <a:close/>
                  <a:moveTo>
                    <a:pt x="52" y="16"/>
                  </a:moveTo>
                  <a:cubicBezTo>
                    <a:pt x="60" y="16"/>
                    <a:pt x="60" y="16"/>
                    <a:pt x="60" y="16"/>
                  </a:cubicBezTo>
                  <a:cubicBezTo>
                    <a:pt x="62" y="16"/>
                    <a:pt x="64" y="18"/>
                    <a:pt x="64" y="20"/>
                  </a:cubicBezTo>
                  <a:cubicBezTo>
                    <a:pt x="64" y="22"/>
                    <a:pt x="62" y="24"/>
                    <a:pt x="60" y="24"/>
                  </a:cubicBezTo>
                  <a:cubicBezTo>
                    <a:pt x="52" y="24"/>
                    <a:pt x="52" y="24"/>
                    <a:pt x="52" y="24"/>
                  </a:cubicBezTo>
                  <a:cubicBezTo>
                    <a:pt x="50" y="24"/>
                    <a:pt x="48" y="22"/>
                    <a:pt x="48" y="20"/>
                  </a:cubicBezTo>
                  <a:cubicBezTo>
                    <a:pt x="48" y="18"/>
                    <a:pt x="50" y="16"/>
                    <a:pt x="52" y="16"/>
                  </a:cubicBezTo>
                  <a:close/>
                  <a:moveTo>
                    <a:pt x="33" y="17"/>
                  </a:moveTo>
                  <a:cubicBezTo>
                    <a:pt x="35" y="16"/>
                    <a:pt x="38" y="16"/>
                    <a:pt x="39" y="17"/>
                  </a:cubicBezTo>
                  <a:cubicBezTo>
                    <a:pt x="40" y="18"/>
                    <a:pt x="40" y="19"/>
                    <a:pt x="40" y="20"/>
                  </a:cubicBezTo>
                  <a:cubicBezTo>
                    <a:pt x="40" y="21"/>
                    <a:pt x="40" y="22"/>
                    <a:pt x="39" y="23"/>
                  </a:cubicBezTo>
                  <a:cubicBezTo>
                    <a:pt x="38" y="23"/>
                    <a:pt x="37" y="24"/>
                    <a:pt x="36" y="24"/>
                  </a:cubicBezTo>
                  <a:cubicBezTo>
                    <a:pt x="35" y="24"/>
                    <a:pt x="34" y="23"/>
                    <a:pt x="33" y="23"/>
                  </a:cubicBezTo>
                  <a:cubicBezTo>
                    <a:pt x="33" y="22"/>
                    <a:pt x="32" y="21"/>
                    <a:pt x="32" y="20"/>
                  </a:cubicBezTo>
                  <a:cubicBezTo>
                    <a:pt x="32" y="19"/>
                    <a:pt x="33" y="18"/>
                    <a:pt x="33" y="17"/>
                  </a:cubicBezTo>
                  <a:close/>
                  <a:moveTo>
                    <a:pt x="56" y="176"/>
                  </a:moveTo>
                  <a:cubicBezTo>
                    <a:pt x="50" y="176"/>
                    <a:pt x="44" y="170"/>
                    <a:pt x="44" y="164"/>
                  </a:cubicBezTo>
                  <a:cubicBezTo>
                    <a:pt x="44" y="157"/>
                    <a:pt x="50" y="152"/>
                    <a:pt x="56" y="152"/>
                  </a:cubicBezTo>
                  <a:cubicBezTo>
                    <a:pt x="63" y="152"/>
                    <a:pt x="68" y="157"/>
                    <a:pt x="68" y="164"/>
                  </a:cubicBezTo>
                  <a:cubicBezTo>
                    <a:pt x="68" y="170"/>
                    <a:pt x="63" y="176"/>
                    <a:pt x="56" y="176"/>
                  </a:cubicBezTo>
                  <a:close/>
                  <a:moveTo>
                    <a:pt x="96" y="140"/>
                  </a:moveTo>
                  <a:cubicBezTo>
                    <a:pt x="96" y="142"/>
                    <a:pt x="94" y="144"/>
                    <a:pt x="92" y="144"/>
                  </a:cubicBezTo>
                  <a:cubicBezTo>
                    <a:pt x="20" y="144"/>
                    <a:pt x="20" y="144"/>
                    <a:pt x="20" y="144"/>
                  </a:cubicBezTo>
                  <a:cubicBezTo>
                    <a:pt x="18" y="144"/>
                    <a:pt x="16" y="142"/>
                    <a:pt x="16" y="140"/>
                  </a:cubicBezTo>
                  <a:cubicBezTo>
                    <a:pt x="16" y="36"/>
                    <a:pt x="16" y="36"/>
                    <a:pt x="16" y="36"/>
                  </a:cubicBezTo>
                  <a:cubicBezTo>
                    <a:pt x="16" y="34"/>
                    <a:pt x="18" y="32"/>
                    <a:pt x="20" y="32"/>
                  </a:cubicBezTo>
                  <a:cubicBezTo>
                    <a:pt x="92" y="32"/>
                    <a:pt x="92" y="32"/>
                    <a:pt x="92" y="32"/>
                  </a:cubicBezTo>
                  <a:cubicBezTo>
                    <a:pt x="94" y="32"/>
                    <a:pt x="96" y="34"/>
                    <a:pt x="96" y="36"/>
                  </a:cubicBezTo>
                  <a:lnTo>
                    <a:pt x="96" y="140"/>
                  </a:ln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27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7D560976-2D4F-4E4B-8A4F-5F22B4D121D4}"/>
                </a:ext>
              </a:extLst>
            </p:cNvPr>
            <p:cNvSpPr/>
            <p:nvPr/>
          </p:nvSpPr>
          <p:spPr bwMode="auto">
            <a:xfrm>
              <a:off x="9474200" y="2857500"/>
              <a:ext cx="377825" cy="379413"/>
            </a:xfrm>
            <a:custGeom>
              <a:avLst/>
              <a:gdLst>
                <a:gd name="T0" fmla="*/ 176 w 192"/>
                <a:gd name="T1" fmla="*/ 147 h 192"/>
                <a:gd name="T2" fmla="*/ 192 w 192"/>
                <a:gd name="T3" fmla="*/ 120 h 192"/>
                <a:gd name="T4" fmla="*/ 176 w 192"/>
                <a:gd name="T5" fmla="*/ 92 h 192"/>
                <a:gd name="T6" fmla="*/ 176 w 192"/>
                <a:gd name="T7" fmla="*/ 91 h 192"/>
                <a:gd name="T8" fmla="*/ 176 w 192"/>
                <a:gd name="T9" fmla="*/ 48 h 192"/>
                <a:gd name="T10" fmla="*/ 176 w 192"/>
                <a:gd name="T11" fmla="*/ 46 h 192"/>
                <a:gd name="T12" fmla="*/ 96 w 192"/>
                <a:gd name="T13" fmla="*/ 0 h 192"/>
                <a:gd name="T14" fmla="*/ 17 w 192"/>
                <a:gd name="T15" fmla="*/ 46 h 192"/>
                <a:gd name="T16" fmla="*/ 17 w 192"/>
                <a:gd name="T17" fmla="*/ 46 h 192"/>
                <a:gd name="T18" fmla="*/ 16 w 192"/>
                <a:gd name="T19" fmla="*/ 47 h 192"/>
                <a:gd name="T20" fmla="*/ 16 w 192"/>
                <a:gd name="T21" fmla="*/ 48 h 192"/>
                <a:gd name="T22" fmla="*/ 16 w 192"/>
                <a:gd name="T23" fmla="*/ 48 h 192"/>
                <a:gd name="T24" fmla="*/ 16 w 192"/>
                <a:gd name="T25" fmla="*/ 91 h 192"/>
                <a:gd name="T26" fmla="*/ 16 w 192"/>
                <a:gd name="T27" fmla="*/ 92 h 192"/>
                <a:gd name="T28" fmla="*/ 0 w 192"/>
                <a:gd name="T29" fmla="*/ 120 h 192"/>
                <a:gd name="T30" fmla="*/ 32 w 192"/>
                <a:gd name="T31" fmla="*/ 152 h 192"/>
                <a:gd name="T32" fmla="*/ 33 w 192"/>
                <a:gd name="T33" fmla="*/ 152 h 192"/>
                <a:gd name="T34" fmla="*/ 44 w 192"/>
                <a:gd name="T35" fmla="*/ 160 h 192"/>
                <a:gd name="T36" fmla="*/ 56 w 192"/>
                <a:gd name="T37" fmla="*/ 148 h 192"/>
                <a:gd name="T38" fmla="*/ 56 w 192"/>
                <a:gd name="T39" fmla="*/ 92 h 192"/>
                <a:gd name="T40" fmla="*/ 44 w 192"/>
                <a:gd name="T41" fmla="*/ 80 h 192"/>
                <a:gd name="T42" fmla="*/ 33 w 192"/>
                <a:gd name="T43" fmla="*/ 88 h 192"/>
                <a:gd name="T44" fmla="*/ 32 w 192"/>
                <a:gd name="T45" fmla="*/ 88 h 192"/>
                <a:gd name="T46" fmla="*/ 24 w 192"/>
                <a:gd name="T47" fmla="*/ 89 h 192"/>
                <a:gd name="T48" fmla="*/ 24 w 192"/>
                <a:gd name="T49" fmla="*/ 49 h 192"/>
                <a:gd name="T50" fmla="*/ 46 w 192"/>
                <a:gd name="T51" fmla="*/ 24 h 192"/>
                <a:gd name="T52" fmla="*/ 52 w 192"/>
                <a:gd name="T53" fmla="*/ 31 h 192"/>
                <a:gd name="T54" fmla="*/ 57 w 192"/>
                <a:gd name="T55" fmla="*/ 31 h 192"/>
                <a:gd name="T56" fmla="*/ 96 w 192"/>
                <a:gd name="T57" fmla="*/ 24 h 192"/>
                <a:gd name="T58" fmla="*/ 135 w 192"/>
                <a:gd name="T59" fmla="*/ 31 h 192"/>
                <a:gd name="T60" fmla="*/ 137 w 192"/>
                <a:gd name="T61" fmla="*/ 32 h 192"/>
                <a:gd name="T62" fmla="*/ 140 w 192"/>
                <a:gd name="T63" fmla="*/ 31 h 192"/>
                <a:gd name="T64" fmla="*/ 147 w 192"/>
                <a:gd name="T65" fmla="*/ 24 h 192"/>
                <a:gd name="T66" fmla="*/ 168 w 192"/>
                <a:gd name="T67" fmla="*/ 49 h 192"/>
                <a:gd name="T68" fmla="*/ 168 w 192"/>
                <a:gd name="T69" fmla="*/ 89 h 192"/>
                <a:gd name="T70" fmla="*/ 160 w 192"/>
                <a:gd name="T71" fmla="*/ 88 h 192"/>
                <a:gd name="T72" fmla="*/ 159 w 192"/>
                <a:gd name="T73" fmla="*/ 88 h 192"/>
                <a:gd name="T74" fmla="*/ 148 w 192"/>
                <a:gd name="T75" fmla="*/ 80 h 192"/>
                <a:gd name="T76" fmla="*/ 136 w 192"/>
                <a:gd name="T77" fmla="*/ 92 h 192"/>
                <a:gd name="T78" fmla="*/ 136 w 192"/>
                <a:gd name="T79" fmla="*/ 148 h 192"/>
                <a:gd name="T80" fmla="*/ 148 w 192"/>
                <a:gd name="T81" fmla="*/ 160 h 192"/>
                <a:gd name="T82" fmla="*/ 159 w 192"/>
                <a:gd name="T83" fmla="*/ 152 h 192"/>
                <a:gd name="T84" fmla="*/ 160 w 192"/>
                <a:gd name="T85" fmla="*/ 152 h 192"/>
                <a:gd name="T86" fmla="*/ 169 w 192"/>
                <a:gd name="T87" fmla="*/ 151 h 192"/>
                <a:gd name="T88" fmla="*/ 175 w 192"/>
                <a:gd name="T89" fmla="*/ 162 h 192"/>
                <a:gd name="T90" fmla="*/ 143 w 192"/>
                <a:gd name="T91" fmla="*/ 174 h 192"/>
                <a:gd name="T92" fmla="*/ 141 w 192"/>
                <a:gd name="T93" fmla="*/ 171 h 192"/>
                <a:gd name="T94" fmla="*/ 132 w 192"/>
                <a:gd name="T95" fmla="*/ 168 h 192"/>
                <a:gd name="T96" fmla="*/ 116 w 192"/>
                <a:gd name="T97" fmla="*/ 168 h 192"/>
                <a:gd name="T98" fmla="*/ 104 w 192"/>
                <a:gd name="T99" fmla="*/ 180 h 192"/>
                <a:gd name="T100" fmla="*/ 116 w 192"/>
                <a:gd name="T101" fmla="*/ 192 h 192"/>
                <a:gd name="T102" fmla="*/ 132 w 192"/>
                <a:gd name="T103" fmla="*/ 192 h 192"/>
                <a:gd name="T104" fmla="*/ 144 w 192"/>
                <a:gd name="T105" fmla="*/ 183 h 192"/>
                <a:gd name="T106" fmla="*/ 182 w 192"/>
                <a:gd name="T107" fmla="*/ 167 h 192"/>
                <a:gd name="T108" fmla="*/ 184 w 192"/>
                <a:gd name="T109" fmla="*/ 165 h 192"/>
                <a:gd name="T110" fmla="*/ 184 w 192"/>
                <a:gd name="T111" fmla="*/ 162 h 192"/>
                <a:gd name="T112" fmla="*/ 176 w 192"/>
                <a:gd name="T113" fmla="*/ 147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92" h="192">
                  <a:moveTo>
                    <a:pt x="176" y="147"/>
                  </a:moveTo>
                  <a:cubicBezTo>
                    <a:pt x="186" y="142"/>
                    <a:pt x="192" y="132"/>
                    <a:pt x="192" y="120"/>
                  </a:cubicBezTo>
                  <a:cubicBezTo>
                    <a:pt x="192" y="108"/>
                    <a:pt x="186" y="98"/>
                    <a:pt x="176" y="92"/>
                  </a:cubicBezTo>
                  <a:cubicBezTo>
                    <a:pt x="176" y="92"/>
                    <a:pt x="176" y="92"/>
                    <a:pt x="176" y="91"/>
                  </a:cubicBezTo>
                  <a:cubicBezTo>
                    <a:pt x="176" y="48"/>
                    <a:pt x="176" y="48"/>
                    <a:pt x="176" y="48"/>
                  </a:cubicBezTo>
                  <a:cubicBezTo>
                    <a:pt x="176" y="47"/>
                    <a:pt x="176" y="47"/>
                    <a:pt x="176" y="46"/>
                  </a:cubicBezTo>
                  <a:cubicBezTo>
                    <a:pt x="166" y="23"/>
                    <a:pt x="135" y="0"/>
                    <a:pt x="96" y="0"/>
                  </a:cubicBezTo>
                  <a:cubicBezTo>
                    <a:pt x="57" y="0"/>
                    <a:pt x="27" y="23"/>
                    <a:pt x="17" y="46"/>
                  </a:cubicBezTo>
                  <a:cubicBezTo>
                    <a:pt x="17" y="46"/>
                    <a:pt x="17" y="46"/>
                    <a:pt x="17" y="46"/>
                  </a:cubicBezTo>
                  <a:cubicBezTo>
                    <a:pt x="17" y="46"/>
                    <a:pt x="17" y="47"/>
                    <a:pt x="16" y="47"/>
                  </a:cubicBezTo>
                  <a:cubicBezTo>
                    <a:pt x="16" y="47"/>
                    <a:pt x="16" y="47"/>
                    <a:pt x="16" y="48"/>
                  </a:cubicBezTo>
                  <a:cubicBezTo>
                    <a:pt x="16" y="48"/>
                    <a:pt x="16" y="48"/>
                    <a:pt x="16" y="48"/>
                  </a:cubicBezTo>
                  <a:cubicBezTo>
                    <a:pt x="16" y="91"/>
                    <a:pt x="16" y="91"/>
                    <a:pt x="16" y="91"/>
                  </a:cubicBezTo>
                  <a:cubicBezTo>
                    <a:pt x="16" y="92"/>
                    <a:pt x="16" y="92"/>
                    <a:pt x="16" y="92"/>
                  </a:cubicBezTo>
                  <a:cubicBezTo>
                    <a:pt x="7" y="98"/>
                    <a:pt x="0" y="108"/>
                    <a:pt x="0" y="120"/>
                  </a:cubicBezTo>
                  <a:cubicBezTo>
                    <a:pt x="0" y="138"/>
                    <a:pt x="14" y="152"/>
                    <a:pt x="32" y="152"/>
                  </a:cubicBezTo>
                  <a:cubicBezTo>
                    <a:pt x="33" y="152"/>
                    <a:pt x="33" y="152"/>
                    <a:pt x="33" y="152"/>
                  </a:cubicBezTo>
                  <a:cubicBezTo>
                    <a:pt x="35" y="157"/>
                    <a:pt x="39" y="160"/>
                    <a:pt x="44" y="160"/>
                  </a:cubicBezTo>
                  <a:cubicBezTo>
                    <a:pt x="51" y="160"/>
                    <a:pt x="56" y="154"/>
                    <a:pt x="56" y="148"/>
                  </a:cubicBezTo>
                  <a:cubicBezTo>
                    <a:pt x="56" y="92"/>
                    <a:pt x="56" y="92"/>
                    <a:pt x="56" y="92"/>
                  </a:cubicBezTo>
                  <a:cubicBezTo>
                    <a:pt x="56" y="85"/>
                    <a:pt x="51" y="80"/>
                    <a:pt x="44" y="80"/>
                  </a:cubicBezTo>
                  <a:cubicBezTo>
                    <a:pt x="39" y="80"/>
                    <a:pt x="35" y="83"/>
                    <a:pt x="33" y="88"/>
                  </a:cubicBezTo>
                  <a:cubicBezTo>
                    <a:pt x="32" y="88"/>
                    <a:pt x="32" y="88"/>
                    <a:pt x="32" y="88"/>
                  </a:cubicBezTo>
                  <a:cubicBezTo>
                    <a:pt x="29" y="88"/>
                    <a:pt x="27" y="88"/>
                    <a:pt x="24" y="89"/>
                  </a:cubicBezTo>
                  <a:cubicBezTo>
                    <a:pt x="24" y="49"/>
                    <a:pt x="24" y="49"/>
                    <a:pt x="24" y="49"/>
                  </a:cubicBezTo>
                  <a:cubicBezTo>
                    <a:pt x="28" y="40"/>
                    <a:pt x="36" y="31"/>
                    <a:pt x="46" y="24"/>
                  </a:cubicBezTo>
                  <a:cubicBezTo>
                    <a:pt x="52" y="31"/>
                    <a:pt x="52" y="31"/>
                    <a:pt x="52" y="31"/>
                  </a:cubicBezTo>
                  <a:cubicBezTo>
                    <a:pt x="54" y="32"/>
                    <a:pt x="56" y="32"/>
                    <a:pt x="57" y="31"/>
                  </a:cubicBezTo>
                  <a:cubicBezTo>
                    <a:pt x="57" y="31"/>
                    <a:pt x="69" y="24"/>
                    <a:pt x="96" y="24"/>
                  </a:cubicBezTo>
                  <a:cubicBezTo>
                    <a:pt x="123" y="24"/>
                    <a:pt x="135" y="31"/>
                    <a:pt x="135" y="31"/>
                  </a:cubicBezTo>
                  <a:cubicBezTo>
                    <a:pt x="136" y="32"/>
                    <a:pt x="136" y="32"/>
                    <a:pt x="137" y="32"/>
                  </a:cubicBezTo>
                  <a:cubicBezTo>
                    <a:pt x="138" y="32"/>
                    <a:pt x="139" y="31"/>
                    <a:pt x="140" y="31"/>
                  </a:cubicBezTo>
                  <a:cubicBezTo>
                    <a:pt x="147" y="24"/>
                    <a:pt x="147" y="24"/>
                    <a:pt x="147" y="24"/>
                  </a:cubicBezTo>
                  <a:cubicBezTo>
                    <a:pt x="157" y="31"/>
                    <a:pt x="164" y="40"/>
                    <a:pt x="168" y="49"/>
                  </a:cubicBezTo>
                  <a:cubicBezTo>
                    <a:pt x="168" y="89"/>
                    <a:pt x="168" y="89"/>
                    <a:pt x="168" y="89"/>
                  </a:cubicBezTo>
                  <a:cubicBezTo>
                    <a:pt x="166" y="88"/>
                    <a:pt x="163" y="88"/>
                    <a:pt x="160" y="88"/>
                  </a:cubicBezTo>
                  <a:cubicBezTo>
                    <a:pt x="159" y="88"/>
                    <a:pt x="159" y="88"/>
                    <a:pt x="159" y="88"/>
                  </a:cubicBezTo>
                  <a:cubicBezTo>
                    <a:pt x="158" y="83"/>
                    <a:pt x="153" y="80"/>
                    <a:pt x="148" y="80"/>
                  </a:cubicBezTo>
                  <a:cubicBezTo>
                    <a:pt x="142" y="80"/>
                    <a:pt x="136" y="85"/>
                    <a:pt x="136" y="92"/>
                  </a:cubicBezTo>
                  <a:cubicBezTo>
                    <a:pt x="136" y="148"/>
                    <a:pt x="136" y="148"/>
                    <a:pt x="136" y="148"/>
                  </a:cubicBezTo>
                  <a:cubicBezTo>
                    <a:pt x="136" y="154"/>
                    <a:pt x="142" y="160"/>
                    <a:pt x="148" y="160"/>
                  </a:cubicBezTo>
                  <a:cubicBezTo>
                    <a:pt x="153" y="160"/>
                    <a:pt x="158" y="157"/>
                    <a:pt x="159" y="152"/>
                  </a:cubicBezTo>
                  <a:cubicBezTo>
                    <a:pt x="160" y="152"/>
                    <a:pt x="160" y="152"/>
                    <a:pt x="160" y="152"/>
                  </a:cubicBezTo>
                  <a:cubicBezTo>
                    <a:pt x="163" y="152"/>
                    <a:pt x="166" y="151"/>
                    <a:pt x="169" y="151"/>
                  </a:cubicBezTo>
                  <a:cubicBezTo>
                    <a:pt x="175" y="162"/>
                    <a:pt x="175" y="162"/>
                    <a:pt x="175" y="162"/>
                  </a:cubicBezTo>
                  <a:cubicBezTo>
                    <a:pt x="143" y="174"/>
                    <a:pt x="143" y="174"/>
                    <a:pt x="143" y="174"/>
                  </a:cubicBezTo>
                  <a:cubicBezTo>
                    <a:pt x="142" y="173"/>
                    <a:pt x="142" y="172"/>
                    <a:pt x="141" y="171"/>
                  </a:cubicBezTo>
                  <a:cubicBezTo>
                    <a:pt x="138" y="169"/>
                    <a:pt x="135" y="168"/>
                    <a:pt x="132" y="168"/>
                  </a:cubicBezTo>
                  <a:cubicBezTo>
                    <a:pt x="116" y="168"/>
                    <a:pt x="116" y="168"/>
                    <a:pt x="116" y="168"/>
                  </a:cubicBezTo>
                  <a:cubicBezTo>
                    <a:pt x="110" y="168"/>
                    <a:pt x="104" y="173"/>
                    <a:pt x="104" y="180"/>
                  </a:cubicBezTo>
                  <a:cubicBezTo>
                    <a:pt x="104" y="186"/>
                    <a:pt x="110" y="192"/>
                    <a:pt x="116" y="192"/>
                  </a:cubicBezTo>
                  <a:cubicBezTo>
                    <a:pt x="132" y="192"/>
                    <a:pt x="132" y="192"/>
                    <a:pt x="132" y="192"/>
                  </a:cubicBezTo>
                  <a:cubicBezTo>
                    <a:pt x="138" y="192"/>
                    <a:pt x="142" y="188"/>
                    <a:pt x="144" y="183"/>
                  </a:cubicBezTo>
                  <a:cubicBezTo>
                    <a:pt x="182" y="167"/>
                    <a:pt x="182" y="167"/>
                    <a:pt x="182" y="167"/>
                  </a:cubicBezTo>
                  <a:cubicBezTo>
                    <a:pt x="183" y="167"/>
                    <a:pt x="184" y="166"/>
                    <a:pt x="184" y="165"/>
                  </a:cubicBezTo>
                  <a:cubicBezTo>
                    <a:pt x="184" y="164"/>
                    <a:pt x="184" y="163"/>
                    <a:pt x="184" y="162"/>
                  </a:cubicBezTo>
                  <a:lnTo>
                    <a:pt x="176" y="147"/>
                  </a:lnTo>
                  <a:close/>
                </a:path>
              </a:pathLst>
            </a:custGeom>
            <a:noFill/>
            <a:ln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endParaRPr lang="zh-CN" altLang="en-US" sz="1200" dirty="0">
                <a:solidFill>
                  <a:srgbClr val="FFFFFF"/>
                </a:solidFill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28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FC74623A-B263-4519-9383-06D1AD9164C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2625" y="3708400"/>
              <a:ext cx="800219" cy="276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Char char="•"/>
                <a:defRPr sz="28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4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0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200" b="1" dirty="0">
                  <a:solidFill>
                    <a:srgbClr val="FFFFFF"/>
                  </a:solidFill>
                  <a:latin typeface="黑体" panose="02010609060101010101" pitchFamily="49" charset="-122"/>
                  <a:ea typeface="黑体" panose="02010609060101010101" pitchFamily="49" charset="-122"/>
                </a:rPr>
                <a:t>添加标题</a:t>
              </a:r>
            </a:p>
          </p:txBody>
        </p:sp>
        <p:sp>
          <p:nvSpPr>
            <p:cNvPr id="29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9FF21A44-9E1A-42E3-A23B-FB5C7E7DD42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89313" y="3598863"/>
              <a:ext cx="800219" cy="276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Char char="•"/>
                <a:defRPr sz="28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4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0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2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添加标题</a:t>
              </a:r>
            </a:p>
          </p:txBody>
        </p:sp>
        <p:sp>
          <p:nvSpPr>
            <p:cNvPr id="30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4598C57B-739A-4BB4-968C-AB8EB5F69A0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830763" y="3568700"/>
              <a:ext cx="800219" cy="276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Char char="•"/>
                <a:defRPr sz="28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4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0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200" b="1">
                  <a:solidFill>
                    <a:srgbClr val="FFFFFF"/>
                  </a:solidFill>
                  <a:latin typeface="黑体" panose="02010609060101010101" pitchFamily="49" charset="-122"/>
                  <a:ea typeface="黑体" panose="02010609060101010101" pitchFamily="49" charset="-122"/>
                </a:rPr>
                <a:t>添加标题</a:t>
              </a:r>
            </a:p>
          </p:txBody>
        </p:sp>
        <p:sp>
          <p:nvSpPr>
            <p:cNvPr id="31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B9CCDE3B-C998-4FF5-A8E2-C62DC7E9860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288088" y="3608388"/>
              <a:ext cx="800219" cy="276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Char char="•"/>
                <a:defRPr sz="28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4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0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200" b="1">
                  <a:latin typeface="黑体" panose="02010609060101010101" pitchFamily="49" charset="-122"/>
                  <a:ea typeface="黑体" panose="02010609060101010101" pitchFamily="49" charset="-122"/>
                </a:rPr>
                <a:t>添加标题</a:t>
              </a:r>
            </a:p>
          </p:txBody>
        </p:sp>
        <p:sp>
          <p:nvSpPr>
            <p:cNvPr id="32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68B74763-70DF-41F2-ADBF-A8C8B2D086D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693025" y="3608388"/>
              <a:ext cx="800219" cy="276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Char char="•"/>
                <a:defRPr sz="28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4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0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200" b="1">
                  <a:solidFill>
                    <a:srgbClr val="FFFFFF"/>
                  </a:solidFill>
                  <a:latin typeface="黑体" panose="02010609060101010101" pitchFamily="49" charset="-122"/>
                  <a:ea typeface="黑体" panose="02010609060101010101" pitchFamily="49" charset="-122"/>
                </a:rPr>
                <a:t>添加标题</a:t>
              </a:r>
            </a:p>
          </p:txBody>
        </p:sp>
        <p:sp>
          <p:nvSpPr>
            <p:cNvPr id="33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D5152792-57DF-4175-A439-C7009685BCA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085263" y="3568700"/>
              <a:ext cx="800219" cy="276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anose="020B0604020202020204" pitchFamily="34" charset="0"/>
                <a:buChar char="•"/>
                <a:defRPr sz="28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4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 sz="2000"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anose="020B0604020202020204" pitchFamily="34" charset="0"/>
                <a:buChar char="•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200" b="1">
                  <a:latin typeface="黑体" panose="02010609060101010101" pitchFamily="49" charset="-122"/>
                  <a:ea typeface="黑体" panose="02010609060101010101" pitchFamily="49" charset="-122"/>
                </a:rPr>
                <a:t>添加标题</a:t>
              </a:r>
            </a:p>
          </p:txBody>
        </p:sp>
        <p:cxnSp>
          <p:nvCxnSpPr>
            <p:cNvPr id="34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B7854199-C6D5-4295-8C6A-857AA58BAF38}"/>
                </a:ext>
              </a:extLst>
            </p:cNvPr>
            <p:cNvCxnSpPr/>
            <p:nvPr/>
          </p:nvCxnSpPr>
          <p:spPr>
            <a:xfrm>
              <a:off x="3427413" y="4211638"/>
              <a:ext cx="1063625" cy="0"/>
            </a:xfrm>
            <a:prstGeom prst="line">
              <a:avLst/>
            </a:prstGeom>
            <a:solidFill>
              <a:srgbClr val="0F2F56"/>
            </a:solidFill>
            <a:ln w="28575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E3A0D6F0-44B9-4521-8154-F6CE8A06D516}"/>
                </a:ext>
              </a:extLst>
            </p:cNvPr>
            <p:cNvCxnSpPr/>
            <p:nvPr/>
          </p:nvCxnSpPr>
          <p:spPr>
            <a:xfrm>
              <a:off x="6281738" y="4186238"/>
              <a:ext cx="1063625" cy="0"/>
            </a:xfrm>
            <a:prstGeom prst="line">
              <a:avLst/>
            </a:prstGeom>
            <a:solidFill>
              <a:srgbClr val="0F2F56"/>
            </a:solidFill>
            <a:ln w="28575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1E8CFD2E-67B7-4E4D-9AD0-E50128F2716B}"/>
                </a:ext>
              </a:extLst>
            </p:cNvPr>
            <p:cNvCxnSpPr/>
            <p:nvPr/>
          </p:nvCxnSpPr>
          <p:spPr>
            <a:xfrm>
              <a:off x="9131300" y="4179888"/>
              <a:ext cx="1063625" cy="0"/>
            </a:xfrm>
            <a:prstGeom prst="line">
              <a:avLst/>
            </a:prstGeom>
            <a:solidFill>
              <a:srgbClr val="0F2F56"/>
            </a:solidFill>
            <a:ln w="28575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3844C919-8103-4017-B597-D1A3DF427BB0}"/>
                </a:ext>
              </a:extLst>
            </p:cNvPr>
            <p:cNvCxnSpPr/>
            <p:nvPr/>
          </p:nvCxnSpPr>
          <p:spPr>
            <a:xfrm>
              <a:off x="1974850" y="3363913"/>
              <a:ext cx="1063625" cy="0"/>
            </a:xfrm>
            <a:prstGeom prst="line">
              <a:avLst/>
            </a:prstGeom>
            <a:noFill/>
            <a:ln w="28575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40B7BAFE-48FA-4777-9555-F52BE8C2D537}"/>
                </a:ext>
              </a:extLst>
            </p:cNvPr>
            <p:cNvCxnSpPr/>
            <p:nvPr/>
          </p:nvCxnSpPr>
          <p:spPr>
            <a:xfrm>
              <a:off x="4833938" y="3327400"/>
              <a:ext cx="1063625" cy="0"/>
            </a:xfrm>
            <a:prstGeom prst="line">
              <a:avLst/>
            </a:prstGeom>
            <a:noFill/>
            <a:ln w="28575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F58D3432-89D8-4AF3-B308-F1D3421792C8}"/>
                </a:ext>
              </a:extLst>
            </p:cNvPr>
            <p:cNvCxnSpPr/>
            <p:nvPr/>
          </p:nvCxnSpPr>
          <p:spPr>
            <a:xfrm>
              <a:off x="7715250" y="3335338"/>
              <a:ext cx="1063625" cy="0"/>
            </a:xfrm>
            <a:prstGeom prst="line">
              <a:avLst/>
            </a:prstGeom>
            <a:noFill/>
            <a:ln w="28575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D41B1828-4D9E-4F0D-A524-8996987057D9}"/>
                </a:ext>
              </a:extLst>
            </p:cNvPr>
            <p:cNvCxnSpPr/>
            <p:nvPr/>
          </p:nvCxnSpPr>
          <p:spPr>
            <a:xfrm flipV="1">
              <a:off x="2524125" y="2798763"/>
              <a:ext cx="0" cy="565150"/>
            </a:xfrm>
            <a:prstGeom prst="straightConnector1">
              <a:avLst/>
            </a:prstGeom>
            <a:noFill/>
            <a:ln w="19050">
              <a:solidFill>
                <a:srgbClr val="0F2F5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46C92563-9C29-48F4-84EB-D0DDE5B76885}"/>
                </a:ext>
              </a:extLst>
            </p:cNvPr>
            <p:cNvCxnSpPr/>
            <p:nvPr/>
          </p:nvCxnSpPr>
          <p:spPr>
            <a:xfrm flipV="1">
              <a:off x="5348288" y="2762250"/>
              <a:ext cx="0" cy="565150"/>
            </a:xfrm>
            <a:prstGeom prst="straightConnector1">
              <a:avLst/>
            </a:prstGeom>
            <a:noFill/>
            <a:ln w="19050">
              <a:solidFill>
                <a:srgbClr val="0F2F5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F1914216-2475-4C12-8A1A-1604E7151D2D}"/>
                </a:ext>
              </a:extLst>
            </p:cNvPr>
            <p:cNvCxnSpPr/>
            <p:nvPr/>
          </p:nvCxnSpPr>
          <p:spPr>
            <a:xfrm flipV="1">
              <a:off x="8237538" y="2762250"/>
              <a:ext cx="0" cy="565150"/>
            </a:xfrm>
            <a:prstGeom prst="straightConnector1">
              <a:avLst/>
            </a:prstGeom>
            <a:noFill/>
            <a:ln w="19050">
              <a:solidFill>
                <a:srgbClr val="0F2F5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639168B2-287E-45E4-83E1-36888EC85588}"/>
                </a:ext>
              </a:extLst>
            </p:cNvPr>
            <p:cNvCxnSpPr/>
            <p:nvPr/>
          </p:nvCxnSpPr>
          <p:spPr>
            <a:xfrm>
              <a:off x="3975100" y="4212466"/>
              <a:ext cx="0" cy="479425"/>
            </a:xfrm>
            <a:prstGeom prst="straightConnector1">
              <a:avLst/>
            </a:prstGeom>
            <a:solidFill>
              <a:srgbClr val="0F2F56"/>
            </a:solidFill>
            <a:ln w="19050">
              <a:solidFill>
                <a:srgbClr val="0F2F5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A6A22BDA-31CD-4CC0-AB68-6E037A94DB86}"/>
                </a:ext>
              </a:extLst>
            </p:cNvPr>
            <p:cNvCxnSpPr/>
            <p:nvPr/>
          </p:nvCxnSpPr>
          <p:spPr>
            <a:xfrm>
              <a:off x="6799263" y="4183891"/>
              <a:ext cx="0" cy="479425"/>
            </a:xfrm>
            <a:prstGeom prst="straightConnector1">
              <a:avLst/>
            </a:prstGeom>
            <a:solidFill>
              <a:srgbClr val="0F2F56"/>
            </a:solidFill>
            <a:ln w="19050">
              <a:solidFill>
                <a:srgbClr val="0F2F5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出自【趣你的PPT】(微信:qunideppt)：最优质的PPT资源库">
              <a:extLst>
                <a:ext uri="{FF2B5EF4-FFF2-40B4-BE49-F238E27FC236}">
                  <a16:creationId xmlns="" xmlns:a16="http://schemas.microsoft.com/office/drawing/2014/main" id="{65D0566C-D4FC-46EF-972F-BAC79BE7AC4A}"/>
                </a:ext>
              </a:extLst>
            </p:cNvPr>
            <p:cNvCxnSpPr/>
            <p:nvPr/>
          </p:nvCxnSpPr>
          <p:spPr>
            <a:xfrm>
              <a:off x="9690100" y="4179888"/>
              <a:ext cx="0" cy="479425"/>
            </a:xfrm>
            <a:prstGeom prst="straightConnector1">
              <a:avLst/>
            </a:prstGeom>
            <a:solidFill>
              <a:srgbClr val="0F2F56"/>
            </a:solidFill>
            <a:ln w="19050">
              <a:solidFill>
                <a:srgbClr val="0F2F56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7" name="TextBox 13">
            <a:extLst>
              <a:ext uri="{FF2B5EF4-FFF2-40B4-BE49-F238E27FC236}">
                <a16:creationId xmlns="" xmlns:a16="http://schemas.microsoft.com/office/drawing/2014/main" id="{578C3F41-317D-40C1-8CAD-198C69BED6A3}"/>
              </a:ext>
            </a:extLst>
          </p:cNvPr>
          <p:cNvSpPr txBox="1"/>
          <p:nvPr/>
        </p:nvSpPr>
        <p:spPr>
          <a:xfrm>
            <a:off x="1664239" y="2042597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58" name="TextBox 13">
            <a:extLst>
              <a:ext uri="{FF2B5EF4-FFF2-40B4-BE49-F238E27FC236}">
                <a16:creationId xmlns="" xmlns:a16="http://schemas.microsoft.com/office/drawing/2014/main" id="{1E7C7950-8C06-4221-A4E0-9BEE5BBB9D4C}"/>
              </a:ext>
            </a:extLst>
          </p:cNvPr>
          <p:cNvSpPr txBox="1"/>
          <p:nvPr/>
        </p:nvSpPr>
        <p:spPr>
          <a:xfrm>
            <a:off x="7353300" y="2042597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59" name="TextBox 13">
            <a:extLst>
              <a:ext uri="{FF2B5EF4-FFF2-40B4-BE49-F238E27FC236}">
                <a16:creationId xmlns="" xmlns:a16="http://schemas.microsoft.com/office/drawing/2014/main" id="{F194E343-9FC8-444F-8733-34421F6FE84F}"/>
              </a:ext>
            </a:extLst>
          </p:cNvPr>
          <p:cNvSpPr txBox="1"/>
          <p:nvPr/>
        </p:nvSpPr>
        <p:spPr>
          <a:xfrm>
            <a:off x="4550512" y="2042597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60" name="TextBox 13">
            <a:extLst>
              <a:ext uri="{FF2B5EF4-FFF2-40B4-BE49-F238E27FC236}">
                <a16:creationId xmlns="" xmlns:a16="http://schemas.microsoft.com/office/drawing/2014/main" id="{A55F1F6F-B6ED-4D9C-8F92-980136C09A49}"/>
              </a:ext>
            </a:extLst>
          </p:cNvPr>
          <p:cNvSpPr txBox="1"/>
          <p:nvPr/>
        </p:nvSpPr>
        <p:spPr>
          <a:xfrm>
            <a:off x="3163534" y="4809941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61" name="TextBox 13">
            <a:extLst>
              <a:ext uri="{FF2B5EF4-FFF2-40B4-BE49-F238E27FC236}">
                <a16:creationId xmlns="" xmlns:a16="http://schemas.microsoft.com/office/drawing/2014/main" id="{1CCCBD31-DD1E-4826-A69D-84E82D6CF7CC}"/>
              </a:ext>
            </a:extLst>
          </p:cNvPr>
          <p:cNvSpPr txBox="1"/>
          <p:nvPr/>
        </p:nvSpPr>
        <p:spPr>
          <a:xfrm>
            <a:off x="8852595" y="4809941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62" name="TextBox 13">
            <a:extLst>
              <a:ext uri="{FF2B5EF4-FFF2-40B4-BE49-F238E27FC236}">
                <a16:creationId xmlns="" xmlns:a16="http://schemas.microsoft.com/office/drawing/2014/main" id="{A6EE8872-C239-487B-911D-1CEE159940AE}"/>
              </a:ext>
            </a:extLst>
          </p:cNvPr>
          <p:cNvSpPr txBox="1"/>
          <p:nvPr/>
        </p:nvSpPr>
        <p:spPr>
          <a:xfrm>
            <a:off x="6049807" y="4809941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929262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7" grpId="0"/>
      <p:bldP spid="58" grpId="0"/>
      <p:bldP spid="59" grpId="0"/>
      <p:bldP spid="60" grpId="0"/>
      <p:bldP spid="61" grpId="0"/>
      <p:bldP spid="6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组合 21">
            <a:extLst>
              <a:ext uri="{FF2B5EF4-FFF2-40B4-BE49-F238E27FC236}">
                <a16:creationId xmlns="" xmlns:a16="http://schemas.microsoft.com/office/drawing/2014/main" id="{29017924-4C81-434F-9F68-15BB7BD8009B}"/>
              </a:ext>
            </a:extLst>
          </p:cNvPr>
          <p:cNvGrpSpPr/>
          <p:nvPr/>
        </p:nvGrpSpPr>
        <p:grpSpPr>
          <a:xfrm>
            <a:off x="3199258" y="2370989"/>
            <a:ext cx="5793485" cy="2116022"/>
            <a:chOff x="1769918" y="2385536"/>
            <a:chExt cx="8652164" cy="2086928"/>
          </a:xfrm>
        </p:grpSpPr>
        <p:sp>
          <p:nvSpPr>
            <p:cNvPr id="6" name="矩形 5">
              <a:extLst>
                <a:ext uri="{FF2B5EF4-FFF2-40B4-BE49-F238E27FC236}">
                  <a16:creationId xmlns="" xmlns:a16="http://schemas.microsoft.com/office/drawing/2014/main" id="{A610372B-15B5-4BC2-894D-CF23B1F28BBA}"/>
                </a:ext>
              </a:extLst>
            </p:cNvPr>
            <p:cNvSpPr/>
            <p:nvPr/>
          </p:nvSpPr>
          <p:spPr>
            <a:xfrm>
              <a:off x="2488770" y="2385536"/>
              <a:ext cx="7214461" cy="2086928"/>
            </a:xfrm>
            <a:prstGeom prst="rect">
              <a:avLst/>
            </a:prstGeom>
            <a:noFill/>
            <a:ln w="38100"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 useBgFill="1">
          <p:nvSpPr>
            <p:cNvPr id="21" name="矩形 20">
              <a:extLst>
                <a:ext uri="{FF2B5EF4-FFF2-40B4-BE49-F238E27FC236}">
                  <a16:creationId xmlns="" xmlns:a16="http://schemas.microsoft.com/office/drawing/2014/main" id="{C75983DA-99E2-4287-AF09-4804228BCF8F}"/>
                </a:ext>
              </a:extLst>
            </p:cNvPr>
            <p:cNvSpPr/>
            <p:nvPr/>
          </p:nvSpPr>
          <p:spPr>
            <a:xfrm>
              <a:off x="1769918" y="2812473"/>
              <a:ext cx="8652164" cy="123305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AACE9501-5F1C-464D-8F8E-03D7CA685A9A}"/>
              </a:ext>
            </a:extLst>
          </p:cNvPr>
          <p:cNvSpPr txBox="1"/>
          <p:nvPr/>
        </p:nvSpPr>
        <p:spPr>
          <a:xfrm>
            <a:off x="2479652" y="2767280"/>
            <a:ext cx="709875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000" b="1" dirty="0">
                <a:latin typeface="Abadi Extra Light" panose="020B0204020104020204" pitchFamily="34" charset="0"/>
                <a:ea typeface="黑体" panose="02010609060101010101" pitchFamily="49" charset="-122"/>
              </a:rPr>
              <a:t>PART 04</a:t>
            </a:r>
          </a:p>
          <a:p>
            <a:pPr algn="ctr"/>
            <a:r>
              <a:rPr lang="zh-CN" altLang="en-US" sz="4000" b="1" dirty="0">
                <a:latin typeface="黑体" panose="02010609060101010101" pitchFamily="49" charset="-122"/>
                <a:ea typeface="黑体" panose="02010609060101010101" pitchFamily="49" charset="-122"/>
              </a:rPr>
              <a:t>后续工作计划</a:t>
            </a:r>
          </a:p>
        </p:txBody>
      </p:sp>
      <p:sp>
        <p:nvSpPr>
          <p:cNvPr id="25" name="矩形 24">
            <a:extLst>
              <a:ext uri="{FF2B5EF4-FFF2-40B4-BE49-F238E27FC236}">
                <a16:creationId xmlns="" xmlns:a16="http://schemas.microsoft.com/office/drawing/2014/main" id="{966961E1-2098-4417-AA31-62505F667DC9}"/>
              </a:ext>
            </a:extLst>
          </p:cNvPr>
          <p:cNvSpPr/>
          <p:nvPr/>
        </p:nvSpPr>
        <p:spPr>
          <a:xfrm>
            <a:off x="364054" y="373646"/>
            <a:ext cx="11463892" cy="6110709"/>
          </a:xfrm>
          <a:prstGeom prst="rect">
            <a:avLst/>
          </a:prstGeom>
          <a:noFill/>
          <a:ln w="381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矩形 25">
            <a:extLst>
              <a:ext uri="{FF2B5EF4-FFF2-40B4-BE49-F238E27FC236}">
                <a16:creationId xmlns="" xmlns:a16="http://schemas.microsoft.com/office/drawing/2014/main" id="{CEA53BDD-9B5E-4FDF-BD7A-AC17B9624A82}"/>
              </a:ext>
            </a:extLst>
          </p:cNvPr>
          <p:cNvSpPr/>
          <p:nvPr/>
        </p:nvSpPr>
        <p:spPr>
          <a:xfrm>
            <a:off x="209334" y="200086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矩形 26">
            <a:extLst>
              <a:ext uri="{FF2B5EF4-FFF2-40B4-BE49-F238E27FC236}">
                <a16:creationId xmlns="" xmlns:a16="http://schemas.microsoft.com/office/drawing/2014/main" id="{0C1EC499-D237-4C35-B392-2203E918F697}"/>
              </a:ext>
            </a:extLst>
          </p:cNvPr>
          <p:cNvSpPr/>
          <p:nvPr/>
        </p:nvSpPr>
        <p:spPr>
          <a:xfrm>
            <a:off x="11647560" y="6347404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1" name="组合 10">
            <a:extLst>
              <a:ext uri="{FF2B5EF4-FFF2-40B4-BE49-F238E27FC236}">
                <a16:creationId xmlns="" xmlns:a16="http://schemas.microsoft.com/office/drawing/2014/main" id="{158E6ECC-8B5C-4E6D-9F45-79ACE61B3206}"/>
              </a:ext>
            </a:extLst>
          </p:cNvPr>
          <p:cNvGrpSpPr/>
          <p:nvPr/>
        </p:nvGrpSpPr>
        <p:grpSpPr>
          <a:xfrm>
            <a:off x="3311137" y="3188663"/>
            <a:ext cx="5569726" cy="480671"/>
            <a:chOff x="3261223" y="1131982"/>
            <a:chExt cx="5569726" cy="480671"/>
          </a:xfrm>
        </p:grpSpPr>
        <p:sp>
          <p:nvSpPr>
            <p:cNvPr id="12" name="Freeform 513">
              <a:extLst>
                <a:ext uri="{FF2B5EF4-FFF2-40B4-BE49-F238E27FC236}">
                  <a16:creationId xmlns="" xmlns:a16="http://schemas.microsoft.com/office/drawing/2014/main" id="{38C7A251-B1F9-464C-B127-48B230FE8719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1223" y="1131982"/>
              <a:ext cx="257584" cy="480671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13" name="Freeform 513">
              <a:extLst>
                <a:ext uri="{FF2B5EF4-FFF2-40B4-BE49-F238E27FC236}">
                  <a16:creationId xmlns="" xmlns:a16="http://schemas.microsoft.com/office/drawing/2014/main" id="{1E95EB1F-5EA6-4E50-A84E-454A1EF1A2D8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8573365" y="1131982"/>
              <a:ext cx="257584" cy="480671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90348470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sp>
        <p:nvSpPr>
          <p:cNvPr id="13" name="右箭头 32">
            <a:extLst>
              <a:ext uri="{FF2B5EF4-FFF2-40B4-BE49-F238E27FC236}">
                <a16:creationId xmlns="" xmlns:a16="http://schemas.microsoft.com/office/drawing/2014/main" id="{099F4B06-C8E2-4B78-8AD6-C2D9DA60DCFA}"/>
              </a:ext>
            </a:extLst>
          </p:cNvPr>
          <p:cNvSpPr/>
          <p:nvPr/>
        </p:nvSpPr>
        <p:spPr>
          <a:xfrm>
            <a:off x="6474712" y="2428731"/>
            <a:ext cx="2210246" cy="1108186"/>
          </a:xfrm>
          <a:prstGeom prst="rightArrow">
            <a:avLst/>
          </a:prstGeom>
          <a:solidFill>
            <a:srgbClr val="0F2F56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39833" tIns="0" rIns="251922" bIns="0" anchor="ctr">
            <a:normAutofit/>
          </a:bodyPr>
          <a:lstStyle>
            <a:defPPr>
              <a:defRPr lang="zh-CN">
                <a:solidFill>
                  <a:schemeClr val="lt1"/>
                </a:solidFill>
              </a:defRPr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zh-CN" sz="1400" dirty="0">
                <a:solidFill>
                  <a:prstClr val="white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Add the </a:t>
            </a:r>
            <a:r>
              <a:rPr lang="en-US" altLang="zh-CN" sz="1400" dirty="0" err="1">
                <a:solidFill>
                  <a:prstClr val="white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titlehere</a:t>
            </a:r>
            <a:endParaRPr lang="en-US" altLang="zh-CN" sz="1400" dirty="0">
              <a:solidFill>
                <a:prstClr val="white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16" name="TextBox 76">
            <a:extLst>
              <a:ext uri="{FF2B5EF4-FFF2-40B4-BE49-F238E27FC236}">
                <a16:creationId xmlns="" xmlns:a16="http://schemas.microsoft.com/office/drawing/2014/main" id="{59987955-89E4-4950-8FE0-33DF7F48519C}"/>
              </a:ext>
            </a:extLst>
          </p:cNvPr>
          <p:cNvSpPr txBox="1"/>
          <p:nvPr/>
        </p:nvSpPr>
        <p:spPr>
          <a:xfrm>
            <a:off x="1248958" y="3530358"/>
            <a:ext cx="2154560" cy="3794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zh-CN" altLang="zh-CN" sz="1866" dirty="0">
                <a:solidFill>
                  <a:prstClr val="black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单击编辑标题</a:t>
            </a:r>
            <a:endParaRPr lang="zh-CN" altLang="zh-CN" sz="2133" dirty="0">
              <a:solidFill>
                <a:prstClr val="black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24" name="右箭头 47">
            <a:extLst>
              <a:ext uri="{FF2B5EF4-FFF2-40B4-BE49-F238E27FC236}">
                <a16:creationId xmlns="" xmlns:a16="http://schemas.microsoft.com/office/drawing/2014/main" id="{85C98E8C-8CF0-4772-A731-3B736FE45628}"/>
              </a:ext>
            </a:extLst>
          </p:cNvPr>
          <p:cNvSpPr/>
          <p:nvPr/>
        </p:nvSpPr>
        <p:spPr>
          <a:xfrm>
            <a:off x="1293528" y="2428731"/>
            <a:ext cx="2349474" cy="1108186"/>
          </a:xfrm>
          <a:prstGeom prst="rightArrow">
            <a:avLst/>
          </a:prstGeom>
          <a:solidFill>
            <a:srgbClr val="0F2F56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539833" tIns="0" rIns="251922" bIns="0" anchor="ctr">
            <a:normAutofit/>
          </a:bodyPr>
          <a:lstStyle>
            <a:defPPr>
              <a:defRPr lang="zh-CN">
                <a:solidFill>
                  <a:schemeClr val="lt1"/>
                </a:solidFill>
              </a:defRPr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zh-CN" sz="1400" dirty="0">
                <a:solidFill>
                  <a:prstClr val="white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Add the </a:t>
            </a:r>
            <a:r>
              <a:rPr lang="en-US" altLang="zh-CN" sz="1400" dirty="0" err="1">
                <a:solidFill>
                  <a:prstClr val="white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titlehere</a:t>
            </a:r>
            <a:endParaRPr lang="en-US" altLang="zh-CN" sz="1400" dirty="0">
              <a:solidFill>
                <a:prstClr val="white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25" name="椭圆 24">
            <a:extLst>
              <a:ext uri="{FF2B5EF4-FFF2-40B4-BE49-F238E27FC236}">
                <a16:creationId xmlns="" xmlns:a16="http://schemas.microsoft.com/office/drawing/2014/main" id="{42870CE9-5BA4-45E9-8DA1-3F21CB234314}"/>
              </a:ext>
            </a:extLst>
          </p:cNvPr>
          <p:cNvSpPr/>
          <p:nvPr/>
        </p:nvSpPr>
        <p:spPr>
          <a:xfrm>
            <a:off x="1137904" y="2652724"/>
            <a:ext cx="651347" cy="653641"/>
          </a:xfrm>
          <a:prstGeom prst="ellipse">
            <a:avLst/>
          </a:prstGeom>
          <a:solidFill>
            <a:srgbClr val="0F2F56"/>
          </a:solidFill>
          <a:ln w="25400">
            <a:solidFill>
              <a:schemeClr val="bg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>
            <a:defPPr>
              <a:defRPr lang="zh-CN">
                <a:solidFill>
                  <a:schemeClr val="lt1"/>
                </a:solidFill>
              </a:defRPr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r>
              <a:rPr lang="en-US" altLang="zh-CN" sz="1799" b="1" dirty="0">
                <a:solidFill>
                  <a:prstClr val="white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01</a:t>
            </a:r>
            <a:endParaRPr lang="zh-CN" altLang="en-US" sz="1799" b="1" dirty="0">
              <a:solidFill>
                <a:prstClr val="white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40" name="任意多边形: 形状 39">
            <a:extLst>
              <a:ext uri="{FF2B5EF4-FFF2-40B4-BE49-F238E27FC236}">
                <a16:creationId xmlns="" xmlns:a16="http://schemas.microsoft.com/office/drawing/2014/main" id="{87A0638D-8A2D-494D-AB6E-0AE2F8CF7C2B}"/>
              </a:ext>
            </a:extLst>
          </p:cNvPr>
          <p:cNvSpPr/>
          <p:nvPr/>
        </p:nvSpPr>
        <p:spPr>
          <a:xfrm>
            <a:off x="3755517" y="2451779"/>
            <a:ext cx="2511978" cy="1108186"/>
          </a:xfrm>
          <a:custGeom>
            <a:avLst/>
            <a:gdLst>
              <a:gd name="connsiteX0" fmla="*/ 1957885 w 2511978"/>
              <a:gd name="connsiteY0" fmla="*/ 0 h 1108186"/>
              <a:gd name="connsiteX1" fmla="*/ 2511978 w 2511978"/>
              <a:gd name="connsiteY1" fmla="*/ 554093 h 1108186"/>
              <a:gd name="connsiteX2" fmla="*/ 1957885 w 2511978"/>
              <a:gd name="connsiteY2" fmla="*/ 1108186 h 1108186"/>
              <a:gd name="connsiteX3" fmla="*/ 1957885 w 2511978"/>
              <a:gd name="connsiteY3" fmla="*/ 831140 h 1108186"/>
              <a:gd name="connsiteX4" fmla="*/ 471097 w 2511978"/>
              <a:gd name="connsiteY4" fmla="*/ 831140 h 1108186"/>
              <a:gd name="connsiteX5" fmla="*/ 452441 w 2511978"/>
              <a:gd name="connsiteY5" fmla="*/ 841302 h 1108186"/>
              <a:gd name="connsiteX6" fmla="*/ 325674 w 2511978"/>
              <a:gd name="connsiteY6" fmla="*/ 866985 h 1108186"/>
              <a:gd name="connsiteX7" fmla="*/ 0 w 2511978"/>
              <a:gd name="connsiteY7" fmla="*/ 540164 h 1108186"/>
              <a:gd name="connsiteX8" fmla="*/ 325674 w 2511978"/>
              <a:gd name="connsiteY8" fmla="*/ 213343 h 1108186"/>
              <a:gd name="connsiteX9" fmla="*/ 507762 w 2511978"/>
              <a:gd name="connsiteY9" fmla="*/ 269159 h 1108186"/>
              <a:gd name="connsiteX10" fmla="*/ 517289 w 2511978"/>
              <a:gd name="connsiteY10" fmla="*/ 277047 h 1108186"/>
              <a:gd name="connsiteX11" fmla="*/ 1957885 w 2511978"/>
              <a:gd name="connsiteY11" fmla="*/ 277047 h 1108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11978" h="1108186">
                <a:moveTo>
                  <a:pt x="1957885" y="0"/>
                </a:moveTo>
                <a:lnTo>
                  <a:pt x="2511978" y="554093"/>
                </a:lnTo>
                <a:lnTo>
                  <a:pt x="1957885" y="1108186"/>
                </a:lnTo>
                <a:lnTo>
                  <a:pt x="1957885" y="831140"/>
                </a:lnTo>
                <a:lnTo>
                  <a:pt x="471097" y="831140"/>
                </a:lnTo>
                <a:lnTo>
                  <a:pt x="452441" y="841302"/>
                </a:lnTo>
                <a:cubicBezTo>
                  <a:pt x="413478" y="857840"/>
                  <a:pt x="370640" y="866985"/>
                  <a:pt x="325674" y="866985"/>
                </a:cubicBezTo>
                <a:cubicBezTo>
                  <a:pt x="145809" y="866985"/>
                  <a:pt x="0" y="720662"/>
                  <a:pt x="0" y="540164"/>
                </a:cubicBezTo>
                <a:cubicBezTo>
                  <a:pt x="0" y="359666"/>
                  <a:pt x="145809" y="213343"/>
                  <a:pt x="325674" y="213343"/>
                </a:cubicBezTo>
                <a:cubicBezTo>
                  <a:pt x="393124" y="213343"/>
                  <a:pt x="455784" y="233920"/>
                  <a:pt x="507762" y="269159"/>
                </a:cubicBezTo>
                <a:lnTo>
                  <a:pt x="517289" y="277047"/>
                </a:lnTo>
                <a:lnTo>
                  <a:pt x="1957885" y="277047"/>
                </a:lnTo>
                <a:close/>
              </a:path>
            </a:pathLst>
          </a:custGeom>
          <a:noFill/>
          <a:ln w="28575">
            <a:solidFill>
              <a:srgbClr val="0F2F56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539833" tIns="0" rIns="251922" bIns="0" anchor="ctr">
            <a:noAutofit/>
          </a:bodyPr>
          <a:lstStyle>
            <a:defPPr>
              <a:defRPr lang="zh-CN">
                <a:solidFill>
                  <a:schemeClr val="lt1"/>
                </a:solidFill>
              </a:defRPr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zh-CN" sz="1400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Add the </a:t>
            </a:r>
            <a:r>
              <a:rPr lang="en-US" altLang="zh-CN" sz="1400" dirty="0" err="1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titlehere</a:t>
            </a:r>
            <a:endParaRPr lang="en-US" altLang="zh-CN" sz="1400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28" name="椭圆 27">
            <a:extLst>
              <a:ext uri="{FF2B5EF4-FFF2-40B4-BE49-F238E27FC236}">
                <a16:creationId xmlns="" xmlns:a16="http://schemas.microsoft.com/office/drawing/2014/main" id="{A71F9136-61B8-4E37-88A8-1E63A573353D}"/>
              </a:ext>
            </a:extLst>
          </p:cNvPr>
          <p:cNvSpPr/>
          <p:nvPr/>
        </p:nvSpPr>
        <p:spPr>
          <a:xfrm>
            <a:off x="6284624" y="2656004"/>
            <a:ext cx="651347" cy="653641"/>
          </a:xfrm>
          <a:prstGeom prst="ellipse">
            <a:avLst/>
          </a:prstGeom>
          <a:solidFill>
            <a:srgbClr val="0F2F56"/>
          </a:solidFill>
          <a:ln w="25400">
            <a:solidFill>
              <a:schemeClr val="bg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>
            <a:defPPr>
              <a:defRPr lang="zh-CN">
                <a:solidFill>
                  <a:schemeClr val="lt1"/>
                </a:solidFill>
              </a:defRPr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defRPr/>
            </a:pPr>
            <a:r>
              <a:rPr lang="en-US" altLang="zh-CN" sz="1799" b="1" dirty="0">
                <a:solidFill>
                  <a:prstClr val="white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03</a:t>
            </a:r>
            <a:endParaRPr lang="zh-CN" altLang="en-US" sz="1799" b="1" dirty="0">
              <a:solidFill>
                <a:prstClr val="white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29" name="TextBox 13">
            <a:extLst>
              <a:ext uri="{FF2B5EF4-FFF2-40B4-BE49-F238E27FC236}">
                <a16:creationId xmlns="" xmlns:a16="http://schemas.microsoft.com/office/drawing/2014/main" id="{39DB90DB-7986-4791-9AFD-F4619B3F2094}"/>
              </a:ext>
            </a:extLst>
          </p:cNvPr>
          <p:cNvSpPr txBox="1"/>
          <p:nvPr/>
        </p:nvSpPr>
        <p:spPr>
          <a:xfrm>
            <a:off x="1515154" y="3923842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0" name="TextBox 76">
            <a:extLst>
              <a:ext uri="{FF2B5EF4-FFF2-40B4-BE49-F238E27FC236}">
                <a16:creationId xmlns="" xmlns:a16="http://schemas.microsoft.com/office/drawing/2014/main" id="{3E5DD558-27F4-4E73-9FA9-6627C70E4265}"/>
              </a:ext>
            </a:extLst>
          </p:cNvPr>
          <p:cNvSpPr txBox="1"/>
          <p:nvPr/>
        </p:nvSpPr>
        <p:spPr>
          <a:xfrm>
            <a:off x="3755517" y="3536917"/>
            <a:ext cx="2154560" cy="3794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zh-CN" altLang="zh-CN" sz="1866" dirty="0">
                <a:solidFill>
                  <a:prstClr val="black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单击编辑标题</a:t>
            </a:r>
            <a:endParaRPr lang="zh-CN" altLang="zh-CN" sz="2133" dirty="0">
              <a:solidFill>
                <a:prstClr val="black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31" name="TextBox 13">
            <a:extLst>
              <a:ext uri="{FF2B5EF4-FFF2-40B4-BE49-F238E27FC236}">
                <a16:creationId xmlns="" xmlns:a16="http://schemas.microsoft.com/office/drawing/2014/main" id="{CD569AA1-3C60-45B0-B48B-AC1461B16734}"/>
              </a:ext>
            </a:extLst>
          </p:cNvPr>
          <p:cNvSpPr txBox="1"/>
          <p:nvPr/>
        </p:nvSpPr>
        <p:spPr>
          <a:xfrm>
            <a:off x="4021713" y="3930401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2" name="TextBox 76">
            <a:extLst>
              <a:ext uri="{FF2B5EF4-FFF2-40B4-BE49-F238E27FC236}">
                <a16:creationId xmlns="" xmlns:a16="http://schemas.microsoft.com/office/drawing/2014/main" id="{F19BD762-1EE9-4FF4-84E2-9A9ED719A4CD}"/>
              </a:ext>
            </a:extLst>
          </p:cNvPr>
          <p:cNvSpPr txBox="1"/>
          <p:nvPr/>
        </p:nvSpPr>
        <p:spPr>
          <a:xfrm>
            <a:off x="6337398" y="3536917"/>
            <a:ext cx="2154560" cy="3794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zh-CN" altLang="zh-CN" sz="1866" dirty="0">
                <a:solidFill>
                  <a:prstClr val="black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单击编辑标题</a:t>
            </a:r>
            <a:endParaRPr lang="zh-CN" altLang="zh-CN" sz="2133" dirty="0">
              <a:solidFill>
                <a:prstClr val="black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33" name="TextBox 13">
            <a:extLst>
              <a:ext uri="{FF2B5EF4-FFF2-40B4-BE49-F238E27FC236}">
                <a16:creationId xmlns="" xmlns:a16="http://schemas.microsoft.com/office/drawing/2014/main" id="{CFDA2F24-08D8-49C6-A9C7-155B049AC68F}"/>
              </a:ext>
            </a:extLst>
          </p:cNvPr>
          <p:cNvSpPr txBox="1"/>
          <p:nvPr/>
        </p:nvSpPr>
        <p:spPr>
          <a:xfrm>
            <a:off x="6603594" y="3930401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5" name="TextBox 13">
            <a:extLst>
              <a:ext uri="{FF2B5EF4-FFF2-40B4-BE49-F238E27FC236}">
                <a16:creationId xmlns="" xmlns:a16="http://schemas.microsoft.com/office/drawing/2014/main" id="{A3414CD0-D28F-4274-B1E7-B84087DBECB5}"/>
              </a:ext>
            </a:extLst>
          </p:cNvPr>
          <p:cNvSpPr txBox="1"/>
          <p:nvPr/>
        </p:nvSpPr>
        <p:spPr>
          <a:xfrm>
            <a:off x="9110153" y="3936960"/>
            <a:ext cx="1675010" cy="635367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" name="矩形 1">
            <a:extLst>
              <a:ext uri="{FF2B5EF4-FFF2-40B4-BE49-F238E27FC236}">
                <a16:creationId xmlns="" xmlns:a16="http://schemas.microsoft.com/office/drawing/2014/main" id="{A71531AA-B939-4AF7-B995-015B016F427E}"/>
              </a:ext>
            </a:extLst>
          </p:cNvPr>
          <p:cNvSpPr/>
          <p:nvPr/>
        </p:nvSpPr>
        <p:spPr>
          <a:xfrm>
            <a:off x="3831623" y="2794878"/>
            <a:ext cx="44114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b="1" dirty="0"/>
              <a:t>02</a:t>
            </a:r>
          </a:p>
        </p:txBody>
      </p:sp>
      <p:sp>
        <p:nvSpPr>
          <p:cNvPr id="41" name="任意多边形: 形状 40">
            <a:extLst>
              <a:ext uri="{FF2B5EF4-FFF2-40B4-BE49-F238E27FC236}">
                <a16:creationId xmlns="" xmlns:a16="http://schemas.microsoft.com/office/drawing/2014/main" id="{653C98C2-2D5C-4310-B271-D2D194051AC0}"/>
              </a:ext>
            </a:extLst>
          </p:cNvPr>
          <p:cNvSpPr/>
          <p:nvPr/>
        </p:nvSpPr>
        <p:spPr>
          <a:xfrm>
            <a:off x="9110153" y="2428731"/>
            <a:ext cx="2511978" cy="1108186"/>
          </a:xfrm>
          <a:custGeom>
            <a:avLst/>
            <a:gdLst>
              <a:gd name="connsiteX0" fmla="*/ 1957885 w 2511978"/>
              <a:gd name="connsiteY0" fmla="*/ 0 h 1108186"/>
              <a:gd name="connsiteX1" fmla="*/ 2511978 w 2511978"/>
              <a:gd name="connsiteY1" fmla="*/ 554093 h 1108186"/>
              <a:gd name="connsiteX2" fmla="*/ 1957885 w 2511978"/>
              <a:gd name="connsiteY2" fmla="*/ 1108186 h 1108186"/>
              <a:gd name="connsiteX3" fmla="*/ 1957885 w 2511978"/>
              <a:gd name="connsiteY3" fmla="*/ 831140 h 1108186"/>
              <a:gd name="connsiteX4" fmla="*/ 471097 w 2511978"/>
              <a:gd name="connsiteY4" fmla="*/ 831140 h 1108186"/>
              <a:gd name="connsiteX5" fmla="*/ 452441 w 2511978"/>
              <a:gd name="connsiteY5" fmla="*/ 841302 h 1108186"/>
              <a:gd name="connsiteX6" fmla="*/ 325674 w 2511978"/>
              <a:gd name="connsiteY6" fmla="*/ 866985 h 1108186"/>
              <a:gd name="connsiteX7" fmla="*/ 0 w 2511978"/>
              <a:gd name="connsiteY7" fmla="*/ 540164 h 1108186"/>
              <a:gd name="connsiteX8" fmla="*/ 325674 w 2511978"/>
              <a:gd name="connsiteY8" fmla="*/ 213343 h 1108186"/>
              <a:gd name="connsiteX9" fmla="*/ 507762 w 2511978"/>
              <a:gd name="connsiteY9" fmla="*/ 269159 h 1108186"/>
              <a:gd name="connsiteX10" fmla="*/ 517289 w 2511978"/>
              <a:gd name="connsiteY10" fmla="*/ 277047 h 1108186"/>
              <a:gd name="connsiteX11" fmla="*/ 1957885 w 2511978"/>
              <a:gd name="connsiteY11" fmla="*/ 277047 h 11081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11978" h="1108186">
                <a:moveTo>
                  <a:pt x="1957885" y="0"/>
                </a:moveTo>
                <a:lnTo>
                  <a:pt x="2511978" y="554093"/>
                </a:lnTo>
                <a:lnTo>
                  <a:pt x="1957885" y="1108186"/>
                </a:lnTo>
                <a:lnTo>
                  <a:pt x="1957885" y="831140"/>
                </a:lnTo>
                <a:lnTo>
                  <a:pt x="471097" y="831140"/>
                </a:lnTo>
                <a:lnTo>
                  <a:pt x="452441" y="841302"/>
                </a:lnTo>
                <a:cubicBezTo>
                  <a:pt x="413478" y="857840"/>
                  <a:pt x="370640" y="866985"/>
                  <a:pt x="325674" y="866985"/>
                </a:cubicBezTo>
                <a:cubicBezTo>
                  <a:pt x="145809" y="866985"/>
                  <a:pt x="0" y="720662"/>
                  <a:pt x="0" y="540164"/>
                </a:cubicBezTo>
                <a:cubicBezTo>
                  <a:pt x="0" y="359666"/>
                  <a:pt x="145809" y="213343"/>
                  <a:pt x="325674" y="213343"/>
                </a:cubicBezTo>
                <a:cubicBezTo>
                  <a:pt x="393124" y="213343"/>
                  <a:pt x="455784" y="233920"/>
                  <a:pt x="507762" y="269159"/>
                </a:cubicBezTo>
                <a:lnTo>
                  <a:pt x="517289" y="277047"/>
                </a:lnTo>
                <a:lnTo>
                  <a:pt x="1957885" y="277047"/>
                </a:lnTo>
                <a:close/>
              </a:path>
            </a:pathLst>
          </a:custGeom>
          <a:noFill/>
          <a:ln w="28575">
            <a:solidFill>
              <a:srgbClr val="0F2F56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lIns="539833" tIns="0" rIns="251922" bIns="0" anchor="ctr">
            <a:noAutofit/>
          </a:bodyPr>
          <a:lstStyle>
            <a:defPPr>
              <a:defRPr lang="zh-CN">
                <a:solidFill>
                  <a:schemeClr val="lt1"/>
                </a:solidFill>
              </a:defRPr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zh-CN" sz="1400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Add the </a:t>
            </a:r>
            <a:r>
              <a:rPr lang="en-US" altLang="zh-CN" sz="1400" dirty="0" err="1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+mn-lt"/>
              </a:rPr>
              <a:t>titlehere</a:t>
            </a:r>
            <a:endParaRPr lang="en-US" altLang="zh-CN" sz="1400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+mn-lt"/>
            </a:endParaRPr>
          </a:p>
        </p:txBody>
      </p:sp>
      <p:sp>
        <p:nvSpPr>
          <p:cNvPr id="42" name="矩形 41">
            <a:extLst>
              <a:ext uri="{FF2B5EF4-FFF2-40B4-BE49-F238E27FC236}">
                <a16:creationId xmlns="" xmlns:a16="http://schemas.microsoft.com/office/drawing/2014/main" id="{24ACA1F3-AD57-4269-8C85-AB083240A133}"/>
              </a:ext>
            </a:extLst>
          </p:cNvPr>
          <p:cNvSpPr/>
          <p:nvPr/>
        </p:nvSpPr>
        <p:spPr>
          <a:xfrm>
            <a:off x="9186259" y="2771830"/>
            <a:ext cx="44114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b="1" dirty="0"/>
              <a:t>04</a:t>
            </a:r>
          </a:p>
        </p:txBody>
      </p:sp>
    </p:spTree>
    <p:extLst>
      <p:ext uri="{BB962C8B-B14F-4D97-AF65-F5344CB8AC3E}">
        <p14:creationId xmlns:p14="http://schemas.microsoft.com/office/powerpoint/2010/main" val="3469985841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1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1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animBg="1"/>
      <p:bldP spid="16" grpId="0"/>
      <p:bldP spid="24" grpId="0" animBg="1"/>
      <p:bldP spid="25" grpId="0" animBg="1"/>
      <p:bldP spid="40" grpId="0" animBg="1"/>
      <p:bldP spid="28" grpId="0" animBg="1"/>
      <p:bldP spid="29" grpId="0"/>
      <p:bldP spid="30" grpId="0"/>
      <p:bldP spid="31" grpId="0"/>
      <p:bldP spid="32" grpId="0"/>
      <p:bldP spid="33" grpId="0"/>
      <p:bldP spid="35" grpId="0"/>
      <p:bldP spid="2" grpId="0"/>
      <p:bldP spid="41" grpId="0" animBg="1"/>
      <p:bldP spid="42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grpSp>
        <p:nvGrpSpPr>
          <p:cNvPr id="10" name="组合 9">
            <a:extLst>
              <a:ext uri="{FF2B5EF4-FFF2-40B4-BE49-F238E27FC236}">
                <a16:creationId xmlns="" xmlns:a16="http://schemas.microsoft.com/office/drawing/2014/main" id="{577B6A40-4C07-43CE-847E-838805D2863A}"/>
              </a:ext>
            </a:extLst>
          </p:cNvPr>
          <p:cNvGrpSpPr/>
          <p:nvPr/>
        </p:nvGrpSpPr>
        <p:grpSpPr>
          <a:xfrm>
            <a:off x="882952" y="2030850"/>
            <a:ext cx="3620037" cy="3269035"/>
            <a:chOff x="3169966" y="1582616"/>
            <a:chExt cx="2804069" cy="2532184"/>
          </a:xfrm>
        </p:grpSpPr>
        <p:sp>
          <p:nvSpPr>
            <p:cNvPr id="11" name="Freeform: Shape 19">
              <a:extLst>
                <a:ext uri="{FF2B5EF4-FFF2-40B4-BE49-F238E27FC236}">
                  <a16:creationId xmlns="" xmlns:a16="http://schemas.microsoft.com/office/drawing/2014/main" id="{28618E0E-9F20-48C4-B5C6-C97A18302E15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9966" y="2674465"/>
              <a:ext cx="2180463" cy="1440335"/>
            </a:xfrm>
            <a:custGeom>
              <a:avLst/>
              <a:gdLst>
                <a:gd name="T0" fmla="*/ 37 w 1723"/>
                <a:gd name="T1" fmla="*/ 721 h 1138"/>
                <a:gd name="T2" fmla="*/ 451 w 1723"/>
                <a:gd name="T3" fmla="*/ 0 h 1138"/>
                <a:gd name="T4" fmla="*/ 451 w 1723"/>
                <a:gd name="T5" fmla="*/ 0 h 1138"/>
                <a:gd name="T6" fmla="*/ 634 w 1723"/>
                <a:gd name="T7" fmla="*/ 605 h 1138"/>
                <a:gd name="T8" fmla="*/ 1330 w 1723"/>
                <a:gd name="T9" fmla="*/ 579 h 1138"/>
                <a:gd name="T10" fmla="*/ 1446 w 1723"/>
                <a:gd name="T11" fmla="*/ 325 h 1138"/>
                <a:gd name="T12" fmla="*/ 1277 w 1723"/>
                <a:gd name="T13" fmla="*/ 32 h 1138"/>
                <a:gd name="T14" fmla="*/ 1071 w 1723"/>
                <a:gd name="T15" fmla="*/ 1138 h 1138"/>
                <a:gd name="T16" fmla="*/ 1071 w 1723"/>
                <a:gd name="T17" fmla="*/ 1138 h 1138"/>
                <a:gd name="T18" fmla="*/ 279 w 1723"/>
                <a:gd name="T19" fmla="*/ 1138 h 1138"/>
                <a:gd name="T20" fmla="*/ 0 w 1723"/>
                <a:gd name="T21" fmla="*/ 860 h 1138"/>
                <a:gd name="T22" fmla="*/ 37 w 1723"/>
                <a:gd name="T23" fmla="*/ 721 h 1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723" h="1138">
                  <a:moveTo>
                    <a:pt x="37" y="721"/>
                  </a:moveTo>
                  <a:cubicBezTo>
                    <a:pt x="451" y="0"/>
                    <a:pt x="451" y="0"/>
                    <a:pt x="451" y="0"/>
                  </a:cubicBezTo>
                  <a:cubicBezTo>
                    <a:pt x="451" y="0"/>
                    <a:pt x="451" y="0"/>
                    <a:pt x="451" y="0"/>
                  </a:cubicBezTo>
                  <a:cubicBezTo>
                    <a:pt x="342" y="265"/>
                    <a:pt x="450" y="484"/>
                    <a:pt x="634" y="605"/>
                  </a:cubicBezTo>
                  <a:cubicBezTo>
                    <a:pt x="828" y="733"/>
                    <a:pt x="1106" y="750"/>
                    <a:pt x="1330" y="579"/>
                  </a:cubicBezTo>
                  <a:cubicBezTo>
                    <a:pt x="1401" y="517"/>
                    <a:pt x="1446" y="426"/>
                    <a:pt x="1446" y="325"/>
                  </a:cubicBezTo>
                  <a:cubicBezTo>
                    <a:pt x="1446" y="196"/>
                    <a:pt x="1378" y="96"/>
                    <a:pt x="1277" y="32"/>
                  </a:cubicBezTo>
                  <a:cubicBezTo>
                    <a:pt x="1723" y="311"/>
                    <a:pt x="1648" y="1131"/>
                    <a:pt x="1071" y="1138"/>
                  </a:cubicBezTo>
                  <a:cubicBezTo>
                    <a:pt x="1071" y="1138"/>
                    <a:pt x="1071" y="1138"/>
                    <a:pt x="1071" y="1138"/>
                  </a:cubicBezTo>
                  <a:cubicBezTo>
                    <a:pt x="279" y="1138"/>
                    <a:pt x="279" y="1138"/>
                    <a:pt x="279" y="1138"/>
                  </a:cubicBezTo>
                  <a:cubicBezTo>
                    <a:pt x="125" y="1138"/>
                    <a:pt x="0" y="1014"/>
                    <a:pt x="0" y="860"/>
                  </a:cubicBezTo>
                  <a:cubicBezTo>
                    <a:pt x="0" y="809"/>
                    <a:pt x="13" y="762"/>
                    <a:pt x="37" y="721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endParaRPr sz="1200" b="1">
                <a:latin typeface="黑体" panose="02010609060101010101" pitchFamily="49" charset="-122"/>
                <a:ea typeface="黑体" panose="02010609060101010101" pitchFamily="49" charset="-122"/>
                <a:sym typeface="Microsoft YaHei" panose="020B0503020204020204" pitchFamily="34" charset="-122"/>
              </a:endParaRPr>
            </a:p>
          </p:txBody>
        </p:sp>
        <p:sp>
          <p:nvSpPr>
            <p:cNvPr id="12" name="Freeform: Shape 20">
              <a:extLst>
                <a:ext uri="{FF2B5EF4-FFF2-40B4-BE49-F238E27FC236}">
                  <a16:creationId xmlns="" xmlns:a16="http://schemas.microsoft.com/office/drawing/2014/main" id="{E60062C7-B1C4-4C9D-874B-93772A7B8550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4796" y="1582616"/>
              <a:ext cx="1944183" cy="2232249"/>
            </a:xfrm>
            <a:custGeom>
              <a:avLst/>
              <a:gdLst>
                <a:gd name="T0" fmla="*/ 226 w 1537"/>
                <a:gd name="T1" fmla="*/ 862 h 1764"/>
                <a:gd name="T2" fmla="*/ 640 w 1537"/>
                <a:gd name="T3" fmla="*/ 141 h 1764"/>
                <a:gd name="T4" fmla="*/ 883 w 1537"/>
                <a:gd name="T5" fmla="*/ 0 h 1764"/>
                <a:gd name="T6" fmla="*/ 1123 w 1537"/>
                <a:gd name="T7" fmla="*/ 136 h 1764"/>
                <a:gd name="T8" fmla="*/ 1537 w 1537"/>
                <a:gd name="T9" fmla="*/ 857 h 1764"/>
                <a:gd name="T10" fmla="*/ 1537 w 1537"/>
                <a:gd name="T11" fmla="*/ 857 h 1764"/>
                <a:gd name="T12" fmla="*/ 545 w 1537"/>
                <a:gd name="T13" fmla="*/ 1188 h 1764"/>
                <a:gd name="T14" fmla="*/ 883 w 1537"/>
                <a:gd name="T15" fmla="*/ 1525 h 1764"/>
                <a:gd name="T16" fmla="*/ 1094 w 1537"/>
                <a:gd name="T17" fmla="*/ 1451 h 1764"/>
                <a:gd name="T18" fmla="*/ 226 w 1537"/>
                <a:gd name="T19" fmla="*/ 863 h 1764"/>
                <a:gd name="T20" fmla="*/ 226 w 1537"/>
                <a:gd name="T21" fmla="*/ 862 h 17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37" h="1764">
                  <a:moveTo>
                    <a:pt x="226" y="862"/>
                  </a:moveTo>
                  <a:cubicBezTo>
                    <a:pt x="640" y="141"/>
                    <a:pt x="640" y="141"/>
                    <a:pt x="640" y="141"/>
                  </a:cubicBezTo>
                  <a:cubicBezTo>
                    <a:pt x="688" y="57"/>
                    <a:pt x="779" y="0"/>
                    <a:pt x="883" y="0"/>
                  </a:cubicBezTo>
                  <a:cubicBezTo>
                    <a:pt x="985" y="0"/>
                    <a:pt x="1074" y="55"/>
                    <a:pt x="1123" y="136"/>
                  </a:cubicBezTo>
                  <a:cubicBezTo>
                    <a:pt x="1537" y="857"/>
                    <a:pt x="1537" y="857"/>
                    <a:pt x="1537" y="857"/>
                  </a:cubicBezTo>
                  <a:cubicBezTo>
                    <a:pt x="1537" y="857"/>
                    <a:pt x="1537" y="857"/>
                    <a:pt x="1537" y="857"/>
                  </a:cubicBezTo>
                  <a:cubicBezTo>
                    <a:pt x="1244" y="356"/>
                    <a:pt x="545" y="671"/>
                    <a:pt x="545" y="1188"/>
                  </a:cubicBezTo>
                  <a:cubicBezTo>
                    <a:pt x="545" y="1374"/>
                    <a:pt x="696" y="1525"/>
                    <a:pt x="883" y="1525"/>
                  </a:cubicBezTo>
                  <a:cubicBezTo>
                    <a:pt x="963" y="1525"/>
                    <a:pt x="1036" y="1498"/>
                    <a:pt x="1094" y="1451"/>
                  </a:cubicBezTo>
                  <a:cubicBezTo>
                    <a:pt x="681" y="1764"/>
                    <a:pt x="0" y="1400"/>
                    <a:pt x="226" y="863"/>
                  </a:cubicBezTo>
                  <a:lnTo>
                    <a:pt x="226" y="862"/>
                  </a:ln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endParaRPr sz="1200" b="1">
                <a:latin typeface="黑体" panose="02010609060101010101" pitchFamily="49" charset="-122"/>
                <a:ea typeface="黑体" panose="02010609060101010101" pitchFamily="49" charset="-122"/>
                <a:sym typeface="Microsoft YaHei" panose="020B0503020204020204" pitchFamily="34" charset="-122"/>
              </a:endParaRPr>
            </a:p>
          </p:txBody>
        </p:sp>
        <p:sp>
          <p:nvSpPr>
            <p:cNvPr id="13" name="Freeform: Shape 21">
              <a:extLst>
                <a:ext uri="{FF2B5EF4-FFF2-40B4-BE49-F238E27FC236}">
                  <a16:creationId xmlns="" xmlns:a16="http://schemas.microsoft.com/office/drawing/2014/main" id="{5EB142E0-6874-4022-9CCC-414CE858DCCC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4215" y="2033597"/>
              <a:ext cx="1829820" cy="2081203"/>
            </a:xfrm>
            <a:custGeom>
              <a:avLst/>
              <a:gdLst>
                <a:gd name="T0" fmla="*/ 992 w 1446"/>
                <a:gd name="T1" fmla="*/ 501 h 1645"/>
                <a:gd name="T2" fmla="*/ 1409 w 1446"/>
                <a:gd name="T3" fmla="*/ 1228 h 1645"/>
                <a:gd name="T4" fmla="*/ 1446 w 1446"/>
                <a:gd name="T5" fmla="*/ 1367 h 1645"/>
                <a:gd name="T6" fmla="*/ 1167 w 1446"/>
                <a:gd name="T7" fmla="*/ 1645 h 1645"/>
                <a:gd name="T8" fmla="*/ 294 w 1446"/>
                <a:gd name="T9" fmla="*/ 1645 h 1645"/>
                <a:gd name="T10" fmla="*/ 507 w 1446"/>
                <a:gd name="T11" fmla="*/ 539 h 1645"/>
                <a:gd name="T12" fmla="*/ 338 w 1446"/>
                <a:gd name="T13" fmla="*/ 494 h 1645"/>
                <a:gd name="T14" fmla="*/ 0 w 1446"/>
                <a:gd name="T15" fmla="*/ 832 h 1645"/>
                <a:gd name="T16" fmla="*/ 992 w 1446"/>
                <a:gd name="T17" fmla="*/ 501 h 16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46" h="1645">
                  <a:moveTo>
                    <a:pt x="992" y="501"/>
                  </a:moveTo>
                  <a:cubicBezTo>
                    <a:pt x="1409" y="1228"/>
                    <a:pt x="1409" y="1228"/>
                    <a:pt x="1409" y="1228"/>
                  </a:cubicBezTo>
                  <a:cubicBezTo>
                    <a:pt x="1432" y="1269"/>
                    <a:pt x="1446" y="1316"/>
                    <a:pt x="1446" y="1367"/>
                  </a:cubicBezTo>
                  <a:cubicBezTo>
                    <a:pt x="1446" y="1521"/>
                    <a:pt x="1321" y="1645"/>
                    <a:pt x="1167" y="1645"/>
                  </a:cubicBezTo>
                  <a:cubicBezTo>
                    <a:pt x="294" y="1645"/>
                    <a:pt x="294" y="1645"/>
                    <a:pt x="294" y="1645"/>
                  </a:cubicBezTo>
                  <a:cubicBezTo>
                    <a:pt x="877" y="1645"/>
                    <a:pt x="955" y="819"/>
                    <a:pt x="507" y="539"/>
                  </a:cubicBezTo>
                  <a:cubicBezTo>
                    <a:pt x="457" y="510"/>
                    <a:pt x="399" y="494"/>
                    <a:pt x="338" y="494"/>
                  </a:cubicBezTo>
                  <a:cubicBezTo>
                    <a:pt x="151" y="494"/>
                    <a:pt x="0" y="645"/>
                    <a:pt x="0" y="832"/>
                  </a:cubicBezTo>
                  <a:cubicBezTo>
                    <a:pt x="0" y="315"/>
                    <a:pt x="699" y="0"/>
                    <a:pt x="992" y="501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endParaRPr sz="1200" b="1">
                <a:latin typeface="黑体" panose="02010609060101010101" pitchFamily="49" charset="-122"/>
                <a:ea typeface="黑体" panose="02010609060101010101" pitchFamily="49" charset="-122"/>
                <a:sym typeface="Microsoft YaHei" panose="020B0503020204020204" pitchFamily="34" charset="-122"/>
              </a:endParaRPr>
            </a:p>
          </p:txBody>
        </p:sp>
        <p:sp>
          <p:nvSpPr>
            <p:cNvPr id="14" name="TextBox 5">
              <a:extLst>
                <a:ext uri="{FF2B5EF4-FFF2-40B4-BE49-F238E27FC236}">
                  <a16:creationId xmlns="" xmlns:a16="http://schemas.microsoft.com/office/drawing/2014/main" id="{B5117D5C-17E0-4261-8CC7-BBEE7162A740}"/>
                </a:ext>
              </a:extLst>
            </p:cNvPr>
            <p:cNvSpPr txBox="1"/>
            <p:nvPr/>
          </p:nvSpPr>
          <p:spPr>
            <a:xfrm rot="18033840">
              <a:off x="3577882" y="2475660"/>
              <a:ext cx="946413" cy="230833"/>
            </a:xfrm>
            <a:prstGeom prst="rect">
              <a:avLst/>
            </a:prstGeom>
            <a:noFill/>
          </p:spPr>
          <p:txBody>
            <a:bodyPr wrap="none">
              <a:normAutofit/>
            </a:bodyPr>
            <a:lstStyle/>
            <a:p>
              <a:r>
                <a:rPr lang="zh-CN" altLang="en-US" sz="1200" b="1" dirty="0">
                  <a:solidFill>
                    <a:schemeClr val="bg1"/>
                  </a:solidFill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rPr>
                <a:t>标题文本预设</a:t>
              </a:r>
            </a:p>
          </p:txBody>
        </p:sp>
        <p:sp>
          <p:nvSpPr>
            <p:cNvPr id="15" name="TextBox 6">
              <a:extLst>
                <a:ext uri="{FF2B5EF4-FFF2-40B4-BE49-F238E27FC236}">
                  <a16:creationId xmlns="" xmlns:a16="http://schemas.microsoft.com/office/drawing/2014/main" id="{FA7C390F-1EEC-4460-AEE7-94BD42DEADFA}"/>
                </a:ext>
              </a:extLst>
            </p:cNvPr>
            <p:cNvSpPr txBox="1"/>
            <p:nvPr/>
          </p:nvSpPr>
          <p:spPr>
            <a:xfrm rot="3667932">
              <a:off x="4868076" y="2912507"/>
              <a:ext cx="946413" cy="230833"/>
            </a:xfrm>
            <a:prstGeom prst="rect">
              <a:avLst/>
            </a:prstGeom>
            <a:noFill/>
          </p:spPr>
          <p:txBody>
            <a:bodyPr wrap="none">
              <a:normAutofit/>
            </a:bodyPr>
            <a:lstStyle/>
            <a:p>
              <a:pPr lvl="0"/>
              <a:r>
                <a:rPr lang="zh-CN" altLang="en-US" sz="1200" b="1">
                  <a:solidFill>
                    <a:schemeClr val="bg1"/>
                  </a:solidFill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rPr>
                <a:t>标题文本预设</a:t>
              </a:r>
            </a:p>
          </p:txBody>
        </p:sp>
        <p:sp>
          <p:nvSpPr>
            <p:cNvPr id="16" name="TextBox 7">
              <a:extLst>
                <a:ext uri="{FF2B5EF4-FFF2-40B4-BE49-F238E27FC236}">
                  <a16:creationId xmlns="" xmlns:a16="http://schemas.microsoft.com/office/drawing/2014/main" id="{B6C97728-3697-4184-9934-B56E47D801B6}"/>
                </a:ext>
              </a:extLst>
            </p:cNvPr>
            <p:cNvSpPr txBox="1"/>
            <p:nvPr/>
          </p:nvSpPr>
          <p:spPr>
            <a:xfrm>
              <a:off x="3684517" y="3787230"/>
              <a:ext cx="946413" cy="230833"/>
            </a:xfrm>
            <a:prstGeom prst="rect">
              <a:avLst/>
            </a:prstGeom>
            <a:noFill/>
          </p:spPr>
          <p:txBody>
            <a:bodyPr wrap="none">
              <a:normAutofit/>
            </a:bodyPr>
            <a:lstStyle/>
            <a:p>
              <a:pPr lvl="0"/>
              <a:r>
                <a:rPr lang="zh-CN" altLang="en-US" sz="1200" b="1">
                  <a:solidFill>
                    <a:schemeClr val="bg1"/>
                  </a:solidFill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rPr>
                <a:t>标题文本预设</a:t>
              </a:r>
            </a:p>
          </p:txBody>
        </p:sp>
        <p:grpSp>
          <p:nvGrpSpPr>
            <p:cNvPr id="17" name="Group 8">
              <a:extLst>
                <a:ext uri="{FF2B5EF4-FFF2-40B4-BE49-F238E27FC236}">
                  <a16:creationId xmlns="" xmlns:a16="http://schemas.microsoft.com/office/drawing/2014/main" id="{0A3BDCAD-AA6E-4496-A014-0C2ED12BF8AF}"/>
                </a:ext>
              </a:extLst>
            </p:cNvPr>
            <p:cNvGrpSpPr/>
            <p:nvPr/>
          </p:nvGrpSpPr>
          <p:grpSpPr>
            <a:xfrm rot="13975806">
              <a:off x="3353901" y="3608659"/>
              <a:ext cx="239316" cy="348853"/>
              <a:chOff x="5429367" y="4908078"/>
              <a:chExt cx="319088" cy="465138"/>
            </a:xfrm>
            <a:solidFill>
              <a:schemeClr val="bg1"/>
            </a:solidFill>
          </p:grpSpPr>
          <p:sp>
            <p:nvSpPr>
              <p:cNvPr id="25" name="Freeform: Shape 16">
                <a:extLst>
                  <a:ext uri="{FF2B5EF4-FFF2-40B4-BE49-F238E27FC236}">
                    <a16:creationId xmlns="" xmlns:a16="http://schemas.microsoft.com/office/drawing/2014/main" id="{E618DBF5-A4C3-42CF-A7E7-D2EAB684D5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29367" y="4908078"/>
                <a:ext cx="319088" cy="465138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9636" y="3374"/>
                    </a:moveTo>
                    <a:lnTo>
                      <a:pt x="1963" y="3375"/>
                    </a:lnTo>
                    <a:lnTo>
                      <a:pt x="1963" y="2025"/>
                    </a:lnTo>
                    <a:cubicBezTo>
                      <a:pt x="1963" y="1653"/>
                      <a:pt x="2402" y="1350"/>
                      <a:pt x="2945" y="1350"/>
                    </a:cubicBezTo>
                    <a:lnTo>
                      <a:pt x="18654" y="1349"/>
                    </a:lnTo>
                    <a:cubicBezTo>
                      <a:pt x="19195" y="1349"/>
                      <a:pt x="19636" y="1652"/>
                      <a:pt x="19636" y="2024"/>
                    </a:cubicBezTo>
                    <a:cubicBezTo>
                      <a:pt x="19636" y="2024"/>
                      <a:pt x="19636" y="3374"/>
                      <a:pt x="19636" y="3374"/>
                    </a:cubicBezTo>
                    <a:close/>
                    <a:moveTo>
                      <a:pt x="19636" y="17546"/>
                    </a:moveTo>
                    <a:lnTo>
                      <a:pt x="1963" y="17547"/>
                    </a:lnTo>
                    <a:lnTo>
                      <a:pt x="1963" y="4050"/>
                    </a:lnTo>
                    <a:lnTo>
                      <a:pt x="19636" y="4049"/>
                    </a:lnTo>
                    <a:cubicBezTo>
                      <a:pt x="19636" y="4049"/>
                      <a:pt x="19636" y="17546"/>
                      <a:pt x="19636" y="17546"/>
                    </a:cubicBezTo>
                    <a:close/>
                    <a:moveTo>
                      <a:pt x="19636" y="19574"/>
                    </a:moveTo>
                    <a:cubicBezTo>
                      <a:pt x="19636" y="19946"/>
                      <a:pt x="19195" y="20249"/>
                      <a:pt x="18654" y="20249"/>
                    </a:cubicBezTo>
                    <a:lnTo>
                      <a:pt x="2945" y="20250"/>
                    </a:lnTo>
                    <a:cubicBezTo>
                      <a:pt x="2402" y="20250"/>
                      <a:pt x="1963" y="19947"/>
                      <a:pt x="1963" y="19575"/>
                    </a:cubicBezTo>
                    <a:lnTo>
                      <a:pt x="1963" y="18222"/>
                    </a:lnTo>
                    <a:lnTo>
                      <a:pt x="19636" y="18221"/>
                    </a:lnTo>
                    <a:cubicBezTo>
                      <a:pt x="19636" y="18221"/>
                      <a:pt x="19636" y="19574"/>
                      <a:pt x="19636" y="19574"/>
                    </a:cubicBezTo>
                    <a:close/>
                    <a:moveTo>
                      <a:pt x="18654" y="0"/>
                    </a:moveTo>
                    <a:lnTo>
                      <a:pt x="2945" y="0"/>
                    </a:lnTo>
                    <a:cubicBezTo>
                      <a:pt x="1317" y="0"/>
                      <a:pt x="0" y="907"/>
                      <a:pt x="0" y="2025"/>
                    </a:cubicBezTo>
                    <a:lnTo>
                      <a:pt x="0" y="19575"/>
                    </a:lnTo>
                    <a:cubicBezTo>
                      <a:pt x="0" y="20693"/>
                      <a:pt x="1317" y="21600"/>
                      <a:pt x="2945" y="21600"/>
                    </a:cubicBezTo>
                    <a:lnTo>
                      <a:pt x="18654" y="21599"/>
                    </a:lnTo>
                    <a:cubicBezTo>
                      <a:pt x="20280" y="21599"/>
                      <a:pt x="21600" y="20693"/>
                      <a:pt x="21600" y="19574"/>
                    </a:cubicBezTo>
                    <a:lnTo>
                      <a:pt x="21600" y="2024"/>
                    </a:lnTo>
                    <a:cubicBezTo>
                      <a:pt x="21600" y="906"/>
                      <a:pt x="20280" y="0"/>
                      <a:pt x="18654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lc="http://schemas.openxmlformats.org/drawingml/2006/lockedCanvas" xmlns:p14="http://schemas.microsoft.com/office/powerpoint/2010/main"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="" xmlns:lc="http://schemas.openxmlformats.org/drawingml/2006/lockedCanvas" xmlns:p14="http://schemas.microsoft.com/office/powerpoint/2010/main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/>
              <a:lstStyle/>
              <a:p>
                <a:endParaRPr sz="1200" b="1"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endParaRPr>
              </a:p>
            </p:txBody>
          </p:sp>
          <p:sp>
            <p:nvSpPr>
              <p:cNvPr id="26" name="Freeform: Shape 17">
                <a:extLst>
                  <a:ext uri="{FF2B5EF4-FFF2-40B4-BE49-F238E27FC236}">
                    <a16:creationId xmlns="" xmlns:a16="http://schemas.microsoft.com/office/drawing/2014/main" id="{E634FC1D-8170-4E6D-A83D-B8168FD00FC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59542" y="4951734"/>
                <a:ext cx="58738" cy="14288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21600" y="10800"/>
                    </a:moveTo>
                    <a:cubicBezTo>
                      <a:pt x="21600" y="16758"/>
                      <a:pt x="20387" y="21599"/>
                      <a:pt x="18899" y="21599"/>
                    </a:cubicBezTo>
                    <a:lnTo>
                      <a:pt x="2699" y="21599"/>
                    </a:lnTo>
                    <a:cubicBezTo>
                      <a:pt x="1202" y="21599"/>
                      <a:pt x="0" y="16758"/>
                      <a:pt x="0" y="10800"/>
                    </a:cubicBezTo>
                    <a:cubicBezTo>
                      <a:pt x="0" y="4841"/>
                      <a:pt x="1202" y="0"/>
                      <a:pt x="2699" y="0"/>
                    </a:cubicBezTo>
                    <a:lnTo>
                      <a:pt x="18899" y="0"/>
                    </a:lnTo>
                    <a:cubicBezTo>
                      <a:pt x="20387" y="0"/>
                      <a:pt x="21600" y="4841"/>
                      <a:pt x="21600" y="1080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lc="http://schemas.openxmlformats.org/drawingml/2006/lockedCanvas" xmlns:p14="http://schemas.microsoft.com/office/powerpoint/2010/main"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="" xmlns:lc="http://schemas.openxmlformats.org/drawingml/2006/lockedCanvas" xmlns:p14="http://schemas.microsoft.com/office/powerpoint/2010/main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/>
              <a:lstStyle/>
              <a:p>
                <a:endParaRPr sz="1200" b="1"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endParaRPr>
              </a:p>
            </p:txBody>
          </p:sp>
          <p:sp>
            <p:nvSpPr>
              <p:cNvPr id="27" name="Freeform: Shape 18">
                <a:extLst>
                  <a:ext uri="{FF2B5EF4-FFF2-40B4-BE49-F238E27FC236}">
                    <a16:creationId xmlns="" xmlns:a16="http://schemas.microsoft.com/office/drawing/2014/main" id="{C7AA85E5-7188-4335-A982-8793325A8A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74623" y="5315272"/>
                <a:ext cx="28575" cy="14288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21600" y="10800"/>
                    </a:moveTo>
                    <a:cubicBezTo>
                      <a:pt x="21600" y="16769"/>
                      <a:pt x="19174" y="21599"/>
                      <a:pt x="16199" y="21599"/>
                    </a:cubicBezTo>
                    <a:lnTo>
                      <a:pt x="5399" y="21599"/>
                    </a:lnTo>
                    <a:cubicBezTo>
                      <a:pt x="2404" y="21599"/>
                      <a:pt x="0" y="16769"/>
                      <a:pt x="0" y="10800"/>
                    </a:cubicBezTo>
                    <a:cubicBezTo>
                      <a:pt x="0" y="4830"/>
                      <a:pt x="2404" y="0"/>
                      <a:pt x="5399" y="0"/>
                    </a:cubicBezTo>
                    <a:lnTo>
                      <a:pt x="16199" y="0"/>
                    </a:lnTo>
                    <a:cubicBezTo>
                      <a:pt x="19174" y="0"/>
                      <a:pt x="21600" y="4830"/>
                      <a:pt x="21600" y="1080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lc="http://schemas.openxmlformats.org/drawingml/2006/lockedCanvas" xmlns:p14="http://schemas.microsoft.com/office/powerpoint/2010/main"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="" xmlns:lc="http://schemas.openxmlformats.org/drawingml/2006/lockedCanvas" xmlns:p14="http://schemas.microsoft.com/office/powerpoint/2010/main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/>
              <a:lstStyle/>
              <a:p>
                <a:endParaRPr sz="1200" b="1"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endParaRPr>
              </a:p>
            </p:txBody>
          </p:sp>
        </p:grpSp>
        <p:grpSp>
          <p:nvGrpSpPr>
            <p:cNvPr id="18" name="Group 9">
              <a:extLst>
                <a:ext uri="{FF2B5EF4-FFF2-40B4-BE49-F238E27FC236}">
                  <a16:creationId xmlns="" xmlns:a16="http://schemas.microsoft.com/office/drawing/2014/main" id="{8F56BF05-9540-4361-92FE-1B414B5CEC26}"/>
                </a:ext>
              </a:extLst>
            </p:cNvPr>
            <p:cNvGrpSpPr/>
            <p:nvPr/>
          </p:nvGrpSpPr>
          <p:grpSpPr>
            <a:xfrm>
              <a:off x="4447588" y="1753611"/>
              <a:ext cx="239316" cy="348853"/>
              <a:chOff x="3582988" y="3510757"/>
              <a:chExt cx="319088" cy="465138"/>
            </a:xfrm>
            <a:solidFill>
              <a:schemeClr val="bg1"/>
            </a:solidFill>
          </p:grpSpPr>
          <p:sp>
            <p:nvSpPr>
              <p:cNvPr id="23" name="Freeform: Shape 14">
                <a:extLst>
                  <a:ext uri="{FF2B5EF4-FFF2-40B4-BE49-F238E27FC236}">
                    <a16:creationId xmlns="" xmlns:a16="http://schemas.microsoft.com/office/drawing/2014/main" id="{D159FB78-577B-4D1D-AF0C-52BDBCD60AD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82988" y="3510757"/>
                <a:ext cx="319088" cy="465138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5386" y="14175"/>
                    </a:moveTo>
                    <a:lnTo>
                      <a:pt x="6223" y="14175"/>
                    </a:lnTo>
                    <a:cubicBezTo>
                      <a:pt x="5734" y="13446"/>
                      <a:pt x="5147" y="12716"/>
                      <a:pt x="4568" y="12003"/>
                    </a:cubicBezTo>
                    <a:cubicBezTo>
                      <a:pt x="3287" y="10427"/>
                      <a:pt x="1963" y="8797"/>
                      <a:pt x="1963" y="7425"/>
                    </a:cubicBezTo>
                    <a:cubicBezTo>
                      <a:pt x="1963" y="4075"/>
                      <a:pt x="5927" y="1350"/>
                      <a:pt x="10800" y="1350"/>
                    </a:cubicBezTo>
                    <a:cubicBezTo>
                      <a:pt x="15672" y="1350"/>
                      <a:pt x="19636" y="4075"/>
                      <a:pt x="19636" y="7425"/>
                    </a:cubicBezTo>
                    <a:cubicBezTo>
                      <a:pt x="19636" y="8787"/>
                      <a:pt x="18312" y="10425"/>
                      <a:pt x="17029" y="12011"/>
                    </a:cubicBezTo>
                    <a:cubicBezTo>
                      <a:pt x="16455" y="12723"/>
                      <a:pt x="15873" y="13449"/>
                      <a:pt x="15386" y="14175"/>
                    </a:cubicBezTo>
                    <a:moveTo>
                      <a:pt x="10800" y="20249"/>
                    </a:moveTo>
                    <a:cubicBezTo>
                      <a:pt x="9805" y="20249"/>
                      <a:pt x="9347" y="20171"/>
                      <a:pt x="8839" y="19406"/>
                    </a:cubicBezTo>
                    <a:lnTo>
                      <a:pt x="13000" y="19048"/>
                    </a:lnTo>
                    <a:cubicBezTo>
                      <a:pt x="12398" y="20164"/>
                      <a:pt x="11959" y="20249"/>
                      <a:pt x="10800" y="20249"/>
                    </a:cubicBezTo>
                    <a:moveTo>
                      <a:pt x="7595" y="16813"/>
                    </a:moveTo>
                    <a:cubicBezTo>
                      <a:pt x="7417" y="16407"/>
                      <a:pt x="7215" y="15978"/>
                      <a:pt x="6991" y="15525"/>
                    </a:cubicBezTo>
                    <a:lnTo>
                      <a:pt x="14616" y="15525"/>
                    </a:lnTo>
                    <a:cubicBezTo>
                      <a:pt x="14496" y="15767"/>
                      <a:pt x="14375" y="16010"/>
                      <a:pt x="14270" y="16239"/>
                    </a:cubicBezTo>
                    <a:cubicBezTo>
                      <a:pt x="14270" y="16239"/>
                      <a:pt x="7595" y="16813"/>
                      <a:pt x="7595" y="16813"/>
                    </a:cubicBezTo>
                    <a:close/>
                    <a:moveTo>
                      <a:pt x="13345" y="18343"/>
                    </a:moveTo>
                    <a:lnTo>
                      <a:pt x="8476" y="18762"/>
                    </a:lnTo>
                    <a:cubicBezTo>
                      <a:pt x="8303" y="18416"/>
                      <a:pt x="8116" y="18011"/>
                      <a:pt x="7890" y="17483"/>
                    </a:cubicBezTo>
                    <a:cubicBezTo>
                      <a:pt x="7887" y="17477"/>
                      <a:pt x="7883" y="17469"/>
                      <a:pt x="7881" y="17462"/>
                    </a:cubicBezTo>
                    <a:lnTo>
                      <a:pt x="13957" y="16941"/>
                    </a:lnTo>
                    <a:cubicBezTo>
                      <a:pt x="13871" y="17140"/>
                      <a:pt x="13778" y="17350"/>
                      <a:pt x="13698" y="17537"/>
                    </a:cubicBezTo>
                    <a:cubicBezTo>
                      <a:pt x="13569" y="17841"/>
                      <a:pt x="13453" y="18104"/>
                      <a:pt x="13345" y="18343"/>
                    </a:cubicBezTo>
                    <a:moveTo>
                      <a:pt x="10800" y="0"/>
                    </a:moveTo>
                    <a:cubicBezTo>
                      <a:pt x="4835" y="0"/>
                      <a:pt x="0" y="3324"/>
                      <a:pt x="0" y="7425"/>
                    </a:cubicBezTo>
                    <a:cubicBezTo>
                      <a:pt x="0" y="10146"/>
                      <a:pt x="3621" y="13029"/>
                      <a:pt x="4939" y="15562"/>
                    </a:cubicBezTo>
                    <a:cubicBezTo>
                      <a:pt x="6906" y="19339"/>
                      <a:pt x="6688" y="21599"/>
                      <a:pt x="10800" y="21599"/>
                    </a:cubicBezTo>
                    <a:cubicBezTo>
                      <a:pt x="14972" y="21599"/>
                      <a:pt x="14692" y="19349"/>
                      <a:pt x="16660" y="15577"/>
                    </a:cubicBezTo>
                    <a:cubicBezTo>
                      <a:pt x="17983" y="13039"/>
                      <a:pt x="21600" y="10124"/>
                      <a:pt x="21600" y="7425"/>
                    </a:cubicBezTo>
                    <a:cubicBezTo>
                      <a:pt x="21600" y="3324"/>
                      <a:pt x="16764" y="0"/>
                      <a:pt x="10800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lc="http://schemas.openxmlformats.org/drawingml/2006/lockedCanvas" xmlns:p14="http://schemas.microsoft.com/office/powerpoint/2010/main"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="" xmlns:lc="http://schemas.openxmlformats.org/drawingml/2006/lockedCanvas" xmlns:p14="http://schemas.microsoft.com/office/powerpoint/2010/main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/>
              <a:lstStyle/>
              <a:p>
                <a:endParaRPr sz="1200" b="1"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endParaRPr>
              </a:p>
            </p:txBody>
          </p:sp>
          <p:sp>
            <p:nvSpPr>
              <p:cNvPr id="24" name="Freeform: Shape 15">
                <a:extLst>
                  <a:ext uri="{FF2B5EF4-FFF2-40B4-BE49-F238E27FC236}">
                    <a16:creationId xmlns="" xmlns:a16="http://schemas.microsoft.com/office/drawing/2014/main" id="{AB2ED0B1-9194-4F80-9A86-23E8B15278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55219" y="3583782"/>
                <a:ext cx="94456" cy="94456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9938" y="0"/>
                    </a:moveTo>
                    <a:cubicBezTo>
                      <a:pt x="8943" y="0"/>
                      <a:pt x="0" y="8942"/>
                      <a:pt x="0" y="19938"/>
                    </a:cubicBezTo>
                    <a:cubicBezTo>
                      <a:pt x="0" y="20855"/>
                      <a:pt x="743" y="21600"/>
                      <a:pt x="1661" y="21600"/>
                    </a:cubicBezTo>
                    <a:cubicBezTo>
                      <a:pt x="2579" y="21600"/>
                      <a:pt x="3323" y="20855"/>
                      <a:pt x="3323" y="19938"/>
                    </a:cubicBezTo>
                    <a:cubicBezTo>
                      <a:pt x="3323" y="10777"/>
                      <a:pt x="10777" y="3323"/>
                      <a:pt x="19938" y="3323"/>
                    </a:cubicBezTo>
                    <a:cubicBezTo>
                      <a:pt x="20856" y="3323"/>
                      <a:pt x="21600" y="2578"/>
                      <a:pt x="21600" y="1661"/>
                    </a:cubicBezTo>
                    <a:cubicBezTo>
                      <a:pt x="21600" y="744"/>
                      <a:pt x="20856" y="0"/>
                      <a:pt x="19938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lc="http://schemas.openxmlformats.org/drawingml/2006/lockedCanvas" xmlns:p14="http://schemas.microsoft.com/office/powerpoint/2010/main"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="" xmlns:lc="http://schemas.openxmlformats.org/drawingml/2006/lockedCanvas" xmlns:p14="http://schemas.microsoft.com/office/powerpoint/2010/main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/>
              <a:lstStyle/>
              <a:p>
                <a:endParaRPr sz="1200" b="1"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endParaRPr>
              </a:p>
            </p:txBody>
          </p:sp>
        </p:grpSp>
        <p:grpSp>
          <p:nvGrpSpPr>
            <p:cNvPr id="19" name="Group 10">
              <a:extLst>
                <a:ext uri="{FF2B5EF4-FFF2-40B4-BE49-F238E27FC236}">
                  <a16:creationId xmlns="" xmlns:a16="http://schemas.microsoft.com/office/drawing/2014/main" id="{636ADAD8-1517-403B-877E-2666C865C1D7}"/>
                </a:ext>
              </a:extLst>
            </p:cNvPr>
            <p:cNvGrpSpPr/>
            <p:nvPr/>
          </p:nvGrpSpPr>
          <p:grpSpPr>
            <a:xfrm rot="7811741">
              <a:off x="5459164" y="3646908"/>
              <a:ext cx="348853" cy="293489"/>
              <a:chOff x="5356342" y="3093565"/>
              <a:chExt cx="465138" cy="391319"/>
            </a:xfrm>
            <a:solidFill>
              <a:schemeClr val="bg1"/>
            </a:solidFill>
          </p:grpSpPr>
          <p:sp>
            <p:nvSpPr>
              <p:cNvPr id="20" name="Freeform: Shape 11">
                <a:extLst>
                  <a:ext uri="{FF2B5EF4-FFF2-40B4-BE49-F238E27FC236}">
                    <a16:creationId xmlns="" xmlns:a16="http://schemas.microsoft.com/office/drawing/2014/main" id="{F19C8C12-D57B-402C-887B-3C1122DB0A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73023" y="3195165"/>
                <a:ext cx="231775" cy="231775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6948" y="16070"/>
                    </a:moveTo>
                    <a:cubicBezTo>
                      <a:pt x="14037" y="19468"/>
                      <a:pt x="8925" y="19859"/>
                      <a:pt x="5529" y="16948"/>
                    </a:cubicBezTo>
                    <a:cubicBezTo>
                      <a:pt x="2130" y="14038"/>
                      <a:pt x="1740" y="8924"/>
                      <a:pt x="4651" y="5527"/>
                    </a:cubicBezTo>
                    <a:cubicBezTo>
                      <a:pt x="7559" y="2131"/>
                      <a:pt x="12674" y="1740"/>
                      <a:pt x="16070" y="4650"/>
                    </a:cubicBezTo>
                    <a:cubicBezTo>
                      <a:pt x="19466" y="7560"/>
                      <a:pt x="19859" y="12673"/>
                      <a:pt x="16948" y="16070"/>
                    </a:cubicBezTo>
                    <a:moveTo>
                      <a:pt x="10800" y="0"/>
                    </a:moveTo>
                    <a:cubicBezTo>
                      <a:pt x="4833" y="0"/>
                      <a:pt x="0" y="4834"/>
                      <a:pt x="0" y="10800"/>
                    </a:cubicBezTo>
                    <a:cubicBezTo>
                      <a:pt x="0" y="16765"/>
                      <a:pt x="4833" y="21599"/>
                      <a:pt x="10800" y="21599"/>
                    </a:cubicBezTo>
                    <a:cubicBezTo>
                      <a:pt x="16764" y="21599"/>
                      <a:pt x="21600" y="16765"/>
                      <a:pt x="21600" y="10800"/>
                    </a:cubicBezTo>
                    <a:cubicBezTo>
                      <a:pt x="21600" y="4834"/>
                      <a:pt x="16764" y="0"/>
                      <a:pt x="10800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lc="http://schemas.openxmlformats.org/drawingml/2006/lockedCanvas" xmlns:p14="http://schemas.microsoft.com/office/powerpoint/2010/main"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="" xmlns:lc="http://schemas.openxmlformats.org/drawingml/2006/lockedCanvas" xmlns:p14="http://schemas.microsoft.com/office/powerpoint/2010/main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/>
              <a:lstStyle/>
              <a:p>
                <a:endParaRPr sz="1200" b="1"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endParaRPr>
              </a:p>
            </p:txBody>
          </p:sp>
          <p:sp>
            <p:nvSpPr>
              <p:cNvPr id="21" name="Freeform: Shape 12">
                <a:extLst>
                  <a:ext uri="{FF2B5EF4-FFF2-40B4-BE49-F238E27FC236}">
                    <a16:creationId xmlns="" xmlns:a16="http://schemas.microsoft.com/office/drawing/2014/main" id="{C9528D05-260B-4070-B2B5-26898925FC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30967" y="3253109"/>
                <a:ext cx="65088" cy="65088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19200" y="0"/>
                    </a:moveTo>
                    <a:cubicBezTo>
                      <a:pt x="8596" y="0"/>
                      <a:pt x="0" y="8596"/>
                      <a:pt x="0" y="19195"/>
                    </a:cubicBezTo>
                    <a:lnTo>
                      <a:pt x="0" y="19199"/>
                    </a:lnTo>
                    <a:cubicBezTo>
                      <a:pt x="0" y="20524"/>
                      <a:pt x="1068" y="21599"/>
                      <a:pt x="2400" y="21599"/>
                    </a:cubicBezTo>
                    <a:cubicBezTo>
                      <a:pt x="3721" y="21599"/>
                      <a:pt x="4800" y="20524"/>
                      <a:pt x="4800" y="19199"/>
                    </a:cubicBezTo>
                    <a:lnTo>
                      <a:pt x="4800" y="19195"/>
                    </a:lnTo>
                    <a:cubicBezTo>
                      <a:pt x="4800" y="11247"/>
                      <a:pt x="11240" y="4799"/>
                      <a:pt x="19200" y="4799"/>
                    </a:cubicBezTo>
                    <a:cubicBezTo>
                      <a:pt x="20521" y="4799"/>
                      <a:pt x="21600" y="3724"/>
                      <a:pt x="21600" y="2399"/>
                    </a:cubicBezTo>
                    <a:cubicBezTo>
                      <a:pt x="21600" y="1075"/>
                      <a:pt x="20521" y="0"/>
                      <a:pt x="19200" y="0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lc="http://schemas.openxmlformats.org/drawingml/2006/lockedCanvas" xmlns:p14="http://schemas.microsoft.com/office/powerpoint/2010/main"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="" xmlns:lc="http://schemas.openxmlformats.org/drawingml/2006/lockedCanvas" xmlns:p14="http://schemas.microsoft.com/office/powerpoint/2010/main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/>
              <a:lstStyle/>
              <a:p>
                <a:endParaRPr sz="1200" b="1"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endParaRPr>
              </a:p>
            </p:txBody>
          </p:sp>
          <p:sp>
            <p:nvSpPr>
              <p:cNvPr id="22" name="Freeform: Shape 13">
                <a:extLst>
                  <a:ext uri="{FF2B5EF4-FFF2-40B4-BE49-F238E27FC236}">
                    <a16:creationId xmlns="" xmlns:a16="http://schemas.microsoft.com/office/drawing/2014/main" id="{BE126AE7-9BE4-43F7-879E-4CB0FF11F1C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56342" y="3093565"/>
                <a:ext cx="465138" cy="391319"/>
              </a:xfrm>
              <a:custGeom>
                <a:avLst/>
                <a:gdLst>
                  <a:gd name="T0" fmla="*/ 10800 w 21600"/>
                  <a:gd name="T1" fmla="*/ 10800 h 21600"/>
                  <a:gd name="T2" fmla="*/ 10800 w 21600"/>
                  <a:gd name="T3" fmla="*/ 10800 h 21600"/>
                  <a:gd name="T4" fmla="*/ 10800 w 21600"/>
                  <a:gd name="T5" fmla="*/ 10800 h 21600"/>
                  <a:gd name="T6" fmla="*/ 10800 w 21600"/>
                  <a:gd name="T7" fmla="*/ 1080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600" h="21600">
                    <a:moveTo>
                      <a:pt x="20249" y="19199"/>
                    </a:moveTo>
                    <a:cubicBezTo>
                      <a:pt x="20249" y="19642"/>
                      <a:pt x="19948" y="19999"/>
                      <a:pt x="19575" y="19999"/>
                    </a:cubicBezTo>
                    <a:lnTo>
                      <a:pt x="2024" y="19999"/>
                    </a:lnTo>
                    <a:cubicBezTo>
                      <a:pt x="1651" y="19999"/>
                      <a:pt x="1349" y="19642"/>
                      <a:pt x="1349" y="19199"/>
                    </a:cubicBezTo>
                    <a:lnTo>
                      <a:pt x="1349" y="7200"/>
                    </a:lnTo>
                    <a:cubicBezTo>
                      <a:pt x="1349" y="6809"/>
                      <a:pt x="1588" y="6475"/>
                      <a:pt x="1914" y="6411"/>
                    </a:cubicBezTo>
                    <a:lnTo>
                      <a:pt x="5588" y="5684"/>
                    </a:lnTo>
                    <a:lnTo>
                      <a:pt x="6797" y="2103"/>
                    </a:lnTo>
                    <a:cubicBezTo>
                      <a:pt x="6900" y="1799"/>
                      <a:pt x="7148" y="1600"/>
                      <a:pt x="7424" y="1600"/>
                    </a:cubicBezTo>
                    <a:lnTo>
                      <a:pt x="14174" y="1600"/>
                    </a:lnTo>
                    <a:cubicBezTo>
                      <a:pt x="14450" y="1600"/>
                      <a:pt x="14698" y="1799"/>
                      <a:pt x="14801" y="2103"/>
                    </a:cubicBezTo>
                    <a:lnTo>
                      <a:pt x="16010" y="5684"/>
                    </a:lnTo>
                    <a:lnTo>
                      <a:pt x="19685" y="6411"/>
                    </a:lnTo>
                    <a:cubicBezTo>
                      <a:pt x="20011" y="6475"/>
                      <a:pt x="20249" y="6809"/>
                      <a:pt x="20249" y="7200"/>
                    </a:cubicBezTo>
                    <a:cubicBezTo>
                      <a:pt x="20249" y="7200"/>
                      <a:pt x="20249" y="19199"/>
                      <a:pt x="20249" y="19199"/>
                    </a:cubicBezTo>
                    <a:close/>
                    <a:moveTo>
                      <a:pt x="19907" y="4832"/>
                    </a:moveTo>
                    <a:lnTo>
                      <a:pt x="16981" y="4254"/>
                    </a:lnTo>
                    <a:lnTo>
                      <a:pt x="16054" y="1507"/>
                    </a:lnTo>
                    <a:cubicBezTo>
                      <a:pt x="15745" y="591"/>
                      <a:pt x="15006" y="0"/>
                      <a:pt x="14174" y="0"/>
                    </a:cubicBezTo>
                    <a:lnTo>
                      <a:pt x="7424" y="0"/>
                    </a:lnTo>
                    <a:cubicBezTo>
                      <a:pt x="6593" y="0"/>
                      <a:pt x="5854" y="591"/>
                      <a:pt x="5543" y="1509"/>
                    </a:cubicBezTo>
                    <a:lnTo>
                      <a:pt x="4618" y="4254"/>
                    </a:lnTo>
                    <a:lnTo>
                      <a:pt x="1692" y="4832"/>
                    </a:lnTo>
                    <a:cubicBezTo>
                      <a:pt x="711" y="5025"/>
                      <a:pt x="0" y="6020"/>
                      <a:pt x="0" y="7200"/>
                    </a:cubicBezTo>
                    <a:lnTo>
                      <a:pt x="0" y="19199"/>
                    </a:lnTo>
                    <a:cubicBezTo>
                      <a:pt x="0" y="20523"/>
                      <a:pt x="908" y="21600"/>
                      <a:pt x="2024" y="21600"/>
                    </a:cubicBezTo>
                    <a:lnTo>
                      <a:pt x="19575" y="21600"/>
                    </a:lnTo>
                    <a:cubicBezTo>
                      <a:pt x="20691" y="21600"/>
                      <a:pt x="21600" y="20523"/>
                      <a:pt x="21600" y="19199"/>
                    </a:cubicBezTo>
                    <a:lnTo>
                      <a:pt x="21600" y="7200"/>
                    </a:lnTo>
                    <a:cubicBezTo>
                      <a:pt x="21600" y="6020"/>
                      <a:pt x="20888" y="5025"/>
                      <a:pt x="19907" y="4832"/>
                    </a:cubicBezTo>
                  </a:path>
                </a:pathLst>
              </a:custGeom>
              <a:grpFill/>
              <a:ln>
                <a:noFill/>
              </a:ln>
              <a:effectLst/>
              <a:extLst>
                <a:ext uri="{91240B29-F687-4f45-9708-019B960494DF}">
                  <a14:hiddenLine xmlns="" xmlns:lc="http://schemas.openxmlformats.org/drawingml/2006/lockedCanvas" xmlns:p14="http://schemas.microsoft.com/office/powerpoint/2010/main" xmlns:a14="http://schemas.microsoft.com/office/drawing/2010/main" w="12700" cap="flat" cmpd="sng">
                    <a:solidFill>
                      <a:srgbClr val="000000"/>
                    </a:solidFill>
                    <a:prstDash val="solid"/>
                    <a:miter lim="0"/>
                    <a:headEnd/>
                    <a:tailEnd/>
                  </a14:hiddenLine>
                </a:ext>
                <a:ext uri="{AF507438-7753-43e0-B8FC-AC1667EBCBE1}">
                  <a14:hiddenEffects xmlns="" xmlns:lc="http://schemas.openxmlformats.org/drawingml/2006/lockedCanvas" xmlns:p14="http://schemas.microsoft.com/office/powerpoint/2010/main" xmlns:a14="http://schemas.microsoft.com/office/drawing/2010/main">
                    <a:effectLst>
                      <a:outerShdw blurRad="63500" dist="38099" dir="2700000" algn="ctr" rotWithShape="0">
                        <a:srgbClr val="000000">
                          <a:alpha val="74998"/>
                        </a:srgbClr>
                      </a:outerShdw>
                    </a:effectLst>
                  </a14:hiddenEffects>
                </a:ext>
              </a:extLst>
            </p:spPr>
            <p:txBody>
              <a:bodyPr anchor="ctr"/>
              <a:lstStyle/>
              <a:p>
                <a:endParaRPr sz="1200" b="1"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endParaRPr>
              </a:p>
            </p:txBody>
          </p:sp>
        </p:grpSp>
      </p:grpSp>
      <p:grpSp>
        <p:nvGrpSpPr>
          <p:cNvPr id="28" name="组合 27">
            <a:extLst>
              <a:ext uri="{FF2B5EF4-FFF2-40B4-BE49-F238E27FC236}">
                <a16:creationId xmlns="" xmlns:a16="http://schemas.microsoft.com/office/drawing/2014/main" id="{B12FE797-6B8D-4108-998E-B4BBFC3E1C98}"/>
              </a:ext>
            </a:extLst>
          </p:cNvPr>
          <p:cNvGrpSpPr/>
          <p:nvPr/>
        </p:nvGrpSpPr>
        <p:grpSpPr>
          <a:xfrm>
            <a:off x="5018345" y="2030850"/>
            <a:ext cx="6368390" cy="859114"/>
            <a:chOff x="877747" y="4801379"/>
            <a:chExt cx="7728945" cy="859114"/>
          </a:xfrm>
        </p:grpSpPr>
        <p:sp>
          <p:nvSpPr>
            <p:cNvPr id="29" name="文本框 28">
              <a:extLst>
                <a:ext uri="{FF2B5EF4-FFF2-40B4-BE49-F238E27FC236}">
                  <a16:creationId xmlns="" xmlns:a16="http://schemas.microsoft.com/office/drawing/2014/main" id="{983A86CB-D193-43BD-A478-D40316280E39}"/>
                </a:ext>
              </a:extLst>
            </p:cNvPr>
            <p:cNvSpPr txBox="1"/>
            <p:nvPr/>
          </p:nvSpPr>
          <p:spPr>
            <a:xfrm>
              <a:off x="877747" y="4801379"/>
              <a:ext cx="3075759" cy="276999"/>
            </a:xfrm>
            <a:prstGeom prst="rect">
              <a:avLst/>
            </a:prstGeom>
            <a:solidFill>
              <a:srgbClr val="0F2F56"/>
            </a:solidFill>
          </p:spPr>
          <p:txBody>
            <a:bodyPr wrap="square" rtlCol="0">
              <a:spAutoFit/>
            </a:bodyPr>
            <a:lstStyle/>
            <a:p>
              <a:r>
                <a:rPr lang="en-US" altLang="zh-CN" sz="1200" b="1" dirty="0">
                  <a:solidFill>
                    <a:schemeClr val="bg1"/>
                  </a:solidFill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rPr>
                <a:t>Click to add the title</a:t>
              </a:r>
              <a:endParaRPr lang="zh-CN" altLang="en-US" sz="1200" b="1" dirty="0">
                <a:solidFill>
                  <a:schemeClr val="bg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Microsoft YaHei" panose="020B0503020204020204" pitchFamily="34" charset="-122"/>
              </a:endParaRPr>
            </a:p>
          </p:txBody>
        </p:sp>
        <p:sp>
          <p:nvSpPr>
            <p:cNvPr id="30" name="TextBox 38">
              <a:extLst>
                <a:ext uri="{FF2B5EF4-FFF2-40B4-BE49-F238E27FC236}">
                  <a16:creationId xmlns="" xmlns:a16="http://schemas.microsoft.com/office/drawing/2014/main" id="{7F582866-860D-4DDB-B801-295FA8BC11F7}"/>
                </a:ext>
              </a:extLst>
            </p:cNvPr>
            <p:cNvSpPr txBox="1"/>
            <p:nvPr/>
          </p:nvSpPr>
          <p:spPr>
            <a:xfrm>
              <a:off x="877747" y="5291161"/>
              <a:ext cx="7728945" cy="369332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Arial" panose="020B0604020202020204" pitchFamily="34" charset="0"/>
                  <a:sym typeface="Microsoft YaHei" panose="020B0503020204020204" pitchFamily="34" charset="-122"/>
                </a:rPr>
                <a:t>PowerPoint offers word processing, outlining, drawing, graphing, and presentation management tools all designed to be easy to use and learn.</a:t>
              </a:r>
              <a:r>
                <a:rPr lang="en-US" altLang="zh-CN" sz="1200" dirty="0">
                  <a:latin typeface="黑体" panose="02010609060101010101" pitchFamily="49" charset="-122"/>
                  <a:ea typeface="黑体" panose="02010609060101010101" pitchFamily="49" charset="-122"/>
                  <a:cs typeface="Arial" panose="020B0604020202020204" pitchFamily="34" charset="0"/>
                  <a:sym typeface="Microsoft YaHei" panose="020B0503020204020204" pitchFamily="34" charset="-122"/>
                </a:rPr>
                <a:t> </a:t>
              </a:r>
              <a:endParaRPr lang="en-US" sz="1200" dirty="0">
                <a:latin typeface="黑体" panose="02010609060101010101" pitchFamily="49" charset="-122"/>
                <a:ea typeface="黑体" panose="02010609060101010101" pitchFamily="49" charset="-122"/>
                <a:cs typeface="Arial" panose="020B0604020202020204" pitchFamily="34" charset="0"/>
                <a:sym typeface="Microsoft YaHei" panose="020B0503020204020204" pitchFamily="34" charset="-122"/>
              </a:endParaRPr>
            </a:p>
          </p:txBody>
        </p:sp>
      </p:grpSp>
      <p:grpSp>
        <p:nvGrpSpPr>
          <p:cNvPr id="31" name="组合 30">
            <a:extLst>
              <a:ext uri="{FF2B5EF4-FFF2-40B4-BE49-F238E27FC236}">
                <a16:creationId xmlns="" xmlns:a16="http://schemas.microsoft.com/office/drawing/2014/main" id="{49BBCE78-2129-45FF-8FAF-1D70E34F096E}"/>
              </a:ext>
            </a:extLst>
          </p:cNvPr>
          <p:cNvGrpSpPr/>
          <p:nvPr/>
        </p:nvGrpSpPr>
        <p:grpSpPr>
          <a:xfrm>
            <a:off x="5018345" y="3319155"/>
            <a:ext cx="6368390" cy="859114"/>
            <a:chOff x="877747" y="4801379"/>
            <a:chExt cx="7728945" cy="859114"/>
          </a:xfrm>
        </p:grpSpPr>
        <p:sp>
          <p:nvSpPr>
            <p:cNvPr id="32" name="文本框 31">
              <a:extLst>
                <a:ext uri="{FF2B5EF4-FFF2-40B4-BE49-F238E27FC236}">
                  <a16:creationId xmlns="" xmlns:a16="http://schemas.microsoft.com/office/drawing/2014/main" id="{9CB43EEE-2F37-44DA-9D3A-63631B51FEE5}"/>
                </a:ext>
              </a:extLst>
            </p:cNvPr>
            <p:cNvSpPr txBox="1"/>
            <p:nvPr/>
          </p:nvSpPr>
          <p:spPr>
            <a:xfrm>
              <a:off x="877747" y="4801379"/>
              <a:ext cx="3075759" cy="276999"/>
            </a:xfrm>
            <a:prstGeom prst="rect">
              <a:avLst/>
            </a:prstGeom>
            <a:solidFill>
              <a:srgbClr val="0F2F56"/>
            </a:solidFill>
          </p:spPr>
          <p:txBody>
            <a:bodyPr wrap="square" rtlCol="0">
              <a:spAutoFit/>
            </a:bodyPr>
            <a:lstStyle/>
            <a:p>
              <a:r>
                <a:rPr lang="en-US" altLang="zh-CN" sz="1200" b="1" dirty="0">
                  <a:solidFill>
                    <a:schemeClr val="bg1"/>
                  </a:solidFill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rPr>
                <a:t>Click to add the title</a:t>
              </a:r>
              <a:endParaRPr lang="zh-CN" altLang="en-US" sz="1200" b="1" dirty="0">
                <a:solidFill>
                  <a:schemeClr val="bg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Microsoft YaHei" panose="020B0503020204020204" pitchFamily="34" charset="-122"/>
              </a:endParaRPr>
            </a:p>
          </p:txBody>
        </p:sp>
        <p:sp>
          <p:nvSpPr>
            <p:cNvPr id="33" name="TextBox 38">
              <a:extLst>
                <a:ext uri="{FF2B5EF4-FFF2-40B4-BE49-F238E27FC236}">
                  <a16:creationId xmlns="" xmlns:a16="http://schemas.microsoft.com/office/drawing/2014/main" id="{D82C99FC-793D-4C84-A93F-88D96469EB77}"/>
                </a:ext>
              </a:extLst>
            </p:cNvPr>
            <p:cNvSpPr txBox="1"/>
            <p:nvPr/>
          </p:nvSpPr>
          <p:spPr>
            <a:xfrm>
              <a:off x="877747" y="5291161"/>
              <a:ext cx="7728945" cy="369332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Arial" panose="020B0604020202020204" pitchFamily="34" charset="0"/>
                  <a:sym typeface="Microsoft YaHei" panose="020B0503020204020204" pitchFamily="34" charset="-122"/>
                </a:rPr>
                <a:t>PowerPoint offers word processing, outlining, drawing, graphing, and presentation management tools all designed to be easy to use and learn.</a:t>
              </a:r>
              <a:r>
                <a:rPr lang="en-US" altLang="zh-CN" sz="1200" dirty="0">
                  <a:latin typeface="黑体" panose="02010609060101010101" pitchFamily="49" charset="-122"/>
                  <a:ea typeface="黑体" panose="02010609060101010101" pitchFamily="49" charset="-122"/>
                  <a:cs typeface="Arial" panose="020B0604020202020204" pitchFamily="34" charset="0"/>
                  <a:sym typeface="Microsoft YaHei" panose="020B0503020204020204" pitchFamily="34" charset="-122"/>
                </a:rPr>
                <a:t> </a:t>
              </a:r>
              <a:endParaRPr lang="en-US" sz="1200" dirty="0">
                <a:latin typeface="黑体" panose="02010609060101010101" pitchFamily="49" charset="-122"/>
                <a:ea typeface="黑体" panose="02010609060101010101" pitchFamily="49" charset="-122"/>
                <a:cs typeface="Arial" panose="020B0604020202020204" pitchFamily="34" charset="0"/>
                <a:sym typeface="Microsoft YaHei" panose="020B0503020204020204" pitchFamily="34" charset="-122"/>
              </a:endParaRPr>
            </a:p>
          </p:txBody>
        </p:sp>
      </p:grpSp>
      <p:grpSp>
        <p:nvGrpSpPr>
          <p:cNvPr id="34" name="组合 33">
            <a:extLst>
              <a:ext uri="{FF2B5EF4-FFF2-40B4-BE49-F238E27FC236}">
                <a16:creationId xmlns="" xmlns:a16="http://schemas.microsoft.com/office/drawing/2014/main" id="{5FDA8FCB-A0E3-48BB-A7D7-5B2C5DA95FBA}"/>
              </a:ext>
            </a:extLst>
          </p:cNvPr>
          <p:cNvGrpSpPr/>
          <p:nvPr/>
        </p:nvGrpSpPr>
        <p:grpSpPr>
          <a:xfrm>
            <a:off x="5018345" y="4607460"/>
            <a:ext cx="6368390" cy="859114"/>
            <a:chOff x="877747" y="4801379"/>
            <a:chExt cx="7728945" cy="859114"/>
          </a:xfrm>
        </p:grpSpPr>
        <p:sp>
          <p:nvSpPr>
            <p:cNvPr id="35" name="文本框 34">
              <a:extLst>
                <a:ext uri="{FF2B5EF4-FFF2-40B4-BE49-F238E27FC236}">
                  <a16:creationId xmlns="" xmlns:a16="http://schemas.microsoft.com/office/drawing/2014/main" id="{63CBE189-6988-4FA0-8941-69BCB8CB519E}"/>
                </a:ext>
              </a:extLst>
            </p:cNvPr>
            <p:cNvSpPr txBox="1"/>
            <p:nvPr/>
          </p:nvSpPr>
          <p:spPr>
            <a:xfrm>
              <a:off x="877747" y="4801379"/>
              <a:ext cx="3075759" cy="276999"/>
            </a:xfrm>
            <a:prstGeom prst="rect">
              <a:avLst/>
            </a:prstGeom>
            <a:solidFill>
              <a:srgbClr val="0F2F56"/>
            </a:solidFill>
          </p:spPr>
          <p:txBody>
            <a:bodyPr wrap="square" rtlCol="0">
              <a:spAutoFit/>
            </a:bodyPr>
            <a:lstStyle/>
            <a:p>
              <a:r>
                <a:rPr lang="en-US" altLang="zh-CN" sz="1200" b="1" dirty="0">
                  <a:solidFill>
                    <a:schemeClr val="bg1"/>
                  </a:solidFill>
                  <a:latin typeface="黑体" panose="02010609060101010101" pitchFamily="49" charset="-122"/>
                  <a:ea typeface="黑体" panose="02010609060101010101" pitchFamily="49" charset="-122"/>
                  <a:sym typeface="Microsoft YaHei" panose="020B0503020204020204" pitchFamily="34" charset="-122"/>
                </a:rPr>
                <a:t>Click to add the title</a:t>
              </a:r>
              <a:endParaRPr lang="zh-CN" altLang="en-US" sz="1200" b="1" dirty="0">
                <a:solidFill>
                  <a:schemeClr val="bg1"/>
                </a:solidFill>
                <a:latin typeface="黑体" panose="02010609060101010101" pitchFamily="49" charset="-122"/>
                <a:ea typeface="黑体" panose="02010609060101010101" pitchFamily="49" charset="-122"/>
                <a:sym typeface="Microsoft YaHei" panose="020B0503020204020204" pitchFamily="34" charset="-122"/>
              </a:endParaRPr>
            </a:p>
          </p:txBody>
        </p:sp>
        <p:sp>
          <p:nvSpPr>
            <p:cNvPr id="36" name="TextBox 38">
              <a:extLst>
                <a:ext uri="{FF2B5EF4-FFF2-40B4-BE49-F238E27FC236}">
                  <a16:creationId xmlns="" xmlns:a16="http://schemas.microsoft.com/office/drawing/2014/main" id="{803A1CA7-051B-4D41-AA4C-12E2B577E0E3}"/>
                </a:ext>
              </a:extLst>
            </p:cNvPr>
            <p:cNvSpPr txBox="1"/>
            <p:nvPr/>
          </p:nvSpPr>
          <p:spPr>
            <a:xfrm>
              <a:off x="877747" y="5291161"/>
              <a:ext cx="7728945" cy="369332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Arial" panose="020B0604020202020204" pitchFamily="34" charset="0"/>
                  <a:sym typeface="Microsoft YaHei" panose="020B0503020204020204" pitchFamily="34" charset="-122"/>
                </a:rPr>
                <a:t>PowerPoint offers word processing, outlining, drawing, graphing, and presentation management tools all designed to be easy to use and learn.</a:t>
              </a:r>
              <a:r>
                <a:rPr lang="en-US" altLang="zh-CN" sz="1200" dirty="0">
                  <a:latin typeface="黑体" panose="02010609060101010101" pitchFamily="49" charset="-122"/>
                  <a:ea typeface="黑体" panose="02010609060101010101" pitchFamily="49" charset="-122"/>
                  <a:cs typeface="Arial" panose="020B0604020202020204" pitchFamily="34" charset="0"/>
                  <a:sym typeface="Microsoft YaHei" panose="020B0503020204020204" pitchFamily="34" charset="-122"/>
                </a:rPr>
                <a:t> </a:t>
              </a:r>
              <a:endParaRPr lang="en-US" sz="1200" dirty="0">
                <a:latin typeface="黑体" panose="02010609060101010101" pitchFamily="49" charset="-122"/>
                <a:ea typeface="黑体" panose="02010609060101010101" pitchFamily="49" charset="-122"/>
                <a:cs typeface="Arial" panose="020B0604020202020204" pitchFamily="34" charset="0"/>
                <a:sym typeface="Microsoft YaHei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2579035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cxnSp>
        <p:nvCxnSpPr>
          <p:cNvPr id="10" name="直接连接符 9">
            <a:extLst>
              <a:ext uri="{FF2B5EF4-FFF2-40B4-BE49-F238E27FC236}">
                <a16:creationId xmlns="" xmlns:a16="http://schemas.microsoft.com/office/drawing/2014/main" id="{AC750B77-1E8F-4628-983E-BF149AEA1337}"/>
              </a:ext>
            </a:extLst>
          </p:cNvPr>
          <p:cNvCxnSpPr/>
          <p:nvPr/>
        </p:nvCxnSpPr>
        <p:spPr>
          <a:xfrm>
            <a:off x="1753514" y="3838739"/>
            <a:ext cx="2534312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连接符 10">
            <a:extLst>
              <a:ext uri="{FF2B5EF4-FFF2-40B4-BE49-F238E27FC236}">
                <a16:creationId xmlns="" xmlns:a16="http://schemas.microsoft.com/office/drawing/2014/main" id="{879537ED-55B5-4826-BD05-4395913A3A51}"/>
              </a:ext>
            </a:extLst>
          </p:cNvPr>
          <p:cNvCxnSpPr/>
          <p:nvPr/>
        </p:nvCxnSpPr>
        <p:spPr>
          <a:xfrm>
            <a:off x="7654633" y="3838739"/>
            <a:ext cx="2534312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" name="组合 11">
            <a:extLst>
              <a:ext uri="{FF2B5EF4-FFF2-40B4-BE49-F238E27FC236}">
                <a16:creationId xmlns="" xmlns:a16="http://schemas.microsoft.com/office/drawing/2014/main" id="{3DC4F56E-CDD6-4318-AE10-122F23D59873}"/>
              </a:ext>
            </a:extLst>
          </p:cNvPr>
          <p:cNvGrpSpPr/>
          <p:nvPr/>
        </p:nvGrpSpPr>
        <p:grpSpPr>
          <a:xfrm>
            <a:off x="4594542" y="2398696"/>
            <a:ext cx="2880086" cy="2880085"/>
            <a:chOff x="3419872" y="1419622"/>
            <a:chExt cx="2304256" cy="2304256"/>
          </a:xfrm>
        </p:grpSpPr>
        <p:sp>
          <p:nvSpPr>
            <p:cNvPr id="13" name="椭圆 12">
              <a:extLst>
                <a:ext uri="{FF2B5EF4-FFF2-40B4-BE49-F238E27FC236}">
                  <a16:creationId xmlns="" xmlns:a16="http://schemas.microsoft.com/office/drawing/2014/main" id="{8DFD0C68-4C3D-4632-A3B0-C2E9BBE0B5EF}"/>
                </a:ext>
              </a:extLst>
            </p:cNvPr>
            <p:cNvSpPr/>
            <p:nvPr/>
          </p:nvSpPr>
          <p:spPr>
            <a:xfrm>
              <a:off x="3419872" y="1419622"/>
              <a:ext cx="2304256" cy="2304256"/>
            </a:xfrm>
            <a:prstGeom prst="ellipse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400">
                <a:cs typeface="+mn-ea"/>
              </a:endParaRPr>
            </a:p>
          </p:txBody>
        </p:sp>
        <p:grpSp>
          <p:nvGrpSpPr>
            <p:cNvPr id="14" name="组合 13">
              <a:extLst>
                <a:ext uri="{FF2B5EF4-FFF2-40B4-BE49-F238E27FC236}">
                  <a16:creationId xmlns="" xmlns:a16="http://schemas.microsoft.com/office/drawing/2014/main" id="{AEBC5139-47E1-44DA-970B-5715C3EDA1A6}"/>
                </a:ext>
              </a:extLst>
            </p:cNvPr>
            <p:cNvGrpSpPr/>
            <p:nvPr/>
          </p:nvGrpSpPr>
          <p:grpSpPr>
            <a:xfrm>
              <a:off x="4258330" y="2200358"/>
              <a:ext cx="612498" cy="573774"/>
              <a:chOff x="1137701" y="2170043"/>
              <a:chExt cx="612498" cy="573774"/>
            </a:xfrm>
            <a:solidFill>
              <a:schemeClr val="tx2">
                <a:lumMod val="50000"/>
              </a:schemeClr>
            </a:solidFill>
          </p:grpSpPr>
          <p:sp>
            <p:nvSpPr>
              <p:cNvPr id="16" name="Freeform 31">
                <a:extLst>
                  <a:ext uri="{FF2B5EF4-FFF2-40B4-BE49-F238E27FC236}">
                    <a16:creationId xmlns="" xmlns:a16="http://schemas.microsoft.com/office/drawing/2014/main" id="{B189C400-31A5-4357-8C16-F8136C9BA2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316565" y="2170043"/>
                <a:ext cx="227463" cy="292898"/>
              </a:xfrm>
              <a:custGeom>
                <a:avLst/>
                <a:gdLst>
                  <a:gd name="T0" fmla="*/ 5 w 965"/>
                  <a:gd name="T1" fmla="*/ 965 h 1244"/>
                  <a:gd name="T2" fmla="*/ 279 w 965"/>
                  <a:gd name="T3" fmla="*/ 965 h 1244"/>
                  <a:gd name="T4" fmla="*/ 363 w 965"/>
                  <a:gd name="T5" fmla="*/ 979 h 1244"/>
                  <a:gd name="T6" fmla="*/ 346 w 965"/>
                  <a:gd name="T7" fmla="*/ 1104 h 1244"/>
                  <a:gd name="T8" fmla="*/ 485 w 965"/>
                  <a:gd name="T9" fmla="*/ 1244 h 1244"/>
                  <a:gd name="T10" fmla="*/ 625 w 965"/>
                  <a:gd name="T11" fmla="*/ 1104 h 1244"/>
                  <a:gd name="T12" fmla="*/ 608 w 965"/>
                  <a:gd name="T13" fmla="*/ 979 h 1244"/>
                  <a:gd name="T14" fmla="*/ 692 w 965"/>
                  <a:gd name="T15" fmla="*/ 965 h 1244"/>
                  <a:gd name="T16" fmla="*/ 965 w 965"/>
                  <a:gd name="T17" fmla="*/ 965 h 1244"/>
                  <a:gd name="T18" fmla="*/ 965 w 965"/>
                  <a:gd name="T19" fmla="*/ 733 h 1244"/>
                  <a:gd name="T20" fmla="*/ 955 w 965"/>
                  <a:gd name="T21" fmla="*/ 691 h 1244"/>
                  <a:gd name="T22" fmla="*/ 869 w 965"/>
                  <a:gd name="T23" fmla="*/ 697 h 1244"/>
                  <a:gd name="T24" fmla="*/ 677 w 965"/>
                  <a:gd name="T25" fmla="*/ 485 h 1244"/>
                  <a:gd name="T26" fmla="*/ 869 w 965"/>
                  <a:gd name="T27" fmla="*/ 273 h 1244"/>
                  <a:gd name="T28" fmla="*/ 955 w 965"/>
                  <a:gd name="T29" fmla="*/ 280 h 1244"/>
                  <a:gd name="T30" fmla="*/ 965 w 965"/>
                  <a:gd name="T31" fmla="*/ 238 h 1244"/>
                  <a:gd name="T32" fmla="*/ 965 w 965"/>
                  <a:gd name="T33" fmla="*/ 5 h 1244"/>
                  <a:gd name="T34" fmla="*/ 141 w 965"/>
                  <a:gd name="T35" fmla="*/ 5 h 1244"/>
                  <a:gd name="T36" fmla="*/ 31 w 965"/>
                  <a:gd name="T37" fmla="*/ 30 h 1244"/>
                  <a:gd name="T38" fmla="*/ 5 w 965"/>
                  <a:gd name="T39" fmla="*/ 129 h 1244"/>
                  <a:gd name="T40" fmla="*/ 5 w 965"/>
                  <a:gd name="T41" fmla="*/ 965 h 12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965" h="1244">
                    <a:moveTo>
                      <a:pt x="5" y="965"/>
                    </a:moveTo>
                    <a:lnTo>
                      <a:pt x="279" y="965"/>
                    </a:lnTo>
                    <a:cubicBezTo>
                      <a:pt x="331" y="965"/>
                      <a:pt x="349" y="967"/>
                      <a:pt x="363" y="979"/>
                    </a:cubicBezTo>
                    <a:cubicBezTo>
                      <a:pt x="390" y="1001"/>
                      <a:pt x="346" y="1035"/>
                      <a:pt x="346" y="1104"/>
                    </a:cubicBezTo>
                    <a:cubicBezTo>
                      <a:pt x="346" y="1181"/>
                      <a:pt x="409" y="1244"/>
                      <a:pt x="485" y="1244"/>
                    </a:cubicBezTo>
                    <a:cubicBezTo>
                      <a:pt x="562" y="1244"/>
                      <a:pt x="625" y="1181"/>
                      <a:pt x="625" y="1104"/>
                    </a:cubicBezTo>
                    <a:cubicBezTo>
                      <a:pt x="625" y="1035"/>
                      <a:pt x="581" y="1002"/>
                      <a:pt x="608" y="979"/>
                    </a:cubicBezTo>
                    <a:cubicBezTo>
                      <a:pt x="622" y="967"/>
                      <a:pt x="639" y="965"/>
                      <a:pt x="692" y="965"/>
                    </a:cubicBezTo>
                    <a:lnTo>
                      <a:pt x="965" y="965"/>
                    </a:lnTo>
                    <a:lnTo>
                      <a:pt x="965" y="733"/>
                    </a:lnTo>
                    <a:cubicBezTo>
                      <a:pt x="965" y="699"/>
                      <a:pt x="962" y="694"/>
                      <a:pt x="955" y="691"/>
                    </a:cubicBezTo>
                    <a:cubicBezTo>
                      <a:pt x="942" y="685"/>
                      <a:pt x="920" y="697"/>
                      <a:pt x="869" y="697"/>
                    </a:cubicBezTo>
                    <a:cubicBezTo>
                      <a:pt x="762" y="697"/>
                      <a:pt x="677" y="584"/>
                      <a:pt x="677" y="485"/>
                    </a:cubicBezTo>
                    <a:cubicBezTo>
                      <a:pt x="677" y="386"/>
                      <a:pt x="758" y="273"/>
                      <a:pt x="869" y="273"/>
                    </a:cubicBezTo>
                    <a:cubicBezTo>
                      <a:pt x="920" y="273"/>
                      <a:pt x="942" y="285"/>
                      <a:pt x="955" y="280"/>
                    </a:cubicBezTo>
                    <a:cubicBezTo>
                      <a:pt x="962" y="277"/>
                      <a:pt x="965" y="272"/>
                      <a:pt x="965" y="238"/>
                    </a:cubicBezTo>
                    <a:lnTo>
                      <a:pt x="965" y="5"/>
                    </a:lnTo>
                    <a:lnTo>
                      <a:pt x="141" y="5"/>
                    </a:lnTo>
                    <a:cubicBezTo>
                      <a:pt x="141" y="5"/>
                      <a:pt x="61" y="0"/>
                      <a:pt x="31" y="30"/>
                    </a:cubicBezTo>
                    <a:cubicBezTo>
                      <a:pt x="0" y="61"/>
                      <a:pt x="5" y="129"/>
                      <a:pt x="5" y="129"/>
                    </a:cubicBezTo>
                    <a:lnTo>
                      <a:pt x="5" y="965"/>
                    </a:lnTo>
                    <a:close/>
                  </a:path>
                </a:pathLst>
              </a:custGeom>
              <a:grpFill/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</a:pPr>
                <a:endParaRPr lang="th-TH" sz="2400">
                  <a:solidFill>
                    <a:prstClr val="black"/>
                  </a:solidFill>
                  <a:latin typeface="等线" panose="020F0502020204030204"/>
                  <a:cs typeface="+mn-ea"/>
                </a:endParaRPr>
              </a:p>
            </p:txBody>
          </p:sp>
          <p:sp>
            <p:nvSpPr>
              <p:cNvPr id="17" name="Freeform 32">
                <a:extLst>
                  <a:ext uri="{FF2B5EF4-FFF2-40B4-BE49-F238E27FC236}">
                    <a16:creationId xmlns="" xmlns:a16="http://schemas.microsoft.com/office/drawing/2014/main" id="{86BEA32B-A1C9-42C3-A3AB-A68ABA3763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137701" y="2492618"/>
                <a:ext cx="291859" cy="226424"/>
              </a:xfrm>
              <a:custGeom>
                <a:avLst/>
                <a:gdLst>
                  <a:gd name="T0" fmla="*/ 1240 w 1240"/>
                  <a:gd name="T1" fmla="*/ 480 h 960"/>
                  <a:gd name="T2" fmla="*/ 1101 w 1240"/>
                  <a:gd name="T3" fmla="*/ 341 h 960"/>
                  <a:gd name="T4" fmla="*/ 975 w 1240"/>
                  <a:gd name="T5" fmla="*/ 357 h 960"/>
                  <a:gd name="T6" fmla="*/ 961 w 1240"/>
                  <a:gd name="T7" fmla="*/ 273 h 960"/>
                  <a:gd name="T8" fmla="*/ 961 w 1240"/>
                  <a:gd name="T9" fmla="*/ 0 h 960"/>
                  <a:gd name="T10" fmla="*/ 729 w 1240"/>
                  <a:gd name="T11" fmla="*/ 0 h 960"/>
                  <a:gd name="T12" fmla="*/ 687 w 1240"/>
                  <a:gd name="T13" fmla="*/ 10 h 960"/>
                  <a:gd name="T14" fmla="*/ 693 w 1240"/>
                  <a:gd name="T15" fmla="*/ 96 h 960"/>
                  <a:gd name="T16" fmla="*/ 481 w 1240"/>
                  <a:gd name="T17" fmla="*/ 288 h 960"/>
                  <a:gd name="T18" fmla="*/ 270 w 1240"/>
                  <a:gd name="T19" fmla="*/ 96 h 960"/>
                  <a:gd name="T20" fmla="*/ 276 w 1240"/>
                  <a:gd name="T21" fmla="*/ 10 h 960"/>
                  <a:gd name="T22" fmla="*/ 234 w 1240"/>
                  <a:gd name="T23" fmla="*/ 0 h 960"/>
                  <a:gd name="T24" fmla="*/ 1 w 1240"/>
                  <a:gd name="T25" fmla="*/ 0 h 960"/>
                  <a:gd name="T26" fmla="*/ 1 w 1240"/>
                  <a:gd name="T27" fmla="*/ 828 h 960"/>
                  <a:gd name="T28" fmla="*/ 30 w 1240"/>
                  <a:gd name="T29" fmla="*/ 928 h 960"/>
                  <a:gd name="T30" fmla="*/ 129 w 1240"/>
                  <a:gd name="T31" fmla="*/ 960 h 960"/>
                  <a:gd name="T32" fmla="*/ 961 w 1240"/>
                  <a:gd name="T33" fmla="*/ 960 h 960"/>
                  <a:gd name="T34" fmla="*/ 961 w 1240"/>
                  <a:gd name="T35" fmla="*/ 687 h 960"/>
                  <a:gd name="T36" fmla="*/ 975 w 1240"/>
                  <a:gd name="T37" fmla="*/ 602 h 960"/>
                  <a:gd name="T38" fmla="*/ 1101 w 1240"/>
                  <a:gd name="T39" fmla="*/ 619 h 960"/>
                  <a:gd name="T40" fmla="*/ 1240 w 1240"/>
                  <a:gd name="T41" fmla="*/ 480 h 9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240" h="960">
                    <a:moveTo>
                      <a:pt x="1240" y="480"/>
                    </a:moveTo>
                    <a:cubicBezTo>
                      <a:pt x="1240" y="403"/>
                      <a:pt x="1178" y="341"/>
                      <a:pt x="1101" y="341"/>
                    </a:cubicBezTo>
                    <a:cubicBezTo>
                      <a:pt x="1031" y="341"/>
                      <a:pt x="998" y="385"/>
                      <a:pt x="975" y="357"/>
                    </a:cubicBezTo>
                    <a:cubicBezTo>
                      <a:pt x="963" y="343"/>
                      <a:pt x="961" y="326"/>
                      <a:pt x="961" y="273"/>
                    </a:cubicBezTo>
                    <a:lnTo>
                      <a:pt x="961" y="0"/>
                    </a:lnTo>
                    <a:lnTo>
                      <a:pt x="729" y="0"/>
                    </a:lnTo>
                    <a:cubicBezTo>
                      <a:pt x="695" y="0"/>
                      <a:pt x="690" y="3"/>
                      <a:pt x="687" y="10"/>
                    </a:cubicBezTo>
                    <a:cubicBezTo>
                      <a:pt x="681" y="23"/>
                      <a:pt x="693" y="45"/>
                      <a:pt x="693" y="96"/>
                    </a:cubicBezTo>
                    <a:cubicBezTo>
                      <a:pt x="693" y="203"/>
                      <a:pt x="580" y="288"/>
                      <a:pt x="481" y="288"/>
                    </a:cubicBezTo>
                    <a:cubicBezTo>
                      <a:pt x="382" y="288"/>
                      <a:pt x="270" y="207"/>
                      <a:pt x="270" y="96"/>
                    </a:cubicBezTo>
                    <a:cubicBezTo>
                      <a:pt x="270" y="45"/>
                      <a:pt x="282" y="23"/>
                      <a:pt x="276" y="10"/>
                    </a:cubicBezTo>
                    <a:cubicBezTo>
                      <a:pt x="273" y="3"/>
                      <a:pt x="268" y="0"/>
                      <a:pt x="234" y="0"/>
                    </a:cubicBezTo>
                    <a:lnTo>
                      <a:pt x="1" y="0"/>
                    </a:lnTo>
                    <a:lnTo>
                      <a:pt x="1" y="828"/>
                    </a:lnTo>
                    <a:cubicBezTo>
                      <a:pt x="1" y="828"/>
                      <a:pt x="0" y="898"/>
                      <a:pt x="30" y="928"/>
                    </a:cubicBezTo>
                    <a:cubicBezTo>
                      <a:pt x="60" y="958"/>
                      <a:pt x="129" y="960"/>
                      <a:pt x="129" y="960"/>
                    </a:cubicBezTo>
                    <a:lnTo>
                      <a:pt x="961" y="960"/>
                    </a:lnTo>
                    <a:lnTo>
                      <a:pt x="961" y="687"/>
                    </a:lnTo>
                    <a:cubicBezTo>
                      <a:pt x="961" y="634"/>
                      <a:pt x="963" y="616"/>
                      <a:pt x="975" y="602"/>
                    </a:cubicBezTo>
                    <a:cubicBezTo>
                      <a:pt x="998" y="575"/>
                      <a:pt x="1031" y="619"/>
                      <a:pt x="1101" y="619"/>
                    </a:cubicBezTo>
                    <a:cubicBezTo>
                      <a:pt x="1178" y="619"/>
                      <a:pt x="1240" y="557"/>
                      <a:pt x="1240" y="480"/>
                    </a:cubicBezTo>
                    <a:close/>
                  </a:path>
                </a:pathLst>
              </a:custGeom>
              <a:grpFill/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</a:pPr>
                <a:endParaRPr lang="th-TH" sz="2400">
                  <a:solidFill>
                    <a:prstClr val="black"/>
                  </a:solidFill>
                  <a:latin typeface="等线" panose="020F0502020204030204"/>
                  <a:cs typeface="+mn-ea"/>
                </a:endParaRPr>
              </a:p>
            </p:txBody>
          </p:sp>
          <p:sp>
            <p:nvSpPr>
              <p:cNvPr id="18" name="Freeform 33">
                <a:extLst>
                  <a:ext uri="{FF2B5EF4-FFF2-40B4-BE49-F238E27FC236}">
                    <a16:creationId xmlns="" xmlns:a16="http://schemas.microsoft.com/office/drawing/2014/main" id="{FD97E696-5041-4E33-835E-38BADABD9D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30297" y="2433263"/>
                <a:ext cx="319902" cy="310554"/>
              </a:xfrm>
              <a:custGeom>
                <a:avLst/>
                <a:gdLst>
                  <a:gd name="T0" fmla="*/ 770 w 1358"/>
                  <a:gd name="T1" fmla="*/ 1267 h 1322"/>
                  <a:gd name="T2" fmla="*/ 1358 w 1358"/>
                  <a:gd name="T3" fmla="*/ 679 h 1322"/>
                  <a:gd name="T4" fmla="*/ 1164 w 1358"/>
                  <a:gd name="T5" fmla="*/ 486 h 1322"/>
                  <a:gd name="T6" fmla="*/ 1114 w 1358"/>
                  <a:gd name="T7" fmla="*/ 416 h 1322"/>
                  <a:gd name="T8" fmla="*/ 1215 w 1358"/>
                  <a:gd name="T9" fmla="*/ 339 h 1322"/>
                  <a:gd name="T10" fmla="*/ 1215 w 1358"/>
                  <a:gd name="T11" fmla="*/ 142 h 1322"/>
                  <a:gd name="T12" fmla="*/ 1018 w 1358"/>
                  <a:gd name="T13" fmla="*/ 142 h 1322"/>
                  <a:gd name="T14" fmla="*/ 941 w 1358"/>
                  <a:gd name="T15" fmla="*/ 243 h 1322"/>
                  <a:gd name="T16" fmla="*/ 872 w 1358"/>
                  <a:gd name="T17" fmla="*/ 193 h 1322"/>
                  <a:gd name="T18" fmla="*/ 679 w 1358"/>
                  <a:gd name="T19" fmla="*/ 0 h 1322"/>
                  <a:gd name="T20" fmla="*/ 514 w 1358"/>
                  <a:gd name="T21" fmla="*/ 164 h 1322"/>
                  <a:gd name="T22" fmla="*/ 492 w 1358"/>
                  <a:gd name="T23" fmla="*/ 201 h 1322"/>
                  <a:gd name="T24" fmla="*/ 557 w 1358"/>
                  <a:gd name="T25" fmla="*/ 258 h 1322"/>
                  <a:gd name="T26" fmla="*/ 543 w 1358"/>
                  <a:gd name="T27" fmla="*/ 543 h 1322"/>
                  <a:gd name="T28" fmla="*/ 258 w 1358"/>
                  <a:gd name="T29" fmla="*/ 557 h 1322"/>
                  <a:gd name="T30" fmla="*/ 201 w 1358"/>
                  <a:gd name="T31" fmla="*/ 492 h 1322"/>
                  <a:gd name="T32" fmla="*/ 164 w 1358"/>
                  <a:gd name="T33" fmla="*/ 514 h 1322"/>
                  <a:gd name="T34" fmla="*/ 0 w 1358"/>
                  <a:gd name="T35" fmla="*/ 679 h 1322"/>
                  <a:gd name="T36" fmla="*/ 590 w 1358"/>
                  <a:gd name="T37" fmla="*/ 1269 h 1322"/>
                  <a:gd name="T38" fmla="*/ 679 w 1358"/>
                  <a:gd name="T39" fmla="*/ 1322 h 1322"/>
                  <a:gd name="T40" fmla="*/ 770 w 1358"/>
                  <a:gd name="T41" fmla="*/ 1267 h 13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358" h="1322">
                    <a:moveTo>
                      <a:pt x="770" y="1267"/>
                    </a:moveTo>
                    <a:lnTo>
                      <a:pt x="1358" y="679"/>
                    </a:lnTo>
                    <a:lnTo>
                      <a:pt x="1164" y="486"/>
                    </a:lnTo>
                    <a:cubicBezTo>
                      <a:pt x="1127" y="448"/>
                      <a:pt x="1116" y="435"/>
                      <a:pt x="1114" y="416"/>
                    </a:cubicBezTo>
                    <a:cubicBezTo>
                      <a:pt x="1111" y="381"/>
                      <a:pt x="1166" y="389"/>
                      <a:pt x="1215" y="339"/>
                    </a:cubicBezTo>
                    <a:cubicBezTo>
                      <a:pt x="1270" y="285"/>
                      <a:pt x="1270" y="197"/>
                      <a:pt x="1215" y="142"/>
                    </a:cubicBezTo>
                    <a:cubicBezTo>
                      <a:pt x="1161" y="88"/>
                      <a:pt x="1073" y="88"/>
                      <a:pt x="1018" y="142"/>
                    </a:cubicBezTo>
                    <a:cubicBezTo>
                      <a:pt x="969" y="192"/>
                      <a:pt x="976" y="246"/>
                      <a:pt x="941" y="243"/>
                    </a:cubicBezTo>
                    <a:cubicBezTo>
                      <a:pt x="923" y="242"/>
                      <a:pt x="909" y="230"/>
                      <a:pt x="872" y="193"/>
                    </a:cubicBezTo>
                    <a:lnTo>
                      <a:pt x="679" y="0"/>
                    </a:lnTo>
                    <a:lnTo>
                      <a:pt x="514" y="164"/>
                    </a:lnTo>
                    <a:cubicBezTo>
                      <a:pt x="490" y="189"/>
                      <a:pt x="489" y="194"/>
                      <a:pt x="492" y="201"/>
                    </a:cubicBezTo>
                    <a:cubicBezTo>
                      <a:pt x="497" y="214"/>
                      <a:pt x="521" y="222"/>
                      <a:pt x="557" y="258"/>
                    </a:cubicBezTo>
                    <a:cubicBezTo>
                      <a:pt x="633" y="333"/>
                      <a:pt x="613" y="473"/>
                      <a:pt x="543" y="543"/>
                    </a:cubicBezTo>
                    <a:cubicBezTo>
                      <a:pt x="473" y="613"/>
                      <a:pt x="336" y="636"/>
                      <a:pt x="258" y="557"/>
                    </a:cubicBezTo>
                    <a:cubicBezTo>
                      <a:pt x="222" y="521"/>
                      <a:pt x="215" y="497"/>
                      <a:pt x="201" y="492"/>
                    </a:cubicBezTo>
                    <a:cubicBezTo>
                      <a:pt x="194" y="489"/>
                      <a:pt x="189" y="490"/>
                      <a:pt x="164" y="514"/>
                    </a:cubicBezTo>
                    <a:lnTo>
                      <a:pt x="0" y="679"/>
                    </a:lnTo>
                    <a:lnTo>
                      <a:pt x="590" y="1269"/>
                    </a:lnTo>
                    <a:cubicBezTo>
                      <a:pt x="590" y="1269"/>
                      <a:pt x="636" y="1322"/>
                      <a:pt x="679" y="1322"/>
                    </a:cubicBezTo>
                    <a:cubicBezTo>
                      <a:pt x="721" y="1322"/>
                      <a:pt x="770" y="1267"/>
                      <a:pt x="770" y="1267"/>
                    </a:cubicBezTo>
                    <a:close/>
                  </a:path>
                </a:pathLst>
              </a:custGeom>
              <a:grpFill/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</a:pPr>
                <a:endParaRPr lang="th-TH" sz="2400" dirty="0">
                  <a:solidFill>
                    <a:prstClr val="black"/>
                  </a:solidFill>
                  <a:latin typeface="等线" panose="020F0502020204030204"/>
                  <a:cs typeface="+mn-ea"/>
                </a:endParaRPr>
              </a:p>
            </p:txBody>
          </p:sp>
        </p:grpSp>
      </p:grpSp>
      <p:sp>
        <p:nvSpPr>
          <p:cNvPr id="19" name="文本框 18">
            <a:extLst>
              <a:ext uri="{FF2B5EF4-FFF2-40B4-BE49-F238E27FC236}">
                <a16:creationId xmlns="" xmlns:a16="http://schemas.microsoft.com/office/drawing/2014/main" id="{16C212BC-421E-4BB9-9AEC-280CB2652498}"/>
              </a:ext>
            </a:extLst>
          </p:cNvPr>
          <p:cNvSpPr txBox="1"/>
          <p:nvPr/>
        </p:nvSpPr>
        <p:spPr>
          <a:xfrm>
            <a:off x="1717109" y="3383984"/>
            <a:ext cx="2820258" cy="7481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000" dirty="0">
                <a:latin typeface="Century Gothic" panose="020B0502020202020204" pitchFamily="34" charset="0"/>
                <a:cs typeface="+mn-ea"/>
              </a:rPr>
              <a:t>Click to add the title</a:t>
            </a:r>
            <a:endParaRPr lang="zh-CN" altLang="en-US" sz="2000" dirty="0">
              <a:latin typeface="Century Gothic" panose="020B0502020202020204" pitchFamily="34" charset="0"/>
              <a:cs typeface="+mn-ea"/>
            </a:endParaRPr>
          </a:p>
        </p:txBody>
      </p:sp>
      <p:sp>
        <p:nvSpPr>
          <p:cNvPr id="20" name="文本框 19">
            <a:extLst>
              <a:ext uri="{FF2B5EF4-FFF2-40B4-BE49-F238E27FC236}">
                <a16:creationId xmlns="" xmlns:a16="http://schemas.microsoft.com/office/drawing/2014/main" id="{5B472567-4AB4-4DA8-8C06-2DFFC33795DF}"/>
              </a:ext>
            </a:extLst>
          </p:cNvPr>
          <p:cNvSpPr txBox="1"/>
          <p:nvPr/>
        </p:nvSpPr>
        <p:spPr>
          <a:xfrm>
            <a:off x="7654633" y="3415581"/>
            <a:ext cx="2820258" cy="7481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000" dirty="0">
                <a:latin typeface="Century Gothic" panose="020B0502020202020204" pitchFamily="34" charset="0"/>
                <a:cs typeface="+mn-ea"/>
              </a:rPr>
              <a:t>Click to add the title</a:t>
            </a:r>
            <a:endParaRPr lang="zh-CN" altLang="en-US" sz="2000" dirty="0">
              <a:latin typeface="Century Gothic" panose="020B0502020202020204" pitchFamily="34" charset="0"/>
              <a:cs typeface="+mn-ea"/>
            </a:endParaRPr>
          </a:p>
        </p:txBody>
      </p:sp>
      <p:sp>
        <p:nvSpPr>
          <p:cNvPr id="21" name="TextBox 13">
            <a:extLst>
              <a:ext uri="{FF2B5EF4-FFF2-40B4-BE49-F238E27FC236}">
                <a16:creationId xmlns="" xmlns:a16="http://schemas.microsoft.com/office/drawing/2014/main" id="{51B427C8-75A2-4929-98A4-7F763BBA5F86}"/>
              </a:ext>
            </a:extLst>
          </p:cNvPr>
          <p:cNvSpPr txBox="1"/>
          <p:nvPr/>
        </p:nvSpPr>
        <p:spPr>
          <a:xfrm>
            <a:off x="1717109" y="3919226"/>
            <a:ext cx="2727750" cy="107777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dirty="0">
                <a:latin typeface="+mn-ea"/>
                <a:cs typeface="+mn-ea"/>
                <a:sym typeface="Calibri" panose="020F0502020204030204" pitchFamily="34" charset="0"/>
              </a:rPr>
              <a:t>点击输入标题</a:t>
            </a:r>
            <a:endParaRPr lang="en-US" altLang="zh-CN" sz="1600" dirty="0">
              <a:latin typeface="+mn-ea"/>
              <a:cs typeface="+mn-ea"/>
              <a:sym typeface="Calibri" panose="020F0502020204030204" pitchFamily="34" charset="0"/>
            </a:endParaRPr>
          </a:p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+mn-ea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+mn-ea"/>
              <a:cs typeface="+mn-ea"/>
              <a:sym typeface="Calibri" panose="020F0502020204030204" pitchFamily="34" charset="0"/>
            </a:endParaRPr>
          </a:p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en-US" altLang="zh-CN" sz="1200" dirty="0">
                <a:latin typeface="+mn-ea"/>
                <a:cs typeface="+mn-ea"/>
              </a:rPr>
              <a:t>……</a:t>
            </a:r>
          </a:p>
        </p:txBody>
      </p:sp>
      <p:sp>
        <p:nvSpPr>
          <p:cNvPr id="22" name="TextBox 13">
            <a:extLst>
              <a:ext uri="{FF2B5EF4-FFF2-40B4-BE49-F238E27FC236}">
                <a16:creationId xmlns="" xmlns:a16="http://schemas.microsoft.com/office/drawing/2014/main" id="{F523A0A3-745C-49DA-BE13-D32DB855B9D1}"/>
              </a:ext>
            </a:extLst>
          </p:cNvPr>
          <p:cNvSpPr txBox="1"/>
          <p:nvPr/>
        </p:nvSpPr>
        <p:spPr>
          <a:xfrm>
            <a:off x="7654633" y="3897616"/>
            <a:ext cx="2727750" cy="107777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dirty="0">
                <a:latin typeface="+mn-ea"/>
                <a:cs typeface="+mn-ea"/>
                <a:sym typeface="Calibri" panose="020F0502020204030204" pitchFamily="34" charset="0"/>
              </a:rPr>
              <a:t>点击输入标题</a:t>
            </a:r>
            <a:endParaRPr lang="en-US" altLang="zh-CN" sz="1600" dirty="0">
              <a:latin typeface="+mn-ea"/>
              <a:cs typeface="+mn-ea"/>
              <a:sym typeface="Calibri" panose="020F0502020204030204" pitchFamily="34" charset="0"/>
            </a:endParaRPr>
          </a:p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+mn-ea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+mn-ea"/>
              <a:cs typeface="+mn-ea"/>
              <a:sym typeface="Calibri" panose="020F0502020204030204" pitchFamily="34" charset="0"/>
            </a:endParaRPr>
          </a:p>
          <a:p>
            <a:pPr algn="ct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en-US" altLang="zh-CN" sz="1200" dirty="0">
                <a:latin typeface="+mn-ea"/>
                <a:cs typeface="+mn-ea"/>
              </a:rPr>
              <a:t>……</a:t>
            </a:r>
          </a:p>
        </p:txBody>
      </p:sp>
      <p:grpSp>
        <p:nvGrpSpPr>
          <p:cNvPr id="23" name="组合 22">
            <a:extLst>
              <a:ext uri="{FF2B5EF4-FFF2-40B4-BE49-F238E27FC236}">
                <a16:creationId xmlns="" xmlns:a16="http://schemas.microsoft.com/office/drawing/2014/main" id="{3EB2A139-B5AD-4A9E-9916-A6C39C9AAA8F}"/>
              </a:ext>
            </a:extLst>
          </p:cNvPr>
          <p:cNvGrpSpPr/>
          <p:nvPr/>
        </p:nvGrpSpPr>
        <p:grpSpPr>
          <a:xfrm>
            <a:off x="2660120" y="2637204"/>
            <a:ext cx="950934" cy="666294"/>
            <a:chOff x="8275083" y="4291968"/>
            <a:chExt cx="760809" cy="533079"/>
          </a:xfrm>
          <a:solidFill>
            <a:schemeClr val="tx2">
              <a:lumMod val="50000"/>
            </a:schemeClr>
          </a:solidFill>
        </p:grpSpPr>
        <p:sp>
          <p:nvSpPr>
            <p:cNvPr id="24" name="Freeform 1673">
              <a:extLst>
                <a:ext uri="{FF2B5EF4-FFF2-40B4-BE49-F238E27FC236}">
                  <a16:creationId xmlns="" xmlns:a16="http://schemas.microsoft.com/office/drawing/2014/main" id="{C0B38E7C-468A-42A7-A804-7DE3BE48D91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083" y="4804276"/>
              <a:ext cx="760809" cy="20771"/>
            </a:xfrm>
            <a:custGeom>
              <a:avLst/>
              <a:gdLst>
                <a:gd name="T0" fmla="*/ 2 w 121"/>
                <a:gd name="T1" fmla="*/ 4 h 4"/>
                <a:gd name="T2" fmla="*/ 0 w 121"/>
                <a:gd name="T3" fmla="*/ 2 h 4"/>
                <a:gd name="T4" fmla="*/ 2 w 121"/>
                <a:gd name="T5" fmla="*/ 0 h 4"/>
                <a:gd name="T6" fmla="*/ 119 w 121"/>
                <a:gd name="T7" fmla="*/ 0 h 4"/>
                <a:gd name="T8" fmla="*/ 121 w 121"/>
                <a:gd name="T9" fmla="*/ 2 h 4"/>
                <a:gd name="T10" fmla="*/ 119 w 121"/>
                <a:gd name="T11" fmla="*/ 4 h 4"/>
                <a:gd name="T12" fmla="*/ 2 w 121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1" h="4">
                  <a:moveTo>
                    <a:pt x="2" y="4"/>
                  </a:move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19" y="0"/>
                    <a:pt x="119" y="0"/>
                    <a:pt x="119" y="0"/>
                  </a:cubicBezTo>
                  <a:cubicBezTo>
                    <a:pt x="120" y="0"/>
                    <a:pt x="121" y="1"/>
                    <a:pt x="121" y="2"/>
                  </a:cubicBezTo>
                  <a:cubicBezTo>
                    <a:pt x="121" y="3"/>
                    <a:pt x="120" y="4"/>
                    <a:pt x="119" y="4"/>
                  </a:cubicBezTo>
                  <a:lnTo>
                    <a:pt x="2" y="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  <p:sp>
          <p:nvSpPr>
            <p:cNvPr id="25" name="Rectangle 1674">
              <a:extLst>
                <a:ext uri="{FF2B5EF4-FFF2-40B4-BE49-F238E27FC236}">
                  <a16:creationId xmlns="" xmlns:a16="http://schemas.microsoft.com/office/drawing/2014/main" id="{D9767160-F208-4B29-98D8-D4C4E5B5A2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73007" y="4409659"/>
              <a:ext cx="112990" cy="339233"/>
            </a:xfrm>
            <a:prstGeom prst="rect">
              <a:avLst/>
            </a:pr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  <p:sp>
          <p:nvSpPr>
            <p:cNvPr id="26" name="Rectangle 1675">
              <a:extLst>
                <a:ext uri="{FF2B5EF4-FFF2-40B4-BE49-F238E27FC236}">
                  <a16:creationId xmlns="" xmlns:a16="http://schemas.microsoft.com/office/drawing/2014/main" id="{63A53605-87FC-4BB3-B845-D6ADDC7356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38728" y="4291968"/>
              <a:ext cx="112990" cy="456923"/>
            </a:xfrm>
            <a:prstGeom prst="rect">
              <a:avLst/>
            </a:pr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  <p:sp>
          <p:nvSpPr>
            <p:cNvPr id="27" name="Rectangle 1676">
              <a:extLst>
                <a:ext uri="{FF2B5EF4-FFF2-40B4-BE49-F238E27FC236}">
                  <a16:creationId xmlns="" xmlns:a16="http://schemas.microsoft.com/office/drawing/2014/main" id="{F3DF25EC-5EC5-4BDF-8349-5557D58A91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689389" y="4430425"/>
              <a:ext cx="105460" cy="318461"/>
            </a:xfrm>
            <a:prstGeom prst="rect">
              <a:avLst/>
            </a:pr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  <p:sp>
          <p:nvSpPr>
            <p:cNvPr id="28" name="Rectangle 1677">
              <a:extLst>
                <a:ext uri="{FF2B5EF4-FFF2-40B4-BE49-F238E27FC236}">
                  <a16:creationId xmlns="" xmlns:a16="http://schemas.microsoft.com/office/drawing/2014/main" id="{2CB14804-D435-41AD-8583-159148534BE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55110" y="4534270"/>
              <a:ext cx="112990" cy="214618"/>
            </a:xfrm>
            <a:prstGeom prst="rect">
              <a:avLst/>
            </a:pr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</p:grpSp>
      <p:grpSp>
        <p:nvGrpSpPr>
          <p:cNvPr id="29" name="组合 28">
            <a:extLst>
              <a:ext uri="{FF2B5EF4-FFF2-40B4-BE49-F238E27FC236}">
                <a16:creationId xmlns="" xmlns:a16="http://schemas.microsoft.com/office/drawing/2014/main" id="{95318F3E-FE30-4A51-894B-25F2391C7CCE}"/>
              </a:ext>
            </a:extLst>
          </p:cNvPr>
          <p:cNvGrpSpPr/>
          <p:nvPr/>
        </p:nvGrpSpPr>
        <p:grpSpPr>
          <a:xfrm>
            <a:off x="8545489" y="2663161"/>
            <a:ext cx="950934" cy="666294"/>
            <a:chOff x="8275083" y="4291968"/>
            <a:chExt cx="760809" cy="533079"/>
          </a:xfrm>
          <a:solidFill>
            <a:schemeClr val="tx2">
              <a:lumMod val="50000"/>
            </a:schemeClr>
          </a:solidFill>
        </p:grpSpPr>
        <p:sp>
          <p:nvSpPr>
            <p:cNvPr id="30" name="Freeform 1673">
              <a:extLst>
                <a:ext uri="{FF2B5EF4-FFF2-40B4-BE49-F238E27FC236}">
                  <a16:creationId xmlns="" xmlns:a16="http://schemas.microsoft.com/office/drawing/2014/main" id="{3778B3D3-30F6-4615-9A0B-CA4FD6721AE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083" y="4804276"/>
              <a:ext cx="760809" cy="20771"/>
            </a:xfrm>
            <a:custGeom>
              <a:avLst/>
              <a:gdLst>
                <a:gd name="T0" fmla="*/ 2 w 121"/>
                <a:gd name="T1" fmla="*/ 4 h 4"/>
                <a:gd name="T2" fmla="*/ 0 w 121"/>
                <a:gd name="T3" fmla="*/ 2 h 4"/>
                <a:gd name="T4" fmla="*/ 2 w 121"/>
                <a:gd name="T5" fmla="*/ 0 h 4"/>
                <a:gd name="T6" fmla="*/ 119 w 121"/>
                <a:gd name="T7" fmla="*/ 0 h 4"/>
                <a:gd name="T8" fmla="*/ 121 w 121"/>
                <a:gd name="T9" fmla="*/ 2 h 4"/>
                <a:gd name="T10" fmla="*/ 119 w 121"/>
                <a:gd name="T11" fmla="*/ 4 h 4"/>
                <a:gd name="T12" fmla="*/ 2 w 121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1" h="4">
                  <a:moveTo>
                    <a:pt x="2" y="4"/>
                  </a:move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19" y="0"/>
                    <a:pt x="119" y="0"/>
                    <a:pt x="119" y="0"/>
                  </a:cubicBezTo>
                  <a:cubicBezTo>
                    <a:pt x="120" y="0"/>
                    <a:pt x="121" y="1"/>
                    <a:pt x="121" y="2"/>
                  </a:cubicBezTo>
                  <a:cubicBezTo>
                    <a:pt x="121" y="3"/>
                    <a:pt x="120" y="4"/>
                    <a:pt x="119" y="4"/>
                  </a:cubicBezTo>
                  <a:lnTo>
                    <a:pt x="2" y="4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  <p:sp>
          <p:nvSpPr>
            <p:cNvPr id="31" name="Rectangle 1674">
              <a:extLst>
                <a:ext uri="{FF2B5EF4-FFF2-40B4-BE49-F238E27FC236}">
                  <a16:creationId xmlns="" xmlns:a16="http://schemas.microsoft.com/office/drawing/2014/main" id="{11112B52-6732-48CD-89D3-902E644D9EC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373007" y="4409659"/>
              <a:ext cx="112990" cy="339233"/>
            </a:xfrm>
            <a:prstGeom prst="rect">
              <a:avLst/>
            </a:pr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  <p:sp>
          <p:nvSpPr>
            <p:cNvPr id="32" name="Rectangle 1675">
              <a:extLst>
                <a:ext uri="{FF2B5EF4-FFF2-40B4-BE49-F238E27FC236}">
                  <a16:creationId xmlns="" xmlns:a16="http://schemas.microsoft.com/office/drawing/2014/main" id="{21786620-BCD9-4164-AEA4-B2162901A2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38728" y="4291968"/>
              <a:ext cx="112990" cy="456923"/>
            </a:xfrm>
            <a:prstGeom prst="rect">
              <a:avLst/>
            </a:pr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  <p:sp>
          <p:nvSpPr>
            <p:cNvPr id="33" name="Rectangle 1676">
              <a:extLst>
                <a:ext uri="{FF2B5EF4-FFF2-40B4-BE49-F238E27FC236}">
                  <a16:creationId xmlns="" xmlns:a16="http://schemas.microsoft.com/office/drawing/2014/main" id="{C4B5E8B8-5AF2-4469-B26B-2DBB98C633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689389" y="4430425"/>
              <a:ext cx="105460" cy="318461"/>
            </a:xfrm>
            <a:prstGeom prst="rect">
              <a:avLst/>
            </a:pr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  <p:sp>
          <p:nvSpPr>
            <p:cNvPr id="34" name="Rectangle 1677">
              <a:extLst>
                <a:ext uri="{FF2B5EF4-FFF2-40B4-BE49-F238E27FC236}">
                  <a16:creationId xmlns="" xmlns:a16="http://schemas.microsoft.com/office/drawing/2014/main" id="{595B8568-8433-40D4-AB6C-68AABB0689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855110" y="4534270"/>
              <a:ext cx="112990" cy="214618"/>
            </a:xfrm>
            <a:prstGeom prst="rect">
              <a:avLst/>
            </a:pr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2400">
                <a:solidFill>
                  <a:prstClr val="black"/>
                </a:solidFill>
                <a:latin typeface="+mn-ea"/>
                <a:cs typeface="+mn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097165465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/>
      <p:bldP spid="20" grpId="0"/>
      <p:bldP spid="21" grpId="0"/>
      <p:bldP spid="2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9FDBFE3-3995-4039-A9CF-897D31295B1A}"/>
              </a:ext>
            </a:extLst>
          </p:cNvPr>
          <p:cNvGrpSpPr/>
          <p:nvPr/>
        </p:nvGrpSpPr>
        <p:grpSpPr>
          <a:xfrm>
            <a:off x="4285225" y="265257"/>
            <a:ext cx="3621550" cy="821325"/>
            <a:chOff x="3154807" y="2363478"/>
            <a:chExt cx="4377199" cy="992697"/>
          </a:xfrm>
        </p:grpSpPr>
        <p:grpSp>
          <p:nvGrpSpPr>
            <p:cNvPr id="2" name="组合 1">
              <a:extLst>
                <a:ext uri="{FF2B5EF4-FFF2-40B4-BE49-F238E27FC236}">
                  <a16:creationId xmlns="" xmlns:a16="http://schemas.microsoft.com/office/drawing/2014/main" id="{C9A06C89-0B0D-47E5-9C65-56B0E44D1CFB}"/>
                </a:ext>
              </a:extLst>
            </p:cNvPr>
            <p:cNvGrpSpPr/>
            <p:nvPr/>
          </p:nvGrpSpPr>
          <p:grpSpPr>
            <a:xfrm>
              <a:off x="3154807" y="2363478"/>
              <a:ext cx="4377199" cy="992697"/>
              <a:chOff x="1769918" y="2385536"/>
              <a:chExt cx="8652164" cy="2086928"/>
            </a:xfrm>
          </p:grpSpPr>
          <p:sp>
            <p:nvSpPr>
              <p:cNvPr id="3" name="矩形 2">
                <a:extLst>
                  <a:ext uri="{FF2B5EF4-FFF2-40B4-BE49-F238E27FC236}">
                    <a16:creationId xmlns="" xmlns:a16="http://schemas.microsoft.com/office/drawing/2014/main" id="{A23510F4-E13E-4D1E-81E9-FCE318423FE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3810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400"/>
              </a:p>
            </p:txBody>
          </p:sp>
          <p:sp useBgFill="1">
            <p:nvSpPr>
              <p:cNvPr id="4" name="矩形 3">
                <a:extLst>
                  <a:ext uri="{FF2B5EF4-FFF2-40B4-BE49-F238E27FC236}">
                    <a16:creationId xmlns="" xmlns:a16="http://schemas.microsoft.com/office/drawing/2014/main" id="{FA36E854-7A87-4329-8302-B2B83E32E4E5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400"/>
              </a:p>
            </p:txBody>
          </p:sp>
        </p:grpSp>
        <p:sp>
          <p:nvSpPr>
            <p:cNvPr id="5" name="文本框 4">
              <a:extLst>
                <a:ext uri="{FF2B5EF4-FFF2-40B4-BE49-F238E27FC236}">
                  <a16:creationId xmlns="" xmlns:a16="http://schemas.microsoft.com/office/drawing/2014/main" id="{1878B920-94BC-4843-A75A-32D6C14AAA1B}"/>
                </a:ext>
              </a:extLst>
            </p:cNvPr>
            <p:cNvSpPr txBox="1"/>
            <p:nvPr/>
          </p:nvSpPr>
          <p:spPr>
            <a:xfrm>
              <a:off x="4074382" y="2505884"/>
              <a:ext cx="2538050" cy="7067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32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CONTENT</a:t>
              </a:r>
              <a:endParaRPr lang="zh-CN" altLang="en-US" sz="3200" b="1" dirty="0">
                <a:latin typeface="黑体" panose="02010609060101010101" pitchFamily="49" charset="-122"/>
                <a:ea typeface="黑体" panose="02010609060101010101" pitchFamily="49" charset="-122"/>
              </a:endParaRPr>
            </a:p>
          </p:txBody>
        </p:sp>
        <p:sp>
          <p:nvSpPr>
            <p:cNvPr id="7" name="Freeform 513">
              <a:extLst>
                <a:ext uri="{FF2B5EF4-FFF2-40B4-BE49-F238E27FC236}">
                  <a16:creationId xmlns="" xmlns:a16="http://schemas.microsoft.com/office/drawing/2014/main" id="{1070DF8B-3DBA-40F1-A91E-18419F77486A}"/>
                </a:ext>
              </a:extLst>
            </p:cNvPr>
            <p:cNvSpPr>
              <a:spLocks/>
            </p:cNvSpPr>
            <p:nvPr/>
          </p:nvSpPr>
          <p:spPr bwMode="auto">
            <a:xfrm>
              <a:off x="4029932" y="2707023"/>
              <a:ext cx="177800" cy="331788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1400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8" name="Freeform 513">
              <a:extLst>
                <a:ext uri="{FF2B5EF4-FFF2-40B4-BE49-F238E27FC236}">
                  <a16:creationId xmlns="" xmlns:a16="http://schemas.microsoft.com/office/drawing/2014/main" id="{9325C791-6604-420C-817B-B6266655A9E9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6479082" y="2693933"/>
              <a:ext cx="177800" cy="331788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 sz="1400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</p:grpSp>
      <p:grpSp>
        <p:nvGrpSpPr>
          <p:cNvPr id="6" name="组合 5">
            <a:extLst>
              <a:ext uri="{FF2B5EF4-FFF2-40B4-BE49-F238E27FC236}">
                <a16:creationId xmlns="" xmlns:a16="http://schemas.microsoft.com/office/drawing/2014/main" id="{4B71F74A-6619-49F9-8ED7-F92FBAE24D4F}"/>
              </a:ext>
            </a:extLst>
          </p:cNvPr>
          <p:cNvGrpSpPr/>
          <p:nvPr/>
        </p:nvGrpSpPr>
        <p:grpSpPr>
          <a:xfrm>
            <a:off x="1900377" y="2391431"/>
            <a:ext cx="3136111" cy="523220"/>
            <a:chOff x="1900377" y="2391431"/>
            <a:chExt cx="3136111" cy="523220"/>
          </a:xfrm>
        </p:grpSpPr>
        <p:sp>
          <p:nvSpPr>
            <p:cNvPr id="10" name="文本框 9">
              <a:extLst>
                <a:ext uri="{FF2B5EF4-FFF2-40B4-BE49-F238E27FC236}">
                  <a16:creationId xmlns="" xmlns:a16="http://schemas.microsoft.com/office/drawing/2014/main" id="{80F69594-D562-478E-94D6-497FC02819FE}"/>
                </a:ext>
              </a:extLst>
            </p:cNvPr>
            <p:cNvSpPr txBox="1"/>
            <p:nvPr/>
          </p:nvSpPr>
          <p:spPr>
            <a:xfrm>
              <a:off x="1900377" y="2391431"/>
              <a:ext cx="3136111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8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01</a:t>
              </a:r>
              <a:r>
                <a:rPr lang="zh-CN" altLang="en-US" sz="28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、年度工作概述</a:t>
              </a:r>
            </a:p>
          </p:txBody>
        </p:sp>
        <p:cxnSp>
          <p:nvCxnSpPr>
            <p:cNvPr id="13" name="直接连接符 12">
              <a:extLst>
                <a:ext uri="{FF2B5EF4-FFF2-40B4-BE49-F238E27FC236}">
                  <a16:creationId xmlns="" xmlns:a16="http://schemas.microsoft.com/office/drawing/2014/main" id="{02DD8D09-47D1-4119-AD04-A5F930177ACE}"/>
                </a:ext>
              </a:extLst>
            </p:cNvPr>
            <p:cNvCxnSpPr>
              <a:cxnSpLocks/>
            </p:cNvCxnSpPr>
            <p:nvPr/>
          </p:nvCxnSpPr>
          <p:spPr>
            <a:xfrm>
              <a:off x="1994779" y="2914651"/>
              <a:ext cx="2947306" cy="0"/>
            </a:xfrm>
            <a:prstGeom prst="line">
              <a:avLst/>
            </a:prstGeom>
            <a:ln w="19050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" name="组合 10">
            <a:extLst>
              <a:ext uri="{FF2B5EF4-FFF2-40B4-BE49-F238E27FC236}">
                <a16:creationId xmlns="" xmlns:a16="http://schemas.microsoft.com/office/drawing/2014/main" id="{FBFF2B08-CE7C-4FC5-9BA7-F2C59A12B99A}"/>
              </a:ext>
            </a:extLst>
          </p:cNvPr>
          <p:cNvGrpSpPr/>
          <p:nvPr/>
        </p:nvGrpSpPr>
        <p:grpSpPr>
          <a:xfrm>
            <a:off x="7182726" y="2391431"/>
            <a:ext cx="3136111" cy="523220"/>
            <a:chOff x="7182726" y="2391431"/>
            <a:chExt cx="3136111" cy="523220"/>
          </a:xfrm>
        </p:grpSpPr>
        <p:sp>
          <p:nvSpPr>
            <p:cNvPr id="18" name="文本框 17">
              <a:extLst>
                <a:ext uri="{FF2B5EF4-FFF2-40B4-BE49-F238E27FC236}">
                  <a16:creationId xmlns="" xmlns:a16="http://schemas.microsoft.com/office/drawing/2014/main" id="{F6799EBB-3B11-4EC7-976E-10A995D14670}"/>
                </a:ext>
              </a:extLst>
            </p:cNvPr>
            <p:cNvSpPr txBox="1"/>
            <p:nvPr/>
          </p:nvSpPr>
          <p:spPr>
            <a:xfrm>
              <a:off x="7182726" y="2391431"/>
              <a:ext cx="3136111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8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02</a:t>
              </a:r>
              <a:r>
                <a:rPr lang="zh-CN" altLang="en-US" sz="28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、工作完成情况</a:t>
              </a:r>
            </a:p>
          </p:txBody>
        </p:sp>
        <p:cxnSp>
          <p:nvCxnSpPr>
            <p:cNvPr id="19" name="直接连接符 18">
              <a:extLst>
                <a:ext uri="{FF2B5EF4-FFF2-40B4-BE49-F238E27FC236}">
                  <a16:creationId xmlns="" xmlns:a16="http://schemas.microsoft.com/office/drawing/2014/main" id="{1AF34550-D05C-4020-8A5F-DF14385D935A}"/>
                </a:ext>
              </a:extLst>
            </p:cNvPr>
            <p:cNvCxnSpPr>
              <a:cxnSpLocks/>
            </p:cNvCxnSpPr>
            <p:nvPr/>
          </p:nvCxnSpPr>
          <p:spPr>
            <a:xfrm>
              <a:off x="7277128" y="2914651"/>
              <a:ext cx="2947306" cy="0"/>
            </a:xfrm>
            <a:prstGeom prst="line">
              <a:avLst/>
            </a:prstGeom>
            <a:ln w="19050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" name="组合 11">
            <a:extLst>
              <a:ext uri="{FF2B5EF4-FFF2-40B4-BE49-F238E27FC236}">
                <a16:creationId xmlns="" xmlns:a16="http://schemas.microsoft.com/office/drawing/2014/main" id="{59AA736D-1B15-4F3F-8B77-F4F10F6E2265}"/>
              </a:ext>
            </a:extLst>
          </p:cNvPr>
          <p:cNvGrpSpPr/>
          <p:nvPr/>
        </p:nvGrpSpPr>
        <p:grpSpPr>
          <a:xfrm>
            <a:off x="1863601" y="4125914"/>
            <a:ext cx="3136111" cy="523220"/>
            <a:chOff x="1863601" y="4125914"/>
            <a:chExt cx="3136111" cy="523220"/>
          </a:xfrm>
        </p:grpSpPr>
        <p:sp>
          <p:nvSpPr>
            <p:cNvPr id="21" name="文本框 20">
              <a:extLst>
                <a:ext uri="{FF2B5EF4-FFF2-40B4-BE49-F238E27FC236}">
                  <a16:creationId xmlns="" xmlns:a16="http://schemas.microsoft.com/office/drawing/2014/main" id="{E02EBFAC-7430-4179-8F99-02F9EE68A29C}"/>
                </a:ext>
              </a:extLst>
            </p:cNvPr>
            <p:cNvSpPr txBox="1"/>
            <p:nvPr/>
          </p:nvSpPr>
          <p:spPr>
            <a:xfrm>
              <a:off x="1863601" y="4125914"/>
              <a:ext cx="3136111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8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03</a:t>
              </a:r>
              <a:r>
                <a:rPr lang="zh-CN" altLang="en-US" sz="28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、工作存在不足</a:t>
              </a:r>
            </a:p>
          </p:txBody>
        </p:sp>
        <p:cxnSp>
          <p:nvCxnSpPr>
            <p:cNvPr id="22" name="直接连接符 21">
              <a:extLst>
                <a:ext uri="{FF2B5EF4-FFF2-40B4-BE49-F238E27FC236}">
                  <a16:creationId xmlns="" xmlns:a16="http://schemas.microsoft.com/office/drawing/2014/main" id="{3378A9B6-972B-4499-923E-E804EDAB79F2}"/>
                </a:ext>
              </a:extLst>
            </p:cNvPr>
            <p:cNvCxnSpPr>
              <a:cxnSpLocks/>
            </p:cNvCxnSpPr>
            <p:nvPr/>
          </p:nvCxnSpPr>
          <p:spPr>
            <a:xfrm>
              <a:off x="1958003" y="4649134"/>
              <a:ext cx="2947306" cy="0"/>
            </a:xfrm>
            <a:prstGeom prst="line">
              <a:avLst/>
            </a:prstGeom>
            <a:ln w="19050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" name="组合 13">
            <a:extLst>
              <a:ext uri="{FF2B5EF4-FFF2-40B4-BE49-F238E27FC236}">
                <a16:creationId xmlns="" xmlns:a16="http://schemas.microsoft.com/office/drawing/2014/main" id="{CDE0C878-4C2A-449E-BB96-21F7C166651D}"/>
              </a:ext>
            </a:extLst>
          </p:cNvPr>
          <p:cNvGrpSpPr/>
          <p:nvPr/>
        </p:nvGrpSpPr>
        <p:grpSpPr>
          <a:xfrm>
            <a:off x="7145950" y="4125914"/>
            <a:ext cx="3136111" cy="523220"/>
            <a:chOff x="7145950" y="4125914"/>
            <a:chExt cx="3136111" cy="523220"/>
          </a:xfrm>
        </p:grpSpPr>
        <p:sp>
          <p:nvSpPr>
            <p:cNvPr id="24" name="文本框 23">
              <a:extLst>
                <a:ext uri="{FF2B5EF4-FFF2-40B4-BE49-F238E27FC236}">
                  <a16:creationId xmlns="" xmlns:a16="http://schemas.microsoft.com/office/drawing/2014/main" id="{12480572-51BB-4C4E-AC7C-E4398C01312B}"/>
                </a:ext>
              </a:extLst>
            </p:cNvPr>
            <p:cNvSpPr txBox="1"/>
            <p:nvPr/>
          </p:nvSpPr>
          <p:spPr>
            <a:xfrm>
              <a:off x="7145950" y="4125914"/>
              <a:ext cx="3136111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8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04</a:t>
              </a:r>
              <a:r>
                <a:rPr lang="zh-CN" altLang="en-US" sz="2800" b="1" dirty="0">
                  <a:latin typeface="黑体" panose="02010609060101010101" pitchFamily="49" charset="-122"/>
                  <a:ea typeface="黑体" panose="02010609060101010101" pitchFamily="49" charset="-122"/>
                </a:rPr>
                <a:t>、后续工作计划</a:t>
              </a:r>
            </a:p>
          </p:txBody>
        </p:sp>
        <p:cxnSp>
          <p:nvCxnSpPr>
            <p:cNvPr id="25" name="直接连接符 24">
              <a:extLst>
                <a:ext uri="{FF2B5EF4-FFF2-40B4-BE49-F238E27FC236}">
                  <a16:creationId xmlns="" xmlns:a16="http://schemas.microsoft.com/office/drawing/2014/main" id="{F6CAB250-EAF3-49CE-80E5-347D6DDBE1FB}"/>
                </a:ext>
              </a:extLst>
            </p:cNvPr>
            <p:cNvCxnSpPr>
              <a:cxnSpLocks/>
            </p:cNvCxnSpPr>
            <p:nvPr/>
          </p:nvCxnSpPr>
          <p:spPr>
            <a:xfrm>
              <a:off x="7240352" y="4649134"/>
              <a:ext cx="2947306" cy="0"/>
            </a:xfrm>
            <a:prstGeom prst="line">
              <a:avLst/>
            </a:prstGeom>
            <a:ln w="19050">
              <a:solidFill>
                <a:srgbClr val="0F2F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910601510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F43975FC-9404-4DAB-8D8D-703A7577FA45}"/>
              </a:ext>
            </a:extLst>
          </p:cNvPr>
          <p:cNvGrpSpPr/>
          <p:nvPr/>
        </p:nvGrpSpPr>
        <p:grpSpPr>
          <a:xfrm>
            <a:off x="1787002" y="1969707"/>
            <a:ext cx="8617995" cy="3717567"/>
            <a:chOff x="1331640" y="987574"/>
            <a:chExt cx="7344816" cy="3168352"/>
          </a:xfrm>
        </p:grpSpPr>
        <p:grpSp>
          <p:nvGrpSpPr>
            <p:cNvPr id="10" name="组合 9">
              <a:extLst>
                <a:ext uri="{FF2B5EF4-FFF2-40B4-BE49-F238E27FC236}">
                  <a16:creationId xmlns="" xmlns:a16="http://schemas.microsoft.com/office/drawing/2014/main" id="{88AC310D-9D0B-4BC9-8C51-856A9F3333F0}"/>
                </a:ext>
              </a:extLst>
            </p:cNvPr>
            <p:cNvGrpSpPr/>
            <p:nvPr/>
          </p:nvGrpSpPr>
          <p:grpSpPr>
            <a:xfrm>
              <a:off x="6804248" y="987574"/>
              <a:ext cx="1872208" cy="3168352"/>
              <a:chOff x="6804248" y="987574"/>
              <a:chExt cx="1872208" cy="3168352"/>
            </a:xfrm>
          </p:grpSpPr>
          <p:grpSp>
            <p:nvGrpSpPr>
              <p:cNvPr id="11" name="组合 10">
                <a:extLst>
                  <a:ext uri="{FF2B5EF4-FFF2-40B4-BE49-F238E27FC236}">
                    <a16:creationId xmlns="" xmlns:a16="http://schemas.microsoft.com/office/drawing/2014/main" id="{96940656-D9F5-488A-9C2A-95322932EEB0}"/>
                  </a:ext>
                </a:extLst>
              </p:cNvPr>
              <p:cNvGrpSpPr/>
              <p:nvPr/>
            </p:nvGrpSpPr>
            <p:grpSpPr>
              <a:xfrm>
                <a:off x="6804248" y="987574"/>
                <a:ext cx="1872208" cy="3168352"/>
                <a:chOff x="6516216" y="843558"/>
                <a:chExt cx="1872208" cy="3168352"/>
              </a:xfrm>
            </p:grpSpPr>
            <p:sp>
              <p:nvSpPr>
                <p:cNvPr id="15" name="等腰三角形 14">
                  <a:extLst>
                    <a:ext uri="{FF2B5EF4-FFF2-40B4-BE49-F238E27FC236}">
                      <a16:creationId xmlns="" xmlns:a16="http://schemas.microsoft.com/office/drawing/2014/main" id="{4B3D5574-6D3F-487D-AB74-7D8517EF258F}"/>
                    </a:ext>
                  </a:extLst>
                </p:cNvPr>
                <p:cNvSpPr/>
                <p:nvPr/>
              </p:nvSpPr>
              <p:spPr>
                <a:xfrm>
                  <a:off x="6516216" y="843558"/>
                  <a:ext cx="1872208" cy="3168352"/>
                </a:xfrm>
                <a:prstGeom prst="triangle">
                  <a:avLst/>
                </a:prstGeom>
                <a:noFill/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 sz="1400">
                    <a:cs typeface="+mn-ea"/>
                  </a:endParaRPr>
                </a:p>
              </p:txBody>
            </p:sp>
            <p:cxnSp>
              <p:nvCxnSpPr>
                <p:cNvPr id="16" name="直接连接符 15">
                  <a:extLst>
                    <a:ext uri="{FF2B5EF4-FFF2-40B4-BE49-F238E27FC236}">
                      <a16:creationId xmlns="" xmlns:a16="http://schemas.microsoft.com/office/drawing/2014/main" id="{CB7B4C2C-B296-43A7-96F9-DD8F46B5C4FC}"/>
                    </a:ext>
                  </a:extLst>
                </p:cNvPr>
                <p:cNvCxnSpPr/>
                <p:nvPr/>
              </p:nvCxnSpPr>
              <p:spPr>
                <a:xfrm>
                  <a:off x="7164288" y="1851670"/>
                  <a:ext cx="576064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7" name="直接连接符 16">
                  <a:extLst>
                    <a:ext uri="{FF2B5EF4-FFF2-40B4-BE49-F238E27FC236}">
                      <a16:creationId xmlns="" xmlns:a16="http://schemas.microsoft.com/office/drawing/2014/main" id="{C465234F-4D81-4175-8712-7C14891E654A}"/>
                    </a:ext>
                  </a:extLst>
                </p:cNvPr>
                <p:cNvCxnSpPr/>
                <p:nvPr/>
              </p:nvCxnSpPr>
              <p:spPr>
                <a:xfrm>
                  <a:off x="6804248" y="3003798"/>
                  <a:ext cx="1296144" cy="0"/>
                </a:xfrm>
                <a:prstGeom prst="lin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2" name="文本框 11">
                <a:extLst>
                  <a:ext uri="{FF2B5EF4-FFF2-40B4-BE49-F238E27FC236}">
                    <a16:creationId xmlns="" xmlns:a16="http://schemas.microsoft.com/office/drawing/2014/main" id="{92324E8F-ACAD-4181-BB8E-2F3349913B19}"/>
                  </a:ext>
                </a:extLst>
              </p:cNvPr>
              <p:cNvSpPr txBox="1"/>
              <p:nvPr/>
            </p:nvSpPr>
            <p:spPr>
              <a:xfrm>
                <a:off x="7452320" y="1635646"/>
                <a:ext cx="864096" cy="26230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1400" dirty="0">
                    <a:latin typeface="Century Gothic" panose="020B0502020202020204" pitchFamily="34" charset="0"/>
                    <a:cs typeface="+mn-ea"/>
                  </a:rPr>
                  <a:t>33%</a:t>
                </a:r>
                <a:endParaRPr lang="zh-CN" altLang="en-US" sz="1400" dirty="0">
                  <a:latin typeface="Century Gothic" panose="020B0502020202020204" pitchFamily="34" charset="0"/>
                  <a:cs typeface="+mn-ea"/>
                </a:endParaRPr>
              </a:p>
            </p:txBody>
          </p:sp>
          <p:sp>
            <p:nvSpPr>
              <p:cNvPr id="13" name="文本框 12">
                <a:extLst>
                  <a:ext uri="{FF2B5EF4-FFF2-40B4-BE49-F238E27FC236}">
                    <a16:creationId xmlns="" xmlns:a16="http://schemas.microsoft.com/office/drawing/2014/main" id="{7504BF63-4B31-4622-81C9-51C6470CA7D3}"/>
                  </a:ext>
                </a:extLst>
              </p:cNvPr>
              <p:cNvSpPr txBox="1"/>
              <p:nvPr/>
            </p:nvSpPr>
            <p:spPr>
              <a:xfrm>
                <a:off x="7452320" y="2499742"/>
                <a:ext cx="864096" cy="26230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1400" dirty="0">
                    <a:latin typeface="Century Gothic" panose="020B0502020202020204" pitchFamily="34" charset="0"/>
                    <a:cs typeface="+mn-ea"/>
                  </a:rPr>
                  <a:t>66%</a:t>
                </a:r>
                <a:endParaRPr lang="zh-CN" altLang="en-US" sz="1400" dirty="0">
                  <a:latin typeface="Century Gothic" panose="020B0502020202020204" pitchFamily="34" charset="0"/>
                  <a:cs typeface="+mn-ea"/>
                </a:endParaRPr>
              </a:p>
            </p:txBody>
          </p:sp>
          <p:sp>
            <p:nvSpPr>
              <p:cNvPr id="14" name="文本框 13">
                <a:extLst>
                  <a:ext uri="{FF2B5EF4-FFF2-40B4-BE49-F238E27FC236}">
                    <a16:creationId xmlns="" xmlns:a16="http://schemas.microsoft.com/office/drawing/2014/main" id="{BD54BA24-0E54-4BEB-BD01-B828A3FA7135}"/>
                  </a:ext>
                </a:extLst>
              </p:cNvPr>
              <p:cNvSpPr txBox="1"/>
              <p:nvPr/>
            </p:nvSpPr>
            <p:spPr>
              <a:xfrm>
                <a:off x="7452320" y="3507854"/>
                <a:ext cx="864096" cy="26230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altLang="zh-CN" sz="1400" dirty="0">
                    <a:latin typeface="Century Gothic" panose="020B0502020202020204" pitchFamily="34" charset="0"/>
                    <a:cs typeface="+mn-ea"/>
                  </a:rPr>
                  <a:t>99%</a:t>
                </a:r>
                <a:endParaRPr lang="zh-CN" altLang="en-US" sz="1400" dirty="0">
                  <a:latin typeface="Century Gothic" panose="020B0502020202020204" pitchFamily="34" charset="0"/>
                  <a:cs typeface="+mn-ea"/>
                </a:endParaRPr>
              </a:p>
            </p:txBody>
          </p:sp>
        </p:grpSp>
        <p:grpSp>
          <p:nvGrpSpPr>
            <p:cNvPr id="18" name="组合 17">
              <a:extLst>
                <a:ext uri="{FF2B5EF4-FFF2-40B4-BE49-F238E27FC236}">
                  <a16:creationId xmlns="" xmlns:a16="http://schemas.microsoft.com/office/drawing/2014/main" id="{FEF2FA92-6192-49DC-9984-2AC195A66F99}"/>
                </a:ext>
              </a:extLst>
            </p:cNvPr>
            <p:cNvGrpSpPr/>
            <p:nvPr/>
          </p:nvGrpSpPr>
          <p:grpSpPr>
            <a:xfrm>
              <a:off x="1331640" y="1131590"/>
              <a:ext cx="4918682" cy="720251"/>
              <a:chOff x="1475656" y="1779662"/>
              <a:chExt cx="4918682" cy="720251"/>
            </a:xfrm>
          </p:grpSpPr>
          <p:sp>
            <p:nvSpPr>
              <p:cNvPr id="19" name="TextBox 13">
                <a:extLst>
                  <a:ext uri="{FF2B5EF4-FFF2-40B4-BE49-F238E27FC236}">
                    <a16:creationId xmlns="" xmlns:a16="http://schemas.microsoft.com/office/drawing/2014/main" id="{80B5108F-B09D-4699-BACE-3D5D138D9DA2}"/>
                  </a:ext>
                </a:extLst>
              </p:cNvPr>
              <p:cNvSpPr txBox="1"/>
              <p:nvPr/>
            </p:nvSpPr>
            <p:spPr>
              <a:xfrm>
                <a:off x="1907704" y="1779662"/>
                <a:ext cx="4486634" cy="720251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t" anchorCtr="0">
                <a:spAutoFit/>
              </a:bodyPr>
              <a:lstStyle/>
              <a:p>
                <a:pPr defTabSz="1216660">
                  <a:lnSpc>
                    <a:spcPct val="120000"/>
                  </a:lnSpc>
                  <a:spcBef>
                    <a:spcPct val="20000"/>
                  </a:spcBef>
                  <a:defRPr/>
                </a:pPr>
                <a:r>
                  <a:rPr lang="zh-CN" altLang="en-US" sz="1400" dirty="0">
                    <a:latin typeface="+mn-ea"/>
                    <a:cs typeface="+mn-ea"/>
                    <a:sym typeface="Calibri" panose="020F0502020204030204" pitchFamily="34" charset="0"/>
                  </a:rPr>
                  <a:t>点击输入标题</a:t>
                </a:r>
                <a:endParaRPr lang="en-US" altLang="zh-CN" sz="1400" dirty="0">
                  <a:latin typeface="+mn-ea"/>
                  <a:cs typeface="+mn-ea"/>
                  <a:sym typeface="Calibri" panose="020F0502020204030204" pitchFamily="34" charset="0"/>
                </a:endParaRPr>
              </a:p>
              <a:p>
                <a:pPr defTabSz="1216660">
                  <a:lnSpc>
                    <a:spcPct val="120000"/>
                  </a:lnSpc>
                  <a:spcBef>
                    <a:spcPct val="20000"/>
                  </a:spcBef>
                  <a:defRPr/>
                </a:pPr>
                <a:r>
                  <a:rPr lang="zh-CN" altLang="en-US" sz="1400" dirty="0">
                    <a:latin typeface="+mn-ea"/>
                    <a:cs typeface="+mn-ea"/>
                    <a:sym typeface="Calibri" panose="020F0502020204030204" pitchFamily="34" charset="0"/>
                  </a:rPr>
                  <a:t>单击此处可编辑内容，根据您的需要自由拉伸文本框大小</a:t>
                </a:r>
                <a:endParaRPr lang="en-US" altLang="zh-CN" sz="1400" dirty="0">
                  <a:latin typeface="+mn-ea"/>
                  <a:cs typeface="+mn-ea"/>
                  <a:sym typeface="Calibri" panose="020F0502020204030204" pitchFamily="34" charset="0"/>
                </a:endParaRPr>
              </a:p>
              <a:p>
                <a:pPr defTabSz="1216660">
                  <a:lnSpc>
                    <a:spcPct val="120000"/>
                  </a:lnSpc>
                  <a:spcBef>
                    <a:spcPct val="20000"/>
                  </a:spcBef>
                  <a:defRPr/>
                </a:pPr>
                <a:r>
                  <a:rPr lang="en-US" altLang="zh-CN" sz="1400" dirty="0">
                    <a:latin typeface="+mn-ea"/>
                    <a:cs typeface="+mn-ea"/>
                  </a:rPr>
                  <a:t>……</a:t>
                </a:r>
              </a:p>
            </p:txBody>
          </p:sp>
          <p:grpSp>
            <p:nvGrpSpPr>
              <p:cNvPr id="20" name="组合 19">
                <a:extLst>
                  <a:ext uri="{FF2B5EF4-FFF2-40B4-BE49-F238E27FC236}">
                    <a16:creationId xmlns="" xmlns:a16="http://schemas.microsoft.com/office/drawing/2014/main" id="{532F1016-02FE-40D7-9AB8-A6EC0003D4A4}"/>
                  </a:ext>
                </a:extLst>
              </p:cNvPr>
              <p:cNvGrpSpPr/>
              <p:nvPr/>
            </p:nvGrpSpPr>
            <p:grpSpPr>
              <a:xfrm>
                <a:off x="1475656" y="1851670"/>
                <a:ext cx="327200" cy="330070"/>
                <a:chOff x="6592356" y="3790047"/>
                <a:chExt cx="327200" cy="330070"/>
              </a:xfrm>
              <a:solidFill>
                <a:schemeClr val="tx2">
                  <a:lumMod val="50000"/>
                </a:schemeClr>
              </a:solidFill>
            </p:grpSpPr>
            <p:sp>
              <p:nvSpPr>
                <p:cNvPr id="22" name="Freeform 576">
                  <a:extLst>
                    <a:ext uri="{FF2B5EF4-FFF2-40B4-BE49-F238E27FC236}">
                      <a16:creationId xmlns="" xmlns:a16="http://schemas.microsoft.com/office/drawing/2014/main" id="{FF7B6D41-C73D-4C91-9E88-6FB467BE70A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592356" y="3790047"/>
                  <a:ext cx="200912" cy="200912"/>
                </a:xfrm>
                <a:custGeom>
                  <a:avLst/>
                  <a:gdLst>
                    <a:gd name="T0" fmla="*/ 103 w 181"/>
                    <a:gd name="T1" fmla="*/ 142 h 181"/>
                    <a:gd name="T2" fmla="*/ 90 w 181"/>
                    <a:gd name="T3" fmla="*/ 140 h 181"/>
                    <a:gd name="T4" fmla="*/ 41 w 181"/>
                    <a:gd name="T5" fmla="*/ 90 h 181"/>
                    <a:gd name="T6" fmla="*/ 41 w 181"/>
                    <a:gd name="T7" fmla="*/ 75 h 181"/>
                    <a:gd name="T8" fmla="*/ 75 w 181"/>
                    <a:gd name="T9" fmla="*/ 41 h 181"/>
                    <a:gd name="T10" fmla="*/ 91 w 181"/>
                    <a:gd name="T11" fmla="*/ 41 h 181"/>
                    <a:gd name="T12" fmla="*/ 140 w 181"/>
                    <a:gd name="T13" fmla="*/ 90 h 181"/>
                    <a:gd name="T14" fmla="*/ 142 w 181"/>
                    <a:gd name="T15" fmla="*/ 103 h 181"/>
                    <a:gd name="T16" fmla="*/ 166 w 181"/>
                    <a:gd name="T17" fmla="*/ 127 h 181"/>
                    <a:gd name="T18" fmla="*/ 164 w 181"/>
                    <a:gd name="T19" fmla="*/ 67 h 181"/>
                    <a:gd name="T20" fmla="*/ 114 w 181"/>
                    <a:gd name="T21" fmla="*/ 17 h 181"/>
                    <a:gd name="T22" fmla="*/ 51 w 181"/>
                    <a:gd name="T23" fmla="*/ 17 h 181"/>
                    <a:gd name="T24" fmla="*/ 17 w 181"/>
                    <a:gd name="T25" fmla="*/ 51 h 181"/>
                    <a:gd name="T26" fmla="*/ 17 w 181"/>
                    <a:gd name="T27" fmla="*/ 114 h 181"/>
                    <a:gd name="T28" fmla="*/ 67 w 181"/>
                    <a:gd name="T29" fmla="*/ 164 h 181"/>
                    <a:gd name="T30" fmla="*/ 127 w 181"/>
                    <a:gd name="T31" fmla="*/ 166 h 181"/>
                    <a:gd name="T32" fmla="*/ 103 w 181"/>
                    <a:gd name="T33" fmla="*/ 142 h 18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181" h="181">
                      <a:moveTo>
                        <a:pt x="103" y="142"/>
                      </a:moveTo>
                      <a:cubicBezTo>
                        <a:pt x="99" y="144"/>
                        <a:pt x="94" y="143"/>
                        <a:pt x="90" y="140"/>
                      </a:cubicBezTo>
                      <a:cubicBezTo>
                        <a:pt x="41" y="90"/>
                        <a:pt x="41" y="90"/>
                        <a:pt x="41" y="90"/>
                      </a:cubicBezTo>
                      <a:cubicBezTo>
                        <a:pt x="37" y="86"/>
                        <a:pt x="37" y="79"/>
                        <a:pt x="41" y="75"/>
                      </a:cubicBezTo>
                      <a:cubicBezTo>
                        <a:pt x="75" y="41"/>
                        <a:pt x="75" y="41"/>
                        <a:pt x="75" y="41"/>
                      </a:cubicBezTo>
                      <a:cubicBezTo>
                        <a:pt x="79" y="36"/>
                        <a:pt x="86" y="36"/>
                        <a:pt x="91" y="41"/>
                      </a:cubicBezTo>
                      <a:cubicBezTo>
                        <a:pt x="140" y="90"/>
                        <a:pt x="140" y="90"/>
                        <a:pt x="140" y="90"/>
                      </a:cubicBezTo>
                      <a:cubicBezTo>
                        <a:pt x="144" y="94"/>
                        <a:pt x="144" y="99"/>
                        <a:pt x="142" y="103"/>
                      </a:cubicBezTo>
                      <a:cubicBezTo>
                        <a:pt x="166" y="127"/>
                        <a:pt x="166" y="127"/>
                        <a:pt x="166" y="127"/>
                      </a:cubicBezTo>
                      <a:cubicBezTo>
                        <a:pt x="181" y="110"/>
                        <a:pt x="180" y="83"/>
                        <a:pt x="164" y="67"/>
                      </a:cubicBezTo>
                      <a:cubicBezTo>
                        <a:pt x="114" y="17"/>
                        <a:pt x="114" y="17"/>
                        <a:pt x="114" y="17"/>
                      </a:cubicBezTo>
                      <a:cubicBezTo>
                        <a:pt x="97" y="0"/>
                        <a:pt x="69" y="0"/>
                        <a:pt x="51" y="17"/>
                      </a:cubicBezTo>
                      <a:cubicBezTo>
                        <a:pt x="17" y="51"/>
                        <a:pt x="17" y="51"/>
                        <a:pt x="17" y="51"/>
                      </a:cubicBezTo>
                      <a:cubicBezTo>
                        <a:pt x="0" y="69"/>
                        <a:pt x="0" y="97"/>
                        <a:pt x="17" y="114"/>
                      </a:cubicBezTo>
                      <a:cubicBezTo>
                        <a:pt x="67" y="164"/>
                        <a:pt x="67" y="164"/>
                        <a:pt x="67" y="164"/>
                      </a:cubicBezTo>
                      <a:cubicBezTo>
                        <a:pt x="83" y="180"/>
                        <a:pt x="109" y="181"/>
                        <a:pt x="127" y="166"/>
                      </a:cubicBezTo>
                      <a:lnTo>
                        <a:pt x="103" y="14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lang="zh-CN" altLang="en-US" sz="1400">
                    <a:solidFill>
                      <a:prstClr val="black"/>
                    </a:solidFill>
                    <a:latin typeface="+mn-ea"/>
                    <a:cs typeface="+mn-ea"/>
                  </a:endParaRPr>
                </a:p>
              </p:txBody>
            </p:sp>
            <p:sp>
              <p:nvSpPr>
                <p:cNvPr id="23" name="Freeform 577">
                  <a:extLst>
                    <a:ext uri="{FF2B5EF4-FFF2-40B4-BE49-F238E27FC236}">
                      <a16:creationId xmlns="" xmlns:a16="http://schemas.microsoft.com/office/drawing/2014/main" id="{241CF5F5-FC86-4B42-A274-3F16744A07B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718644" y="3919205"/>
                  <a:ext cx="200912" cy="200912"/>
                </a:xfrm>
                <a:custGeom>
                  <a:avLst/>
                  <a:gdLst>
                    <a:gd name="T0" fmla="*/ 130 w 181"/>
                    <a:gd name="T1" fmla="*/ 164 h 181"/>
                    <a:gd name="T2" fmla="*/ 164 w 181"/>
                    <a:gd name="T3" fmla="*/ 130 h 181"/>
                    <a:gd name="T4" fmla="*/ 164 w 181"/>
                    <a:gd name="T5" fmla="*/ 67 h 181"/>
                    <a:gd name="T6" fmla="*/ 115 w 181"/>
                    <a:gd name="T7" fmla="*/ 18 h 181"/>
                    <a:gd name="T8" fmla="*/ 54 w 181"/>
                    <a:gd name="T9" fmla="*/ 15 h 181"/>
                    <a:gd name="T10" fmla="*/ 78 w 181"/>
                    <a:gd name="T11" fmla="*/ 39 h 181"/>
                    <a:gd name="T12" fmla="*/ 91 w 181"/>
                    <a:gd name="T13" fmla="*/ 41 h 181"/>
                    <a:gd name="T14" fmla="*/ 141 w 181"/>
                    <a:gd name="T15" fmla="*/ 91 h 181"/>
                    <a:gd name="T16" fmla="*/ 141 w 181"/>
                    <a:gd name="T17" fmla="*/ 106 h 181"/>
                    <a:gd name="T18" fmla="*/ 107 w 181"/>
                    <a:gd name="T19" fmla="*/ 140 h 181"/>
                    <a:gd name="T20" fmla="*/ 91 w 181"/>
                    <a:gd name="T21" fmla="*/ 140 h 181"/>
                    <a:gd name="T22" fmla="*/ 41 w 181"/>
                    <a:gd name="T23" fmla="*/ 91 h 181"/>
                    <a:gd name="T24" fmla="*/ 39 w 181"/>
                    <a:gd name="T25" fmla="*/ 78 h 181"/>
                    <a:gd name="T26" fmla="*/ 15 w 181"/>
                    <a:gd name="T27" fmla="*/ 54 h 181"/>
                    <a:gd name="T28" fmla="*/ 18 w 181"/>
                    <a:gd name="T29" fmla="*/ 114 h 181"/>
                    <a:gd name="T30" fmla="*/ 67 w 181"/>
                    <a:gd name="T31" fmla="*/ 164 h 181"/>
                    <a:gd name="T32" fmla="*/ 130 w 181"/>
                    <a:gd name="T33" fmla="*/ 164 h 18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181" h="181">
                      <a:moveTo>
                        <a:pt x="130" y="164"/>
                      </a:moveTo>
                      <a:cubicBezTo>
                        <a:pt x="164" y="130"/>
                        <a:pt x="164" y="130"/>
                        <a:pt x="164" y="130"/>
                      </a:cubicBezTo>
                      <a:cubicBezTo>
                        <a:pt x="181" y="113"/>
                        <a:pt x="181" y="84"/>
                        <a:pt x="164" y="67"/>
                      </a:cubicBezTo>
                      <a:cubicBezTo>
                        <a:pt x="115" y="18"/>
                        <a:pt x="115" y="18"/>
                        <a:pt x="115" y="18"/>
                      </a:cubicBezTo>
                      <a:cubicBezTo>
                        <a:pt x="98" y="1"/>
                        <a:pt x="72" y="0"/>
                        <a:pt x="54" y="15"/>
                      </a:cubicBezTo>
                      <a:cubicBezTo>
                        <a:pt x="78" y="39"/>
                        <a:pt x="78" y="39"/>
                        <a:pt x="78" y="39"/>
                      </a:cubicBezTo>
                      <a:cubicBezTo>
                        <a:pt x="82" y="37"/>
                        <a:pt x="88" y="38"/>
                        <a:pt x="91" y="41"/>
                      </a:cubicBezTo>
                      <a:cubicBezTo>
                        <a:pt x="141" y="91"/>
                        <a:pt x="141" y="91"/>
                        <a:pt x="141" y="91"/>
                      </a:cubicBezTo>
                      <a:cubicBezTo>
                        <a:pt x="145" y="95"/>
                        <a:pt x="145" y="102"/>
                        <a:pt x="141" y="106"/>
                      </a:cubicBezTo>
                      <a:cubicBezTo>
                        <a:pt x="107" y="140"/>
                        <a:pt x="107" y="140"/>
                        <a:pt x="107" y="140"/>
                      </a:cubicBezTo>
                      <a:cubicBezTo>
                        <a:pt x="102" y="145"/>
                        <a:pt x="95" y="145"/>
                        <a:pt x="91" y="140"/>
                      </a:cubicBezTo>
                      <a:cubicBezTo>
                        <a:pt x="41" y="91"/>
                        <a:pt x="41" y="91"/>
                        <a:pt x="41" y="91"/>
                      </a:cubicBezTo>
                      <a:cubicBezTo>
                        <a:pt x="38" y="87"/>
                        <a:pt x="37" y="82"/>
                        <a:pt x="39" y="78"/>
                      </a:cubicBezTo>
                      <a:cubicBezTo>
                        <a:pt x="15" y="54"/>
                        <a:pt x="15" y="54"/>
                        <a:pt x="15" y="54"/>
                      </a:cubicBezTo>
                      <a:cubicBezTo>
                        <a:pt x="0" y="72"/>
                        <a:pt x="1" y="98"/>
                        <a:pt x="18" y="114"/>
                      </a:cubicBezTo>
                      <a:cubicBezTo>
                        <a:pt x="67" y="164"/>
                        <a:pt x="67" y="164"/>
                        <a:pt x="67" y="164"/>
                      </a:cubicBezTo>
                      <a:cubicBezTo>
                        <a:pt x="85" y="181"/>
                        <a:pt x="113" y="181"/>
                        <a:pt x="130" y="164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lang="zh-CN" altLang="en-US" sz="1400">
                    <a:solidFill>
                      <a:prstClr val="black"/>
                    </a:solidFill>
                    <a:latin typeface="+mn-ea"/>
                    <a:cs typeface="+mn-ea"/>
                  </a:endParaRPr>
                </a:p>
              </p:txBody>
            </p:sp>
            <p:sp>
              <p:nvSpPr>
                <p:cNvPr id="24" name="Freeform 578">
                  <a:extLst>
                    <a:ext uri="{FF2B5EF4-FFF2-40B4-BE49-F238E27FC236}">
                      <a16:creationId xmlns="" xmlns:a16="http://schemas.microsoft.com/office/drawing/2014/main" id="{9DDD3A22-5F72-4159-99CD-6627F799FAD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678461" y="3879023"/>
                  <a:ext cx="154989" cy="152120"/>
                </a:xfrm>
                <a:custGeom>
                  <a:avLst/>
                  <a:gdLst>
                    <a:gd name="T0" fmla="*/ 7 w 139"/>
                    <a:gd name="T1" fmla="*/ 6 h 138"/>
                    <a:gd name="T2" fmla="*/ 7 w 139"/>
                    <a:gd name="T3" fmla="*/ 30 h 138"/>
                    <a:gd name="T4" fmla="*/ 108 w 139"/>
                    <a:gd name="T5" fmla="*/ 131 h 138"/>
                    <a:gd name="T6" fmla="*/ 132 w 139"/>
                    <a:gd name="T7" fmla="*/ 131 h 138"/>
                    <a:gd name="T8" fmla="*/ 132 w 139"/>
                    <a:gd name="T9" fmla="*/ 108 h 138"/>
                    <a:gd name="T10" fmla="*/ 30 w 139"/>
                    <a:gd name="T11" fmla="*/ 6 h 138"/>
                    <a:gd name="T12" fmla="*/ 7 w 139"/>
                    <a:gd name="T13" fmla="*/ 6 h 1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39" h="138">
                      <a:moveTo>
                        <a:pt x="7" y="6"/>
                      </a:moveTo>
                      <a:cubicBezTo>
                        <a:pt x="0" y="13"/>
                        <a:pt x="0" y="23"/>
                        <a:pt x="7" y="30"/>
                      </a:cubicBezTo>
                      <a:cubicBezTo>
                        <a:pt x="108" y="131"/>
                        <a:pt x="108" y="131"/>
                        <a:pt x="108" y="131"/>
                      </a:cubicBezTo>
                      <a:cubicBezTo>
                        <a:pt x="115" y="138"/>
                        <a:pt x="126" y="138"/>
                        <a:pt x="132" y="131"/>
                      </a:cubicBezTo>
                      <a:cubicBezTo>
                        <a:pt x="139" y="125"/>
                        <a:pt x="138" y="114"/>
                        <a:pt x="132" y="108"/>
                      </a:cubicBezTo>
                      <a:cubicBezTo>
                        <a:pt x="30" y="6"/>
                        <a:pt x="30" y="6"/>
                        <a:pt x="30" y="6"/>
                      </a:cubicBezTo>
                      <a:cubicBezTo>
                        <a:pt x="24" y="0"/>
                        <a:pt x="13" y="0"/>
                        <a:pt x="7" y="6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lang="zh-CN" altLang="en-US" sz="1400">
                    <a:solidFill>
                      <a:prstClr val="black"/>
                    </a:solidFill>
                    <a:latin typeface="+mn-ea"/>
                    <a:cs typeface="+mn-ea"/>
                  </a:endParaRPr>
                </a:p>
              </p:txBody>
            </p:sp>
          </p:grpSp>
          <p:cxnSp>
            <p:nvCxnSpPr>
              <p:cNvPr id="21" name="直接连接符 20">
                <a:extLst>
                  <a:ext uri="{FF2B5EF4-FFF2-40B4-BE49-F238E27FC236}">
                    <a16:creationId xmlns="" xmlns:a16="http://schemas.microsoft.com/office/drawing/2014/main" id="{73B90012-99C0-423C-8E51-AE0BC0309F66}"/>
                  </a:ext>
                </a:extLst>
              </p:cNvPr>
              <p:cNvCxnSpPr/>
              <p:nvPr/>
            </p:nvCxnSpPr>
            <p:spPr>
              <a:xfrm>
                <a:off x="1547664" y="2499742"/>
                <a:ext cx="3888432" cy="0"/>
              </a:xfrm>
              <a:prstGeom prst="line">
                <a:avLst/>
              </a:prstGeom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5" name="组合 24">
              <a:extLst>
                <a:ext uri="{FF2B5EF4-FFF2-40B4-BE49-F238E27FC236}">
                  <a16:creationId xmlns="" xmlns:a16="http://schemas.microsoft.com/office/drawing/2014/main" id="{100ECDF2-1828-4631-856E-6C6875844E74}"/>
                </a:ext>
              </a:extLst>
            </p:cNvPr>
            <p:cNvGrpSpPr/>
            <p:nvPr/>
          </p:nvGrpSpPr>
          <p:grpSpPr>
            <a:xfrm>
              <a:off x="1331640" y="2211710"/>
              <a:ext cx="4918682" cy="720251"/>
              <a:chOff x="1475656" y="1779662"/>
              <a:chExt cx="4918682" cy="720251"/>
            </a:xfrm>
          </p:grpSpPr>
          <p:sp>
            <p:nvSpPr>
              <p:cNvPr id="26" name="TextBox 13">
                <a:extLst>
                  <a:ext uri="{FF2B5EF4-FFF2-40B4-BE49-F238E27FC236}">
                    <a16:creationId xmlns="" xmlns:a16="http://schemas.microsoft.com/office/drawing/2014/main" id="{02ED722E-F518-4DA6-9320-8891C4D3DADB}"/>
                  </a:ext>
                </a:extLst>
              </p:cNvPr>
              <p:cNvSpPr txBox="1"/>
              <p:nvPr/>
            </p:nvSpPr>
            <p:spPr>
              <a:xfrm>
                <a:off x="1907704" y="1779662"/>
                <a:ext cx="4486634" cy="720251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t" anchorCtr="0">
                <a:spAutoFit/>
              </a:bodyPr>
              <a:lstStyle/>
              <a:p>
                <a:pPr defTabSz="1216660">
                  <a:lnSpc>
                    <a:spcPct val="120000"/>
                  </a:lnSpc>
                  <a:spcBef>
                    <a:spcPct val="20000"/>
                  </a:spcBef>
                  <a:defRPr/>
                </a:pPr>
                <a:r>
                  <a:rPr lang="zh-CN" altLang="en-US" sz="1400" dirty="0">
                    <a:latin typeface="+mn-ea"/>
                    <a:cs typeface="+mn-ea"/>
                    <a:sym typeface="Calibri" panose="020F0502020204030204" pitchFamily="34" charset="0"/>
                  </a:rPr>
                  <a:t>点击输入标题</a:t>
                </a:r>
                <a:endParaRPr lang="en-US" altLang="zh-CN" sz="1400" dirty="0">
                  <a:latin typeface="+mn-ea"/>
                  <a:cs typeface="+mn-ea"/>
                  <a:sym typeface="Calibri" panose="020F0502020204030204" pitchFamily="34" charset="0"/>
                </a:endParaRPr>
              </a:p>
              <a:p>
                <a:pPr defTabSz="1216660">
                  <a:lnSpc>
                    <a:spcPct val="120000"/>
                  </a:lnSpc>
                  <a:spcBef>
                    <a:spcPct val="20000"/>
                  </a:spcBef>
                  <a:defRPr/>
                </a:pPr>
                <a:r>
                  <a:rPr lang="zh-CN" altLang="en-US" sz="1400" dirty="0">
                    <a:latin typeface="+mn-ea"/>
                    <a:cs typeface="+mn-ea"/>
                    <a:sym typeface="Calibri" panose="020F0502020204030204" pitchFamily="34" charset="0"/>
                  </a:rPr>
                  <a:t>单击此处可编辑内容，根据您的需要自由拉伸文本框大小</a:t>
                </a:r>
                <a:endParaRPr lang="en-US" altLang="zh-CN" sz="1400" dirty="0">
                  <a:latin typeface="+mn-ea"/>
                  <a:cs typeface="+mn-ea"/>
                  <a:sym typeface="Calibri" panose="020F0502020204030204" pitchFamily="34" charset="0"/>
                </a:endParaRPr>
              </a:p>
              <a:p>
                <a:pPr defTabSz="1216660">
                  <a:lnSpc>
                    <a:spcPct val="120000"/>
                  </a:lnSpc>
                  <a:spcBef>
                    <a:spcPct val="20000"/>
                  </a:spcBef>
                  <a:defRPr/>
                </a:pPr>
                <a:r>
                  <a:rPr lang="en-US" altLang="zh-CN" sz="1400" dirty="0">
                    <a:latin typeface="+mn-ea"/>
                    <a:cs typeface="+mn-ea"/>
                  </a:rPr>
                  <a:t>……</a:t>
                </a:r>
              </a:p>
            </p:txBody>
          </p:sp>
          <p:grpSp>
            <p:nvGrpSpPr>
              <p:cNvPr id="27" name="组合 26">
                <a:extLst>
                  <a:ext uri="{FF2B5EF4-FFF2-40B4-BE49-F238E27FC236}">
                    <a16:creationId xmlns="" xmlns:a16="http://schemas.microsoft.com/office/drawing/2014/main" id="{29840DC0-552E-4277-AE65-3D4B08E409DC}"/>
                  </a:ext>
                </a:extLst>
              </p:cNvPr>
              <p:cNvGrpSpPr/>
              <p:nvPr/>
            </p:nvGrpSpPr>
            <p:grpSpPr>
              <a:xfrm>
                <a:off x="1475656" y="1851670"/>
                <a:ext cx="327200" cy="330070"/>
                <a:chOff x="6592356" y="3790047"/>
                <a:chExt cx="327200" cy="330070"/>
              </a:xfrm>
              <a:solidFill>
                <a:schemeClr val="tx2">
                  <a:lumMod val="50000"/>
                </a:schemeClr>
              </a:solidFill>
            </p:grpSpPr>
            <p:sp>
              <p:nvSpPr>
                <p:cNvPr id="29" name="Freeform 576">
                  <a:extLst>
                    <a:ext uri="{FF2B5EF4-FFF2-40B4-BE49-F238E27FC236}">
                      <a16:creationId xmlns="" xmlns:a16="http://schemas.microsoft.com/office/drawing/2014/main" id="{9BAE5938-FFC3-43A6-AF78-147BFA1A815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592356" y="3790047"/>
                  <a:ext cx="200912" cy="200912"/>
                </a:xfrm>
                <a:custGeom>
                  <a:avLst/>
                  <a:gdLst>
                    <a:gd name="T0" fmla="*/ 103 w 181"/>
                    <a:gd name="T1" fmla="*/ 142 h 181"/>
                    <a:gd name="T2" fmla="*/ 90 w 181"/>
                    <a:gd name="T3" fmla="*/ 140 h 181"/>
                    <a:gd name="T4" fmla="*/ 41 w 181"/>
                    <a:gd name="T5" fmla="*/ 90 h 181"/>
                    <a:gd name="T6" fmla="*/ 41 w 181"/>
                    <a:gd name="T7" fmla="*/ 75 h 181"/>
                    <a:gd name="T8" fmla="*/ 75 w 181"/>
                    <a:gd name="T9" fmla="*/ 41 h 181"/>
                    <a:gd name="T10" fmla="*/ 91 w 181"/>
                    <a:gd name="T11" fmla="*/ 41 h 181"/>
                    <a:gd name="T12" fmla="*/ 140 w 181"/>
                    <a:gd name="T13" fmla="*/ 90 h 181"/>
                    <a:gd name="T14" fmla="*/ 142 w 181"/>
                    <a:gd name="T15" fmla="*/ 103 h 181"/>
                    <a:gd name="T16" fmla="*/ 166 w 181"/>
                    <a:gd name="T17" fmla="*/ 127 h 181"/>
                    <a:gd name="T18" fmla="*/ 164 w 181"/>
                    <a:gd name="T19" fmla="*/ 67 h 181"/>
                    <a:gd name="T20" fmla="*/ 114 w 181"/>
                    <a:gd name="T21" fmla="*/ 17 h 181"/>
                    <a:gd name="T22" fmla="*/ 51 w 181"/>
                    <a:gd name="T23" fmla="*/ 17 h 181"/>
                    <a:gd name="T24" fmla="*/ 17 w 181"/>
                    <a:gd name="T25" fmla="*/ 51 h 181"/>
                    <a:gd name="T26" fmla="*/ 17 w 181"/>
                    <a:gd name="T27" fmla="*/ 114 h 181"/>
                    <a:gd name="T28" fmla="*/ 67 w 181"/>
                    <a:gd name="T29" fmla="*/ 164 h 181"/>
                    <a:gd name="T30" fmla="*/ 127 w 181"/>
                    <a:gd name="T31" fmla="*/ 166 h 181"/>
                    <a:gd name="T32" fmla="*/ 103 w 181"/>
                    <a:gd name="T33" fmla="*/ 142 h 18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181" h="181">
                      <a:moveTo>
                        <a:pt x="103" y="142"/>
                      </a:moveTo>
                      <a:cubicBezTo>
                        <a:pt x="99" y="144"/>
                        <a:pt x="94" y="143"/>
                        <a:pt x="90" y="140"/>
                      </a:cubicBezTo>
                      <a:cubicBezTo>
                        <a:pt x="41" y="90"/>
                        <a:pt x="41" y="90"/>
                        <a:pt x="41" y="90"/>
                      </a:cubicBezTo>
                      <a:cubicBezTo>
                        <a:pt x="37" y="86"/>
                        <a:pt x="37" y="79"/>
                        <a:pt x="41" y="75"/>
                      </a:cubicBezTo>
                      <a:cubicBezTo>
                        <a:pt x="75" y="41"/>
                        <a:pt x="75" y="41"/>
                        <a:pt x="75" y="41"/>
                      </a:cubicBezTo>
                      <a:cubicBezTo>
                        <a:pt x="79" y="36"/>
                        <a:pt x="86" y="36"/>
                        <a:pt x="91" y="41"/>
                      </a:cubicBezTo>
                      <a:cubicBezTo>
                        <a:pt x="140" y="90"/>
                        <a:pt x="140" y="90"/>
                        <a:pt x="140" y="90"/>
                      </a:cubicBezTo>
                      <a:cubicBezTo>
                        <a:pt x="144" y="94"/>
                        <a:pt x="144" y="99"/>
                        <a:pt x="142" y="103"/>
                      </a:cubicBezTo>
                      <a:cubicBezTo>
                        <a:pt x="166" y="127"/>
                        <a:pt x="166" y="127"/>
                        <a:pt x="166" y="127"/>
                      </a:cubicBezTo>
                      <a:cubicBezTo>
                        <a:pt x="181" y="110"/>
                        <a:pt x="180" y="83"/>
                        <a:pt x="164" y="67"/>
                      </a:cubicBezTo>
                      <a:cubicBezTo>
                        <a:pt x="114" y="17"/>
                        <a:pt x="114" y="17"/>
                        <a:pt x="114" y="17"/>
                      </a:cubicBezTo>
                      <a:cubicBezTo>
                        <a:pt x="97" y="0"/>
                        <a:pt x="69" y="0"/>
                        <a:pt x="51" y="17"/>
                      </a:cubicBezTo>
                      <a:cubicBezTo>
                        <a:pt x="17" y="51"/>
                        <a:pt x="17" y="51"/>
                        <a:pt x="17" y="51"/>
                      </a:cubicBezTo>
                      <a:cubicBezTo>
                        <a:pt x="0" y="69"/>
                        <a:pt x="0" y="97"/>
                        <a:pt x="17" y="114"/>
                      </a:cubicBezTo>
                      <a:cubicBezTo>
                        <a:pt x="67" y="164"/>
                        <a:pt x="67" y="164"/>
                        <a:pt x="67" y="164"/>
                      </a:cubicBezTo>
                      <a:cubicBezTo>
                        <a:pt x="83" y="180"/>
                        <a:pt x="109" y="181"/>
                        <a:pt x="127" y="166"/>
                      </a:cubicBezTo>
                      <a:lnTo>
                        <a:pt x="103" y="14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lang="zh-CN" altLang="en-US" sz="1400">
                    <a:solidFill>
                      <a:prstClr val="black"/>
                    </a:solidFill>
                    <a:latin typeface="+mn-ea"/>
                    <a:cs typeface="+mn-ea"/>
                  </a:endParaRPr>
                </a:p>
              </p:txBody>
            </p:sp>
            <p:sp>
              <p:nvSpPr>
                <p:cNvPr id="30" name="Freeform 577">
                  <a:extLst>
                    <a:ext uri="{FF2B5EF4-FFF2-40B4-BE49-F238E27FC236}">
                      <a16:creationId xmlns="" xmlns:a16="http://schemas.microsoft.com/office/drawing/2014/main" id="{31F75650-6FCC-48CA-B9DB-81525DFE8E8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718644" y="3919205"/>
                  <a:ext cx="200912" cy="200912"/>
                </a:xfrm>
                <a:custGeom>
                  <a:avLst/>
                  <a:gdLst>
                    <a:gd name="T0" fmla="*/ 130 w 181"/>
                    <a:gd name="T1" fmla="*/ 164 h 181"/>
                    <a:gd name="T2" fmla="*/ 164 w 181"/>
                    <a:gd name="T3" fmla="*/ 130 h 181"/>
                    <a:gd name="T4" fmla="*/ 164 w 181"/>
                    <a:gd name="T5" fmla="*/ 67 h 181"/>
                    <a:gd name="T6" fmla="*/ 115 w 181"/>
                    <a:gd name="T7" fmla="*/ 18 h 181"/>
                    <a:gd name="T8" fmla="*/ 54 w 181"/>
                    <a:gd name="T9" fmla="*/ 15 h 181"/>
                    <a:gd name="T10" fmla="*/ 78 w 181"/>
                    <a:gd name="T11" fmla="*/ 39 h 181"/>
                    <a:gd name="T12" fmla="*/ 91 w 181"/>
                    <a:gd name="T13" fmla="*/ 41 h 181"/>
                    <a:gd name="T14" fmla="*/ 141 w 181"/>
                    <a:gd name="T15" fmla="*/ 91 h 181"/>
                    <a:gd name="T16" fmla="*/ 141 w 181"/>
                    <a:gd name="T17" fmla="*/ 106 h 181"/>
                    <a:gd name="T18" fmla="*/ 107 w 181"/>
                    <a:gd name="T19" fmla="*/ 140 h 181"/>
                    <a:gd name="T20" fmla="*/ 91 w 181"/>
                    <a:gd name="T21" fmla="*/ 140 h 181"/>
                    <a:gd name="T22" fmla="*/ 41 w 181"/>
                    <a:gd name="T23" fmla="*/ 91 h 181"/>
                    <a:gd name="T24" fmla="*/ 39 w 181"/>
                    <a:gd name="T25" fmla="*/ 78 h 181"/>
                    <a:gd name="T26" fmla="*/ 15 w 181"/>
                    <a:gd name="T27" fmla="*/ 54 h 181"/>
                    <a:gd name="T28" fmla="*/ 18 w 181"/>
                    <a:gd name="T29" fmla="*/ 114 h 181"/>
                    <a:gd name="T30" fmla="*/ 67 w 181"/>
                    <a:gd name="T31" fmla="*/ 164 h 181"/>
                    <a:gd name="T32" fmla="*/ 130 w 181"/>
                    <a:gd name="T33" fmla="*/ 164 h 18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181" h="181">
                      <a:moveTo>
                        <a:pt x="130" y="164"/>
                      </a:moveTo>
                      <a:cubicBezTo>
                        <a:pt x="164" y="130"/>
                        <a:pt x="164" y="130"/>
                        <a:pt x="164" y="130"/>
                      </a:cubicBezTo>
                      <a:cubicBezTo>
                        <a:pt x="181" y="113"/>
                        <a:pt x="181" y="84"/>
                        <a:pt x="164" y="67"/>
                      </a:cubicBezTo>
                      <a:cubicBezTo>
                        <a:pt x="115" y="18"/>
                        <a:pt x="115" y="18"/>
                        <a:pt x="115" y="18"/>
                      </a:cubicBezTo>
                      <a:cubicBezTo>
                        <a:pt x="98" y="1"/>
                        <a:pt x="72" y="0"/>
                        <a:pt x="54" y="15"/>
                      </a:cubicBezTo>
                      <a:cubicBezTo>
                        <a:pt x="78" y="39"/>
                        <a:pt x="78" y="39"/>
                        <a:pt x="78" y="39"/>
                      </a:cubicBezTo>
                      <a:cubicBezTo>
                        <a:pt x="82" y="37"/>
                        <a:pt x="88" y="38"/>
                        <a:pt x="91" y="41"/>
                      </a:cubicBezTo>
                      <a:cubicBezTo>
                        <a:pt x="141" y="91"/>
                        <a:pt x="141" y="91"/>
                        <a:pt x="141" y="91"/>
                      </a:cubicBezTo>
                      <a:cubicBezTo>
                        <a:pt x="145" y="95"/>
                        <a:pt x="145" y="102"/>
                        <a:pt x="141" y="106"/>
                      </a:cubicBezTo>
                      <a:cubicBezTo>
                        <a:pt x="107" y="140"/>
                        <a:pt x="107" y="140"/>
                        <a:pt x="107" y="140"/>
                      </a:cubicBezTo>
                      <a:cubicBezTo>
                        <a:pt x="102" y="145"/>
                        <a:pt x="95" y="145"/>
                        <a:pt x="91" y="140"/>
                      </a:cubicBezTo>
                      <a:cubicBezTo>
                        <a:pt x="41" y="91"/>
                        <a:pt x="41" y="91"/>
                        <a:pt x="41" y="91"/>
                      </a:cubicBezTo>
                      <a:cubicBezTo>
                        <a:pt x="38" y="87"/>
                        <a:pt x="37" y="82"/>
                        <a:pt x="39" y="78"/>
                      </a:cubicBezTo>
                      <a:cubicBezTo>
                        <a:pt x="15" y="54"/>
                        <a:pt x="15" y="54"/>
                        <a:pt x="15" y="54"/>
                      </a:cubicBezTo>
                      <a:cubicBezTo>
                        <a:pt x="0" y="72"/>
                        <a:pt x="1" y="98"/>
                        <a:pt x="18" y="114"/>
                      </a:cubicBezTo>
                      <a:cubicBezTo>
                        <a:pt x="67" y="164"/>
                        <a:pt x="67" y="164"/>
                        <a:pt x="67" y="164"/>
                      </a:cubicBezTo>
                      <a:cubicBezTo>
                        <a:pt x="85" y="181"/>
                        <a:pt x="113" y="181"/>
                        <a:pt x="130" y="164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lang="zh-CN" altLang="en-US" sz="1400">
                    <a:solidFill>
                      <a:prstClr val="black"/>
                    </a:solidFill>
                    <a:latin typeface="+mn-ea"/>
                    <a:cs typeface="+mn-ea"/>
                  </a:endParaRPr>
                </a:p>
              </p:txBody>
            </p:sp>
            <p:sp>
              <p:nvSpPr>
                <p:cNvPr id="31" name="Freeform 578">
                  <a:extLst>
                    <a:ext uri="{FF2B5EF4-FFF2-40B4-BE49-F238E27FC236}">
                      <a16:creationId xmlns="" xmlns:a16="http://schemas.microsoft.com/office/drawing/2014/main" id="{32F2BC66-E060-4B57-9AC5-DD9CADC78A2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678461" y="3879023"/>
                  <a:ext cx="154989" cy="152120"/>
                </a:xfrm>
                <a:custGeom>
                  <a:avLst/>
                  <a:gdLst>
                    <a:gd name="T0" fmla="*/ 7 w 139"/>
                    <a:gd name="T1" fmla="*/ 6 h 138"/>
                    <a:gd name="T2" fmla="*/ 7 w 139"/>
                    <a:gd name="T3" fmla="*/ 30 h 138"/>
                    <a:gd name="T4" fmla="*/ 108 w 139"/>
                    <a:gd name="T5" fmla="*/ 131 h 138"/>
                    <a:gd name="T6" fmla="*/ 132 w 139"/>
                    <a:gd name="T7" fmla="*/ 131 h 138"/>
                    <a:gd name="T8" fmla="*/ 132 w 139"/>
                    <a:gd name="T9" fmla="*/ 108 h 138"/>
                    <a:gd name="T10" fmla="*/ 30 w 139"/>
                    <a:gd name="T11" fmla="*/ 6 h 138"/>
                    <a:gd name="T12" fmla="*/ 7 w 139"/>
                    <a:gd name="T13" fmla="*/ 6 h 1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39" h="138">
                      <a:moveTo>
                        <a:pt x="7" y="6"/>
                      </a:moveTo>
                      <a:cubicBezTo>
                        <a:pt x="0" y="13"/>
                        <a:pt x="0" y="23"/>
                        <a:pt x="7" y="30"/>
                      </a:cubicBezTo>
                      <a:cubicBezTo>
                        <a:pt x="108" y="131"/>
                        <a:pt x="108" y="131"/>
                        <a:pt x="108" y="131"/>
                      </a:cubicBezTo>
                      <a:cubicBezTo>
                        <a:pt x="115" y="138"/>
                        <a:pt x="126" y="138"/>
                        <a:pt x="132" y="131"/>
                      </a:cubicBezTo>
                      <a:cubicBezTo>
                        <a:pt x="139" y="125"/>
                        <a:pt x="138" y="114"/>
                        <a:pt x="132" y="108"/>
                      </a:cubicBezTo>
                      <a:cubicBezTo>
                        <a:pt x="30" y="6"/>
                        <a:pt x="30" y="6"/>
                        <a:pt x="30" y="6"/>
                      </a:cubicBezTo>
                      <a:cubicBezTo>
                        <a:pt x="24" y="0"/>
                        <a:pt x="13" y="0"/>
                        <a:pt x="7" y="6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lang="zh-CN" altLang="en-US" sz="1400">
                    <a:solidFill>
                      <a:prstClr val="black"/>
                    </a:solidFill>
                    <a:latin typeface="+mn-ea"/>
                    <a:cs typeface="+mn-ea"/>
                  </a:endParaRPr>
                </a:p>
              </p:txBody>
            </p:sp>
          </p:grpSp>
          <p:cxnSp>
            <p:nvCxnSpPr>
              <p:cNvPr id="28" name="直接连接符 27">
                <a:extLst>
                  <a:ext uri="{FF2B5EF4-FFF2-40B4-BE49-F238E27FC236}">
                    <a16:creationId xmlns="" xmlns:a16="http://schemas.microsoft.com/office/drawing/2014/main" id="{757D58A1-C28C-4C7B-85EB-A8A478477B54}"/>
                  </a:ext>
                </a:extLst>
              </p:cNvPr>
              <p:cNvCxnSpPr/>
              <p:nvPr/>
            </p:nvCxnSpPr>
            <p:spPr>
              <a:xfrm>
                <a:off x="1547664" y="2499742"/>
                <a:ext cx="3888432" cy="0"/>
              </a:xfrm>
              <a:prstGeom prst="line">
                <a:avLst/>
              </a:prstGeom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2" name="组合 31">
              <a:extLst>
                <a:ext uri="{FF2B5EF4-FFF2-40B4-BE49-F238E27FC236}">
                  <a16:creationId xmlns="" xmlns:a16="http://schemas.microsoft.com/office/drawing/2014/main" id="{9D2EC571-E3E2-4136-8B84-5EC5E499E885}"/>
                </a:ext>
              </a:extLst>
            </p:cNvPr>
            <p:cNvGrpSpPr/>
            <p:nvPr/>
          </p:nvGrpSpPr>
          <p:grpSpPr>
            <a:xfrm>
              <a:off x="1331640" y="3291830"/>
              <a:ext cx="4918682" cy="720251"/>
              <a:chOff x="1475656" y="1779662"/>
              <a:chExt cx="4918682" cy="720251"/>
            </a:xfrm>
          </p:grpSpPr>
          <p:sp>
            <p:nvSpPr>
              <p:cNvPr id="33" name="TextBox 13">
                <a:extLst>
                  <a:ext uri="{FF2B5EF4-FFF2-40B4-BE49-F238E27FC236}">
                    <a16:creationId xmlns="" xmlns:a16="http://schemas.microsoft.com/office/drawing/2014/main" id="{D76C6728-344C-4009-A46B-BC94B0FDEFF0}"/>
                  </a:ext>
                </a:extLst>
              </p:cNvPr>
              <p:cNvSpPr txBox="1"/>
              <p:nvPr/>
            </p:nvSpPr>
            <p:spPr>
              <a:xfrm>
                <a:off x="1907704" y="1779662"/>
                <a:ext cx="4486634" cy="720251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t" anchorCtr="0">
                <a:spAutoFit/>
              </a:bodyPr>
              <a:lstStyle/>
              <a:p>
                <a:pPr defTabSz="1216660">
                  <a:lnSpc>
                    <a:spcPct val="120000"/>
                  </a:lnSpc>
                  <a:spcBef>
                    <a:spcPct val="20000"/>
                  </a:spcBef>
                  <a:defRPr/>
                </a:pPr>
                <a:r>
                  <a:rPr lang="zh-CN" altLang="en-US" sz="1400" dirty="0">
                    <a:latin typeface="+mn-ea"/>
                    <a:cs typeface="+mn-ea"/>
                    <a:sym typeface="Calibri" panose="020F0502020204030204" pitchFamily="34" charset="0"/>
                  </a:rPr>
                  <a:t>点击输入标题</a:t>
                </a:r>
                <a:endParaRPr lang="en-US" altLang="zh-CN" sz="1400" dirty="0">
                  <a:latin typeface="+mn-ea"/>
                  <a:cs typeface="+mn-ea"/>
                  <a:sym typeface="Calibri" panose="020F0502020204030204" pitchFamily="34" charset="0"/>
                </a:endParaRPr>
              </a:p>
              <a:p>
                <a:pPr defTabSz="1216660">
                  <a:lnSpc>
                    <a:spcPct val="120000"/>
                  </a:lnSpc>
                  <a:spcBef>
                    <a:spcPct val="20000"/>
                  </a:spcBef>
                  <a:defRPr/>
                </a:pPr>
                <a:r>
                  <a:rPr lang="zh-CN" altLang="en-US" sz="1400" dirty="0">
                    <a:latin typeface="+mn-ea"/>
                    <a:cs typeface="+mn-ea"/>
                    <a:sym typeface="Calibri" panose="020F0502020204030204" pitchFamily="34" charset="0"/>
                  </a:rPr>
                  <a:t>单击此处可编辑内容，根据您的需要自由拉伸文本框大小</a:t>
                </a:r>
                <a:endParaRPr lang="en-US" altLang="zh-CN" sz="1400" dirty="0">
                  <a:latin typeface="+mn-ea"/>
                  <a:cs typeface="+mn-ea"/>
                  <a:sym typeface="Calibri" panose="020F0502020204030204" pitchFamily="34" charset="0"/>
                </a:endParaRPr>
              </a:p>
              <a:p>
                <a:pPr defTabSz="1216660">
                  <a:lnSpc>
                    <a:spcPct val="120000"/>
                  </a:lnSpc>
                  <a:spcBef>
                    <a:spcPct val="20000"/>
                  </a:spcBef>
                  <a:defRPr/>
                </a:pPr>
                <a:r>
                  <a:rPr lang="en-US" altLang="zh-CN" sz="1400" dirty="0">
                    <a:latin typeface="+mn-ea"/>
                    <a:cs typeface="+mn-ea"/>
                  </a:rPr>
                  <a:t>……</a:t>
                </a:r>
              </a:p>
            </p:txBody>
          </p:sp>
          <p:grpSp>
            <p:nvGrpSpPr>
              <p:cNvPr id="34" name="组合 33">
                <a:extLst>
                  <a:ext uri="{FF2B5EF4-FFF2-40B4-BE49-F238E27FC236}">
                    <a16:creationId xmlns="" xmlns:a16="http://schemas.microsoft.com/office/drawing/2014/main" id="{4060A03C-406A-4E98-B706-93B0B1006195}"/>
                  </a:ext>
                </a:extLst>
              </p:cNvPr>
              <p:cNvGrpSpPr/>
              <p:nvPr/>
            </p:nvGrpSpPr>
            <p:grpSpPr>
              <a:xfrm>
                <a:off x="1475656" y="1851670"/>
                <a:ext cx="327200" cy="330070"/>
                <a:chOff x="6592356" y="3790047"/>
                <a:chExt cx="327200" cy="330070"/>
              </a:xfrm>
              <a:solidFill>
                <a:schemeClr val="tx2">
                  <a:lumMod val="50000"/>
                </a:schemeClr>
              </a:solidFill>
            </p:grpSpPr>
            <p:sp>
              <p:nvSpPr>
                <p:cNvPr id="36" name="Freeform 576">
                  <a:extLst>
                    <a:ext uri="{FF2B5EF4-FFF2-40B4-BE49-F238E27FC236}">
                      <a16:creationId xmlns="" xmlns:a16="http://schemas.microsoft.com/office/drawing/2014/main" id="{E1C964A1-DF55-44F2-9291-E1AD486EFD5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592356" y="3790047"/>
                  <a:ext cx="200912" cy="200912"/>
                </a:xfrm>
                <a:custGeom>
                  <a:avLst/>
                  <a:gdLst>
                    <a:gd name="T0" fmla="*/ 103 w 181"/>
                    <a:gd name="T1" fmla="*/ 142 h 181"/>
                    <a:gd name="T2" fmla="*/ 90 w 181"/>
                    <a:gd name="T3" fmla="*/ 140 h 181"/>
                    <a:gd name="T4" fmla="*/ 41 w 181"/>
                    <a:gd name="T5" fmla="*/ 90 h 181"/>
                    <a:gd name="T6" fmla="*/ 41 w 181"/>
                    <a:gd name="T7" fmla="*/ 75 h 181"/>
                    <a:gd name="T8" fmla="*/ 75 w 181"/>
                    <a:gd name="T9" fmla="*/ 41 h 181"/>
                    <a:gd name="T10" fmla="*/ 91 w 181"/>
                    <a:gd name="T11" fmla="*/ 41 h 181"/>
                    <a:gd name="T12" fmla="*/ 140 w 181"/>
                    <a:gd name="T13" fmla="*/ 90 h 181"/>
                    <a:gd name="T14" fmla="*/ 142 w 181"/>
                    <a:gd name="T15" fmla="*/ 103 h 181"/>
                    <a:gd name="T16" fmla="*/ 166 w 181"/>
                    <a:gd name="T17" fmla="*/ 127 h 181"/>
                    <a:gd name="T18" fmla="*/ 164 w 181"/>
                    <a:gd name="T19" fmla="*/ 67 h 181"/>
                    <a:gd name="T20" fmla="*/ 114 w 181"/>
                    <a:gd name="T21" fmla="*/ 17 h 181"/>
                    <a:gd name="T22" fmla="*/ 51 w 181"/>
                    <a:gd name="T23" fmla="*/ 17 h 181"/>
                    <a:gd name="T24" fmla="*/ 17 w 181"/>
                    <a:gd name="T25" fmla="*/ 51 h 181"/>
                    <a:gd name="T26" fmla="*/ 17 w 181"/>
                    <a:gd name="T27" fmla="*/ 114 h 181"/>
                    <a:gd name="T28" fmla="*/ 67 w 181"/>
                    <a:gd name="T29" fmla="*/ 164 h 181"/>
                    <a:gd name="T30" fmla="*/ 127 w 181"/>
                    <a:gd name="T31" fmla="*/ 166 h 181"/>
                    <a:gd name="T32" fmla="*/ 103 w 181"/>
                    <a:gd name="T33" fmla="*/ 142 h 18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181" h="181">
                      <a:moveTo>
                        <a:pt x="103" y="142"/>
                      </a:moveTo>
                      <a:cubicBezTo>
                        <a:pt x="99" y="144"/>
                        <a:pt x="94" y="143"/>
                        <a:pt x="90" y="140"/>
                      </a:cubicBezTo>
                      <a:cubicBezTo>
                        <a:pt x="41" y="90"/>
                        <a:pt x="41" y="90"/>
                        <a:pt x="41" y="90"/>
                      </a:cubicBezTo>
                      <a:cubicBezTo>
                        <a:pt x="37" y="86"/>
                        <a:pt x="37" y="79"/>
                        <a:pt x="41" y="75"/>
                      </a:cubicBezTo>
                      <a:cubicBezTo>
                        <a:pt x="75" y="41"/>
                        <a:pt x="75" y="41"/>
                        <a:pt x="75" y="41"/>
                      </a:cubicBezTo>
                      <a:cubicBezTo>
                        <a:pt x="79" y="36"/>
                        <a:pt x="86" y="36"/>
                        <a:pt x="91" y="41"/>
                      </a:cubicBezTo>
                      <a:cubicBezTo>
                        <a:pt x="140" y="90"/>
                        <a:pt x="140" y="90"/>
                        <a:pt x="140" y="90"/>
                      </a:cubicBezTo>
                      <a:cubicBezTo>
                        <a:pt x="144" y="94"/>
                        <a:pt x="144" y="99"/>
                        <a:pt x="142" y="103"/>
                      </a:cubicBezTo>
                      <a:cubicBezTo>
                        <a:pt x="166" y="127"/>
                        <a:pt x="166" y="127"/>
                        <a:pt x="166" y="127"/>
                      </a:cubicBezTo>
                      <a:cubicBezTo>
                        <a:pt x="181" y="110"/>
                        <a:pt x="180" y="83"/>
                        <a:pt x="164" y="67"/>
                      </a:cubicBezTo>
                      <a:cubicBezTo>
                        <a:pt x="114" y="17"/>
                        <a:pt x="114" y="17"/>
                        <a:pt x="114" y="17"/>
                      </a:cubicBezTo>
                      <a:cubicBezTo>
                        <a:pt x="97" y="0"/>
                        <a:pt x="69" y="0"/>
                        <a:pt x="51" y="17"/>
                      </a:cubicBezTo>
                      <a:cubicBezTo>
                        <a:pt x="17" y="51"/>
                        <a:pt x="17" y="51"/>
                        <a:pt x="17" y="51"/>
                      </a:cubicBezTo>
                      <a:cubicBezTo>
                        <a:pt x="0" y="69"/>
                        <a:pt x="0" y="97"/>
                        <a:pt x="17" y="114"/>
                      </a:cubicBezTo>
                      <a:cubicBezTo>
                        <a:pt x="67" y="164"/>
                        <a:pt x="67" y="164"/>
                        <a:pt x="67" y="164"/>
                      </a:cubicBezTo>
                      <a:cubicBezTo>
                        <a:pt x="83" y="180"/>
                        <a:pt x="109" y="181"/>
                        <a:pt x="127" y="166"/>
                      </a:cubicBezTo>
                      <a:lnTo>
                        <a:pt x="103" y="14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lang="zh-CN" altLang="en-US" sz="1400">
                    <a:solidFill>
                      <a:prstClr val="black"/>
                    </a:solidFill>
                    <a:latin typeface="+mn-ea"/>
                    <a:cs typeface="+mn-ea"/>
                  </a:endParaRPr>
                </a:p>
              </p:txBody>
            </p:sp>
            <p:sp>
              <p:nvSpPr>
                <p:cNvPr id="37" name="Freeform 577">
                  <a:extLst>
                    <a:ext uri="{FF2B5EF4-FFF2-40B4-BE49-F238E27FC236}">
                      <a16:creationId xmlns="" xmlns:a16="http://schemas.microsoft.com/office/drawing/2014/main" id="{9A7F8405-BEDA-42A9-932A-156E5B597ED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718644" y="3919205"/>
                  <a:ext cx="200912" cy="200912"/>
                </a:xfrm>
                <a:custGeom>
                  <a:avLst/>
                  <a:gdLst>
                    <a:gd name="T0" fmla="*/ 130 w 181"/>
                    <a:gd name="T1" fmla="*/ 164 h 181"/>
                    <a:gd name="T2" fmla="*/ 164 w 181"/>
                    <a:gd name="T3" fmla="*/ 130 h 181"/>
                    <a:gd name="T4" fmla="*/ 164 w 181"/>
                    <a:gd name="T5" fmla="*/ 67 h 181"/>
                    <a:gd name="T6" fmla="*/ 115 w 181"/>
                    <a:gd name="T7" fmla="*/ 18 h 181"/>
                    <a:gd name="T8" fmla="*/ 54 w 181"/>
                    <a:gd name="T9" fmla="*/ 15 h 181"/>
                    <a:gd name="T10" fmla="*/ 78 w 181"/>
                    <a:gd name="T11" fmla="*/ 39 h 181"/>
                    <a:gd name="T12" fmla="*/ 91 w 181"/>
                    <a:gd name="T13" fmla="*/ 41 h 181"/>
                    <a:gd name="T14" fmla="*/ 141 w 181"/>
                    <a:gd name="T15" fmla="*/ 91 h 181"/>
                    <a:gd name="T16" fmla="*/ 141 w 181"/>
                    <a:gd name="T17" fmla="*/ 106 h 181"/>
                    <a:gd name="T18" fmla="*/ 107 w 181"/>
                    <a:gd name="T19" fmla="*/ 140 h 181"/>
                    <a:gd name="T20" fmla="*/ 91 w 181"/>
                    <a:gd name="T21" fmla="*/ 140 h 181"/>
                    <a:gd name="T22" fmla="*/ 41 w 181"/>
                    <a:gd name="T23" fmla="*/ 91 h 181"/>
                    <a:gd name="T24" fmla="*/ 39 w 181"/>
                    <a:gd name="T25" fmla="*/ 78 h 181"/>
                    <a:gd name="T26" fmla="*/ 15 w 181"/>
                    <a:gd name="T27" fmla="*/ 54 h 181"/>
                    <a:gd name="T28" fmla="*/ 18 w 181"/>
                    <a:gd name="T29" fmla="*/ 114 h 181"/>
                    <a:gd name="T30" fmla="*/ 67 w 181"/>
                    <a:gd name="T31" fmla="*/ 164 h 181"/>
                    <a:gd name="T32" fmla="*/ 130 w 181"/>
                    <a:gd name="T33" fmla="*/ 164 h 18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181" h="181">
                      <a:moveTo>
                        <a:pt x="130" y="164"/>
                      </a:moveTo>
                      <a:cubicBezTo>
                        <a:pt x="164" y="130"/>
                        <a:pt x="164" y="130"/>
                        <a:pt x="164" y="130"/>
                      </a:cubicBezTo>
                      <a:cubicBezTo>
                        <a:pt x="181" y="113"/>
                        <a:pt x="181" y="84"/>
                        <a:pt x="164" y="67"/>
                      </a:cubicBezTo>
                      <a:cubicBezTo>
                        <a:pt x="115" y="18"/>
                        <a:pt x="115" y="18"/>
                        <a:pt x="115" y="18"/>
                      </a:cubicBezTo>
                      <a:cubicBezTo>
                        <a:pt x="98" y="1"/>
                        <a:pt x="72" y="0"/>
                        <a:pt x="54" y="15"/>
                      </a:cubicBezTo>
                      <a:cubicBezTo>
                        <a:pt x="78" y="39"/>
                        <a:pt x="78" y="39"/>
                        <a:pt x="78" y="39"/>
                      </a:cubicBezTo>
                      <a:cubicBezTo>
                        <a:pt x="82" y="37"/>
                        <a:pt x="88" y="38"/>
                        <a:pt x="91" y="41"/>
                      </a:cubicBezTo>
                      <a:cubicBezTo>
                        <a:pt x="141" y="91"/>
                        <a:pt x="141" y="91"/>
                        <a:pt x="141" y="91"/>
                      </a:cubicBezTo>
                      <a:cubicBezTo>
                        <a:pt x="145" y="95"/>
                        <a:pt x="145" y="102"/>
                        <a:pt x="141" y="106"/>
                      </a:cubicBezTo>
                      <a:cubicBezTo>
                        <a:pt x="107" y="140"/>
                        <a:pt x="107" y="140"/>
                        <a:pt x="107" y="140"/>
                      </a:cubicBezTo>
                      <a:cubicBezTo>
                        <a:pt x="102" y="145"/>
                        <a:pt x="95" y="145"/>
                        <a:pt x="91" y="140"/>
                      </a:cubicBezTo>
                      <a:cubicBezTo>
                        <a:pt x="41" y="91"/>
                        <a:pt x="41" y="91"/>
                        <a:pt x="41" y="91"/>
                      </a:cubicBezTo>
                      <a:cubicBezTo>
                        <a:pt x="38" y="87"/>
                        <a:pt x="37" y="82"/>
                        <a:pt x="39" y="78"/>
                      </a:cubicBezTo>
                      <a:cubicBezTo>
                        <a:pt x="15" y="54"/>
                        <a:pt x="15" y="54"/>
                        <a:pt x="15" y="54"/>
                      </a:cubicBezTo>
                      <a:cubicBezTo>
                        <a:pt x="0" y="72"/>
                        <a:pt x="1" y="98"/>
                        <a:pt x="18" y="114"/>
                      </a:cubicBezTo>
                      <a:cubicBezTo>
                        <a:pt x="67" y="164"/>
                        <a:pt x="67" y="164"/>
                        <a:pt x="67" y="164"/>
                      </a:cubicBezTo>
                      <a:cubicBezTo>
                        <a:pt x="85" y="181"/>
                        <a:pt x="113" y="181"/>
                        <a:pt x="130" y="164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lang="zh-CN" altLang="en-US" sz="1400">
                    <a:solidFill>
                      <a:prstClr val="black"/>
                    </a:solidFill>
                    <a:latin typeface="+mn-ea"/>
                    <a:cs typeface="+mn-ea"/>
                  </a:endParaRPr>
                </a:p>
              </p:txBody>
            </p:sp>
            <p:sp>
              <p:nvSpPr>
                <p:cNvPr id="38" name="Freeform 578">
                  <a:extLst>
                    <a:ext uri="{FF2B5EF4-FFF2-40B4-BE49-F238E27FC236}">
                      <a16:creationId xmlns="" xmlns:a16="http://schemas.microsoft.com/office/drawing/2014/main" id="{DC309A07-E2AB-4D50-8905-924A19B5C7B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678461" y="3879023"/>
                  <a:ext cx="154989" cy="152120"/>
                </a:xfrm>
                <a:custGeom>
                  <a:avLst/>
                  <a:gdLst>
                    <a:gd name="T0" fmla="*/ 7 w 139"/>
                    <a:gd name="T1" fmla="*/ 6 h 138"/>
                    <a:gd name="T2" fmla="*/ 7 w 139"/>
                    <a:gd name="T3" fmla="*/ 30 h 138"/>
                    <a:gd name="T4" fmla="*/ 108 w 139"/>
                    <a:gd name="T5" fmla="*/ 131 h 138"/>
                    <a:gd name="T6" fmla="*/ 132 w 139"/>
                    <a:gd name="T7" fmla="*/ 131 h 138"/>
                    <a:gd name="T8" fmla="*/ 132 w 139"/>
                    <a:gd name="T9" fmla="*/ 108 h 138"/>
                    <a:gd name="T10" fmla="*/ 30 w 139"/>
                    <a:gd name="T11" fmla="*/ 6 h 138"/>
                    <a:gd name="T12" fmla="*/ 7 w 139"/>
                    <a:gd name="T13" fmla="*/ 6 h 1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39" h="138">
                      <a:moveTo>
                        <a:pt x="7" y="6"/>
                      </a:moveTo>
                      <a:cubicBezTo>
                        <a:pt x="0" y="13"/>
                        <a:pt x="0" y="23"/>
                        <a:pt x="7" y="30"/>
                      </a:cubicBezTo>
                      <a:cubicBezTo>
                        <a:pt x="108" y="131"/>
                        <a:pt x="108" y="131"/>
                        <a:pt x="108" y="131"/>
                      </a:cubicBezTo>
                      <a:cubicBezTo>
                        <a:pt x="115" y="138"/>
                        <a:pt x="126" y="138"/>
                        <a:pt x="132" y="131"/>
                      </a:cubicBezTo>
                      <a:cubicBezTo>
                        <a:pt x="139" y="125"/>
                        <a:pt x="138" y="114"/>
                        <a:pt x="132" y="108"/>
                      </a:cubicBezTo>
                      <a:cubicBezTo>
                        <a:pt x="30" y="6"/>
                        <a:pt x="30" y="6"/>
                        <a:pt x="30" y="6"/>
                      </a:cubicBezTo>
                      <a:cubicBezTo>
                        <a:pt x="24" y="0"/>
                        <a:pt x="13" y="0"/>
                        <a:pt x="7" y="6"/>
                      </a:cubicBezTo>
                      <a:close/>
                    </a:path>
                  </a:pathLst>
                </a:custGeom>
                <a:grpFill/>
                <a:ln>
                  <a:noFill/>
                </a:ln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lang="zh-CN" altLang="en-US" sz="1400">
                    <a:solidFill>
                      <a:prstClr val="black"/>
                    </a:solidFill>
                    <a:latin typeface="+mn-ea"/>
                    <a:cs typeface="+mn-ea"/>
                  </a:endParaRPr>
                </a:p>
              </p:txBody>
            </p:sp>
          </p:grpSp>
          <p:cxnSp>
            <p:nvCxnSpPr>
              <p:cNvPr id="35" name="直接连接符 34">
                <a:extLst>
                  <a:ext uri="{FF2B5EF4-FFF2-40B4-BE49-F238E27FC236}">
                    <a16:creationId xmlns="" xmlns:a16="http://schemas.microsoft.com/office/drawing/2014/main" id="{9CB57E25-291B-433A-8B00-05C7608034D3}"/>
                  </a:ext>
                </a:extLst>
              </p:cNvPr>
              <p:cNvCxnSpPr/>
              <p:nvPr/>
            </p:nvCxnSpPr>
            <p:spPr>
              <a:xfrm>
                <a:off x="1547664" y="2499742"/>
                <a:ext cx="3888432" cy="0"/>
              </a:xfrm>
              <a:prstGeom prst="line">
                <a:avLst/>
              </a:prstGeom>
              <a:ln>
                <a:solidFill>
                  <a:schemeClr val="tx1">
                    <a:lumMod val="95000"/>
                    <a:lumOff val="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4101403319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组合 21">
            <a:extLst>
              <a:ext uri="{FF2B5EF4-FFF2-40B4-BE49-F238E27FC236}">
                <a16:creationId xmlns="" xmlns:a16="http://schemas.microsoft.com/office/drawing/2014/main" id="{29017924-4C81-434F-9F68-15BB7BD8009B}"/>
              </a:ext>
            </a:extLst>
          </p:cNvPr>
          <p:cNvGrpSpPr/>
          <p:nvPr/>
        </p:nvGrpSpPr>
        <p:grpSpPr>
          <a:xfrm>
            <a:off x="3199258" y="2370989"/>
            <a:ext cx="5793485" cy="2116022"/>
            <a:chOff x="1769918" y="2385536"/>
            <a:chExt cx="8652164" cy="2086928"/>
          </a:xfrm>
        </p:grpSpPr>
        <p:sp>
          <p:nvSpPr>
            <p:cNvPr id="6" name="矩形 5">
              <a:extLst>
                <a:ext uri="{FF2B5EF4-FFF2-40B4-BE49-F238E27FC236}">
                  <a16:creationId xmlns="" xmlns:a16="http://schemas.microsoft.com/office/drawing/2014/main" id="{A610372B-15B5-4BC2-894D-CF23B1F28BBA}"/>
                </a:ext>
              </a:extLst>
            </p:cNvPr>
            <p:cNvSpPr/>
            <p:nvPr/>
          </p:nvSpPr>
          <p:spPr>
            <a:xfrm>
              <a:off x="2488770" y="2385536"/>
              <a:ext cx="7214461" cy="2086928"/>
            </a:xfrm>
            <a:prstGeom prst="rect">
              <a:avLst/>
            </a:prstGeom>
            <a:noFill/>
            <a:ln w="38100"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 useBgFill="1">
          <p:nvSpPr>
            <p:cNvPr id="21" name="矩形 20">
              <a:extLst>
                <a:ext uri="{FF2B5EF4-FFF2-40B4-BE49-F238E27FC236}">
                  <a16:creationId xmlns="" xmlns:a16="http://schemas.microsoft.com/office/drawing/2014/main" id="{C75983DA-99E2-4287-AF09-4804228BCF8F}"/>
                </a:ext>
              </a:extLst>
            </p:cNvPr>
            <p:cNvSpPr/>
            <p:nvPr/>
          </p:nvSpPr>
          <p:spPr>
            <a:xfrm>
              <a:off x="1769918" y="2812473"/>
              <a:ext cx="8652164" cy="123305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AACE9501-5F1C-464D-8F8E-03D7CA685A9A}"/>
              </a:ext>
            </a:extLst>
          </p:cNvPr>
          <p:cNvSpPr txBox="1"/>
          <p:nvPr/>
        </p:nvSpPr>
        <p:spPr>
          <a:xfrm>
            <a:off x="2546623" y="2904667"/>
            <a:ext cx="709875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000" b="1" dirty="0">
                <a:latin typeface="黑体" panose="02010609060101010101" pitchFamily="49" charset="-122"/>
                <a:ea typeface="黑体" panose="02010609060101010101" pitchFamily="49" charset="-122"/>
              </a:rPr>
              <a:t>THANKS FOR WATCHING </a:t>
            </a:r>
            <a:endParaRPr lang="zh-CN" altLang="en-US" sz="4000" b="1" dirty="0"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sp>
        <p:nvSpPr>
          <p:cNvPr id="25" name="矩形 24">
            <a:extLst>
              <a:ext uri="{FF2B5EF4-FFF2-40B4-BE49-F238E27FC236}">
                <a16:creationId xmlns="" xmlns:a16="http://schemas.microsoft.com/office/drawing/2014/main" id="{966961E1-2098-4417-AA31-62505F667DC9}"/>
              </a:ext>
            </a:extLst>
          </p:cNvPr>
          <p:cNvSpPr/>
          <p:nvPr/>
        </p:nvSpPr>
        <p:spPr>
          <a:xfrm>
            <a:off x="364054" y="373646"/>
            <a:ext cx="11463892" cy="6110709"/>
          </a:xfrm>
          <a:prstGeom prst="rect">
            <a:avLst/>
          </a:prstGeom>
          <a:noFill/>
          <a:ln w="381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矩形 25">
            <a:extLst>
              <a:ext uri="{FF2B5EF4-FFF2-40B4-BE49-F238E27FC236}">
                <a16:creationId xmlns="" xmlns:a16="http://schemas.microsoft.com/office/drawing/2014/main" id="{CEA53BDD-9B5E-4FDF-BD7A-AC17B9624A82}"/>
              </a:ext>
            </a:extLst>
          </p:cNvPr>
          <p:cNvSpPr/>
          <p:nvPr/>
        </p:nvSpPr>
        <p:spPr>
          <a:xfrm>
            <a:off x="209334" y="200086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矩形 26">
            <a:extLst>
              <a:ext uri="{FF2B5EF4-FFF2-40B4-BE49-F238E27FC236}">
                <a16:creationId xmlns="" xmlns:a16="http://schemas.microsoft.com/office/drawing/2014/main" id="{0C1EC499-D237-4C35-B392-2203E918F697}"/>
              </a:ext>
            </a:extLst>
          </p:cNvPr>
          <p:cNvSpPr/>
          <p:nvPr/>
        </p:nvSpPr>
        <p:spPr>
          <a:xfrm>
            <a:off x="11647560" y="6347404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8" name="文本框 27">
            <a:extLst>
              <a:ext uri="{FF2B5EF4-FFF2-40B4-BE49-F238E27FC236}">
                <a16:creationId xmlns="" xmlns:a16="http://schemas.microsoft.com/office/drawing/2014/main" id="{22838679-98C6-45B2-8FD5-7D96B11BBB3E}"/>
              </a:ext>
            </a:extLst>
          </p:cNvPr>
          <p:cNvSpPr txBox="1"/>
          <p:nvPr/>
        </p:nvSpPr>
        <p:spPr>
          <a:xfrm>
            <a:off x="4645699" y="3713341"/>
            <a:ext cx="257035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000" b="1" dirty="0"/>
              <a:t>汇报</a:t>
            </a:r>
            <a:r>
              <a:rPr lang="zh-CN" altLang="en-US" sz="2000" b="1"/>
              <a:t>人</a:t>
            </a:r>
            <a:r>
              <a:rPr lang="zh-CN" altLang="en-US" sz="2000" b="1" smtClean="0"/>
              <a:t>：创妹</a:t>
            </a:r>
            <a:endParaRPr lang="zh-CN" altLang="en-US" sz="2000" b="1" dirty="0"/>
          </a:p>
        </p:txBody>
      </p:sp>
      <p:sp>
        <p:nvSpPr>
          <p:cNvPr id="29" name="Freeform 513">
            <a:extLst>
              <a:ext uri="{FF2B5EF4-FFF2-40B4-BE49-F238E27FC236}">
                <a16:creationId xmlns="" xmlns:a16="http://schemas.microsoft.com/office/drawing/2014/main" id="{1E673289-DF63-4D4C-BDE3-926043448177}"/>
              </a:ext>
            </a:extLst>
          </p:cNvPr>
          <p:cNvSpPr>
            <a:spLocks/>
          </p:cNvSpPr>
          <p:nvPr/>
        </p:nvSpPr>
        <p:spPr bwMode="auto">
          <a:xfrm>
            <a:off x="2572793" y="3097212"/>
            <a:ext cx="177800" cy="331788"/>
          </a:xfrm>
          <a:custGeom>
            <a:avLst/>
            <a:gdLst>
              <a:gd name="T0" fmla="*/ 149 w 153"/>
              <a:gd name="T1" fmla="*/ 137 h 286"/>
              <a:gd name="T2" fmla="*/ 16 w 153"/>
              <a:gd name="T3" fmla="*/ 3 h 286"/>
              <a:gd name="T4" fmla="*/ 9 w 153"/>
              <a:gd name="T5" fmla="*/ 0 h 286"/>
              <a:gd name="T6" fmla="*/ 3 w 153"/>
              <a:gd name="T7" fmla="*/ 3 h 286"/>
              <a:gd name="T8" fmla="*/ 2 w 153"/>
              <a:gd name="T9" fmla="*/ 3 h 286"/>
              <a:gd name="T10" fmla="*/ 0 w 153"/>
              <a:gd name="T11" fmla="*/ 10 h 286"/>
              <a:gd name="T12" fmla="*/ 0 w 153"/>
              <a:gd name="T13" fmla="*/ 75 h 286"/>
              <a:gd name="T14" fmla="*/ 2 w 153"/>
              <a:gd name="T15" fmla="*/ 81 h 286"/>
              <a:gd name="T16" fmla="*/ 64 w 153"/>
              <a:gd name="T17" fmla="*/ 143 h 286"/>
              <a:gd name="T18" fmla="*/ 2 w 153"/>
              <a:gd name="T19" fmla="*/ 205 h 286"/>
              <a:gd name="T20" fmla="*/ 0 w 153"/>
              <a:gd name="T21" fmla="*/ 212 h 286"/>
              <a:gd name="T22" fmla="*/ 0 w 153"/>
              <a:gd name="T23" fmla="*/ 277 h 286"/>
              <a:gd name="T24" fmla="*/ 2 w 153"/>
              <a:gd name="T25" fmla="*/ 283 h 286"/>
              <a:gd name="T26" fmla="*/ 3 w 153"/>
              <a:gd name="T27" fmla="*/ 283 h 286"/>
              <a:gd name="T28" fmla="*/ 9 w 153"/>
              <a:gd name="T29" fmla="*/ 286 h 286"/>
              <a:gd name="T30" fmla="*/ 16 w 153"/>
              <a:gd name="T31" fmla="*/ 283 h 286"/>
              <a:gd name="T32" fmla="*/ 149 w 153"/>
              <a:gd name="T33" fmla="*/ 150 h 286"/>
              <a:gd name="T34" fmla="*/ 149 w 153"/>
              <a:gd name="T35" fmla="*/ 13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53" h="286">
                <a:moveTo>
                  <a:pt x="149" y="137"/>
                </a:moveTo>
                <a:cubicBezTo>
                  <a:pt x="16" y="3"/>
                  <a:pt x="16" y="3"/>
                  <a:pt x="16" y="3"/>
                </a:cubicBezTo>
                <a:cubicBezTo>
                  <a:pt x="14" y="1"/>
                  <a:pt x="11" y="0"/>
                  <a:pt x="9" y="0"/>
                </a:cubicBezTo>
                <a:cubicBezTo>
                  <a:pt x="7" y="0"/>
                  <a:pt x="4" y="1"/>
                  <a:pt x="3" y="3"/>
                </a:cubicBezTo>
                <a:cubicBezTo>
                  <a:pt x="2" y="3"/>
                  <a:pt x="2" y="3"/>
                  <a:pt x="2" y="3"/>
                </a:cubicBezTo>
                <a:cubicBezTo>
                  <a:pt x="1" y="5"/>
                  <a:pt x="0" y="7"/>
                  <a:pt x="0" y="10"/>
                </a:cubicBezTo>
                <a:cubicBezTo>
                  <a:pt x="0" y="75"/>
                  <a:pt x="0" y="75"/>
                  <a:pt x="0" y="75"/>
                </a:cubicBezTo>
                <a:cubicBezTo>
                  <a:pt x="0" y="77"/>
                  <a:pt x="1" y="79"/>
                  <a:pt x="2" y="81"/>
                </a:cubicBezTo>
                <a:cubicBezTo>
                  <a:pt x="64" y="143"/>
                  <a:pt x="64" y="143"/>
                  <a:pt x="64" y="143"/>
                </a:cubicBezTo>
                <a:cubicBezTo>
                  <a:pt x="2" y="205"/>
                  <a:pt x="2" y="205"/>
                  <a:pt x="2" y="205"/>
                </a:cubicBezTo>
                <a:cubicBezTo>
                  <a:pt x="1" y="207"/>
                  <a:pt x="0" y="209"/>
                  <a:pt x="0" y="212"/>
                </a:cubicBezTo>
                <a:cubicBezTo>
                  <a:pt x="0" y="277"/>
                  <a:pt x="0" y="277"/>
                  <a:pt x="0" y="277"/>
                </a:cubicBezTo>
                <a:cubicBezTo>
                  <a:pt x="0" y="279"/>
                  <a:pt x="1" y="281"/>
                  <a:pt x="2" y="283"/>
                </a:cubicBezTo>
                <a:cubicBezTo>
                  <a:pt x="3" y="283"/>
                  <a:pt x="3" y="283"/>
                  <a:pt x="3" y="283"/>
                </a:cubicBezTo>
                <a:cubicBezTo>
                  <a:pt x="4" y="285"/>
                  <a:pt x="7" y="286"/>
                  <a:pt x="9" y="286"/>
                </a:cubicBezTo>
                <a:cubicBezTo>
                  <a:pt x="12" y="286"/>
                  <a:pt x="14" y="285"/>
                  <a:pt x="16" y="283"/>
                </a:cubicBezTo>
                <a:cubicBezTo>
                  <a:pt x="149" y="150"/>
                  <a:pt x="149" y="150"/>
                  <a:pt x="149" y="150"/>
                </a:cubicBezTo>
                <a:cubicBezTo>
                  <a:pt x="153" y="146"/>
                  <a:pt x="153" y="140"/>
                  <a:pt x="149" y="137"/>
                </a:cubicBezTo>
                <a:close/>
              </a:path>
            </a:pathLst>
          </a:custGeom>
          <a:solidFill>
            <a:srgbClr val="0F2F56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等线" panose="020F0502020204030204"/>
              <a:ea typeface="等线"/>
            </a:endParaRPr>
          </a:p>
        </p:txBody>
      </p:sp>
      <p:sp>
        <p:nvSpPr>
          <p:cNvPr id="30" name="Freeform 513">
            <a:extLst>
              <a:ext uri="{FF2B5EF4-FFF2-40B4-BE49-F238E27FC236}">
                <a16:creationId xmlns="" xmlns:a16="http://schemas.microsoft.com/office/drawing/2014/main" id="{02DC74E7-9823-4898-A9DA-4611CCA42ED7}"/>
              </a:ext>
            </a:extLst>
          </p:cNvPr>
          <p:cNvSpPr>
            <a:spLocks/>
          </p:cNvSpPr>
          <p:nvPr/>
        </p:nvSpPr>
        <p:spPr bwMode="auto">
          <a:xfrm flipH="1">
            <a:off x="9400606" y="3097212"/>
            <a:ext cx="177800" cy="331788"/>
          </a:xfrm>
          <a:custGeom>
            <a:avLst/>
            <a:gdLst>
              <a:gd name="T0" fmla="*/ 149 w 153"/>
              <a:gd name="T1" fmla="*/ 137 h 286"/>
              <a:gd name="T2" fmla="*/ 16 w 153"/>
              <a:gd name="T3" fmla="*/ 3 h 286"/>
              <a:gd name="T4" fmla="*/ 9 w 153"/>
              <a:gd name="T5" fmla="*/ 0 h 286"/>
              <a:gd name="T6" fmla="*/ 3 w 153"/>
              <a:gd name="T7" fmla="*/ 3 h 286"/>
              <a:gd name="T8" fmla="*/ 2 w 153"/>
              <a:gd name="T9" fmla="*/ 3 h 286"/>
              <a:gd name="T10" fmla="*/ 0 w 153"/>
              <a:gd name="T11" fmla="*/ 10 h 286"/>
              <a:gd name="T12" fmla="*/ 0 w 153"/>
              <a:gd name="T13" fmla="*/ 75 h 286"/>
              <a:gd name="T14" fmla="*/ 2 w 153"/>
              <a:gd name="T15" fmla="*/ 81 h 286"/>
              <a:gd name="T16" fmla="*/ 64 w 153"/>
              <a:gd name="T17" fmla="*/ 143 h 286"/>
              <a:gd name="T18" fmla="*/ 2 w 153"/>
              <a:gd name="T19" fmla="*/ 205 h 286"/>
              <a:gd name="T20" fmla="*/ 0 w 153"/>
              <a:gd name="T21" fmla="*/ 212 h 286"/>
              <a:gd name="T22" fmla="*/ 0 w 153"/>
              <a:gd name="T23" fmla="*/ 277 h 286"/>
              <a:gd name="T24" fmla="*/ 2 w 153"/>
              <a:gd name="T25" fmla="*/ 283 h 286"/>
              <a:gd name="T26" fmla="*/ 3 w 153"/>
              <a:gd name="T27" fmla="*/ 283 h 286"/>
              <a:gd name="T28" fmla="*/ 9 w 153"/>
              <a:gd name="T29" fmla="*/ 286 h 286"/>
              <a:gd name="T30" fmla="*/ 16 w 153"/>
              <a:gd name="T31" fmla="*/ 283 h 286"/>
              <a:gd name="T32" fmla="*/ 149 w 153"/>
              <a:gd name="T33" fmla="*/ 150 h 286"/>
              <a:gd name="T34" fmla="*/ 149 w 153"/>
              <a:gd name="T35" fmla="*/ 13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53" h="286">
                <a:moveTo>
                  <a:pt x="149" y="137"/>
                </a:moveTo>
                <a:cubicBezTo>
                  <a:pt x="16" y="3"/>
                  <a:pt x="16" y="3"/>
                  <a:pt x="16" y="3"/>
                </a:cubicBezTo>
                <a:cubicBezTo>
                  <a:pt x="14" y="1"/>
                  <a:pt x="11" y="0"/>
                  <a:pt x="9" y="0"/>
                </a:cubicBezTo>
                <a:cubicBezTo>
                  <a:pt x="7" y="0"/>
                  <a:pt x="4" y="1"/>
                  <a:pt x="3" y="3"/>
                </a:cubicBezTo>
                <a:cubicBezTo>
                  <a:pt x="2" y="3"/>
                  <a:pt x="2" y="3"/>
                  <a:pt x="2" y="3"/>
                </a:cubicBezTo>
                <a:cubicBezTo>
                  <a:pt x="1" y="5"/>
                  <a:pt x="0" y="7"/>
                  <a:pt x="0" y="10"/>
                </a:cubicBezTo>
                <a:cubicBezTo>
                  <a:pt x="0" y="75"/>
                  <a:pt x="0" y="75"/>
                  <a:pt x="0" y="75"/>
                </a:cubicBezTo>
                <a:cubicBezTo>
                  <a:pt x="0" y="77"/>
                  <a:pt x="1" y="79"/>
                  <a:pt x="2" y="81"/>
                </a:cubicBezTo>
                <a:cubicBezTo>
                  <a:pt x="64" y="143"/>
                  <a:pt x="64" y="143"/>
                  <a:pt x="64" y="143"/>
                </a:cubicBezTo>
                <a:cubicBezTo>
                  <a:pt x="2" y="205"/>
                  <a:pt x="2" y="205"/>
                  <a:pt x="2" y="205"/>
                </a:cubicBezTo>
                <a:cubicBezTo>
                  <a:pt x="1" y="207"/>
                  <a:pt x="0" y="209"/>
                  <a:pt x="0" y="212"/>
                </a:cubicBezTo>
                <a:cubicBezTo>
                  <a:pt x="0" y="277"/>
                  <a:pt x="0" y="277"/>
                  <a:pt x="0" y="277"/>
                </a:cubicBezTo>
                <a:cubicBezTo>
                  <a:pt x="0" y="279"/>
                  <a:pt x="1" y="281"/>
                  <a:pt x="2" y="283"/>
                </a:cubicBezTo>
                <a:cubicBezTo>
                  <a:pt x="3" y="283"/>
                  <a:pt x="3" y="283"/>
                  <a:pt x="3" y="283"/>
                </a:cubicBezTo>
                <a:cubicBezTo>
                  <a:pt x="4" y="285"/>
                  <a:pt x="7" y="286"/>
                  <a:pt x="9" y="286"/>
                </a:cubicBezTo>
                <a:cubicBezTo>
                  <a:pt x="12" y="286"/>
                  <a:pt x="14" y="285"/>
                  <a:pt x="16" y="283"/>
                </a:cubicBezTo>
                <a:cubicBezTo>
                  <a:pt x="149" y="150"/>
                  <a:pt x="149" y="150"/>
                  <a:pt x="149" y="150"/>
                </a:cubicBezTo>
                <a:cubicBezTo>
                  <a:pt x="153" y="146"/>
                  <a:pt x="153" y="140"/>
                  <a:pt x="149" y="137"/>
                </a:cubicBezTo>
                <a:close/>
              </a:path>
            </a:pathLst>
          </a:custGeom>
          <a:solidFill>
            <a:srgbClr val="0F2F56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等线" panose="020F0502020204030204"/>
              <a:ea typeface="等线"/>
            </a:endParaRPr>
          </a:p>
        </p:txBody>
      </p:sp>
    </p:spTree>
    <p:extLst>
      <p:ext uri="{BB962C8B-B14F-4D97-AF65-F5344CB8AC3E}">
        <p14:creationId xmlns:p14="http://schemas.microsoft.com/office/powerpoint/2010/main" val="1788664934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28" grpId="0"/>
      <p:bldP spid="29" grpId="0" animBg="1"/>
      <p:bldP spid="30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组合 21">
            <a:extLst>
              <a:ext uri="{FF2B5EF4-FFF2-40B4-BE49-F238E27FC236}">
                <a16:creationId xmlns="" xmlns:a16="http://schemas.microsoft.com/office/drawing/2014/main" id="{29017924-4C81-434F-9F68-15BB7BD8009B}"/>
              </a:ext>
            </a:extLst>
          </p:cNvPr>
          <p:cNvGrpSpPr/>
          <p:nvPr/>
        </p:nvGrpSpPr>
        <p:grpSpPr>
          <a:xfrm>
            <a:off x="3199258" y="2370989"/>
            <a:ext cx="5793485" cy="2116022"/>
            <a:chOff x="1769918" y="2385536"/>
            <a:chExt cx="8652164" cy="2086928"/>
          </a:xfrm>
        </p:grpSpPr>
        <p:sp>
          <p:nvSpPr>
            <p:cNvPr id="6" name="矩形 5">
              <a:extLst>
                <a:ext uri="{FF2B5EF4-FFF2-40B4-BE49-F238E27FC236}">
                  <a16:creationId xmlns="" xmlns:a16="http://schemas.microsoft.com/office/drawing/2014/main" id="{A610372B-15B5-4BC2-894D-CF23B1F28BBA}"/>
                </a:ext>
              </a:extLst>
            </p:cNvPr>
            <p:cNvSpPr/>
            <p:nvPr/>
          </p:nvSpPr>
          <p:spPr>
            <a:xfrm>
              <a:off x="2488770" y="2385536"/>
              <a:ext cx="7214461" cy="2086928"/>
            </a:xfrm>
            <a:prstGeom prst="rect">
              <a:avLst/>
            </a:prstGeom>
            <a:noFill/>
            <a:ln w="38100"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 useBgFill="1">
          <p:nvSpPr>
            <p:cNvPr id="21" name="矩形 20">
              <a:extLst>
                <a:ext uri="{FF2B5EF4-FFF2-40B4-BE49-F238E27FC236}">
                  <a16:creationId xmlns="" xmlns:a16="http://schemas.microsoft.com/office/drawing/2014/main" id="{C75983DA-99E2-4287-AF09-4804228BCF8F}"/>
                </a:ext>
              </a:extLst>
            </p:cNvPr>
            <p:cNvSpPr/>
            <p:nvPr/>
          </p:nvSpPr>
          <p:spPr>
            <a:xfrm>
              <a:off x="1769918" y="2812473"/>
              <a:ext cx="8652164" cy="123305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AACE9501-5F1C-464D-8F8E-03D7CA685A9A}"/>
              </a:ext>
            </a:extLst>
          </p:cNvPr>
          <p:cNvSpPr txBox="1"/>
          <p:nvPr/>
        </p:nvSpPr>
        <p:spPr>
          <a:xfrm>
            <a:off x="2479652" y="2767280"/>
            <a:ext cx="709875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000" b="1" dirty="0">
                <a:latin typeface="Abadi Extra Light" panose="020B0204020104020204" pitchFamily="34" charset="0"/>
                <a:ea typeface="黑体" panose="02010609060101010101" pitchFamily="49" charset="-122"/>
              </a:rPr>
              <a:t>PART 01</a:t>
            </a:r>
          </a:p>
          <a:p>
            <a:pPr algn="ctr"/>
            <a:r>
              <a:rPr lang="zh-CN" altLang="en-US" sz="4000" b="1" dirty="0">
                <a:latin typeface="黑体" panose="02010609060101010101" pitchFamily="49" charset="-122"/>
                <a:ea typeface="黑体" panose="02010609060101010101" pitchFamily="49" charset="-122"/>
              </a:rPr>
              <a:t>年度工作概述</a:t>
            </a:r>
          </a:p>
        </p:txBody>
      </p:sp>
      <p:sp>
        <p:nvSpPr>
          <p:cNvPr id="25" name="矩形 24">
            <a:extLst>
              <a:ext uri="{FF2B5EF4-FFF2-40B4-BE49-F238E27FC236}">
                <a16:creationId xmlns="" xmlns:a16="http://schemas.microsoft.com/office/drawing/2014/main" id="{966961E1-2098-4417-AA31-62505F667DC9}"/>
              </a:ext>
            </a:extLst>
          </p:cNvPr>
          <p:cNvSpPr/>
          <p:nvPr/>
        </p:nvSpPr>
        <p:spPr>
          <a:xfrm>
            <a:off x="364054" y="373646"/>
            <a:ext cx="11463892" cy="6110709"/>
          </a:xfrm>
          <a:prstGeom prst="rect">
            <a:avLst/>
          </a:prstGeom>
          <a:noFill/>
          <a:ln w="381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矩形 25">
            <a:extLst>
              <a:ext uri="{FF2B5EF4-FFF2-40B4-BE49-F238E27FC236}">
                <a16:creationId xmlns="" xmlns:a16="http://schemas.microsoft.com/office/drawing/2014/main" id="{CEA53BDD-9B5E-4FDF-BD7A-AC17B9624A82}"/>
              </a:ext>
            </a:extLst>
          </p:cNvPr>
          <p:cNvSpPr/>
          <p:nvPr/>
        </p:nvSpPr>
        <p:spPr>
          <a:xfrm>
            <a:off x="209334" y="200086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矩形 26">
            <a:extLst>
              <a:ext uri="{FF2B5EF4-FFF2-40B4-BE49-F238E27FC236}">
                <a16:creationId xmlns="" xmlns:a16="http://schemas.microsoft.com/office/drawing/2014/main" id="{0C1EC499-D237-4C35-B392-2203E918F697}"/>
              </a:ext>
            </a:extLst>
          </p:cNvPr>
          <p:cNvSpPr/>
          <p:nvPr/>
        </p:nvSpPr>
        <p:spPr>
          <a:xfrm>
            <a:off x="11647560" y="6347404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2" name="组合 11">
            <a:extLst>
              <a:ext uri="{FF2B5EF4-FFF2-40B4-BE49-F238E27FC236}">
                <a16:creationId xmlns="" xmlns:a16="http://schemas.microsoft.com/office/drawing/2014/main" id="{AA82956B-D777-4CE8-A833-BEB32652A469}"/>
              </a:ext>
            </a:extLst>
          </p:cNvPr>
          <p:cNvGrpSpPr/>
          <p:nvPr/>
        </p:nvGrpSpPr>
        <p:grpSpPr>
          <a:xfrm>
            <a:off x="3311137" y="3188663"/>
            <a:ext cx="5569726" cy="480671"/>
            <a:chOff x="3261223" y="1131982"/>
            <a:chExt cx="5569726" cy="480671"/>
          </a:xfrm>
        </p:grpSpPr>
        <p:sp>
          <p:nvSpPr>
            <p:cNvPr id="13" name="Freeform 513">
              <a:extLst>
                <a:ext uri="{FF2B5EF4-FFF2-40B4-BE49-F238E27FC236}">
                  <a16:creationId xmlns="" xmlns:a16="http://schemas.microsoft.com/office/drawing/2014/main" id="{EB1273FF-269B-4954-A2A6-A66A836FA6BB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1223" y="1131982"/>
              <a:ext cx="257584" cy="480671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14" name="Freeform 513">
              <a:extLst>
                <a:ext uri="{FF2B5EF4-FFF2-40B4-BE49-F238E27FC236}">
                  <a16:creationId xmlns="" xmlns:a16="http://schemas.microsoft.com/office/drawing/2014/main" id="{CFFC458D-B562-49F2-959D-D83AD8344797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8573365" y="1131982"/>
              <a:ext cx="257584" cy="480671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63791647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A10A6C8F-7600-41F6-9FA4-02175553233B}"/>
              </a:ext>
            </a:extLst>
          </p:cNvPr>
          <p:cNvGrpSpPr/>
          <p:nvPr/>
        </p:nvGrpSpPr>
        <p:grpSpPr>
          <a:xfrm>
            <a:off x="876300" y="2374989"/>
            <a:ext cx="1878013" cy="2698311"/>
            <a:chOff x="876300" y="2374989"/>
            <a:chExt cx="1878013" cy="2698311"/>
          </a:xfrm>
        </p:grpSpPr>
        <p:sp>
          <p:nvSpPr>
            <p:cNvPr id="13" name="任意多边形 2">
              <a:extLst>
                <a:ext uri="{FF2B5EF4-FFF2-40B4-BE49-F238E27FC236}">
                  <a16:creationId xmlns="" xmlns:a16="http://schemas.microsoft.com/office/drawing/2014/main" id="{6D71E93D-0949-4173-B035-DFDAA26BC4CB}"/>
                </a:ext>
              </a:extLst>
            </p:cNvPr>
            <p:cNvSpPr/>
            <p:nvPr/>
          </p:nvSpPr>
          <p:spPr bwMode="auto">
            <a:xfrm>
              <a:off x="876300" y="2374989"/>
              <a:ext cx="1878013" cy="971550"/>
            </a:xfrm>
            <a:custGeom>
              <a:avLst/>
              <a:gdLst>
                <a:gd name="T0" fmla="*/ 0 w 1877785"/>
                <a:gd name="T1" fmla="*/ 0 h 751114"/>
                <a:gd name="T2" fmla="*/ 1877785 w 1877785"/>
                <a:gd name="T3" fmla="*/ 0 h 751114"/>
                <a:gd name="T4" fmla="*/ 1877785 w 1877785"/>
                <a:gd name="T5" fmla="*/ 1624826 h 751114"/>
                <a:gd name="T6" fmla="*/ 0 w 1877785"/>
                <a:gd name="T7" fmla="*/ 1624826 h 751114"/>
                <a:gd name="T8" fmla="*/ 0 w 1877785"/>
                <a:gd name="T9" fmla="*/ 0 h 75111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877785"/>
                <a:gd name="T16" fmla="*/ 0 h 751114"/>
                <a:gd name="T17" fmla="*/ 1877785 w 1877785"/>
                <a:gd name="T18" fmla="*/ 751114 h 751114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877785" h="751114">
                  <a:moveTo>
                    <a:pt x="0" y="0"/>
                  </a:moveTo>
                  <a:lnTo>
                    <a:pt x="1877785" y="0"/>
                  </a:lnTo>
                  <a:lnTo>
                    <a:pt x="1877785" y="751114"/>
                  </a:lnTo>
                  <a:lnTo>
                    <a:pt x="0" y="751114"/>
                  </a:lnTo>
                  <a:lnTo>
                    <a:pt x="0" y="0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dirty="0">
                  <a:solidFill>
                    <a:schemeClr val="tx1"/>
                  </a:solidFill>
                  <a:latin typeface="Calibri" panose="020F0502020204030204" pitchFamily="34" charset="0"/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    </a:t>
              </a:r>
              <a:endParaRPr lang="zh-CN" altLang="en-US" dirty="0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4" name="任意多边形 3">
              <a:extLst>
                <a:ext uri="{FF2B5EF4-FFF2-40B4-BE49-F238E27FC236}">
                  <a16:creationId xmlns="" xmlns:a16="http://schemas.microsoft.com/office/drawing/2014/main" id="{330B9608-745F-4A25-95F0-0188FFF9170A}"/>
                </a:ext>
              </a:extLst>
            </p:cNvPr>
            <p:cNvSpPr/>
            <p:nvPr/>
          </p:nvSpPr>
          <p:spPr bwMode="auto">
            <a:xfrm>
              <a:off x="876300" y="3346540"/>
              <a:ext cx="1878013" cy="1726760"/>
            </a:xfrm>
            <a:custGeom>
              <a:avLst/>
              <a:gdLst>
                <a:gd name="T0" fmla="*/ 0 w 1877785"/>
                <a:gd name="T1" fmla="*/ 0 h 1405440"/>
                <a:gd name="T2" fmla="*/ 1877785 w 1877785"/>
                <a:gd name="T3" fmla="*/ 0 h 1405440"/>
                <a:gd name="T4" fmla="*/ 1877785 w 1877785"/>
                <a:gd name="T5" fmla="*/ 6589968 h 1405440"/>
                <a:gd name="T6" fmla="*/ 0 w 1877785"/>
                <a:gd name="T7" fmla="*/ 6589968 h 1405440"/>
                <a:gd name="T8" fmla="*/ 0 w 1877785"/>
                <a:gd name="T9" fmla="*/ 0 h 140544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877785"/>
                <a:gd name="T16" fmla="*/ 0 h 1405440"/>
                <a:gd name="T17" fmla="*/ 1877785 w 1877785"/>
                <a:gd name="T18" fmla="*/ 1405440 h 1405440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877785" h="1405440">
                  <a:moveTo>
                    <a:pt x="0" y="0"/>
                  </a:moveTo>
                  <a:lnTo>
                    <a:pt x="1877785" y="0"/>
                  </a:lnTo>
                  <a:lnTo>
                    <a:pt x="1877785" y="1405440"/>
                  </a:lnTo>
                  <a:lnTo>
                    <a:pt x="0" y="1405440"/>
                  </a:lnTo>
                  <a:lnTo>
                    <a:pt x="0" y="0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1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  <a:p>
              <a:pPr lvl="1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5" name="Freeform 287">
              <a:extLst>
                <a:ext uri="{FF2B5EF4-FFF2-40B4-BE49-F238E27FC236}">
                  <a16:creationId xmlns="" xmlns:a16="http://schemas.microsoft.com/office/drawing/2014/main" id="{F7AB9BD4-CFDC-4EDF-9079-618EEAA30B01}"/>
                </a:ext>
              </a:extLst>
            </p:cNvPr>
            <p:cNvSpPr/>
            <p:nvPr/>
          </p:nvSpPr>
          <p:spPr bwMode="auto">
            <a:xfrm>
              <a:off x="1632799" y="2552472"/>
              <a:ext cx="365014" cy="367246"/>
            </a:xfrm>
            <a:custGeom>
              <a:avLst/>
              <a:gdLst>
                <a:gd name="T0" fmla="*/ 230858 w 260350"/>
                <a:gd name="T1" fmla="*/ 230858 h 261938"/>
                <a:gd name="T2" fmla="*/ 180943 w 260350"/>
                <a:gd name="T3" fmla="*/ 330688 h 261938"/>
                <a:gd name="T4" fmla="*/ 280772 w 260350"/>
                <a:gd name="T5" fmla="*/ 280772 h 261938"/>
                <a:gd name="T6" fmla="*/ 230858 w 260350"/>
                <a:gd name="T7" fmla="*/ 230858 h 261938"/>
                <a:gd name="T8" fmla="*/ 380603 w 260350"/>
                <a:gd name="T9" fmla="*/ 131027 h 261938"/>
                <a:gd name="T10" fmla="*/ 296372 w 260350"/>
                <a:gd name="T11" fmla="*/ 293252 h 261938"/>
                <a:gd name="T12" fmla="*/ 296372 w 260350"/>
                <a:gd name="T13" fmla="*/ 296372 h 261938"/>
                <a:gd name="T14" fmla="*/ 131028 w 260350"/>
                <a:gd name="T15" fmla="*/ 380603 h 261938"/>
                <a:gd name="T16" fmla="*/ 218379 w 260350"/>
                <a:gd name="T17" fmla="*/ 215260 h 261938"/>
                <a:gd name="T18" fmla="*/ 380603 w 260350"/>
                <a:gd name="T19" fmla="*/ 131027 h 261938"/>
                <a:gd name="T20" fmla="*/ 255815 w 260350"/>
                <a:gd name="T21" fmla="*/ 56155 h 261938"/>
                <a:gd name="T22" fmla="*/ 56155 w 260350"/>
                <a:gd name="T23" fmla="*/ 255815 h 261938"/>
                <a:gd name="T24" fmla="*/ 255815 w 260350"/>
                <a:gd name="T25" fmla="*/ 455476 h 261938"/>
                <a:gd name="T26" fmla="*/ 455476 w 260350"/>
                <a:gd name="T27" fmla="*/ 255815 h 261938"/>
                <a:gd name="T28" fmla="*/ 255815 w 260350"/>
                <a:gd name="T29" fmla="*/ 56155 h 261938"/>
                <a:gd name="T30" fmla="*/ 255815 w 260350"/>
                <a:gd name="T31" fmla="*/ 0 h 261938"/>
                <a:gd name="T32" fmla="*/ 511631 w 260350"/>
                <a:gd name="T33" fmla="*/ 257376 h 261938"/>
                <a:gd name="T34" fmla="*/ 255815 w 260350"/>
                <a:gd name="T35" fmla="*/ 514751 h 261938"/>
                <a:gd name="T36" fmla="*/ 0 w 260350"/>
                <a:gd name="T37" fmla="*/ 257376 h 261938"/>
                <a:gd name="T38" fmla="*/ 255815 w 260350"/>
                <a:gd name="T39" fmla="*/ 0 h 261938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w 260350"/>
                <a:gd name="T61" fmla="*/ 0 h 261938"/>
                <a:gd name="T62" fmla="*/ 260350 w 260350"/>
                <a:gd name="T63" fmla="*/ 261938 h 261938"/>
              </a:gdLst>
              <a:ahLst/>
              <a:cxnLst>
                <a:cxn ang="T40">
                  <a:pos x="T0" y="T1"/>
                </a:cxn>
                <a:cxn ang="T41">
                  <a:pos x="T2" y="T3"/>
                </a:cxn>
                <a:cxn ang="T42">
                  <a:pos x="T4" y="T5"/>
                </a:cxn>
                <a:cxn ang="T43">
                  <a:pos x="T6" y="T7"/>
                </a:cxn>
                <a:cxn ang="T44">
                  <a:pos x="T8" y="T9"/>
                </a:cxn>
                <a:cxn ang="T45">
                  <a:pos x="T10" y="T11"/>
                </a:cxn>
                <a:cxn ang="T46">
                  <a:pos x="T12" y="T13"/>
                </a:cxn>
                <a:cxn ang="T47">
                  <a:pos x="T14" y="T15"/>
                </a:cxn>
                <a:cxn ang="T48">
                  <a:pos x="T16" y="T17"/>
                </a:cxn>
                <a:cxn ang="T49">
                  <a:pos x="T18" y="T19"/>
                </a:cxn>
                <a:cxn ang="T50">
                  <a:pos x="T20" y="T21"/>
                </a:cxn>
                <a:cxn ang="T51">
                  <a:pos x="T22" y="T23"/>
                </a:cxn>
                <a:cxn ang="T52">
                  <a:pos x="T24" y="T25"/>
                </a:cxn>
                <a:cxn ang="T53">
                  <a:pos x="T26" y="T27"/>
                </a:cxn>
                <a:cxn ang="T54">
                  <a:pos x="T28" y="T29"/>
                </a:cxn>
                <a:cxn ang="T55">
                  <a:pos x="T30" y="T31"/>
                </a:cxn>
                <a:cxn ang="T56">
                  <a:pos x="T32" y="T33"/>
                </a:cxn>
                <a:cxn ang="T57">
                  <a:pos x="T34" y="T35"/>
                </a:cxn>
                <a:cxn ang="T58">
                  <a:pos x="T36" y="T37"/>
                </a:cxn>
                <a:cxn ang="T59">
                  <a:pos x="T38" y="T39"/>
                </a:cxn>
              </a:cxnLst>
              <a:rect l="T60" t="T61" r="T62" b="T63"/>
              <a:pathLst>
                <a:path w="260350" h="261938">
                  <a:moveTo>
                    <a:pt x="117475" y="117475"/>
                  </a:moveTo>
                  <a:lnTo>
                    <a:pt x="92075" y="168275"/>
                  </a:lnTo>
                  <a:lnTo>
                    <a:pt x="142875" y="142875"/>
                  </a:lnTo>
                  <a:lnTo>
                    <a:pt x="117475" y="117475"/>
                  </a:lnTo>
                  <a:close/>
                  <a:moveTo>
                    <a:pt x="193675" y="66675"/>
                  </a:moveTo>
                  <a:lnTo>
                    <a:pt x="150813" y="149225"/>
                  </a:lnTo>
                  <a:lnTo>
                    <a:pt x="150813" y="150813"/>
                  </a:lnTo>
                  <a:lnTo>
                    <a:pt x="66675" y="193675"/>
                  </a:lnTo>
                  <a:lnTo>
                    <a:pt x="111125" y="109538"/>
                  </a:lnTo>
                  <a:lnTo>
                    <a:pt x="193675" y="66675"/>
                  </a:lnTo>
                  <a:close/>
                  <a:moveTo>
                    <a:pt x="130175" y="28575"/>
                  </a:moveTo>
                  <a:cubicBezTo>
                    <a:pt x="74063" y="28575"/>
                    <a:pt x="28575" y="74063"/>
                    <a:pt x="28575" y="130175"/>
                  </a:cubicBezTo>
                  <a:cubicBezTo>
                    <a:pt x="28575" y="186287"/>
                    <a:pt x="74063" y="231775"/>
                    <a:pt x="130175" y="231775"/>
                  </a:cubicBezTo>
                  <a:cubicBezTo>
                    <a:pt x="186287" y="231775"/>
                    <a:pt x="231775" y="186287"/>
                    <a:pt x="231775" y="130175"/>
                  </a:cubicBezTo>
                  <a:cubicBezTo>
                    <a:pt x="231775" y="74063"/>
                    <a:pt x="186287" y="28575"/>
                    <a:pt x="130175" y="28575"/>
                  </a:cubicBezTo>
                  <a:close/>
                  <a:moveTo>
                    <a:pt x="130175" y="0"/>
                  </a:moveTo>
                  <a:cubicBezTo>
                    <a:pt x="202069" y="0"/>
                    <a:pt x="260350" y="58637"/>
                    <a:pt x="260350" y="130969"/>
                  </a:cubicBezTo>
                  <a:cubicBezTo>
                    <a:pt x="260350" y="203301"/>
                    <a:pt x="202069" y="261938"/>
                    <a:pt x="130175" y="261938"/>
                  </a:cubicBezTo>
                  <a:cubicBezTo>
                    <a:pt x="58281" y="261938"/>
                    <a:pt x="0" y="203301"/>
                    <a:pt x="0" y="130969"/>
                  </a:cubicBezTo>
                  <a:cubicBezTo>
                    <a:pt x="0" y="58637"/>
                    <a:pt x="58281" y="0"/>
                    <a:pt x="130175" y="0"/>
                  </a:cubicBezTo>
                  <a:close/>
                </a:path>
              </a:pathLst>
            </a:custGeom>
            <a:solidFill>
              <a:srgbClr val="0F2F56"/>
            </a:solidFill>
            <a:ln>
              <a:solidFill>
                <a:schemeClr val="tx1"/>
              </a:solidFill>
            </a:ln>
            <a:extLst/>
          </p:spPr>
          <p:txBody>
            <a:bodyPr/>
            <a:lstStyle/>
            <a:p>
              <a:endParaRPr lang="zh-CN" altLang="en-US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6" name="文本框 56">
              <a:extLst>
                <a:ext uri="{FF2B5EF4-FFF2-40B4-BE49-F238E27FC236}">
                  <a16:creationId xmlns="" xmlns:a16="http://schemas.microsoft.com/office/drawing/2014/main" id="{D3AC1A33-36B9-4DAA-AD74-E806C1B6D39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76300" y="2937787"/>
              <a:ext cx="1878013" cy="3333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1pPr>
              <a:lvl2pPr marL="742950" indent="-28575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2pPr>
              <a:lvl3pPr marL="11430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3pPr>
              <a:lvl4pPr marL="16002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4pPr>
              <a:lvl5pPr marL="20574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9pPr>
            </a:lstStyle>
            <a:p>
              <a:pPr algn="ctr" defTabSz="1216660" eaLnBrk="1" hangingPunct="1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400" b="1" dirty="0"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单击编辑标题</a:t>
              </a:r>
              <a:endParaRPr lang="en-US" altLang="zh-CN" sz="1400" b="1" dirty="0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6" name="TextBox 13">
              <a:extLst>
                <a:ext uri="{FF2B5EF4-FFF2-40B4-BE49-F238E27FC236}">
                  <a16:creationId xmlns="" xmlns:a16="http://schemas.microsoft.com/office/drawing/2014/main" id="{3209563E-27EB-480F-B083-A63668C2036B}"/>
                </a:ext>
              </a:extLst>
            </p:cNvPr>
            <p:cNvSpPr txBox="1"/>
            <p:nvPr/>
          </p:nvSpPr>
          <p:spPr>
            <a:xfrm>
              <a:off x="1172754" y="3628974"/>
              <a:ext cx="1285104" cy="856966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+mn-ea"/>
                  <a:sym typeface="Calibri" panose="020F0502020204030204" pitchFamily="34" charset="0"/>
                </a:rPr>
                <a:t>单击此处可编辑内容，根据您的需要自由拉伸文本框大小</a:t>
              </a:r>
              <a:endParaRPr lang="en-US" altLang="zh-CN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endParaRPr>
            </a:p>
          </p:txBody>
        </p:sp>
      </p:grpSp>
      <p:grpSp>
        <p:nvGrpSpPr>
          <p:cNvPr id="5" name="组合 4">
            <a:extLst>
              <a:ext uri="{FF2B5EF4-FFF2-40B4-BE49-F238E27FC236}">
                <a16:creationId xmlns="" xmlns:a16="http://schemas.microsoft.com/office/drawing/2014/main" id="{DCE0B739-E766-4D10-A4F9-8EA665EE8227}"/>
              </a:ext>
            </a:extLst>
          </p:cNvPr>
          <p:cNvGrpSpPr/>
          <p:nvPr/>
        </p:nvGrpSpPr>
        <p:grpSpPr>
          <a:xfrm>
            <a:off x="3016250" y="2374989"/>
            <a:ext cx="1878013" cy="2698311"/>
            <a:chOff x="3016250" y="2374989"/>
            <a:chExt cx="1878013" cy="2698311"/>
          </a:xfrm>
        </p:grpSpPr>
        <p:sp>
          <p:nvSpPr>
            <p:cNvPr id="11" name="任意多边形 8">
              <a:extLst>
                <a:ext uri="{FF2B5EF4-FFF2-40B4-BE49-F238E27FC236}">
                  <a16:creationId xmlns="" xmlns:a16="http://schemas.microsoft.com/office/drawing/2014/main" id="{39DEAECF-7199-4D47-A989-FA1CBE78B743}"/>
                </a:ext>
              </a:extLst>
            </p:cNvPr>
            <p:cNvSpPr/>
            <p:nvPr/>
          </p:nvSpPr>
          <p:spPr bwMode="auto">
            <a:xfrm>
              <a:off x="3016250" y="2374989"/>
              <a:ext cx="1878013" cy="971550"/>
            </a:xfrm>
            <a:custGeom>
              <a:avLst/>
              <a:gdLst>
                <a:gd name="T0" fmla="*/ 0 w 1877785"/>
                <a:gd name="T1" fmla="*/ 0 h 751114"/>
                <a:gd name="T2" fmla="*/ 1877785 w 1877785"/>
                <a:gd name="T3" fmla="*/ 0 h 751114"/>
                <a:gd name="T4" fmla="*/ 1877785 w 1877785"/>
                <a:gd name="T5" fmla="*/ 1256338 h 751114"/>
                <a:gd name="T6" fmla="*/ 0 w 1877785"/>
                <a:gd name="T7" fmla="*/ 1256338 h 751114"/>
                <a:gd name="T8" fmla="*/ 0 w 1877785"/>
                <a:gd name="T9" fmla="*/ 0 h 75111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877785"/>
                <a:gd name="T16" fmla="*/ 0 h 751114"/>
                <a:gd name="T17" fmla="*/ 1877785 w 1877785"/>
                <a:gd name="T18" fmla="*/ 751114 h 751114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877785" h="751114">
                  <a:moveTo>
                    <a:pt x="0" y="0"/>
                  </a:moveTo>
                  <a:lnTo>
                    <a:pt x="1877785" y="0"/>
                  </a:lnTo>
                  <a:lnTo>
                    <a:pt x="1877785" y="751114"/>
                  </a:lnTo>
                  <a:lnTo>
                    <a:pt x="0" y="751114"/>
                  </a:lnTo>
                  <a:lnTo>
                    <a:pt x="0" y="0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8" name="任意多边形 9">
              <a:extLst>
                <a:ext uri="{FF2B5EF4-FFF2-40B4-BE49-F238E27FC236}">
                  <a16:creationId xmlns="" xmlns:a16="http://schemas.microsoft.com/office/drawing/2014/main" id="{8DBE9104-1AF6-405E-809E-8CF2A470AA57}"/>
                </a:ext>
              </a:extLst>
            </p:cNvPr>
            <p:cNvSpPr/>
            <p:nvPr/>
          </p:nvSpPr>
          <p:spPr bwMode="auto">
            <a:xfrm>
              <a:off x="3016250" y="3346540"/>
              <a:ext cx="1878013" cy="1726760"/>
            </a:xfrm>
            <a:custGeom>
              <a:avLst/>
              <a:gdLst>
                <a:gd name="T0" fmla="*/ 0 w 1877785"/>
                <a:gd name="T1" fmla="*/ 0 h 1405440"/>
                <a:gd name="T2" fmla="*/ 1877785 w 1877785"/>
                <a:gd name="T3" fmla="*/ 0 h 1405440"/>
                <a:gd name="T4" fmla="*/ 1877785 w 1877785"/>
                <a:gd name="T5" fmla="*/ 6589968 h 1405440"/>
                <a:gd name="T6" fmla="*/ 0 w 1877785"/>
                <a:gd name="T7" fmla="*/ 6589968 h 1405440"/>
                <a:gd name="T8" fmla="*/ 0 w 1877785"/>
                <a:gd name="T9" fmla="*/ 0 h 140544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877785"/>
                <a:gd name="T16" fmla="*/ 0 h 1405440"/>
                <a:gd name="T17" fmla="*/ 1877785 w 1877785"/>
                <a:gd name="T18" fmla="*/ 1405440 h 1405440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877785" h="1405440">
                  <a:moveTo>
                    <a:pt x="0" y="0"/>
                  </a:moveTo>
                  <a:lnTo>
                    <a:pt x="1877785" y="0"/>
                  </a:lnTo>
                  <a:lnTo>
                    <a:pt x="1877785" y="1405440"/>
                  </a:lnTo>
                  <a:lnTo>
                    <a:pt x="0" y="1405440"/>
                  </a:lnTo>
                  <a:lnTo>
                    <a:pt x="0" y="0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1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  <a:p>
              <a:pPr lvl="1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9" name="Freeform 266">
              <a:extLst>
                <a:ext uri="{FF2B5EF4-FFF2-40B4-BE49-F238E27FC236}">
                  <a16:creationId xmlns="" xmlns:a16="http://schemas.microsoft.com/office/drawing/2014/main" id="{577D78AD-3C26-4E73-A24E-ECD1507548ED}"/>
                </a:ext>
              </a:extLst>
            </p:cNvPr>
            <p:cNvSpPr/>
            <p:nvPr/>
          </p:nvSpPr>
          <p:spPr bwMode="auto">
            <a:xfrm>
              <a:off x="3771639" y="2585140"/>
              <a:ext cx="367237" cy="301911"/>
            </a:xfrm>
            <a:custGeom>
              <a:avLst/>
              <a:gdLst>
                <a:gd name="T0" fmla="*/ 384608 w 261937"/>
                <a:gd name="T1" fmla="*/ 136192 h 215338"/>
                <a:gd name="T2" fmla="*/ 500481 w 261937"/>
                <a:gd name="T3" fmla="*/ 258426 h 215338"/>
                <a:gd name="T4" fmla="*/ 514742 w 261937"/>
                <a:gd name="T5" fmla="*/ 308027 h 215338"/>
                <a:gd name="T6" fmla="*/ 482655 w 261937"/>
                <a:gd name="T7" fmla="*/ 382428 h 215338"/>
                <a:gd name="T8" fmla="*/ 291909 w 261937"/>
                <a:gd name="T9" fmla="*/ 423174 h 215338"/>
                <a:gd name="T10" fmla="*/ 241994 w 261937"/>
                <a:gd name="T11" fmla="*/ 371801 h 215338"/>
                <a:gd name="T12" fmla="*/ 214366 w 261937"/>
                <a:gd name="T13" fmla="*/ 344342 h 215338"/>
                <a:gd name="T14" fmla="*/ 167124 w 261937"/>
                <a:gd name="T15" fmla="*/ 270825 h 215338"/>
                <a:gd name="T16" fmla="*/ 167124 w 261937"/>
                <a:gd name="T17" fmla="*/ 230082 h 215338"/>
                <a:gd name="T18" fmla="*/ 181386 w 261937"/>
                <a:gd name="T19" fmla="*/ 194651 h 215338"/>
                <a:gd name="T20" fmla="*/ 190298 w 261937"/>
                <a:gd name="T21" fmla="*/ 184021 h 215338"/>
                <a:gd name="T22" fmla="*/ 197876 w 261937"/>
                <a:gd name="T23" fmla="*/ 174723 h 215338"/>
                <a:gd name="T24" fmla="*/ 219712 w 261937"/>
                <a:gd name="T25" fmla="*/ 165422 h 215338"/>
                <a:gd name="T26" fmla="*/ 252692 w 261937"/>
                <a:gd name="T27" fmla="*/ 199966 h 215338"/>
                <a:gd name="T28" fmla="*/ 252692 w 261937"/>
                <a:gd name="T29" fmla="*/ 207052 h 215338"/>
                <a:gd name="T30" fmla="*/ 234866 w 261937"/>
                <a:gd name="T31" fmla="*/ 224767 h 215338"/>
                <a:gd name="T32" fmla="*/ 229517 w 261937"/>
                <a:gd name="T33" fmla="*/ 235395 h 215338"/>
                <a:gd name="T34" fmla="*/ 231301 w 261937"/>
                <a:gd name="T35" fmla="*/ 270825 h 215338"/>
                <a:gd name="T36" fmla="*/ 244448 w 261937"/>
                <a:gd name="T37" fmla="*/ 287655 h 215338"/>
                <a:gd name="T38" fmla="*/ 277203 w 261937"/>
                <a:gd name="T39" fmla="*/ 321534 h 215338"/>
                <a:gd name="T40" fmla="*/ 303720 w 261937"/>
                <a:gd name="T41" fmla="*/ 346335 h 215338"/>
                <a:gd name="T42" fmla="*/ 368566 w 261937"/>
                <a:gd name="T43" fmla="*/ 393059 h 215338"/>
                <a:gd name="T44" fmla="*/ 405555 w 261937"/>
                <a:gd name="T45" fmla="*/ 374016 h 215338"/>
                <a:gd name="T46" fmla="*/ 450566 w 261937"/>
                <a:gd name="T47" fmla="*/ 322198 h 215338"/>
                <a:gd name="T48" fmla="*/ 450566 w 261937"/>
                <a:gd name="T49" fmla="*/ 295628 h 215338"/>
                <a:gd name="T50" fmla="*/ 379259 w 261937"/>
                <a:gd name="T51" fmla="*/ 215909 h 215338"/>
                <a:gd name="T52" fmla="*/ 377477 w 261937"/>
                <a:gd name="T53" fmla="*/ 182251 h 215338"/>
                <a:gd name="T54" fmla="*/ 146032 w 261937"/>
                <a:gd name="T55" fmla="*/ 0 h 215338"/>
                <a:gd name="T56" fmla="*/ 268769 w 261937"/>
                <a:gd name="T57" fmla="*/ 79082 h 215338"/>
                <a:gd name="T58" fmla="*/ 299231 w 261937"/>
                <a:gd name="T59" fmla="*/ 107677 h 215338"/>
                <a:gd name="T60" fmla="*/ 318942 w 261937"/>
                <a:gd name="T61" fmla="*/ 129122 h 215338"/>
                <a:gd name="T62" fmla="*/ 349401 w 261937"/>
                <a:gd name="T63" fmla="*/ 204184 h 215338"/>
                <a:gd name="T64" fmla="*/ 338651 w 261937"/>
                <a:gd name="T65" fmla="*/ 254226 h 215338"/>
                <a:gd name="T66" fmla="*/ 329692 w 261937"/>
                <a:gd name="T67" fmla="*/ 266734 h 215338"/>
                <a:gd name="T68" fmla="*/ 318942 w 261937"/>
                <a:gd name="T69" fmla="*/ 279244 h 215338"/>
                <a:gd name="T70" fmla="*/ 301024 w 261937"/>
                <a:gd name="T71" fmla="*/ 297116 h 215338"/>
                <a:gd name="T72" fmla="*/ 263395 w 261937"/>
                <a:gd name="T73" fmla="*/ 259586 h 215338"/>
                <a:gd name="T74" fmla="*/ 259810 w 261937"/>
                <a:gd name="T75" fmla="*/ 250651 h 215338"/>
                <a:gd name="T76" fmla="*/ 275938 w 261937"/>
                <a:gd name="T77" fmla="*/ 236352 h 215338"/>
                <a:gd name="T78" fmla="*/ 283106 w 261937"/>
                <a:gd name="T79" fmla="*/ 225631 h 215338"/>
                <a:gd name="T80" fmla="*/ 288480 w 261937"/>
                <a:gd name="T81" fmla="*/ 204184 h 215338"/>
                <a:gd name="T82" fmla="*/ 275938 w 261937"/>
                <a:gd name="T83" fmla="*/ 172015 h 215338"/>
                <a:gd name="T84" fmla="*/ 240102 w 261937"/>
                <a:gd name="T85" fmla="*/ 136272 h 215338"/>
                <a:gd name="T86" fmla="*/ 215017 w 261937"/>
                <a:gd name="T87" fmla="*/ 113038 h 215338"/>
                <a:gd name="T88" fmla="*/ 177389 w 261937"/>
                <a:gd name="T89" fmla="*/ 75507 h 215338"/>
                <a:gd name="T90" fmla="*/ 73463 w 261937"/>
                <a:gd name="T91" fmla="*/ 114826 h 215338"/>
                <a:gd name="T92" fmla="*/ 60921 w 261937"/>
                <a:gd name="T93" fmla="*/ 146994 h 215338"/>
                <a:gd name="T94" fmla="*/ 73463 w 261937"/>
                <a:gd name="T95" fmla="*/ 179164 h 215338"/>
                <a:gd name="T96" fmla="*/ 134384 w 261937"/>
                <a:gd name="T97" fmla="*/ 248862 h 215338"/>
                <a:gd name="T98" fmla="*/ 172015 w 261937"/>
                <a:gd name="T99" fmla="*/ 345369 h 215338"/>
                <a:gd name="T100" fmla="*/ 30459 w 261937"/>
                <a:gd name="T101" fmla="*/ 222056 h 215338"/>
                <a:gd name="T102" fmla="*/ 10751 w 261937"/>
                <a:gd name="T103" fmla="*/ 195249 h 215338"/>
                <a:gd name="T104" fmla="*/ 3583 w 261937"/>
                <a:gd name="T105" fmla="*/ 120187 h 215338"/>
                <a:gd name="T106" fmla="*/ 69880 w 261937"/>
                <a:gd name="T107" fmla="*/ 30829 h 215338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w 261937"/>
                <a:gd name="T163" fmla="*/ 0 h 215338"/>
                <a:gd name="T164" fmla="*/ 261937 w 261937"/>
                <a:gd name="T165" fmla="*/ 215338 h 215338"/>
              </a:gdLst>
              <a:ahLst/>
              <a:cxnLst>
                <a:cxn ang="T108">
                  <a:pos x="T0" y="T1"/>
                </a:cxn>
                <a:cxn ang="T109">
                  <a:pos x="T2" y="T3"/>
                </a:cxn>
                <a:cxn ang="T110">
                  <a:pos x="T4" y="T5"/>
                </a:cxn>
                <a:cxn ang="T111">
                  <a:pos x="T6" y="T7"/>
                </a:cxn>
                <a:cxn ang="T112">
                  <a:pos x="T8" y="T9"/>
                </a:cxn>
                <a:cxn ang="T113">
                  <a:pos x="T10" y="T11"/>
                </a:cxn>
                <a:cxn ang="T114">
                  <a:pos x="T12" y="T13"/>
                </a:cxn>
                <a:cxn ang="T115">
                  <a:pos x="T14" y="T15"/>
                </a:cxn>
                <a:cxn ang="T116">
                  <a:pos x="T16" y="T17"/>
                </a:cxn>
                <a:cxn ang="T117">
                  <a:pos x="T18" y="T19"/>
                </a:cxn>
                <a:cxn ang="T118">
                  <a:pos x="T20" y="T21"/>
                </a:cxn>
                <a:cxn ang="T119">
                  <a:pos x="T22" y="T23"/>
                </a:cxn>
                <a:cxn ang="T120">
                  <a:pos x="T24" y="T25"/>
                </a:cxn>
                <a:cxn ang="T121">
                  <a:pos x="T26" y="T27"/>
                </a:cxn>
                <a:cxn ang="T122">
                  <a:pos x="T28" y="T29"/>
                </a:cxn>
                <a:cxn ang="T123">
                  <a:pos x="T30" y="T31"/>
                </a:cxn>
                <a:cxn ang="T124">
                  <a:pos x="T32" y="T33"/>
                </a:cxn>
                <a:cxn ang="T125">
                  <a:pos x="T34" y="T35"/>
                </a:cxn>
                <a:cxn ang="T126">
                  <a:pos x="T36" y="T37"/>
                </a:cxn>
                <a:cxn ang="T127">
                  <a:pos x="T38" y="T39"/>
                </a:cxn>
                <a:cxn ang="T128">
                  <a:pos x="T40" y="T41"/>
                </a:cxn>
                <a:cxn ang="T129">
                  <a:pos x="T42" y="T43"/>
                </a:cxn>
                <a:cxn ang="T130">
                  <a:pos x="T44" y="T45"/>
                </a:cxn>
                <a:cxn ang="T131">
                  <a:pos x="T46" y="T47"/>
                </a:cxn>
                <a:cxn ang="T132">
                  <a:pos x="T48" y="T49"/>
                </a:cxn>
                <a:cxn ang="T133">
                  <a:pos x="T50" y="T51"/>
                </a:cxn>
                <a:cxn ang="T134">
                  <a:pos x="T52" y="T53"/>
                </a:cxn>
                <a:cxn ang="T135">
                  <a:pos x="T54" y="T55"/>
                </a:cxn>
                <a:cxn ang="T136">
                  <a:pos x="T56" y="T57"/>
                </a:cxn>
                <a:cxn ang="T137">
                  <a:pos x="T58" y="T59"/>
                </a:cxn>
                <a:cxn ang="T138">
                  <a:pos x="T60" y="T61"/>
                </a:cxn>
                <a:cxn ang="T139">
                  <a:pos x="T62" y="T63"/>
                </a:cxn>
                <a:cxn ang="T140">
                  <a:pos x="T64" y="T65"/>
                </a:cxn>
                <a:cxn ang="T141">
                  <a:pos x="T66" y="T67"/>
                </a:cxn>
                <a:cxn ang="T142">
                  <a:pos x="T68" y="T69"/>
                </a:cxn>
                <a:cxn ang="T143">
                  <a:pos x="T70" y="T71"/>
                </a:cxn>
                <a:cxn ang="T144">
                  <a:pos x="T72" y="T73"/>
                </a:cxn>
                <a:cxn ang="T145">
                  <a:pos x="T74" y="T75"/>
                </a:cxn>
                <a:cxn ang="T146">
                  <a:pos x="T76" y="T77"/>
                </a:cxn>
                <a:cxn ang="T147">
                  <a:pos x="T78" y="T79"/>
                </a:cxn>
                <a:cxn ang="T148">
                  <a:pos x="T80" y="T81"/>
                </a:cxn>
                <a:cxn ang="T149">
                  <a:pos x="T82" y="T83"/>
                </a:cxn>
                <a:cxn ang="T150">
                  <a:pos x="T84" y="T85"/>
                </a:cxn>
                <a:cxn ang="T151">
                  <a:pos x="T86" y="T87"/>
                </a:cxn>
                <a:cxn ang="T152">
                  <a:pos x="T88" y="T89"/>
                </a:cxn>
                <a:cxn ang="T153">
                  <a:pos x="T90" y="T91"/>
                </a:cxn>
                <a:cxn ang="T154">
                  <a:pos x="T92" y="T93"/>
                </a:cxn>
                <a:cxn ang="T155">
                  <a:pos x="T94" y="T95"/>
                </a:cxn>
                <a:cxn ang="T156">
                  <a:pos x="T96" y="T97"/>
                </a:cxn>
                <a:cxn ang="T157">
                  <a:pos x="T98" y="T99"/>
                </a:cxn>
                <a:cxn ang="T158">
                  <a:pos x="T100" y="T101"/>
                </a:cxn>
                <a:cxn ang="T159">
                  <a:pos x="T102" y="T103"/>
                </a:cxn>
                <a:cxn ang="T160">
                  <a:pos x="T104" y="T105"/>
                </a:cxn>
                <a:cxn ang="T161">
                  <a:pos x="T106" y="T107"/>
                </a:cxn>
              </a:cxnLst>
              <a:rect l="T162" t="T163" r="T164" b="T165"/>
              <a:pathLst>
                <a:path w="261937" h="215338">
                  <a:moveTo>
                    <a:pt x="173944" y="56683"/>
                  </a:moveTo>
                  <a:cubicBezTo>
                    <a:pt x="182109" y="58486"/>
                    <a:pt x="189366" y="62993"/>
                    <a:pt x="195716" y="69303"/>
                  </a:cubicBezTo>
                  <a:cubicBezTo>
                    <a:pt x="196623" y="70205"/>
                    <a:pt x="196623" y="70205"/>
                    <a:pt x="245609" y="118883"/>
                  </a:cubicBezTo>
                  <a:cubicBezTo>
                    <a:pt x="249237" y="122489"/>
                    <a:pt x="251959" y="126094"/>
                    <a:pt x="254680" y="131503"/>
                  </a:cubicBezTo>
                  <a:cubicBezTo>
                    <a:pt x="255519" y="131503"/>
                    <a:pt x="255582" y="131503"/>
                    <a:pt x="255587" y="131503"/>
                  </a:cubicBezTo>
                  <a:cubicBezTo>
                    <a:pt x="259216" y="139616"/>
                    <a:pt x="261937" y="148631"/>
                    <a:pt x="261937" y="156744"/>
                  </a:cubicBezTo>
                  <a:cubicBezTo>
                    <a:pt x="261937" y="161251"/>
                    <a:pt x="261030" y="165758"/>
                    <a:pt x="260123" y="170265"/>
                  </a:cubicBezTo>
                  <a:cubicBezTo>
                    <a:pt x="257402" y="179280"/>
                    <a:pt x="252866" y="188294"/>
                    <a:pt x="245609" y="194604"/>
                  </a:cubicBezTo>
                  <a:cubicBezTo>
                    <a:pt x="245609" y="194604"/>
                    <a:pt x="245609" y="194604"/>
                    <a:pt x="225652" y="215338"/>
                  </a:cubicBezTo>
                  <a:cubicBezTo>
                    <a:pt x="204787" y="236071"/>
                    <a:pt x="170316" y="236071"/>
                    <a:pt x="148544" y="215338"/>
                  </a:cubicBezTo>
                  <a:cubicBezTo>
                    <a:pt x="148544" y="215338"/>
                    <a:pt x="148544" y="215338"/>
                    <a:pt x="124959" y="190999"/>
                  </a:cubicBezTo>
                  <a:cubicBezTo>
                    <a:pt x="124959" y="190999"/>
                    <a:pt x="124959" y="190999"/>
                    <a:pt x="123144" y="189196"/>
                  </a:cubicBezTo>
                  <a:lnTo>
                    <a:pt x="110444" y="176576"/>
                  </a:lnTo>
                  <a:cubicBezTo>
                    <a:pt x="110444" y="176576"/>
                    <a:pt x="110444" y="176576"/>
                    <a:pt x="109084" y="175223"/>
                  </a:cubicBezTo>
                  <a:lnTo>
                    <a:pt x="99559" y="165758"/>
                  </a:lnTo>
                  <a:cubicBezTo>
                    <a:pt x="92302" y="158547"/>
                    <a:pt x="86859" y="148631"/>
                    <a:pt x="85044" y="137813"/>
                  </a:cubicBezTo>
                  <a:cubicBezTo>
                    <a:pt x="84137" y="134208"/>
                    <a:pt x="84137" y="131503"/>
                    <a:pt x="84137" y="127897"/>
                  </a:cubicBezTo>
                  <a:cubicBezTo>
                    <a:pt x="84137" y="124292"/>
                    <a:pt x="84137" y="120686"/>
                    <a:pt x="85044" y="117080"/>
                  </a:cubicBezTo>
                  <a:cubicBezTo>
                    <a:pt x="86859" y="109868"/>
                    <a:pt x="88673" y="106263"/>
                    <a:pt x="90487" y="102657"/>
                  </a:cubicBezTo>
                  <a:cubicBezTo>
                    <a:pt x="90487" y="101755"/>
                    <a:pt x="91394" y="100854"/>
                    <a:pt x="92302" y="99051"/>
                  </a:cubicBezTo>
                  <a:cubicBezTo>
                    <a:pt x="93209" y="98150"/>
                    <a:pt x="93209" y="97248"/>
                    <a:pt x="94116" y="96347"/>
                  </a:cubicBezTo>
                  <a:cubicBezTo>
                    <a:pt x="95023" y="94544"/>
                    <a:pt x="95930" y="93642"/>
                    <a:pt x="96837" y="93642"/>
                  </a:cubicBezTo>
                  <a:cubicBezTo>
                    <a:pt x="97744" y="91839"/>
                    <a:pt x="98652" y="90938"/>
                    <a:pt x="99559" y="90037"/>
                  </a:cubicBezTo>
                  <a:cubicBezTo>
                    <a:pt x="99559" y="90037"/>
                    <a:pt x="99559" y="90037"/>
                    <a:pt x="100693" y="88910"/>
                  </a:cubicBezTo>
                  <a:lnTo>
                    <a:pt x="108630" y="81022"/>
                  </a:lnTo>
                  <a:cubicBezTo>
                    <a:pt x="109537" y="81924"/>
                    <a:pt x="109537" y="81924"/>
                    <a:pt x="111805" y="84177"/>
                  </a:cubicBezTo>
                  <a:lnTo>
                    <a:pt x="127680" y="99953"/>
                  </a:lnTo>
                  <a:cubicBezTo>
                    <a:pt x="127680" y="100854"/>
                    <a:pt x="128587" y="100854"/>
                    <a:pt x="128587" y="101755"/>
                  </a:cubicBezTo>
                  <a:cubicBezTo>
                    <a:pt x="129494" y="102657"/>
                    <a:pt x="129494" y="103558"/>
                    <a:pt x="129494" y="104460"/>
                  </a:cubicBezTo>
                  <a:cubicBezTo>
                    <a:pt x="129494" y="104460"/>
                    <a:pt x="129494" y="104460"/>
                    <a:pt x="128587" y="105361"/>
                  </a:cubicBezTo>
                  <a:lnTo>
                    <a:pt x="122237" y="111671"/>
                  </a:lnTo>
                  <a:cubicBezTo>
                    <a:pt x="121330" y="112573"/>
                    <a:pt x="120423" y="113474"/>
                    <a:pt x="119516" y="114376"/>
                  </a:cubicBezTo>
                  <a:cubicBezTo>
                    <a:pt x="118609" y="116179"/>
                    <a:pt x="118609" y="116179"/>
                    <a:pt x="117702" y="117080"/>
                  </a:cubicBezTo>
                  <a:cubicBezTo>
                    <a:pt x="116794" y="118883"/>
                    <a:pt x="116794" y="118883"/>
                    <a:pt x="116794" y="119784"/>
                  </a:cubicBezTo>
                  <a:cubicBezTo>
                    <a:pt x="115887" y="123390"/>
                    <a:pt x="114980" y="125193"/>
                    <a:pt x="114980" y="127897"/>
                  </a:cubicBezTo>
                  <a:cubicBezTo>
                    <a:pt x="114980" y="131503"/>
                    <a:pt x="115887" y="135109"/>
                    <a:pt x="117702" y="137813"/>
                  </a:cubicBezTo>
                  <a:cubicBezTo>
                    <a:pt x="118609" y="140518"/>
                    <a:pt x="120423" y="142321"/>
                    <a:pt x="122237" y="144123"/>
                  </a:cubicBezTo>
                  <a:cubicBezTo>
                    <a:pt x="122237" y="144123"/>
                    <a:pt x="122237" y="144123"/>
                    <a:pt x="124392" y="146377"/>
                  </a:cubicBezTo>
                  <a:lnTo>
                    <a:pt x="139473" y="162152"/>
                  </a:lnTo>
                  <a:cubicBezTo>
                    <a:pt x="139473" y="162152"/>
                    <a:pt x="139473" y="162152"/>
                    <a:pt x="141060" y="163617"/>
                  </a:cubicBezTo>
                  <a:lnTo>
                    <a:pt x="152173" y="173871"/>
                  </a:lnTo>
                  <a:cubicBezTo>
                    <a:pt x="152173" y="173871"/>
                    <a:pt x="152173" y="173871"/>
                    <a:pt x="154554" y="176237"/>
                  </a:cubicBezTo>
                  <a:lnTo>
                    <a:pt x="171223" y="192802"/>
                  </a:lnTo>
                  <a:cubicBezTo>
                    <a:pt x="174852" y="197309"/>
                    <a:pt x="181202" y="200013"/>
                    <a:pt x="187552" y="200013"/>
                  </a:cubicBezTo>
                  <a:cubicBezTo>
                    <a:pt x="193902" y="200013"/>
                    <a:pt x="199344" y="197309"/>
                    <a:pt x="203880" y="192802"/>
                  </a:cubicBezTo>
                  <a:cubicBezTo>
                    <a:pt x="203880" y="192802"/>
                    <a:pt x="203880" y="192802"/>
                    <a:pt x="206375" y="190323"/>
                  </a:cubicBezTo>
                  <a:lnTo>
                    <a:pt x="223837" y="172970"/>
                  </a:lnTo>
                  <a:cubicBezTo>
                    <a:pt x="226559" y="170265"/>
                    <a:pt x="228373" y="167561"/>
                    <a:pt x="229280" y="163955"/>
                  </a:cubicBezTo>
                  <a:cubicBezTo>
                    <a:pt x="230187" y="162152"/>
                    <a:pt x="230187" y="159448"/>
                    <a:pt x="230187" y="156744"/>
                  </a:cubicBezTo>
                  <a:cubicBezTo>
                    <a:pt x="230187" y="154941"/>
                    <a:pt x="230187" y="152236"/>
                    <a:pt x="229280" y="150434"/>
                  </a:cubicBezTo>
                  <a:cubicBezTo>
                    <a:pt x="228373" y="146828"/>
                    <a:pt x="226559" y="143222"/>
                    <a:pt x="223837" y="140518"/>
                  </a:cubicBezTo>
                  <a:cubicBezTo>
                    <a:pt x="223837" y="140518"/>
                    <a:pt x="223837" y="140518"/>
                    <a:pt x="192994" y="109868"/>
                  </a:cubicBezTo>
                  <a:cubicBezTo>
                    <a:pt x="192994" y="108066"/>
                    <a:pt x="192994" y="106263"/>
                    <a:pt x="192994" y="104460"/>
                  </a:cubicBezTo>
                  <a:cubicBezTo>
                    <a:pt x="192994" y="100854"/>
                    <a:pt x="192994" y="96347"/>
                    <a:pt x="192087" y="92741"/>
                  </a:cubicBezTo>
                  <a:cubicBezTo>
                    <a:pt x="189366" y="79219"/>
                    <a:pt x="183016" y="66599"/>
                    <a:pt x="173944" y="56683"/>
                  </a:cubicBezTo>
                  <a:close/>
                  <a:moveTo>
                    <a:pt x="74311" y="0"/>
                  </a:moveTo>
                  <a:cubicBezTo>
                    <a:pt x="88216" y="0"/>
                    <a:pt x="102121" y="5229"/>
                    <a:pt x="113063" y="15688"/>
                  </a:cubicBezTo>
                  <a:cubicBezTo>
                    <a:pt x="113063" y="15688"/>
                    <a:pt x="113063" y="15688"/>
                    <a:pt x="136769" y="40242"/>
                  </a:cubicBezTo>
                  <a:cubicBezTo>
                    <a:pt x="136769" y="40242"/>
                    <a:pt x="136769" y="40242"/>
                    <a:pt x="138707" y="42061"/>
                  </a:cubicBezTo>
                  <a:lnTo>
                    <a:pt x="152270" y="54793"/>
                  </a:lnTo>
                  <a:cubicBezTo>
                    <a:pt x="152270" y="54793"/>
                    <a:pt x="152270" y="54793"/>
                    <a:pt x="153523" y="56157"/>
                  </a:cubicBezTo>
                  <a:lnTo>
                    <a:pt x="162300" y="65706"/>
                  </a:lnTo>
                  <a:cubicBezTo>
                    <a:pt x="170506" y="72981"/>
                    <a:pt x="175065" y="82985"/>
                    <a:pt x="176888" y="93898"/>
                  </a:cubicBezTo>
                  <a:cubicBezTo>
                    <a:pt x="177800" y="97536"/>
                    <a:pt x="177800" y="100264"/>
                    <a:pt x="177800" y="103902"/>
                  </a:cubicBezTo>
                  <a:cubicBezTo>
                    <a:pt x="177800" y="107539"/>
                    <a:pt x="177800" y="111177"/>
                    <a:pt x="176888" y="114815"/>
                  </a:cubicBezTo>
                  <a:cubicBezTo>
                    <a:pt x="175065" y="122090"/>
                    <a:pt x="173241" y="125728"/>
                    <a:pt x="172329" y="129366"/>
                  </a:cubicBezTo>
                  <a:cubicBezTo>
                    <a:pt x="171418" y="130275"/>
                    <a:pt x="170506" y="131184"/>
                    <a:pt x="170506" y="132094"/>
                  </a:cubicBezTo>
                  <a:cubicBezTo>
                    <a:pt x="168682" y="133913"/>
                    <a:pt x="168682" y="134822"/>
                    <a:pt x="167770" y="135731"/>
                  </a:cubicBezTo>
                  <a:cubicBezTo>
                    <a:pt x="166859" y="137550"/>
                    <a:pt x="165947" y="137550"/>
                    <a:pt x="165947" y="138460"/>
                  </a:cubicBezTo>
                  <a:cubicBezTo>
                    <a:pt x="164123" y="140279"/>
                    <a:pt x="163212" y="141188"/>
                    <a:pt x="162300" y="142097"/>
                  </a:cubicBezTo>
                  <a:cubicBezTo>
                    <a:pt x="162300" y="142097"/>
                    <a:pt x="162300" y="142097"/>
                    <a:pt x="161160" y="143234"/>
                  </a:cubicBezTo>
                  <a:lnTo>
                    <a:pt x="153182" y="151192"/>
                  </a:lnTo>
                  <a:cubicBezTo>
                    <a:pt x="152270" y="149373"/>
                    <a:pt x="152270" y="149373"/>
                    <a:pt x="149990" y="147213"/>
                  </a:cubicBezTo>
                  <a:lnTo>
                    <a:pt x="134034" y="132094"/>
                  </a:lnTo>
                  <a:cubicBezTo>
                    <a:pt x="134034" y="131184"/>
                    <a:pt x="133122" y="131184"/>
                    <a:pt x="133122" y="130275"/>
                  </a:cubicBezTo>
                  <a:cubicBezTo>
                    <a:pt x="133122" y="129366"/>
                    <a:pt x="132210" y="128456"/>
                    <a:pt x="132210" y="127547"/>
                  </a:cubicBezTo>
                  <a:cubicBezTo>
                    <a:pt x="132210" y="127547"/>
                    <a:pt x="132210" y="127547"/>
                    <a:pt x="133236" y="126637"/>
                  </a:cubicBezTo>
                  <a:lnTo>
                    <a:pt x="140417" y="120271"/>
                  </a:lnTo>
                  <a:cubicBezTo>
                    <a:pt x="140417" y="119362"/>
                    <a:pt x="141328" y="118452"/>
                    <a:pt x="142240" y="117543"/>
                  </a:cubicBezTo>
                  <a:cubicBezTo>
                    <a:pt x="143152" y="115724"/>
                    <a:pt x="144064" y="115724"/>
                    <a:pt x="144064" y="114815"/>
                  </a:cubicBezTo>
                  <a:cubicBezTo>
                    <a:pt x="144976" y="112996"/>
                    <a:pt x="144976" y="112086"/>
                    <a:pt x="144976" y="111177"/>
                  </a:cubicBezTo>
                  <a:cubicBezTo>
                    <a:pt x="146799" y="108449"/>
                    <a:pt x="146799" y="105721"/>
                    <a:pt x="146799" y="103902"/>
                  </a:cubicBezTo>
                  <a:cubicBezTo>
                    <a:pt x="146799" y="100264"/>
                    <a:pt x="145887" y="96626"/>
                    <a:pt x="144064" y="93898"/>
                  </a:cubicBezTo>
                  <a:cubicBezTo>
                    <a:pt x="143152" y="91170"/>
                    <a:pt x="142240" y="89351"/>
                    <a:pt x="140417" y="87532"/>
                  </a:cubicBezTo>
                  <a:cubicBezTo>
                    <a:pt x="140417" y="87532"/>
                    <a:pt x="140417" y="87532"/>
                    <a:pt x="138137" y="85259"/>
                  </a:cubicBezTo>
                  <a:lnTo>
                    <a:pt x="122181" y="69344"/>
                  </a:lnTo>
                  <a:cubicBezTo>
                    <a:pt x="122181" y="69344"/>
                    <a:pt x="122181" y="69344"/>
                    <a:pt x="120585" y="67866"/>
                  </a:cubicBezTo>
                  <a:lnTo>
                    <a:pt x="109416" y="57521"/>
                  </a:lnTo>
                  <a:cubicBezTo>
                    <a:pt x="109416" y="57521"/>
                    <a:pt x="109416" y="57521"/>
                    <a:pt x="107022" y="55134"/>
                  </a:cubicBezTo>
                  <a:lnTo>
                    <a:pt x="90268" y="38423"/>
                  </a:lnTo>
                  <a:cubicBezTo>
                    <a:pt x="82061" y="29329"/>
                    <a:pt x="66561" y="29329"/>
                    <a:pt x="57443" y="38423"/>
                  </a:cubicBezTo>
                  <a:cubicBezTo>
                    <a:pt x="57443" y="38423"/>
                    <a:pt x="57443" y="38423"/>
                    <a:pt x="37383" y="58431"/>
                  </a:cubicBezTo>
                  <a:cubicBezTo>
                    <a:pt x="35560" y="60249"/>
                    <a:pt x="33736" y="63887"/>
                    <a:pt x="31913" y="67525"/>
                  </a:cubicBezTo>
                  <a:cubicBezTo>
                    <a:pt x="31913" y="69344"/>
                    <a:pt x="31001" y="72072"/>
                    <a:pt x="31001" y="74800"/>
                  </a:cubicBezTo>
                  <a:cubicBezTo>
                    <a:pt x="31001" y="76619"/>
                    <a:pt x="31001" y="79347"/>
                    <a:pt x="31913" y="81166"/>
                  </a:cubicBezTo>
                  <a:cubicBezTo>
                    <a:pt x="32824" y="84804"/>
                    <a:pt x="35560" y="88442"/>
                    <a:pt x="37383" y="91170"/>
                  </a:cubicBezTo>
                  <a:cubicBezTo>
                    <a:pt x="37383" y="91170"/>
                    <a:pt x="37383" y="91170"/>
                    <a:pt x="68384" y="121181"/>
                  </a:cubicBezTo>
                  <a:cubicBezTo>
                    <a:pt x="68384" y="123909"/>
                    <a:pt x="68384" y="125728"/>
                    <a:pt x="68384" y="126637"/>
                  </a:cubicBezTo>
                  <a:cubicBezTo>
                    <a:pt x="68384" y="131184"/>
                    <a:pt x="68384" y="135731"/>
                    <a:pt x="69296" y="139369"/>
                  </a:cubicBezTo>
                  <a:cubicBezTo>
                    <a:pt x="72032" y="153010"/>
                    <a:pt x="78414" y="165742"/>
                    <a:pt x="87533" y="175746"/>
                  </a:cubicBezTo>
                  <a:cubicBezTo>
                    <a:pt x="79326" y="173018"/>
                    <a:pt x="72032" y="168471"/>
                    <a:pt x="65649" y="163014"/>
                  </a:cubicBezTo>
                  <a:cubicBezTo>
                    <a:pt x="64737" y="162105"/>
                    <a:pt x="64737" y="162105"/>
                    <a:pt x="15500" y="112996"/>
                  </a:cubicBezTo>
                  <a:cubicBezTo>
                    <a:pt x="11853" y="109358"/>
                    <a:pt x="9118" y="104811"/>
                    <a:pt x="6382" y="100264"/>
                  </a:cubicBezTo>
                  <a:cubicBezTo>
                    <a:pt x="5522" y="99406"/>
                    <a:pt x="5474" y="99357"/>
                    <a:pt x="5471" y="99355"/>
                  </a:cubicBezTo>
                  <a:cubicBezTo>
                    <a:pt x="1823" y="92079"/>
                    <a:pt x="0" y="82985"/>
                    <a:pt x="0" y="74800"/>
                  </a:cubicBezTo>
                  <a:cubicBezTo>
                    <a:pt x="0" y="70253"/>
                    <a:pt x="0" y="65706"/>
                    <a:pt x="1823" y="61159"/>
                  </a:cubicBezTo>
                  <a:cubicBezTo>
                    <a:pt x="3647" y="51155"/>
                    <a:pt x="9118" y="42970"/>
                    <a:pt x="15500" y="35695"/>
                  </a:cubicBezTo>
                  <a:cubicBezTo>
                    <a:pt x="15500" y="35695"/>
                    <a:pt x="15500" y="35695"/>
                    <a:pt x="35560" y="15688"/>
                  </a:cubicBezTo>
                  <a:cubicBezTo>
                    <a:pt x="46501" y="5229"/>
                    <a:pt x="60406" y="0"/>
                    <a:pt x="74311" y="0"/>
                  </a:cubicBezTo>
                  <a:close/>
                </a:path>
              </a:pathLst>
            </a:custGeom>
            <a:solidFill>
              <a:srgbClr val="0F2F56"/>
            </a:solidFill>
            <a:ln>
              <a:solidFill>
                <a:schemeClr val="tx1"/>
              </a:solidFill>
            </a:ln>
            <a:extLst/>
          </p:spPr>
          <p:txBody>
            <a:bodyPr/>
            <a:lstStyle/>
            <a:p>
              <a:endParaRPr lang="zh-CN" altLang="en-US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0" name="文本框 56">
              <a:extLst>
                <a:ext uri="{FF2B5EF4-FFF2-40B4-BE49-F238E27FC236}">
                  <a16:creationId xmlns="" xmlns:a16="http://schemas.microsoft.com/office/drawing/2014/main" id="{79601F88-5C8B-41AC-98D1-3F24A31D366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16250" y="2937787"/>
              <a:ext cx="1878013" cy="3333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1pPr>
              <a:lvl2pPr marL="742950" indent="-28575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2pPr>
              <a:lvl3pPr marL="11430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3pPr>
              <a:lvl4pPr marL="16002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4pPr>
              <a:lvl5pPr marL="20574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9pPr>
            </a:lstStyle>
            <a:p>
              <a:pPr algn="ctr" defTabSz="1216660" eaLnBrk="1" hangingPunct="1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400" b="1" dirty="0"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单击编辑标题</a:t>
              </a:r>
              <a:endParaRPr lang="en-US" altLang="zh-CN" sz="1400" b="1" dirty="0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7" name="TextBox 13">
              <a:extLst>
                <a:ext uri="{FF2B5EF4-FFF2-40B4-BE49-F238E27FC236}">
                  <a16:creationId xmlns="" xmlns:a16="http://schemas.microsoft.com/office/drawing/2014/main" id="{9EB87B3F-285A-466F-8249-B9E72638E91F}"/>
                </a:ext>
              </a:extLst>
            </p:cNvPr>
            <p:cNvSpPr txBox="1"/>
            <p:nvPr/>
          </p:nvSpPr>
          <p:spPr>
            <a:xfrm>
              <a:off x="3313101" y="3628974"/>
              <a:ext cx="1285104" cy="856966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+mn-ea"/>
                  <a:sym typeface="Calibri" panose="020F0502020204030204" pitchFamily="34" charset="0"/>
                </a:rPr>
                <a:t>单击此处可编辑内容，根据您的需要自由拉伸文本框大小</a:t>
              </a:r>
              <a:endParaRPr lang="en-US" altLang="zh-CN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endParaRPr>
            </a:p>
          </p:txBody>
        </p:sp>
      </p:grpSp>
      <p:grpSp>
        <p:nvGrpSpPr>
          <p:cNvPr id="6" name="组合 5">
            <a:extLst>
              <a:ext uri="{FF2B5EF4-FFF2-40B4-BE49-F238E27FC236}">
                <a16:creationId xmlns="" xmlns:a16="http://schemas.microsoft.com/office/drawing/2014/main" id="{9C6039D7-CBA8-4A2D-989C-BB69928AF71B}"/>
              </a:ext>
            </a:extLst>
          </p:cNvPr>
          <p:cNvGrpSpPr/>
          <p:nvPr/>
        </p:nvGrpSpPr>
        <p:grpSpPr>
          <a:xfrm>
            <a:off x="5157788" y="2374989"/>
            <a:ext cx="1876425" cy="2698311"/>
            <a:chOff x="5157788" y="2374989"/>
            <a:chExt cx="1876425" cy="2698311"/>
          </a:xfrm>
        </p:grpSpPr>
        <p:sp>
          <p:nvSpPr>
            <p:cNvPr id="22" name="任意多边形 14">
              <a:extLst>
                <a:ext uri="{FF2B5EF4-FFF2-40B4-BE49-F238E27FC236}">
                  <a16:creationId xmlns="" xmlns:a16="http://schemas.microsoft.com/office/drawing/2014/main" id="{487C0FBD-05F0-4C61-8577-D97BE0065F49}"/>
                </a:ext>
              </a:extLst>
            </p:cNvPr>
            <p:cNvSpPr/>
            <p:nvPr/>
          </p:nvSpPr>
          <p:spPr bwMode="auto">
            <a:xfrm>
              <a:off x="5157788" y="2374989"/>
              <a:ext cx="1876425" cy="971550"/>
            </a:xfrm>
            <a:custGeom>
              <a:avLst/>
              <a:gdLst>
                <a:gd name="T0" fmla="*/ 0 w 1877785"/>
                <a:gd name="T1" fmla="*/ 0 h 751114"/>
                <a:gd name="T2" fmla="*/ 1877785 w 1877785"/>
                <a:gd name="T3" fmla="*/ 0 h 751114"/>
                <a:gd name="T4" fmla="*/ 1877785 w 1877785"/>
                <a:gd name="T5" fmla="*/ 1256338 h 751114"/>
                <a:gd name="T6" fmla="*/ 0 w 1877785"/>
                <a:gd name="T7" fmla="*/ 1256338 h 751114"/>
                <a:gd name="T8" fmla="*/ 0 w 1877785"/>
                <a:gd name="T9" fmla="*/ 0 h 75111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877785"/>
                <a:gd name="T16" fmla="*/ 0 h 751114"/>
                <a:gd name="T17" fmla="*/ 1877785 w 1877785"/>
                <a:gd name="T18" fmla="*/ 751114 h 751114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877785" h="751114">
                  <a:moveTo>
                    <a:pt x="0" y="0"/>
                  </a:moveTo>
                  <a:lnTo>
                    <a:pt x="1877785" y="0"/>
                  </a:lnTo>
                  <a:lnTo>
                    <a:pt x="1877785" y="751114"/>
                  </a:lnTo>
                  <a:lnTo>
                    <a:pt x="0" y="751114"/>
                  </a:lnTo>
                  <a:lnTo>
                    <a:pt x="0" y="0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3" name="任意多边形 15">
              <a:extLst>
                <a:ext uri="{FF2B5EF4-FFF2-40B4-BE49-F238E27FC236}">
                  <a16:creationId xmlns="" xmlns:a16="http://schemas.microsoft.com/office/drawing/2014/main" id="{87F7437B-7E3F-49EA-824B-BD2F94D3F4DA}"/>
                </a:ext>
              </a:extLst>
            </p:cNvPr>
            <p:cNvSpPr/>
            <p:nvPr/>
          </p:nvSpPr>
          <p:spPr bwMode="auto">
            <a:xfrm>
              <a:off x="5157788" y="3346540"/>
              <a:ext cx="1876425" cy="1726760"/>
            </a:xfrm>
            <a:custGeom>
              <a:avLst/>
              <a:gdLst>
                <a:gd name="T0" fmla="*/ 0 w 1877785"/>
                <a:gd name="T1" fmla="*/ 0 h 1405440"/>
                <a:gd name="T2" fmla="*/ 1877785 w 1877785"/>
                <a:gd name="T3" fmla="*/ 0 h 1405440"/>
                <a:gd name="T4" fmla="*/ 1877785 w 1877785"/>
                <a:gd name="T5" fmla="*/ 6589968 h 1405440"/>
                <a:gd name="T6" fmla="*/ 0 w 1877785"/>
                <a:gd name="T7" fmla="*/ 6589968 h 1405440"/>
                <a:gd name="T8" fmla="*/ 0 w 1877785"/>
                <a:gd name="T9" fmla="*/ 0 h 140544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877785"/>
                <a:gd name="T16" fmla="*/ 0 h 1405440"/>
                <a:gd name="T17" fmla="*/ 1877785 w 1877785"/>
                <a:gd name="T18" fmla="*/ 1405440 h 1405440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877785" h="1405440">
                  <a:moveTo>
                    <a:pt x="0" y="0"/>
                  </a:moveTo>
                  <a:lnTo>
                    <a:pt x="1877785" y="0"/>
                  </a:lnTo>
                  <a:lnTo>
                    <a:pt x="1877785" y="1405440"/>
                  </a:lnTo>
                  <a:lnTo>
                    <a:pt x="0" y="1405440"/>
                  </a:lnTo>
                  <a:lnTo>
                    <a:pt x="0" y="0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1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  <a:p>
              <a:pPr lvl="1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4" name="Freeform 252">
              <a:extLst>
                <a:ext uri="{FF2B5EF4-FFF2-40B4-BE49-F238E27FC236}">
                  <a16:creationId xmlns="" xmlns:a16="http://schemas.microsoft.com/office/drawing/2014/main" id="{8234B26C-9446-414F-AC32-6137AF373DDF}"/>
                </a:ext>
              </a:extLst>
            </p:cNvPr>
            <p:cNvSpPr/>
            <p:nvPr/>
          </p:nvSpPr>
          <p:spPr bwMode="auto">
            <a:xfrm>
              <a:off x="5988145" y="2553585"/>
              <a:ext cx="215710" cy="365018"/>
            </a:xfrm>
            <a:custGeom>
              <a:avLst/>
              <a:gdLst>
                <a:gd name="T0" fmla="*/ 121667 w 153988"/>
                <a:gd name="T1" fmla="*/ 477308 h 260350"/>
                <a:gd name="T2" fmla="*/ 184060 w 153988"/>
                <a:gd name="T3" fmla="*/ 477308 h 260350"/>
                <a:gd name="T4" fmla="*/ 184060 w 153988"/>
                <a:gd name="T5" fmla="*/ 511625 h 260350"/>
                <a:gd name="T6" fmla="*/ 121667 w 153988"/>
                <a:gd name="T7" fmla="*/ 511625 h 260350"/>
                <a:gd name="T8" fmla="*/ 121667 w 153988"/>
                <a:gd name="T9" fmla="*/ 477308 h 260350"/>
                <a:gd name="T10" fmla="*/ 87351 w 153988"/>
                <a:gd name="T11" fmla="*/ 427393 h 260350"/>
                <a:gd name="T12" fmla="*/ 212137 w 153988"/>
                <a:gd name="T13" fmla="*/ 427393 h 260350"/>
                <a:gd name="T14" fmla="*/ 212137 w 153988"/>
                <a:gd name="T15" fmla="*/ 461710 h 260350"/>
                <a:gd name="T16" fmla="*/ 87351 w 153988"/>
                <a:gd name="T17" fmla="*/ 461710 h 260350"/>
                <a:gd name="T18" fmla="*/ 87351 w 153988"/>
                <a:gd name="T19" fmla="*/ 427393 h 260350"/>
                <a:gd name="T20" fmla="*/ 149504 w 153988"/>
                <a:gd name="T21" fmla="*/ 34316 h 260350"/>
                <a:gd name="T22" fmla="*/ 86510 w 153988"/>
                <a:gd name="T23" fmla="*/ 52211 h 260350"/>
                <a:gd name="T24" fmla="*/ 34316 w 153988"/>
                <a:gd name="T25" fmla="*/ 170333 h 260350"/>
                <a:gd name="T26" fmla="*/ 86510 w 153988"/>
                <a:gd name="T27" fmla="*/ 313509 h 260350"/>
                <a:gd name="T28" fmla="*/ 115307 w 153988"/>
                <a:gd name="T29" fmla="*/ 374360 h 260350"/>
                <a:gd name="T30" fmla="*/ 117107 w 153988"/>
                <a:gd name="T31" fmla="*/ 374360 h 260350"/>
                <a:gd name="T32" fmla="*/ 129705 w 153988"/>
                <a:gd name="T33" fmla="*/ 374360 h 260350"/>
                <a:gd name="T34" fmla="*/ 129705 w 153988"/>
                <a:gd name="T35" fmla="*/ 283085 h 260350"/>
                <a:gd name="T36" fmla="*/ 172901 w 153988"/>
                <a:gd name="T37" fmla="*/ 283085 h 260350"/>
                <a:gd name="T38" fmla="*/ 172901 w 153988"/>
                <a:gd name="T39" fmla="*/ 374360 h 260350"/>
                <a:gd name="T40" fmla="*/ 174701 w 153988"/>
                <a:gd name="T41" fmla="*/ 374360 h 260350"/>
                <a:gd name="T42" fmla="*/ 187299 w 153988"/>
                <a:gd name="T43" fmla="*/ 374360 h 260350"/>
                <a:gd name="T44" fmla="*/ 216097 w 153988"/>
                <a:gd name="T45" fmla="*/ 313509 h 260350"/>
                <a:gd name="T46" fmla="*/ 268292 w 153988"/>
                <a:gd name="T47" fmla="*/ 170333 h 260350"/>
                <a:gd name="T48" fmla="*/ 216097 w 153988"/>
                <a:gd name="T49" fmla="*/ 52211 h 260350"/>
                <a:gd name="T50" fmla="*/ 153104 w 153988"/>
                <a:gd name="T51" fmla="*/ 34316 h 260350"/>
                <a:gd name="T52" fmla="*/ 149504 w 153988"/>
                <a:gd name="T53" fmla="*/ 34316 h 260350"/>
                <a:gd name="T54" fmla="*/ 149524 w 153988"/>
                <a:gd name="T55" fmla="*/ 0 h 260350"/>
                <a:gd name="T56" fmla="*/ 302609 w 153988"/>
                <a:gd name="T57" fmla="*/ 170578 h 260350"/>
                <a:gd name="T58" fmla="*/ 213608 w 153988"/>
                <a:gd name="T59" fmla="*/ 408677 h 260350"/>
                <a:gd name="T60" fmla="*/ 89004 w 153988"/>
                <a:gd name="T61" fmla="*/ 408677 h 260350"/>
                <a:gd name="T62" fmla="*/ 0 w 153988"/>
                <a:gd name="T63" fmla="*/ 170578 h 260350"/>
                <a:gd name="T64" fmla="*/ 149524 w 153988"/>
                <a:gd name="T65" fmla="*/ 0 h 260350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w 153988"/>
                <a:gd name="T100" fmla="*/ 0 h 260350"/>
                <a:gd name="T101" fmla="*/ 153988 w 153988"/>
                <a:gd name="T102" fmla="*/ 260350 h 260350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T99" t="T100" r="T101" b="T102"/>
              <a:pathLst>
                <a:path w="153988" h="260350">
                  <a:moveTo>
                    <a:pt x="61912" y="242887"/>
                  </a:moveTo>
                  <a:lnTo>
                    <a:pt x="93662" y="242887"/>
                  </a:lnTo>
                  <a:lnTo>
                    <a:pt x="93662" y="260350"/>
                  </a:lnTo>
                  <a:lnTo>
                    <a:pt x="61912" y="260350"/>
                  </a:lnTo>
                  <a:lnTo>
                    <a:pt x="61912" y="242887"/>
                  </a:lnTo>
                  <a:close/>
                  <a:moveTo>
                    <a:pt x="44450" y="217487"/>
                  </a:moveTo>
                  <a:lnTo>
                    <a:pt x="107950" y="217487"/>
                  </a:lnTo>
                  <a:lnTo>
                    <a:pt x="107950" y="234950"/>
                  </a:lnTo>
                  <a:lnTo>
                    <a:pt x="44450" y="234950"/>
                  </a:lnTo>
                  <a:lnTo>
                    <a:pt x="44450" y="217487"/>
                  </a:lnTo>
                  <a:close/>
                  <a:moveTo>
                    <a:pt x="76078" y="17462"/>
                  </a:moveTo>
                  <a:cubicBezTo>
                    <a:pt x="74246" y="17462"/>
                    <a:pt x="58676" y="17462"/>
                    <a:pt x="44022" y="26569"/>
                  </a:cubicBezTo>
                  <a:cubicBezTo>
                    <a:pt x="26621" y="37498"/>
                    <a:pt x="17462" y="57534"/>
                    <a:pt x="17462" y="86677"/>
                  </a:cubicBezTo>
                  <a:cubicBezTo>
                    <a:pt x="17462" y="103981"/>
                    <a:pt x="33032" y="135857"/>
                    <a:pt x="44022" y="159535"/>
                  </a:cubicBezTo>
                  <a:cubicBezTo>
                    <a:pt x="50434" y="172286"/>
                    <a:pt x="55929" y="182304"/>
                    <a:pt x="58676" y="190500"/>
                  </a:cubicBezTo>
                  <a:cubicBezTo>
                    <a:pt x="58683" y="190500"/>
                    <a:pt x="58757" y="190500"/>
                    <a:pt x="59592" y="190500"/>
                  </a:cubicBezTo>
                  <a:lnTo>
                    <a:pt x="66003" y="190500"/>
                  </a:lnTo>
                  <a:cubicBezTo>
                    <a:pt x="66003" y="190487"/>
                    <a:pt x="66003" y="189715"/>
                    <a:pt x="66003" y="144053"/>
                  </a:cubicBezTo>
                  <a:cubicBezTo>
                    <a:pt x="66017" y="144053"/>
                    <a:pt x="66552" y="144053"/>
                    <a:pt x="87984" y="144053"/>
                  </a:cubicBezTo>
                  <a:cubicBezTo>
                    <a:pt x="87984" y="144066"/>
                    <a:pt x="87984" y="144838"/>
                    <a:pt x="87984" y="190500"/>
                  </a:cubicBezTo>
                  <a:cubicBezTo>
                    <a:pt x="87991" y="190500"/>
                    <a:pt x="88065" y="190500"/>
                    <a:pt x="88900" y="190500"/>
                  </a:cubicBezTo>
                  <a:lnTo>
                    <a:pt x="95311" y="190500"/>
                  </a:lnTo>
                  <a:lnTo>
                    <a:pt x="109965" y="159535"/>
                  </a:lnTo>
                  <a:cubicBezTo>
                    <a:pt x="120955" y="135857"/>
                    <a:pt x="136525" y="103981"/>
                    <a:pt x="136525" y="86677"/>
                  </a:cubicBezTo>
                  <a:cubicBezTo>
                    <a:pt x="136525" y="57534"/>
                    <a:pt x="127367" y="37498"/>
                    <a:pt x="109965" y="26569"/>
                  </a:cubicBezTo>
                  <a:cubicBezTo>
                    <a:pt x="95311" y="17462"/>
                    <a:pt x="79741" y="17462"/>
                    <a:pt x="77910" y="17462"/>
                  </a:cubicBezTo>
                  <a:lnTo>
                    <a:pt x="76078" y="17462"/>
                  </a:lnTo>
                  <a:close/>
                  <a:moveTo>
                    <a:pt x="76088" y="0"/>
                  </a:moveTo>
                  <a:cubicBezTo>
                    <a:pt x="86958" y="0"/>
                    <a:pt x="153988" y="2713"/>
                    <a:pt x="153988" y="86802"/>
                  </a:cubicBezTo>
                  <a:cubicBezTo>
                    <a:pt x="153988" y="122970"/>
                    <a:pt x="108698" y="189879"/>
                    <a:pt x="108698" y="207963"/>
                  </a:cubicBezTo>
                  <a:cubicBezTo>
                    <a:pt x="108680" y="207963"/>
                    <a:pt x="107625" y="207963"/>
                    <a:pt x="45291" y="207963"/>
                  </a:cubicBezTo>
                  <a:cubicBezTo>
                    <a:pt x="45291" y="189879"/>
                    <a:pt x="0" y="122970"/>
                    <a:pt x="0" y="86802"/>
                  </a:cubicBezTo>
                  <a:cubicBezTo>
                    <a:pt x="0" y="2713"/>
                    <a:pt x="67030" y="0"/>
                    <a:pt x="76088" y="0"/>
                  </a:cubicBezTo>
                  <a:close/>
                </a:path>
              </a:pathLst>
            </a:custGeom>
            <a:solidFill>
              <a:srgbClr val="0F2F56"/>
            </a:solidFill>
            <a:ln>
              <a:solidFill>
                <a:schemeClr val="tx1"/>
              </a:solidFill>
            </a:ln>
            <a:extLst/>
          </p:spPr>
          <p:txBody>
            <a:bodyPr/>
            <a:lstStyle/>
            <a:p>
              <a:endParaRPr lang="zh-CN" altLang="en-US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5" name="文本框 56">
              <a:extLst>
                <a:ext uri="{FF2B5EF4-FFF2-40B4-BE49-F238E27FC236}">
                  <a16:creationId xmlns="" xmlns:a16="http://schemas.microsoft.com/office/drawing/2014/main" id="{D5FD5646-C415-4A04-B9D9-E2A88CC39DA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157788" y="2937787"/>
              <a:ext cx="1876425" cy="3333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1pPr>
              <a:lvl2pPr marL="742950" indent="-28575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2pPr>
              <a:lvl3pPr marL="11430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3pPr>
              <a:lvl4pPr marL="16002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4pPr>
              <a:lvl5pPr marL="20574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9pPr>
            </a:lstStyle>
            <a:p>
              <a:pPr algn="ctr" defTabSz="1216660" eaLnBrk="1" hangingPunct="1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400" b="1" dirty="0"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单击编辑标题</a:t>
              </a:r>
              <a:endParaRPr lang="en-US" altLang="zh-CN" sz="1400" b="1" dirty="0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8" name="TextBox 13">
              <a:extLst>
                <a:ext uri="{FF2B5EF4-FFF2-40B4-BE49-F238E27FC236}">
                  <a16:creationId xmlns="" xmlns:a16="http://schemas.microsoft.com/office/drawing/2014/main" id="{65EFA5A8-6C84-40F9-9924-349BB0254DB6}"/>
                </a:ext>
              </a:extLst>
            </p:cNvPr>
            <p:cNvSpPr txBox="1"/>
            <p:nvPr/>
          </p:nvSpPr>
          <p:spPr>
            <a:xfrm>
              <a:off x="5453448" y="3628974"/>
              <a:ext cx="1285104" cy="856966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+mn-ea"/>
                  <a:sym typeface="Calibri" panose="020F0502020204030204" pitchFamily="34" charset="0"/>
                </a:rPr>
                <a:t>单击此处可编辑内容，根据您的需要自由拉伸文本框大小</a:t>
              </a:r>
              <a:endParaRPr lang="en-US" altLang="zh-CN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endParaRPr>
            </a:p>
          </p:txBody>
        </p:sp>
      </p:grpSp>
      <p:grpSp>
        <p:nvGrpSpPr>
          <p:cNvPr id="10" name="组合 9">
            <a:extLst>
              <a:ext uri="{FF2B5EF4-FFF2-40B4-BE49-F238E27FC236}">
                <a16:creationId xmlns="" xmlns:a16="http://schemas.microsoft.com/office/drawing/2014/main" id="{1027435F-9C0B-4888-A8FC-B0F246772800}"/>
              </a:ext>
            </a:extLst>
          </p:cNvPr>
          <p:cNvGrpSpPr/>
          <p:nvPr/>
        </p:nvGrpSpPr>
        <p:grpSpPr>
          <a:xfrm>
            <a:off x="7297738" y="2374989"/>
            <a:ext cx="1878012" cy="2698311"/>
            <a:chOff x="7297738" y="2374989"/>
            <a:chExt cx="1878012" cy="2698311"/>
          </a:xfrm>
        </p:grpSpPr>
        <p:sp>
          <p:nvSpPr>
            <p:cNvPr id="12" name="任意多边形 20">
              <a:extLst>
                <a:ext uri="{FF2B5EF4-FFF2-40B4-BE49-F238E27FC236}">
                  <a16:creationId xmlns="" xmlns:a16="http://schemas.microsoft.com/office/drawing/2014/main" id="{3357BA9F-826C-461B-900F-BFEBAD095E99}"/>
                </a:ext>
              </a:extLst>
            </p:cNvPr>
            <p:cNvSpPr/>
            <p:nvPr/>
          </p:nvSpPr>
          <p:spPr bwMode="auto">
            <a:xfrm>
              <a:off x="7297738" y="2374989"/>
              <a:ext cx="1878012" cy="971550"/>
            </a:xfrm>
            <a:custGeom>
              <a:avLst/>
              <a:gdLst>
                <a:gd name="T0" fmla="*/ 0 w 1877785"/>
                <a:gd name="T1" fmla="*/ 0 h 751114"/>
                <a:gd name="T2" fmla="*/ 1877787 w 1877785"/>
                <a:gd name="T3" fmla="*/ 0 h 751114"/>
                <a:gd name="T4" fmla="*/ 1877787 w 1877785"/>
                <a:gd name="T5" fmla="*/ 1256338 h 751114"/>
                <a:gd name="T6" fmla="*/ 0 w 1877785"/>
                <a:gd name="T7" fmla="*/ 1256338 h 751114"/>
                <a:gd name="T8" fmla="*/ 0 w 1877785"/>
                <a:gd name="T9" fmla="*/ 0 h 75111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877785"/>
                <a:gd name="T16" fmla="*/ 0 h 751114"/>
                <a:gd name="T17" fmla="*/ 1877785 w 1877785"/>
                <a:gd name="T18" fmla="*/ 751114 h 751114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877785" h="751114">
                  <a:moveTo>
                    <a:pt x="0" y="0"/>
                  </a:moveTo>
                  <a:lnTo>
                    <a:pt x="1877785" y="0"/>
                  </a:lnTo>
                  <a:lnTo>
                    <a:pt x="1877785" y="751114"/>
                  </a:lnTo>
                  <a:lnTo>
                    <a:pt x="0" y="751114"/>
                  </a:lnTo>
                  <a:lnTo>
                    <a:pt x="0" y="0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7" name="矩形 26">
              <a:extLst>
                <a:ext uri="{FF2B5EF4-FFF2-40B4-BE49-F238E27FC236}">
                  <a16:creationId xmlns="" xmlns:a16="http://schemas.microsoft.com/office/drawing/2014/main" id="{34FAF39D-82B5-44DB-B6D0-B52C514FCA6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97738" y="3346540"/>
              <a:ext cx="1878012" cy="172676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8" name="Freeform 142">
              <a:extLst>
                <a:ext uri="{FF2B5EF4-FFF2-40B4-BE49-F238E27FC236}">
                  <a16:creationId xmlns="" xmlns:a16="http://schemas.microsoft.com/office/drawing/2014/main" id="{23662F65-2D4D-483F-87CF-176C78EB0F48}"/>
                </a:ext>
              </a:extLst>
            </p:cNvPr>
            <p:cNvSpPr/>
            <p:nvPr/>
          </p:nvSpPr>
          <p:spPr bwMode="auto">
            <a:xfrm>
              <a:off x="8053126" y="2586971"/>
              <a:ext cx="367238" cy="298247"/>
            </a:xfrm>
            <a:custGeom>
              <a:avLst/>
              <a:gdLst>
                <a:gd name="T0" fmla="*/ 372133 w 261938"/>
                <a:gd name="T1" fmla="*/ 224617 h 212725"/>
                <a:gd name="T2" fmla="*/ 376366 w 261938"/>
                <a:gd name="T3" fmla="*/ 224617 h 212725"/>
                <a:gd name="T4" fmla="*/ 406004 w 261938"/>
                <a:gd name="T5" fmla="*/ 224617 h 212725"/>
                <a:gd name="T6" fmla="*/ 427394 w 261938"/>
                <a:gd name="T7" fmla="*/ 246108 h 212725"/>
                <a:gd name="T8" fmla="*/ 427394 w 261938"/>
                <a:gd name="T9" fmla="*/ 396545 h 212725"/>
                <a:gd name="T10" fmla="*/ 406004 w 261938"/>
                <a:gd name="T11" fmla="*/ 418037 h 212725"/>
                <a:gd name="T12" fmla="*/ 401769 w 261938"/>
                <a:gd name="T13" fmla="*/ 418037 h 212725"/>
                <a:gd name="T14" fmla="*/ 372133 w 261938"/>
                <a:gd name="T15" fmla="*/ 418037 h 212725"/>
                <a:gd name="T16" fmla="*/ 352522 w 261938"/>
                <a:gd name="T17" fmla="*/ 396545 h 212725"/>
                <a:gd name="T18" fmla="*/ 352522 w 261938"/>
                <a:gd name="T19" fmla="*/ 246108 h 212725"/>
                <a:gd name="T20" fmla="*/ 372133 w 261938"/>
                <a:gd name="T21" fmla="*/ 224617 h 212725"/>
                <a:gd name="T22" fmla="*/ 108743 w 261938"/>
                <a:gd name="T23" fmla="*/ 224617 h 212725"/>
                <a:gd name="T24" fmla="*/ 112754 w 261938"/>
                <a:gd name="T25" fmla="*/ 224617 h 212725"/>
                <a:gd name="T26" fmla="*/ 140833 w 261938"/>
                <a:gd name="T27" fmla="*/ 224617 h 212725"/>
                <a:gd name="T28" fmla="*/ 162223 w 261938"/>
                <a:gd name="T29" fmla="*/ 246108 h 212725"/>
                <a:gd name="T30" fmla="*/ 162223 w 261938"/>
                <a:gd name="T31" fmla="*/ 396545 h 212725"/>
                <a:gd name="T32" fmla="*/ 140833 w 261938"/>
                <a:gd name="T33" fmla="*/ 418037 h 212725"/>
                <a:gd name="T34" fmla="*/ 136821 w 261938"/>
                <a:gd name="T35" fmla="*/ 418037 h 212725"/>
                <a:gd name="T36" fmla="*/ 108743 w 261938"/>
                <a:gd name="T37" fmla="*/ 418037 h 212725"/>
                <a:gd name="T38" fmla="*/ 87351 w 261938"/>
                <a:gd name="T39" fmla="*/ 396545 h 212725"/>
                <a:gd name="T40" fmla="*/ 87351 w 261938"/>
                <a:gd name="T41" fmla="*/ 246108 h 212725"/>
                <a:gd name="T42" fmla="*/ 108743 w 261938"/>
                <a:gd name="T43" fmla="*/ 224617 h 212725"/>
                <a:gd name="T44" fmla="*/ 257373 w 261938"/>
                <a:gd name="T45" fmla="*/ 0 h 212725"/>
                <a:gd name="T46" fmla="*/ 514746 w 261938"/>
                <a:gd name="T47" fmla="*/ 255278 h 212725"/>
                <a:gd name="T48" fmla="*/ 514746 w 261938"/>
                <a:gd name="T49" fmla="*/ 321328 h 212725"/>
                <a:gd name="T50" fmla="*/ 462916 w 261938"/>
                <a:gd name="T51" fmla="*/ 321328 h 212725"/>
                <a:gd name="T52" fmla="*/ 462916 w 261938"/>
                <a:gd name="T53" fmla="*/ 255278 h 212725"/>
                <a:gd name="T54" fmla="*/ 257373 w 261938"/>
                <a:gd name="T55" fmla="*/ 51770 h 212725"/>
                <a:gd name="T56" fmla="*/ 51833 w 261938"/>
                <a:gd name="T57" fmla="*/ 255278 h 212725"/>
                <a:gd name="T58" fmla="*/ 51833 w 261938"/>
                <a:gd name="T59" fmla="*/ 321328 h 212725"/>
                <a:gd name="T60" fmla="*/ 0 w 261938"/>
                <a:gd name="T61" fmla="*/ 321328 h 212725"/>
                <a:gd name="T62" fmla="*/ 0 w 261938"/>
                <a:gd name="T63" fmla="*/ 255278 h 212725"/>
                <a:gd name="T64" fmla="*/ 257373 w 261938"/>
                <a:gd name="T65" fmla="*/ 0 h 212725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w 261938"/>
                <a:gd name="T100" fmla="*/ 0 h 212725"/>
                <a:gd name="T101" fmla="*/ 261938 w 261938"/>
                <a:gd name="T102" fmla="*/ 212725 h 212725"/>
              </a:gdLst>
              <a:ahLst/>
              <a:cxnLst>
                <a:cxn ang="T66">
                  <a:pos x="T0" y="T1"/>
                </a:cxn>
                <a:cxn ang="T67">
                  <a:pos x="T2" y="T3"/>
                </a:cxn>
                <a:cxn ang="T68">
                  <a:pos x="T4" y="T5"/>
                </a:cxn>
                <a:cxn ang="T69">
                  <a:pos x="T6" y="T7"/>
                </a:cxn>
                <a:cxn ang="T70">
                  <a:pos x="T8" y="T9"/>
                </a:cxn>
                <a:cxn ang="T71">
                  <a:pos x="T10" y="T11"/>
                </a:cxn>
                <a:cxn ang="T72">
                  <a:pos x="T12" y="T13"/>
                </a:cxn>
                <a:cxn ang="T73">
                  <a:pos x="T14" y="T15"/>
                </a:cxn>
                <a:cxn ang="T74">
                  <a:pos x="T16" y="T17"/>
                </a:cxn>
                <a:cxn ang="T75">
                  <a:pos x="T18" y="T19"/>
                </a:cxn>
                <a:cxn ang="T76">
                  <a:pos x="T20" y="T21"/>
                </a:cxn>
                <a:cxn ang="T77">
                  <a:pos x="T22" y="T23"/>
                </a:cxn>
                <a:cxn ang="T78">
                  <a:pos x="T24" y="T25"/>
                </a:cxn>
                <a:cxn ang="T79">
                  <a:pos x="T26" y="T27"/>
                </a:cxn>
                <a:cxn ang="T80">
                  <a:pos x="T28" y="T29"/>
                </a:cxn>
                <a:cxn ang="T81">
                  <a:pos x="T30" y="T31"/>
                </a:cxn>
                <a:cxn ang="T82">
                  <a:pos x="T32" y="T33"/>
                </a:cxn>
                <a:cxn ang="T83">
                  <a:pos x="T34" y="T35"/>
                </a:cxn>
                <a:cxn ang="T84">
                  <a:pos x="T36" y="T37"/>
                </a:cxn>
                <a:cxn ang="T85">
                  <a:pos x="T38" y="T39"/>
                </a:cxn>
                <a:cxn ang="T86">
                  <a:pos x="T40" y="T41"/>
                </a:cxn>
                <a:cxn ang="T87">
                  <a:pos x="T42" y="T43"/>
                </a:cxn>
                <a:cxn ang="T88">
                  <a:pos x="T44" y="T45"/>
                </a:cxn>
                <a:cxn ang="T89">
                  <a:pos x="T46" y="T47"/>
                </a:cxn>
                <a:cxn ang="T90">
                  <a:pos x="T48" y="T49"/>
                </a:cxn>
                <a:cxn ang="T91">
                  <a:pos x="T50" y="T51"/>
                </a:cxn>
                <a:cxn ang="T92">
                  <a:pos x="T52" y="T53"/>
                </a:cxn>
                <a:cxn ang="T93">
                  <a:pos x="T54" y="T55"/>
                </a:cxn>
                <a:cxn ang="T94">
                  <a:pos x="T56" y="T57"/>
                </a:cxn>
                <a:cxn ang="T95">
                  <a:pos x="T58" y="T59"/>
                </a:cxn>
                <a:cxn ang="T96">
                  <a:pos x="T60" y="T61"/>
                </a:cxn>
                <a:cxn ang="T97">
                  <a:pos x="T62" y="T63"/>
                </a:cxn>
                <a:cxn ang="T98">
                  <a:pos x="T64" y="T65"/>
                </a:cxn>
              </a:cxnLst>
              <a:rect l="T99" t="T100" r="T101" b="T102"/>
              <a:pathLst>
                <a:path w="261938" h="212725">
                  <a:moveTo>
                    <a:pt x="189367" y="114300"/>
                  </a:moveTo>
                  <a:cubicBezTo>
                    <a:pt x="189367" y="114300"/>
                    <a:pt x="189367" y="114300"/>
                    <a:pt x="191521" y="114300"/>
                  </a:cubicBezTo>
                  <a:lnTo>
                    <a:pt x="206603" y="114300"/>
                  </a:lnTo>
                  <a:cubicBezTo>
                    <a:pt x="212045" y="114300"/>
                    <a:pt x="217488" y="119768"/>
                    <a:pt x="217488" y="125236"/>
                  </a:cubicBezTo>
                  <a:cubicBezTo>
                    <a:pt x="217488" y="125236"/>
                    <a:pt x="217488" y="125236"/>
                    <a:pt x="217488" y="201789"/>
                  </a:cubicBezTo>
                  <a:cubicBezTo>
                    <a:pt x="217488" y="208168"/>
                    <a:pt x="212045" y="212725"/>
                    <a:pt x="206603" y="212725"/>
                  </a:cubicBezTo>
                  <a:cubicBezTo>
                    <a:pt x="206603" y="212725"/>
                    <a:pt x="206603" y="212725"/>
                    <a:pt x="204448" y="212725"/>
                  </a:cubicBezTo>
                  <a:lnTo>
                    <a:pt x="189367" y="212725"/>
                  </a:lnTo>
                  <a:cubicBezTo>
                    <a:pt x="183924" y="212725"/>
                    <a:pt x="179388" y="208168"/>
                    <a:pt x="179388" y="201789"/>
                  </a:cubicBezTo>
                  <a:cubicBezTo>
                    <a:pt x="179388" y="201789"/>
                    <a:pt x="179388" y="201789"/>
                    <a:pt x="179388" y="125236"/>
                  </a:cubicBezTo>
                  <a:cubicBezTo>
                    <a:pt x="179388" y="119768"/>
                    <a:pt x="183924" y="114300"/>
                    <a:pt x="189367" y="114300"/>
                  </a:cubicBezTo>
                  <a:close/>
                  <a:moveTo>
                    <a:pt x="55336" y="114300"/>
                  </a:moveTo>
                  <a:cubicBezTo>
                    <a:pt x="55339" y="114300"/>
                    <a:pt x="55422" y="114300"/>
                    <a:pt x="57377" y="114300"/>
                  </a:cubicBezTo>
                  <a:lnTo>
                    <a:pt x="71665" y="114300"/>
                  </a:lnTo>
                  <a:cubicBezTo>
                    <a:pt x="77107" y="114300"/>
                    <a:pt x="82550" y="119768"/>
                    <a:pt x="82550" y="125236"/>
                  </a:cubicBezTo>
                  <a:cubicBezTo>
                    <a:pt x="82550" y="125245"/>
                    <a:pt x="82550" y="126046"/>
                    <a:pt x="82550" y="201789"/>
                  </a:cubicBezTo>
                  <a:cubicBezTo>
                    <a:pt x="82550" y="208168"/>
                    <a:pt x="77107" y="212725"/>
                    <a:pt x="71665" y="212725"/>
                  </a:cubicBezTo>
                  <a:cubicBezTo>
                    <a:pt x="71661" y="212725"/>
                    <a:pt x="71578" y="212725"/>
                    <a:pt x="69624" y="212725"/>
                  </a:cubicBezTo>
                  <a:lnTo>
                    <a:pt x="55336" y="212725"/>
                  </a:lnTo>
                  <a:cubicBezTo>
                    <a:pt x="48986" y="212725"/>
                    <a:pt x="44450" y="208168"/>
                    <a:pt x="44450" y="201789"/>
                  </a:cubicBezTo>
                  <a:cubicBezTo>
                    <a:pt x="44450" y="201781"/>
                    <a:pt x="44450" y="200979"/>
                    <a:pt x="44450" y="125236"/>
                  </a:cubicBezTo>
                  <a:cubicBezTo>
                    <a:pt x="44450" y="119768"/>
                    <a:pt x="48986" y="114300"/>
                    <a:pt x="55336" y="114300"/>
                  </a:cubicBezTo>
                  <a:close/>
                  <a:moveTo>
                    <a:pt x="130969" y="0"/>
                  </a:moveTo>
                  <a:cubicBezTo>
                    <a:pt x="202820" y="0"/>
                    <a:pt x="261029" y="58138"/>
                    <a:pt x="261938" y="129902"/>
                  </a:cubicBezTo>
                  <a:cubicBezTo>
                    <a:pt x="261938" y="129939"/>
                    <a:pt x="261938" y="154436"/>
                    <a:pt x="261938" y="163513"/>
                  </a:cubicBezTo>
                  <a:cubicBezTo>
                    <a:pt x="261932" y="163513"/>
                    <a:pt x="261521" y="163513"/>
                    <a:pt x="235563" y="163513"/>
                  </a:cubicBezTo>
                  <a:cubicBezTo>
                    <a:pt x="235563" y="154436"/>
                    <a:pt x="235563" y="129939"/>
                    <a:pt x="235563" y="129902"/>
                  </a:cubicBezTo>
                  <a:cubicBezTo>
                    <a:pt x="234653" y="72673"/>
                    <a:pt x="188268" y="26344"/>
                    <a:pt x="130969" y="26344"/>
                  </a:cubicBezTo>
                  <a:cubicBezTo>
                    <a:pt x="73670" y="26344"/>
                    <a:pt x="27285" y="72673"/>
                    <a:pt x="26376" y="129902"/>
                  </a:cubicBezTo>
                  <a:cubicBezTo>
                    <a:pt x="26376" y="129939"/>
                    <a:pt x="26376" y="154436"/>
                    <a:pt x="26376" y="163513"/>
                  </a:cubicBezTo>
                  <a:cubicBezTo>
                    <a:pt x="26369" y="163513"/>
                    <a:pt x="25957" y="163513"/>
                    <a:pt x="0" y="163513"/>
                  </a:cubicBezTo>
                  <a:cubicBezTo>
                    <a:pt x="0" y="154436"/>
                    <a:pt x="0" y="129939"/>
                    <a:pt x="0" y="129902"/>
                  </a:cubicBezTo>
                  <a:cubicBezTo>
                    <a:pt x="910" y="58138"/>
                    <a:pt x="59118" y="0"/>
                    <a:pt x="130969" y="0"/>
                  </a:cubicBezTo>
                  <a:close/>
                </a:path>
              </a:pathLst>
            </a:custGeom>
            <a:solidFill>
              <a:srgbClr val="0F2F56"/>
            </a:solidFill>
            <a:ln>
              <a:solidFill>
                <a:schemeClr val="tx1"/>
              </a:solidFill>
            </a:ln>
            <a:extLst/>
          </p:spPr>
          <p:txBody>
            <a:bodyPr/>
            <a:lstStyle/>
            <a:p>
              <a:endParaRPr lang="zh-CN" altLang="en-US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9" name="文本框 56">
              <a:extLst>
                <a:ext uri="{FF2B5EF4-FFF2-40B4-BE49-F238E27FC236}">
                  <a16:creationId xmlns="" xmlns:a16="http://schemas.microsoft.com/office/drawing/2014/main" id="{17ABD839-8303-4E49-A536-53FFCA66285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297738" y="2937787"/>
              <a:ext cx="1878011" cy="33336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1pPr>
              <a:lvl2pPr marL="742950" indent="-28575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2pPr>
              <a:lvl3pPr marL="11430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3pPr>
              <a:lvl4pPr marL="16002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4pPr>
              <a:lvl5pPr marL="20574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9pPr>
            </a:lstStyle>
            <a:p>
              <a:pPr algn="ctr" defTabSz="1216660" eaLnBrk="1" hangingPunct="1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400" b="1" dirty="0"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单击编辑标题</a:t>
              </a:r>
              <a:endParaRPr lang="en-US" altLang="zh-CN" sz="1400" b="1" dirty="0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9" name="TextBox 13">
              <a:extLst>
                <a:ext uri="{FF2B5EF4-FFF2-40B4-BE49-F238E27FC236}">
                  <a16:creationId xmlns="" xmlns:a16="http://schemas.microsoft.com/office/drawing/2014/main" id="{001E5397-3BDA-4C2F-BF67-29BD39F6B5C4}"/>
                </a:ext>
              </a:extLst>
            </p:cNvPr>
            <p:cNvSpPr txBox="1"/>
            <p:nvPr/>
          </p:nvSpPr>
          <p:spPr>
            <a:xfrm>
              <a:off x="7593795" y="3628974"/>
              <a:ext cx="1285104" cy="856966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+mn-ea"/>
                  <a:sym typeface="Calibri" panose="020F0502020204030204" pitchFamily="34" charset="0"/>
                </a:rPr>
                <a:t>单击此处可编辑内容，根据您的需要自由拉伸文本框大小</a:t>
              </a:r>
              <a:endParaRPr lang="en-US" altLang="zh-CN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endParaRPr>
            </a:p>
          </p:txBody>
        </p:sp>
      </p:grpSp>
      <p:grpSp>
        <p:nvGrpSpPr>
          <p:cNvPr id="17" name="组合 16">
            <a:extLst>
              <a:ext uri="{FF2B5EF4-FFF2-40B4-BE49-F238E27FC236}">
                <a16:creationId xmlns="" xmlns:a16="http://schemas.microsoft.com/office/drawing/2014/main" id="{23D5B2FB-3819-4837-85F6-4AED163BB7A6}"/>
              </a:ext>
            </a:extLst>
          </p:cNvPr>
          <p:cNvGrpSpPr/>
          <p:nvPr/>
        </p:nvGrpSpPr>
        <p:grpSpPr>
          <a:xfrm>
            <a:off x="9437688" y="2374989"/>
            <a:ext cx="1878012" cy="2698311"/>
            <a:chOff x="9437688" y="2374989"/>
            <a:chExt cx="1878012" cy="2698311"/>
          </a:xfrm>
        </p:grpSpPr>
        <p:sp>
          <p:nvSpPr>
            <p:cNvPr id="31" name="任意多边形 25">
              <a:extLst>
                <a:ext uri="{FF2B5EF4-FFF2-40B4-BE49-F238E27FC236}">
                  <a16:creationId xmlns="" xmlns:a16="http://schemas.microsoft.com/office/drawing/2014/main" id="{A5C43218-42E8-4D32-ABEA-1F65B2A5003A}"/>
                </a:ext>
              </a:extLst>
            </p:cNvPr>
            <p:cNvSpPr/>
            <p:nvPr/>
          </p:nvSpPr>
          <p:spPr bwMode="auto">
            <a:xfrm>
              <a:off x="9437688" y="2374989"/>
              <a:ext cx="1878012" cy="971550"/>
            </a:xfrm>
            <a:custGeom>
              <a:avLst/>
              <a:gdLst>
                <a:gd name="T0" fmla="*/ 0 w 1877785"/>
                <a:gd name="T1" fmla="*/ 0 h 751114"/>
                <a:gd name="T2" fmla="*/ 1877785 w 1877785"/>
                <a:gd name="T3" fmla="*/ 0 h 751114"/>
                <a:gd name="T4" fmla="*/ 1877785 w 1877785"/>
                <a:gd name="T5" fmla="*/ 1256338 h 751114"/>
                <a:gd name="T6" fmla="*/ 0 w 1877785"/>
                <a:gd name="T7" fmla="*/ 1256338 h 751114"/>
                <a:gd name="T8" fmla="*/ 0 w 1877785"/>
                <a:gd name="T9" fmla="*/ 0 h 75111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  <a:gd name="T15" fmla="*/ 0 w 1877785"/>
                <a:gd name="T16" fmla="*/ 0 h 751114"/>
                <a:gd name="T17" fmla="*/ 1877785 w 1877785"/>
                <a:gd name="T18" fmla="*/ 751114 h 751114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T15" t="T16" r="T17" b="T18"/>
              <a:pathLst>
                <a:path w="1877785" h="751114">
                  <a:moveTo>
                    <a:pt x="0" y="0"/>
                  </a:moveTo>
                  <a:lnTo>
                    <a:pt x="1877785" y="0"/>
                  </a:lnTo>
                  <a:lnTo>
                    <a:pt x="1877785" y="751114"/>
                  </a:lnTo>
                  <a:lnTo>
                    <a:pt x="0" y="751114"/>
                  </a:lnTo>
                  <a:lnTo>
                    <a:pt x="0" y="0"/>
                  </a:ln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2" name="矩形 31">
              <a:extLst>
                <a:ext uri="{FF2B5EF4-FFF2-40B4-BE49-F238E27FC236}">
                  <a16:creationId xmlns="" xmlns:a16="http://schemas.microsoft.com/office/drawing/2014/main" id="{338C4A57-5C8E-43F8-B14D-6A84B40D9D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437688" y="3346540"/>
              <a:ext cx="1878012" cy="172676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3" name="Freeform 419">
              <a:extLst>
                <a:ext uri="{FF2B5EF4-FFF2-40B4-BE49-F238E27FC236}">
                  <a16:creationId xmlns="" xmlns:a16="http://schemas.microsoft.com/office/drawing/2014/main" id="{56968B11-8D0E-4F5A-AD93-ACE487819FC3}"/>
                </a:ext>
              </a:extLst>
            </p:cNvPr>
            <p:cNvSpPr/>
            <p:nvPr/>
          </p:nvSpPr>
          <p:spPr bwMode="auto">
            <a:xfrm>
              <a:off x="10210880" y="2553586"/>
              <a:ext cx="331628" cy="365016"/>
            </a:xfrm>
            <a:custGeom>
              <a:avLst/>
              <a:gdLst>
                <a:gd name="T0" fmla="*/ 105257 w 236538"/>
                <a:gd name="T1" fmla="*/ 97148 h 260350"/>
                <a:gd name="T2" fmla="*/ 130511 w 236538"/>
                <a:gd name="T3" fmla="*/ 109599 h 260350"/>
                <a:gd name="T4" fmla="*/ 128724 w 236538"/>
                <a:gd name="T5" fmla="*/ 162964 h 260350"/>
                <a:gd name="T6" fmla="*/ 75088 w 236538"/>
                <a:gd name="T7" fmla="*/ 280368 h 260350"/>
                <a:gd name="T8" fmla="*/ 232416 w 236538"/>
                <a:gd name="T9" fmla="*/ 436908 h 260350"/>
                <a:gd name="T10" fmla="*/ 389745 w 236538"/>
                <a:gd name="T11" fmla="*/ 280368 h 260350"/>
                <a:gd name="T12" fmla="*/ 336109 w 236538"/>
                <a:gd name="T13" fmla="*/ 162964 h 260350"/>
                <a:gd name="T14" fmla="*/ 334322 w 236538"/>
                <a:gd name="T15" fmla="*/ 109599 h 260350"/>
                <a:gd name="T16" fmla="*/ 387956 w 236538"/>
                <a:gd name="T17" fmla="*/ 107820 h 260350"/>
                <a:gd name="T18" fmla="*/ 464833 w 236538"/>
                <a:gd name="T19" fmla="*/ 280368 h 260350"/>
                <a:gd name="T20" fmla="*/ 232416 w 236538"/>
                <a:gd name="T21" fmla="*/ 511620 h 260350"/>
                <a:gd name="T22" fmla="*/ 0 w 236538"/>
                <a:gd name="T23" fmla="*/ 280368 h 260350"/>
                <a:gd name="T24" fmla="*/ 78666 w 236538"/>
                <a:gd name="T25" fmla="*/ 106041 h 260350"/>
                <a:gd name="T26" fmla="*/ 105257 w 236538"/>
                <a:gd name="T27" fmla="*/ 97148 h 260350"/>
                <a:gd name="T28" fmla="*/ 230856 w 236538"/>
                <a:gd name="T29" fmla="*/ 0 h 260350"/>
                <a:gd name="T30" fmla="*/ 268292 w 236538"/>
                <a:gd name="T31" fmla="*/ 39108 h 260350"/>
                <a:gd name="T32" fmla="*/ 268292 w 236538"/>
                <a:gd name="T33" fmla="*/ 280872 h 260350"/>
                <a:gd name="T34" fmla="*/ 230856 w 236538"/>
                <a:gd name="T35" fmla="*/ 318202 h 260350"/>
                <a:gd name="T36" fmla="*/ 193420 w 236538"/>
                <a:gd name="T37" fmla="*/ 280872 h 260350"/>
                <a:gd name="T38" fmla="*/ 193420 w 236538"/>
                <a:gd name="T39" fmla="*/ 39108 h 260350"/>
                <a:gd name="T40" fmla="*/ 230856 w 236538"/>
                <a:gd name="T41" fmla="*/ 0 h 260350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w 236538"/>
                <a:gd name="T64" fmla="*/ 0 h 260350"/>
                <a:gd name="T65" fmla="*/ 236538 w 236538"/>
                <a:gd name="T66" fmla="*/ 260350 h 260350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T63" t="T64" r="T65" b="T66"/>
              <a:pathLst>
                <a:path w="236538" h="260350">
                  <a:moveTo>
                    <a:pt x="53562" y="49436"/>
                  </a:moveTo>
                  <a:cubicBezTo>
                    <a:pt x="58452" y="49662"/>
                    <a:pt x="63228" y="51699"/>
                    <a:pt x="66413" y="55772"/>
                  </a:cubicBezTo>
                  <a:cubicBezTo>
                    <a:pt x="73691" y="63919"/>
                    <a:pt x="72781" y="75687"/>
                    <a:pt x="65503" y="82928"/>
                  </a:cubicBezTo>
                  <a:cubicBezTo>
                    <a:pt x="48217" y="97412"/>
                    <a:pt x="38210" y="119137"/>
                    <a:pt x="38210" y="142672"/>
                  </a:cubicBezTo>
                  <a:cubicBezTo>
                    <a:pt x="38210" y="186123"/>
                    <a:pt x="73691" y="222331"/>
                    <a:pt x="118269" y="222331"/>
                  </a:cubicBezTo>
                  <a:cubicBezTo>
                    <a:pt x="161938" y="222331"/>
                    <a:pt x="198328" y="186123"/>
                    <a:pt x="198328" y="142672"/>
                  </a:cubicBezTo>
                  <a:cubicBezTo>
                    <a:pt x="198328" y="119137"/>
                    <a:pt x="187411" y="97412"/>
                    <a:pt x="171035" y="82928"/>
                  </a:cubicBezTo>
                  <a:cubicBezTo>
                    <a:pt x="163757" y="75687"/>
                    <a:pt x="162847" y="63919"/>
                    <a:pt x="170125" y="55772"/>
                  </a:cubicBezTo>
                  <a:cubicBezTo>
                    <a:pt x="176494" y="48530"/>
                    <a:pt x="189230" y="47625"/>
                    <a:pt x="197418" y="54867"/>
                  </a:cubicBezTo>
                  <a:cubicBezTo>
                    <a:pt x="221072" y="75687"/>
                    <a:pt x="236538" y="107369"/>
                    <a:pt x="236538" y="142672"/>
                  </a:cubicBezTo>
                  <a:cubicBezTo>
                    <a:pt x="236538" y="207848"/>
                    <a:pt x="183772" y="260350"/>
                    <a:pt x="118269" y="260350"/>
                  </a:cubicBezTo>
                  <a:cubicBezTo>
                    <a:pt x="52766" y="260350"/>
                    <a:pt x="0" y="207848"/>
                    <a:pt x="0" y="142672"/>
                  </a:cubicBezTo>
                  <a:cubicBezTo>
                    <a:pt x="0" y="107369"/>
                    <a:pt x="15466" y="75687"/>
                    <a:pt x="40030" y="53962"/>
                  </a:cubicBezTo>
                  <a:cubicBezTo>
                    <a:pt x="43669" y="50793"/>
                    <a:pt x="48672" y="49209"/>
                    <a:pt x="53562" y="49436"/>
                  </a:cubicBezTo>
                  <a:close/>
                  <a:moveTo>
                    <a:pt x="117475" y="0"/>
                  </a:moveTo>
                  <a:cubicBezTo>
                    <a:pt x="128361" y="0"/>
                    <a:pt x="136525" y="9046"/>
                    <a:pt x="136525" y="19901"/>
                  </a:cubicBezTo>
                  <a:cubicBezTo>
                    <a:pt x="136525" y="19901"/>
                    <a:pt x="136525" y="19901"/>
                    <a:pt x="136525" y="142928"/>
                  </a:cubicBezTo>
                  <a:cubicBezTo>
                    <a:pt x="136525" y="153784"/>
                    <a:pt x="128361" y="161925"/>
                    <a:pt x="117475" y="161925"/>
                  </a:cubicBezTo>
                  <a:cubicBezTo>
                    <a:pt x="106589" y="161925"/>
                    <a:pt x="98425" y="153784"/>
                    <a:pt x="98425" y="142928"/>
                  </a:cubicBezTo>
                  <a:cubicBezTo>
                    <a:pt x="98425" y="142928"/>
                    <a:pt x="98425" y="142928"/>
                    <a:pt x="98425" y="19901"/>
                  </a:cubicBezTo>
                  <a:cubicBezTo>
                    <a:pt x="98425" y="9046"/>
                    <a:pt x="106589" y="0"/>
                    <a:pt x="117475" y="0"/>
                  </a:cubicBezTo>
                  <a:close/>
                </a:path>
              </a:pathLst>
            </a:custGeom>
            <a:solidFill>
              <a:srgbClr val="0F2F56"/>
            </a:solidFill>
            <a:ln>
              <a:solidFill>
                <a:schemeClr val="tx1"/>
              </a:solidFill>
            </a:ln>
            <a:extLst/>
          </p:spPr>
          <p:txBody>
            <a:bodyPr/>
            <a:lstStyle/>
            <a:p>
              <a:endParaRPr lang="zh-CN" altLang="en-US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4" name="文本框 56">
              <a:extLst>
                <a:ext uri="{FF2B5EF4-FFF2-40B4-BE49-F238E27FC236}">
                  <a16:creationId xmlns="" xmlns:a16="http://schemas.microsoft.com/office/drawing/2014/main" id="{66493FFC-D9B0-4101-A704-20984FC0913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437688" y="2937787"/>
              <a:ext cx="1878012" cy="33336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/>
          </p:spPr>
          <p:txBody>
            <a:bodyPr>
              <a:spAutoFit/>
            </a:bodyPr>
            <a:lstStyle>
              <a:lvl1pPr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1pPr>
              <a:lvl2pPr marL="742950" indent="-28575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2pPr>
              <a:lvl3pPr marL="11430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3pPr>
              <a:lvl4pPr marL="16002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4pPr>
              <a:lvl5pPr marL="2057400" indent="-228600" eaLnBrk="0" hangingPunct="0"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微软雅黑" panose="020B0503020204020204" pitchFamily="34" charset="-122"/>
                </a:defRPr>
              </a:lvl9pPr>
            </a:lstStyle>
            <a:p>
              <a:pPr algn="ctr" defTabSz="1216660" eaLnBrk="1" hangingPunct="1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400" b="1" dirty="0"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单击编辑标题</a:t>
              </a:r>
              <a:endParaRPr lang="en-US" altLang="zh-CN" sz="1400" b="1" dirty="0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40" name="TextBox 13">
              <a:extLst>
                <a:ext uri="{FF2B5EF4-FFF2-40B4-BE49-F238E27FC236}">
                  <a16:creationId xmlns="" xmlns:a16="http://schemas.microsoft.com/office/drawing/2014/main" id="{3617E151-C91A-4395-A0D1-A7559710E767}"/>
                </a:ext>
              </a:extLst>
            </p:cNvPr>
            <p:cNvSpPr txBox="1"/>
            <p:nvPr/>
          </p:nvSpPr>
          <p:spPr>
            <a:xfrm>
              <a:off x="9734142" y="3628974"/>
              <a:ext cx="1285104" cy="856966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algn="ctr"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+mn-ea"/>
                  <a:sym typeface="Calibri" panose="020F0502020204030204" pitchFamily="34" charset="0"/>
                </a:rPr>
                <a:t>单击此处可编辑内容，根据您的需要自由拉伸文本框大小</a:t>
              </a:r>
              <a:endParaRPr lang="en-US" altLang="zh-CN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63738673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sp>
        <p:nvSpPr>
          <p:cNvPr id="19" name="Rectangle 5">
            <a:extLst>
              <a:ext uri="{FF2B5EF4-FFF2-40B4-BE49-F238E27FC236}">
                <a16:creationId xmlns="" xmlns:a16="http://schemas.microsoft.com/office/drawing/2014/main" id="{07A0645E-FC78-4A24-B991-E5DFE342900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40644" y="2161115"/>
            <a:ext cx="3146425" cy="19939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endParaRPr lang="id-ID" altLang="en-US" sz="5400"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0" name="Rectangle 6">
            <a:extLst>
              <a:ext uri="{FF2B5EF4-FFF2-40B4-BE49-F238E27FC236}">
                <a16:creationId xmlns="" xmlns:a16="http://schemas.microsoft.com/office/drawing/2014/main" id="{0DCB7130-6261-4224-A647-EDAAE7A29E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704931" y="2161115"/>
            <a:ext cx="3146425" cy="19939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endParaRPr lang="id-ID" altLang="en-US"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grpSp>
        <p:nvGrpSpPr>
          <p:cNvPr id="37" name="组合 36">
            <a:extLst>
              <a:ext uri="{FF2B5EF4-FFF2-40B4-BE49-F238E27FC236}">
                <a16:creationId xmlns="" xmlns:a16="http://schemas.microsoft.com/office/drawing/2014/main" id="{B8DF96EF-7463-4F0D-B5EC-799F37D8C9A3}"/>
              </a:ext>
            </a:extLst>
          </p:cNvPr>
          <p:cNvGrpSpPr/>
          <p:nvPr/>
        </p:nvGrpSpPr>
        <p:grpSpPr>
          <a:xfrm>
            <a:off x="2005257" y="2545189"/>
            <a:ext cx="1548379" cy="1282942"/>
            <a:chOff x="1325735" y="6550347"/>
            <a:chExt cx="333375" cy="276225"/>
          </a:xfrm>
          <a:solidFill>
            <a:srgbClr val="0F2F56"/>
          </a:solidFill>
        </p:grpSpPr>
        <p:sp>
          <p:nvSpPr>
            <p:cNvPr id="38" name="Freeform 790">
              <a:extLst>
                <a:ext uri="{FF2B5EF4-FFF2-40B4-BE49-F238E27FC236}">
                  <a16:creationId xmlns="" xmlns:a16="http://schemas.microsoft.com/office/drawing/2014/main" id="{3E2812D8-02EA-44DF-8BFE-F69032256607}"/>
                </a:ext>
              </a:extLst>
            </p:cNvPr>
            <p:cNvSpPr>
              <a:spLocks/>
            </p:cNvSpPr>
            <p:nvPr/>
          </p:nvSpPr>
          <p:spPr bwMode="auto">
            <a:xfrm>
              <a:off x="1376535" y="6599559"/>
              <a:ext cx="231775" cy="177800"/>
            </a:xfrm>
            <a:custGeom>
              <a:avLst/>
              <a:gdLst>
                <a:gd name="T0" fmla="*/ 11 w 146"/>
                <a:gd name="T1" fmla="*/ 69 h 112"/>
                <a:gd name="T2" fmla="*/ 26 w 146"/>
                <a:gd name="T3" fmla="*/ 58 h 112"/>
                <a:gd name="T4" fmla="*/ 48 w 146"/>
                <a:gd name="T5" fmla="*/ 85 h 112"/>
                <a:gd name="T6" fmla="*/ 73 w 146"/>
                <a:gd name="T7" fmla="*/ 29 h 112"/>
                <a:gd name="T8" fmla="*/ 101 w 146"/>
                <a:gd name="T9" fmla="*/ 112 h 112"/>
                <a:gd name="T10" fmla="*/ 125 w 146"/>
                <a:gd name="T11" fmla="*/ 54 h 112"/>
                <a:gd name="T12" fmla="*/ 135 w 146"/>
                <a:gd name="T13" fmla="*/ 78 h 112"/>
                <a:gd name="T14" fmla="*/ 146 w 146"/>
                <a:gd name="T15" fmla="*/ 76 h 112"/>
                <a:gd name="T16" fmla="*/ 125 w 146"/>
                <a:gd name="T17" fmla="*/ 26 h 112"/>
                <a:gd name="T18" fmla="*/ 102 w 146"/>
                <a:gd name="T19" fmla="*/ 82 h 112"/>
                <a:gd name="T20" fmla="*/ 75 w 146"/>
                <a:gd name="T21" fmla="*/ 0 h 112"/>
                <a:gd name="T22" fmla="*/ 45 w 146"/>
                <a:gd name="T23" fmla="*/ 66 h 112"/>
                <a:gd name="T24" fmla="*/ 28 w 146"/>
                <a:gd name="T25" fmla="*/ 45 h 112"/>
                <a:gd name="T26" fmla="*/ 0 w 146"/>
                <a:gd name="T27" fmla="*/ 66 h 112"/>
                <a:gd name="T28" fmla="*/ 8 w 146"/>
                <a:gd name="T29" fmla="*/ 71 h 112"/>
                <a:gd name="T30" fmla="*/ 11 w 146"/>
                <a:gd name="T31" fmla="*/ 69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46" h="112">
                  <a:moveTo>
                    <a:pt x="11" y="69"/>
                  </a:moveTo>
                  <a:lnTo>
                    <a:pt x="26" y="58"/>
                  </a:lnTo>
                  <a:lnTo>
                    <a:pt x="48" y="85"/>
                  </a:lnTo>
                  <a:lnTo>
                    <a:pt x="73" y="29"/>
                  </a:lnTo>
                  <a:lnTo>
                    <a:pt x="101" y="112"/>
                  </a:lnTo>
                  <a:lnTo>
                    <a:pt x="125" y="54"/>
                  </a:lnTo>
                  <a:lnTo>
                    <a:pt x="135" y="78"/>
                  </a:lnTo>
                  <a:lnTo>
                    <a:pt x="146" y="76"/>
                  </a:lnTo>
                  <a:lnTo>
                    <a:pt x="125" y="26"/>
                  </a:lnTo>
                  <a:lnTo>
                    <a:pt x="102" y="82"/>
                  </a:lnTo>
                  <a:lnTo>
                    <a:pt x="75" y="0"/>
                  </a:lnTo>
                  <a:lnTo>
                    <a:pt x="45" y="66"/>
                  </a:lnTo>
                  <a:lnTo>
                    <a:pt x="28" y="45"/>
                  </a:lnTo>
                  <a:lnTo>
                    <a:pt x="0" y="66"/>
                  </a:lnTo>
                  <a:lnTo>
                    <a:pt x="8" y="71"/>
                  </a:lnTo>
                  <a:lnTo>
                    <a:pt x="11" y="69"/>
                  </a:lnTo>
                  <a:close/>
                </a:path>
              </a:pathLst>
            </a:custGeom>
            <a:grpFill/>
            <a:ln w="28575">
              <a:solidFill>
                <a:schemeClr val="tx1"/>
              </a:solidFill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39" name="Freeform 791">
              <a:extLst>
                <a:ext uri="{FF2B5EF4-FFF2-40B4-BE49-F238E27FC236}">
                  <a16:creationId xmlns="" xmlns:a16="http://schemas.microsoft.com/office/drawing/2014/main" id="{AB861AA8-AF69-4990-BD5A-AD4F2FA0C3C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325735" y="6550347"/>
              <a:ext cx="333375" cy="276225"/>
            </a:xfrm>
            <a:custGeom>
              <a:avLst/>
              <a:gdLst>
                <a:gd name="T0" fmla="*/ 0 w 210"/>
                <a:gd name="T1" fmla="*/ 0 h 174"/>
                <a:gd name="T2" fmla="*/ 0 w 210"/>
                <a:gd name="T3" fmla="*/ 174 h 174"/>
                <a:gd name="T4" fmla="*/ 210 w 210"/>
                <a:gd name="T5" fmla="*/ 174 h 174"/>
                <a:gd name="T6" fmla="*/ 210 w 210"/>
                <a:gd name="T7" fmla="*/ 0 h 174"/>
                <a:gd name="T8" fmla="*/ 0 w 210"/>
                <a:gd name="T9" fmla="*/ 0 h 174"/>
                <a:gd name="T10" fmla="*/ 189 w 210"/>
                <a:gd name="T11" fmla="*/ 154 h 174"/>
                <a:gd name="T12" fmla="*/ 21 w 210"/>
                <a:gd name="T13" fmla="*/ 154 h 174"/>
                <a:gd name="T14" fmla="*/ 21 w 210"/>
                <a:gd name="T15" fmla="*/ 21 h 174"/>
                <a:gd name="T16" fmla="*/ 189 w 210"/>
                <a:gd name="T17" fmla="*/ 21 h 174"/>
                <a:gd name="T18" fmla="*/ 189 w 210"/>
                <a:gd name="T19" fmla="*/ 154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10" h="174">
                  <a:moveTo>
                    <a:pt x="0" y="0"/>
                  </a:moveTo>
                  <a:lnTo>
                    <a:pt x="0" y="174"/>
                  </a:lnTo>
                  <a:lnTo>
                    <a:pt x="210" y="174"/>
                  </a:lnTo>
                  <a:lnTo>
                    <a:pt x="210" y="0"/>
                  </a:lnTo>
                  <a:lnTo>
                    <a:pt x="0" y="0"/>
                  </a:lnTo>
                  <a:close/>
                  <a:moveTo>
                    <a:pt x="189" y="154"/>
                  </a:moveTo>
                  <a:lnTo>
                    <a:pt x="21" y="154"/>
                  </a:lnTo>
                  <a:lnTo>
                    <a:pt x="21" y="21"/>
                  </a:lnTo>
                  <a:lnTo>
                    <a:pt x="189" y="21"/>
                  </a:lnTo>
                  <a:lnTo>
                    <a:pt x="189" y="154"/>
                  </a:lnTo>
                  <a:close/>
                </a:path>
              </a:pathLst>
            </a:custGeom>
            <a:grpFill/>
            <a:ln w="28575">
              <a:solidFill>
                <a:schemeClr val="tx1"/>
              </a:solidFill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</p:grpSp>
      <p:grpSp>
        <p:nvGrpSpPr>
          <p:cNvPr id="40" name="组合 39">
            <a:extLst>
              <a:ext uri="{FF2B5EF4-FFF2-40B4-BE49-F238E27FC236}">
                <a16:creationId xmlns="" xmlns:a16="http://schemas.microsoft.com/office/drawing/2014/main" id="{DC43EC17-F492-4DFF-A89E-9639EC1232E7}"/>
              </a:ext>
            </a:extLst>
          </p:cNvPr>
          <p:cNvGrpSpPr/>
          <p:nvPr/>
        </p:nvGrpSpPr>
        <p:grpSpPr>
          <a:xfrm>
            <a:off x="8591186" y="2444269"/>
            <a:ext cx="1243404" cy="1359369"/>
            <a:chOff x="1340022" y="7191697"/>
            <a:chExt cx="306388" cy="334963"/>
          </a:xfrm>
          <a:solidFill>
            <a:srgbClr val="0F2F56"/>
          </a:solidFill>
        </p:grpSpPr>
        <p:sp>
          <p:nvSpPr>
            <p:cNvPr id="41" name="Freeform 665">
              <a:extLst>
                <a:ext uri="{FF2B5EF4-FFF2-40B4-BE49-F238E27FC236}">
                  <a16:creationId xmlns="" xmlns:a16="http://schemas.microsoft.com/office/drawing/2014/main" id="{134F6A83-A4A1-47FC-BB28-67C2E0DA71F2}"/>
                </a:ext>
              </a:extLst>
            </p:cNvPr>
            <p:cNvSpPr>
              <a:spLocks/>
            </p:cNvSpPr>
            <p:nvPr/>
          </p:nvSpPr>
          <p:spPr bwMode="auto">
            <a:xfrm>
              <a:off x="1340022" y="7191697"/>
              <a:ext cx="306388" cy="236538"/>
            </a:xfrm>
            <a:custGeom>
              <a:avLst/>
              <a:gdLst>
                <a:gd name="T0" fmla="*/ 179 w 193"/>
                <a:gd name="T1" fmla="*/ 54 h 149"/>
                <a:gd name="T2" fmla="*/ 193 w 193"/>
                <a:gd name="T3" fmla="*/ 0 h 149"/>
                <a:gd name="T4" fmla="*/ 138 w 193"/>
                <a:gd name="T5" fmla="*/ 13 h 149"/>
                <a:gd name="T6" fmla="*/ 152 w 193"/>
                <a:gd name="T7" fmla="*/ 27 h 149"/>
                <a:gd name="T8" fmla="*/ 99 w 193"/>
                <a:gd name="T9" fmla="*/ 79 h 149"/>
                <a:gd name="T10" fmla="*/ 77 w 193"/>
                <a:gd name="T11" fmla="*/ 57 h 149"/>
                <a:gd name="T12" fmla="*/ 0 w 193"/>
                <a:gd name="T13" fmla="*/ 134 h 149"/>
                <a:gd name="T14" fmla="*/ 15 w 193"/>
                <a:gd name="T15" fmla="*/ 149 h 149"/>
                <a:gd name="T16" fmla="*/ 15 w 193"/>
                <a:gd name="T17" fmla="*/ 149 h 149"/>
                <a:gd name="T18" fmla="*/ 77 w 193"/>
                <a:gd name="T19" fmla="*/ 87 h 149"/>
                <a:gd name="T20" fmla="*/ 99 w 193"/>
                <a:gd name="T21" fmla="*/ 108 h 149"/>
                <a:gd name="T22" fmla="*/ 167 w 193"/>
                <a:gd name="T23" fmla="*/ 41 h 149"/>
                <a:gd name="T24" fmla="*/ 179 w 193"/>
                <a:gd name="T25" fmla="*/ 54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93" h="149">
                  <a:moveTo>
                    <a:pt x="179" y="54"/>
                  </a:moveTo>
                  <a:lnTo>
                    <a:pt x="193" y="0"/>
                  </a:lnTo>
                  <a:lnTo>
                    <a:pt x="138" y="13"/>
                  </a:lnTo>
                  <a:lnTo>
                    <a:pt x="152" y="27"/>
                  </a:lnTo>
                  <a:lnTo>
                    <a:pt x="99" y="79"/>
                  </a:lnTo>
                  <a:lnTo>
                    <a:pt x="77" y="57"/>
                  </a:lnTo>
                  <a:lnTo>
                    <a:pt x="0" y="134"/>
                  </a:lnTo>
                  <a:lnTo>
                    <a:pt x="15" y="149"/>
                  </a:lnTo>
                  <a:lnTo>
                    <a:pt x="15" y="149"/>
                  </a:lnTo>
                  <a:lnTo>
                    <a:pt x="77" y="87"/>
                  </a:lnTo>
                  <a:lnTo>
                    <a:pt x="99" y="108"/>
                  </a:lnTo>
                  <a:lnTo>
                    <a:pt x="167" y="41"/>
                  </a:lnTo>
                  <a:lnTo>
                    <a:pt x="179" y="54"/>
                  </a:lnTo>
                  <a:close/>
                </a:path>
              </a:pathLst>
            </a:custGeom>
            <a:grpFill/>
            <a:ln w="28575">
              <a:solidFill>
                <a:schemeClr val="tx1"/>
              </a:solidFill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42" name="Rectangle 666">
              <a:extLst>
                <a:ext uri="{FF2B5EF4-FFF2-40B4-BE49-F238E27FC236}">
                  <a16:creationId xmlns="" xmlns:a16="http://schemas.microsoft.com/office/drawing/2014/main" id="{EA785B60-37D6-4283-A486-659336E3C42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67010" y="7445697"/>
              <a:ext cx="44450" cy="80963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43" name="Rectangle 667">
              <a:extLst>
                <a:ext uri="{FF2B5EF4-FFF2-40B4-BE49-F238E27FC236}">
                  <a16:creationId xmlns="" xmlns:a16="http://schemas.microsoft.com/office/drawing/2014/main" id="{35585F20-04E5-4551-A99E-391577053EA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40035" y="7406009"/>
              <a:ext cx="44450" cy="120650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44" name="Rectangle 668">
              <a:extLst>
                <a:ext uri="{FF2B5EF4-FFF2-40B4-BE49-F238E27FC236}">
                  <a16:creationId xmlns="" xmlns:a16="http://schemas.microsoft.com/office/drawing/2014/main" id="{1BDB5909-8FE3-4BB9-8C00-653EC2B02DA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14647" y="7366322"/>
              <a:ext cx="44450" cy="160338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45" name="Rectangle 669">
              <a:extLst>
                <a:ext uri="{FF2B5EF4-FFF2-40B4-BE49-F238E27FC236}">
                  <a16:creationId xmlns="" xmlns:a16="http://schemas.microsoft.com/office/drawing/2014/main" id="{8D4F78D0-EFC5-4733-9751-1F5425D529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87672" y="7326634"/>
              <a:ext cx="44450" cy="200025"/>
            </a:xfrm>
            <a:prstGeom prst="rect">
              <a:avLst/>
            </a:prstGeom>
            <a:grpFill/>
            <a:ln w="28575">
              <a:solidFill>
                <a:schemeClr val="tx1"/>
              </a:solidFill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</p:grpSp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D2481BF2-A631-4B8B-A217-8F56BF9B5500}"/>
              </a:ext>
            </a:extLst>
          </p:cNvPr>
          <p:cNvGrpSpPr/>
          <p:nvPr/>
        </p:nvGrpSpPr>
        <p:grpSpPr>
          <a:xfrm>
            <a:off x="1340644" y="4486802"/>
            <a:ext cx="2365942" cy="1068716"/>
            <a:chOff x="1340644" y="4486802"/>
            <a:chExt cx="2365942" cy="1068716"/>
          </a:xfrm>
        </p:grpSpPr>
        <p:sp>
          <p:nvSpPr>
            <p:cNvPr id="21" name="Oval 22">
              <a:extLst>
                <a:ext uri="{FF2B5EF4-FFF2-40B4-BE49-F238E27FC236}">
                  <a16:creationId xmlns="" xmlns:a16="http://schemas.microsoft.com/office/drawing/2014/main" id="{95F39AE5-2A3F-42F6-9DF2-EF059474744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0644" y="4486802"/>
              <a:ext cx="585787" cy="585788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txBody>
            <a:bodyPr anchor="ctr"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 algn="ctr" eaLnBrk="1" hangingPunct="1"/>
              <a:endParaRPr lang="en-AU" altLang="en-US" sz="1600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2" name="TextBox 15">
              <a:extLst>
                <a:ext uri="{FF2B5EF4-FFF2-40B4-BE49-F238E27FC236}">
                  <a16:creationId xmlns="" xmlns:a16="http://schemas.microsoft.com/office/drawing/2014/main" id="{F0391202-F05D-4A67-A863-E6D0CF8F3F8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346994" y="4595546"/>
              <a:ext cx="573087" cy="368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 algn="ctr" eaLnBrk="1" hangingPunct="1"/>
              <a:r>
                <a:rPr lang="en-US" altLang="zh-CN" b="1"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01</a:t>
              </a:r>
              <a:endParaRPr lang="zh-CN" altLang="en-US" b="1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8" name="TextBox 13">
              <a:extLst>
                <a:ext uri="{FF2B5EF4-FFF2-40B4-BE49-F238E27FC236}">
                  <a16:creationId xmlns="" xmlns:a16="http://schemas.microsoft.com/office/drawing/2014/main" id="{876023F7-31C5-4B97-92B8-DA285759D563}"/>
                </a:ext>
              </a:extLst>
            </p:cNvPr>
            <p:cNvSpPr txBox="1"/>
            <p:nvPr/>
          </p:nvSpPr>
          <p:spPr>
            <a:xfrm>
              <a:off x="2005257" y="4644691"/>
              <a:ext cx="913984" cy="27546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600" b="1" dirty="0">
                  <a:latin typeface="Calibri" panose="020F0502020204030204" pitchFamily="34" charset="0"/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关键词</a:t>
              </a:r>
              <a:endParaRPr 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46" name="TextBox 13">
              <a:extLst>
                <a:ext uri="{FF2B5EF4-FFF2-40B4-BE49-F238E27FC236}">
                  <a16:creationId xmlns="" xmlns:a16="http://schemas.microsoft.com/office/drawing/2014/main" id="{CA9D842A-F2A5-48BC-9746-140B09EC2678}"/>
                </a:ext>
              </a:extLst>
            </p:cNvPr>
            <p:cNvSpPr txBox="1"/>
            <p:nvPr/>
          </p:nvSpPr>
          <p:spPr>
            <a:xfrm>
              <a:off x="2005257" y="4920151"/>
              <a:ext cx="1701329" cy="635367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+mn-ea"/>
                  <a:sym typeface="Calibri" panose="020F0502020204030204" pitchFamily="34" charset="0"/>
                </a:rPr>
                <a:t>单击此处可编辑内容，根据您的需要自由拉伸文本框大小</a:t>
              </a:r>
              <a:endParaRPr lang="en-US" altLang="zh-CN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endParaRPr>
            </a:p>
          </p:txBody>
        </p:sp>
      </p:grpSp>
      <p:grpSp>
        <p:nvGrpSpPr>
          <p:cNvPr id="6" name="组合 5">
            <a:extLst>
              <a:ext uri="{FF2B5EF4-FFF2-40B4-BE49-F238E27FC236}">
                <a16:creationId xmlns="" xmlns:a16="http://schemas.microsoft.com/office/drawing/2014/main" id="{49F745CC-D978-4615-A431-3E7F64CC01E4}"/>
              </a:ext>
            </a:extLst>
          </p:cNvPr>
          <p:cNvGrpSpPr/>
          <p:nvPr/>
        </p:nvGrpSpPr>
        <p:grpSpPr>
          <a:xfrm>
            <a:off x="7708106" y="4486802"/>
            <a:ext cx="2444147" cy="1068716"/>
            <a:chOff x="7708106" y="4486802"/>
            <a:chExt cx="2444147" cy="1068716"/>
          </a:xfrm>
        </p:grpSpPr>
        <p:sp>
          <p:nvSpPr>
            <p:cNvPr id="25" name="Oval 36">
              <a:extLst>
                <a:ext uri="{FF2B5EF4-FFF2-40B4-BE49-F238E27FC236}">
                  <a16:creationId xmlns="" xmlns:a16="http://schemas.microsoft.com/office/drawing/2014/main" id="{5E3B817E-D5FF-4D86-925E-74487DD1503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708106" y="4486802"/>
              <a:ext cx="585788" cy="585788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txBody>
            <a:bodyPr anchor="ctr"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 algn="ctr" eaLnBrk="1" hangingPunct="1"/>
              <a:endParaRPr lang="en-US" altLang="zh-CN" sz="1600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6" name="TextBox 15">
              <a:extLst>
                <a:ext uri="{FF2B5EF4-FFF2-40B4-BE49-F238E27FC236}">
                  <a16:creationId xmlns="" xmlns:a16="http://schemas.microsoft.com/office/drawing/2014/main" id="{A546565B-46F5-4D38-858A-5531F7A2302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716044" y="4594752"/>
              <a:ext cx="571500" cy="368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 algn="ctr" eaLnBrk="1" hangingPunct="1"/>
              <a:r>
                <a:rPr lang="en-US" altLang="zh-CN" b="1"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03</a:t>
              </a:r>
              <a:endParaRPr lang="zh-CN" altLang="en-US" b="1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2" name="TextBox 13">
              <a:extLst>
                <a:ext uri="{FF2B5EF4-FFF2-40B4-BE49-F238E27FC236}">
                  <a16:creationId xmlns="" xmlns:a16="http://schemas.microsoft.com/office/drawing/2014/main" id="{4E4BDF6E-77B4-4124-B98E-79A360781D95}"/>
                </a:ext>
              </a:extLst>
            </p:cNvPr>
            <p:cNvSpPr txBox="1"/>
            <p:nvPr/>
          </p:nvSpPr>
          <p:spPr>
            <a:xfrm>
              <a:off x="8407054" y="4644691"/>
              <a:ext cx="913984" cy="27546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600" b="1" dirty="0">
                  <a:latin typeface="Calibri" panose="020F0502020204030204" pitchFamily="34" charset="0"/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关键词</a:t>
              </a:r>
              <a:endParaRPr 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47" name="TextBox 13">
              <a:extLst>
                <a:ext uri="{FF2B5EF4-FFF2-40B4-BE49-F238E27FC236}">
                  <a16:creationId xmlns="" xmlns:a16="http://schemas.microsoft.com/office/drawing/2014/main" id="{3DE43121-EEA3-4DEC-A816-14BB1515193E}"/>
                </a:ext>
              </a:extLst>
            </p:cNvPr>
            <p:cNvSpPr txBox="1"/>
            <p:nvPr/>
          </p:nvSpPr>
          <p:spPr>
            <a:xfrm>
              <a:off x="8450924" y="4920151"/>
              <a:ext cx="1701329" cy="635367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+mn-ea"/>
                  <a:sym typeface="Calibri" panose="020F0502020204030204" pitchFamily="34" charset="0"/>
                </a:rPr>
                <a:t>单击此处可编辑内容，根据您的需要自由拉伸文本框大小</a:t>
              </a:r>
              <a:endParaRPr lang="en-US" altLang="zh-CN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endParaRPr>
            </a:p>
          </p:txBody>
        </p:sp>
      </p:grpSp>
      <p:grpSp>
        <p:nvGrpSpPr>
          <p:cNvPr id="5" name="组合 4">
            <a:extLst>
              <a:ext uri="{FF2B5EF4-FFF2-40B4-BE49-F238E27FC236}">
                <a16:creationId xmlns="" xmlns:a16="http://schemas.microsoft.com/office/drawing/2014/main" id="{1A4B3E5B-392E-43BD-86D3-2714E55694AB}"/>
              </a:ext>
            </a:extLst>
          </p:cNvPr>
          <p:cNvGrpSpPr/>
          <p:nvPr/>
        </p:nvGrpSpPr>
        <p:grpSpPr>
          <a:xfrm>
            <a:off x="4523581" y="4486802"/>
            <a:ext cx="2402404" cy="1068716"/>
            <a:chOff x="4523581" y="4486802"/>
            <a:chExt cx="2402404" cy="1068716"/>
          </a:xfrm>
        </p:grpSpPr>
        <p:sp>
          <p:nvSpPr>
            <p:cNvPr id="23" name="Oval 33">
              <a:extLst>
                <a:ext uri="{FF2B5EF4-FFF2-40B4-BE49-F238E27FC236}">
                  <a16:creationId xmlns="" xmlns:a16="http://schemas.microsoft.com/office/drawing/2014/main" id="{92139B3A-6D9E-44F9-9BF2-39CB899C3CD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23581" y="4486802"/>
              <a:ext cx="585788" cy="585788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txBody>
            <a:bodyPr anchor="ctr"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 algn="ctr" eaLnBrk="1" hangingPunct="1"/>
              <a:endParaRPr lang="en-US" altLang="zh-CN" sz="1600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4" name="TextBox 15">
              <a:extLst>
                <a:ext uri="{FF2B5EF4-FFF2-40B4-BE49-F238E27FC236}">
                  <a16:creationId xmlns="" xmlns:a16="http://schemas.microsoft.com/office/drawing/2014/main" id="{CE1272F0-01C3-4F97-8D9D-CAFD83563D0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31519" y="4594752"/>
              <a:ext cx="571500" cy="368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anose="020B0604020202020204" pitchFamily="34" charset="0"/>
                <a:defRPr>
                  <a:solidFill>
                    <a:schemeClr val="tx1"/>
                  </a:solidFill>
                  <a:latin typeface="Calibri" panose="020F0502020204030204" pitchFamily="34" charset="0"/>
                  <a:ea typeface="宋体" panose="02010600030101010101" pitchFamily="2" charset="-122"/>
                </a:defRPr>
              </a:lvl9pPr>
            </a:lstStyle>
            <a:p>
              <a:pPr algn="ctr" eaLnBrk="1" hangingPunct="1"/>
              <a:r>
                <a:rPr lang="en-US" altLang="zh-CN" b="1"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02</a:t>
              </a:r>
              <a:endParaRPr lang="zh-CN" altLang="en-US" b="1"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0" name="TextBox 13">
              <a:extLst>
                <a:ext uri="{FF2B5EF4-FFF2-40B4-BE49-F238E27FC236}">
                  <a16:creationId xmlns="" xmlns:a16="http://schemas.microsoft.com/office/drawing/2014/main" id="{1742511B-5C08-4B58-86F1-5B9DAD013E0F}"/>
                </a:ext>
              </a:extLst>
            </p:cNvPr>
            <p:cNvSpPr txBox="1"/>
            <p:nvPr/>
          </p:nvSpPr>
          <p:spPr>
            <a:xfrm>
              <a:off x="5206156" y="4644691"/>
              <a:ext cx="913984" cy="27546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600" b="1" dirty="0">
                  <a:latin typeface="Calibri" panose="020F0502020204030204" pitchFamily="34" charset="0"/>
                  <a:ea typeface="FZXiDengXian-Z06S" panose="02010601030101010101" pitchFamily="2" charset="-128"/>
                  <a:cs typeface="+mn-ea"/>
                  <a:sym typeface="Calibri" panose="020F0502020204030204" pitchFamily="34" charset="0"/>
                </a:rPr>
                <a:t>关键词</a:t>
              </a:r>
              <a:endParaRPr lang="en-US" sz="1600" b="1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48" name="TextBox 13">
              <a:extLst>
                <a:ext uri="{FF2B5EF4-FFF2-40B4-BE49-F238E27FC236}">
                  <a16:creationId xmlns="" xmlns:a16="http://schemas.microsoft.com/office/drawing/2014/main" id="{EBCE1D09-FFC6-41C4-98C6-005F7F33A710}"/>
                </a:ext>
              </a:extLst>
            </p:cNvPr>
            <p:cNvSpPr txBox="1"/>
            <p:nvPr/>
          </p:nvSpPr>
          <p:spPr>
            <a:xfrm>
              <a:off x="5224656" y="4920151"/>
              <a:ext cx="1701329" cy="635367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spAutoFit/>
            </a:bodyPr>
            <a:lstStyle/>
            <a:p>
              <a:pPr defTabSz="1216660">
                <a:lnSpc>
                  <a:spcPct val="120000"/>
                </a:lnSpc>
                <a:spcBef>
                  <a:spcPct val="20000"/>
                </a:spcBef>
                <a:defRPr/>
              </a:pPr>
              <a:r>
                <a:rPr lang="zh-CN" altLang="en-US" sz="1200" dirty="0">
                  <a:latin typeface="黑体" panose="02010609060101010101" pitchFamily="49" charset="-122"/>
                  <a:ea typeface="黑体" panose="02010609060101010101" pitchFamily="49" charset="-122"/>
                  <a:cs typeface="+mn-ea"/>
                  <a:sym typeface="Calibri" panose="020F0502020204030204" pitchFamily="34" charset="0"/>
                </a:rPr>
                <a:t>单击此处可编辑内容，根据您的需要自由拉伸文本框大小</a:t>
              </a:r>
              <a:endParaRPr lang="en-US" altLang="zh-CN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6283654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 animBg="1"/>
      <p:bldP spid="20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cxnSp>
        <p:nvCxnSpPr>
          <p:cNvPr id="10" name="Straight Connector 56">
            <a:extLst>
              <a:ext uri="{FF2B5EF4-FFF2-40B4-BE49-F238E27FC236}">
                <a16:creationId xmlns="" xmlns:a16="http://schemas.microsoft.com/office/drawing/2014/main" id="{8F6B4AB8-CBC6-43D0-8BD6-AEAA99D08765}"/>
              </a:ext>
            </a:extLst>
          </p:cNvPr>
          <p:cNvCxnSpPr/>
          <p:nvPr/>
        </p:nvCxnSpPr>
        <p:spPr>
          <a:xfrm>
            <a:off x="6096000" y="1882307"/>
            <a:ext cx="0" cy="3771981"/>
          </a:xfrm>
          <a:prstGeom prst="line">
            <a:avLst/>
          </a:prstGeom>
          <a:ln w="19050">
            <a:solidFill>
              <a:schemeClr val="tx1"/>
            </a:solidFill>
            <a:headEnd type="oval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Oval 30">
            <a:extLst>
              <a:ext uri="{FF2B5EF4-FFF2-40B4-BE49-F238E27FC236}">
                <a16:creationId xmlns="" xmlns:a16="http://schemas.microsoft.com/office/drawing/2014/main" id="{BEB04A8C-04D1-4F9F-BA23-5CFA2050EF2A}"/>
              </a:ext>
            </a:extLst>
          </p:cNvPr>
          <p:cNvSpPr/>
          <p:nvPr/>
        </p:nvSpPr>
        <p:spPr>
          <a:xfrm>
            <a:off x="6389270" y="1999395"/>
            <a:ext cx="923827" cy="923827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55CD2F67-027D-470F-A28A-42180DCAEBD8}"/>
              </a:ext>
            </a:extLst>
          </p:cNvPr>
          <p:cNvGrpSpPr/>
          <p:nvPr/>
        </p:nvGrpSpPr>
        <p:grpSpPr>
          <a:xfrm>
            <a:off x="6642102" y="2285942"/>
            <a:ext cx="447696" cy="350733"/>
            <a:chOff x="6642102" y="2285942"/>
            <a:chExt cx="447696" cy="350733"/>
          </a:xfrm>
          <a:solidFill>
            <a:schemeClr val="tx1"/>
          </a:solidFill>
        </p:grpSpPr>
        <p:sp>
          <p:nvSpPr>
            <p:cNvPr id="12" name="AutoShape 43">
              <a:extLst>
                <a:ext uri="{FF2B5EF4-FFF2-40B4-BE49-F238E27FC236}">
                  <a16:creationId xmlns="" xmlns:a16="http://schemas.microsoft.com/office/drawing/2014/main" id="{3A0B4D19-608D-47BD-BA98-33288CA29446}"/>
                </a:ext>
              </a:extLst>
            </p:cNvPr>
            <p:cNvSpPr/>
            <p:nvPr/>
          </p:nvSpPr>
          <p:spPr bwMode="auto">
            <a:xfrm>
              <a:off x="6642102" y="2285942"/>
              <a:ext cx="433628" cy="311531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951" y="9367"/>
                  </a:moveTo>
                  <a:cubicBezTo>
                    <a:pt x="10901" y="9383"/>
                    <a:pt x="10851" y="9391"/>
                    <a:pt x="10800" y="9391"/>
                  </a:cubicBezTo>
                  <a:cubicBezTo>
                    <a:pt x="10748" y="9391"/>
                    <a:pt x="10698" y="9383"/>
                    <a:pt x="10648" y="9367"/>
                  </a:cubicBezTo>
                  <a:lnTo>
                    <a:pt x="1873" y="6550"/>
                  </a:lnTo>
                  <a:cubicBezTo>
                    <a:pt x="1566" y="6452"/>
                    <a:pt x="1349" y="6072"/>
                    <a:pt x="1349" y="5634"/>
                  </a:cubicBezTo>
                  <a:cubicBezTo>
                    <a:pt x="1349" y="5197"/>
                    <a:pt x="1566" y="4817"/>
                    <a:pt x="1873" y="4719"/>
                  </a:cubicBezTo>
                  <a:lnTo>
                    <a:pt x="10648" y="1902"/>
                  </a:lnTo>
                  <a:cubicBezTo>
                    <a:pt x="10698" y="1886"/>
                    <a:pt x="10748" y="1878"/>
                    <a:pt x="10800" y="1878"/>
                  </a:cubicBezTo>
                  <a:cubicBezTo>
                    <a:pt x="10851" y="1878"/>
                    <a:pt x="10901" y="1886"/>
                    <a:pt x="10951" y="1902"/>
                  </a:cubicBezTo>
                  <a:lnTo>
                    <a:pt x="19726" y="4719"/>
                  </a:lnTo>
                  <a:cubicBezTo>
                    <a:pt x="20033" y="4817"/>
                    <a:pt x="20249" y="5197"/>
                    <a:pt x="20249" y="5634"/>
                  </a:cubicBezTo>
                  <a:cubicBezTo>
                    <a:pt x="20249" y="6072"/>
                    <a:pt x="20033" y="6452"/>
                    <a:pt x="19726" y="6550"/>
                  </a:cubicBezTo>
                  <a:cubicBezTo>
                    <a:pt x="19726" y="6550"/>
                    <a:pt x="10951" y="9367"/>
                    <a:pt x="10951" y="9367"/>
                  </a:cubicBezTo>
                  <a:close/>
                  <a:moveTo>
                    <a:pt x="16874" y="16904"/>
                  </a:moveTo>
                  <a:cubicBezTo>
                    <a:pt x="16874" y="17942"/>
                    <a:pt x="14849" y="19721"/>
                    <a:pt x="10800" y="19721"/>
                  </a:cubicBezTo>
                  <a:cubicBezTo>
                    <a:pt x="6749" y="19721"/>
                    <a:pt x="4724" y="17942"/>
                    <a:pt x="4724" y="16904"/>
                  </a:cubicBezTo>
                  <a:lnTo>
                    <a:pt x="4724" y="9394"/>
                  </a:lnTo>
                  <a:lnTo>
                    <a:pt x="10353" y="11200"/>
                  </a:lnTo>
                  <a:cubicBezTo>
                    <a:pt x="10501" y="11246"/>
                    <a:pt x="10651" y="11269"/>
                    <a:pt x="10800" y="11269"/>
                  </a:cubicBezTo>
                  <a:cubicBezTo>
                    <a:pt x="10949" y="11269"/>
                    <a:pt x="11098" y="11246"/>
                    <a:pt x="11255" y="11198"/>
                  </a:cubicBezTo>
                  <a:lnTo>
                    <a:pt x="16874" y="9394"/>
                  </a:lnTo>
                  <a:cubicBezTo>
                    <a:pt x="16874" y="9394"/>
                    <a:pt x="16874" y="16904"/>
                    <a:pt x="16874" y="16904"/>
                  </a:cubicBezTo>
                  <a:close/>
                  <a:moveTo>
                    <a:pt x="21600" y="5634"/>
                  </a:moveTo>
                  <a:cubicBezTo>
                    <a:pt x="21600" y="4314"/>
                    <a:pt x="20954" y="3185"/>
                    <a:pt x="20030" y="2888"/>
                  </a:cubicBezTo>
                  <a:lnTo>
                    <a:pt x="11246" y="68"/>
                  </a:lnTo>
                  <a:cubicBezTo>
                    <a:pt x="11098" y="22"/>
                    <a:pt x="10949" y="0"/>
                    <a:pt x="10800" y="0"/>
                  </a:cubicBezTo>
                  <a:cubicBezTo>
                    <a:pt x="10651" y="0"/>
                    <a:pt x="10501" y="22"/>
                    <a:pt x="10344" y="71"/>
                  </a:cubicBezTo>
                  <a:lnTo>
                    <a:pt x="1570" y="2888"/>
                  </a:lnTo>
                  <a:cubicBezTo>
                    <a:pt x="645" y="3185"/>
                    <a:pt x="0" y="4314"/>
                    <a:pt x="0" y="5634"/>
                  </a:cubicBezTo>
                  <a:cubicBezTo>
                    <a:pt x="0" y="6955"/>
                    <a:pt x="645" y="8084"/>
                    <a:pt x="1569" y="8380"/>
                  </a:cubicBezTo>
                  <a:lnTo>
                    <a:pt x="3374" y="8960"/>
                  </a:lnTo>
                  <a:lnTo>
                    <a:pt x="3374" y="16904"/>
                  </a:lnTo>
                  <a:cubicBezTo>
                    <a:pt x="3374" y="19397"/>
                    <a:pt x="5425" y="21600"/>
                    <a:pt x="10800" y="21600"/>
                  </a:cubicBezTo>
                  <a:cubicBezTo>
                    <a:pt x="16174" y="21600"/>
                    <a:pt x="18224" y="19397"/>
                    <a:pt x="18224" y="16904"/>
                  </a:cubicBezTo>
                  <a:lnTo>
                    <a:pt x="18224" y="8960"/>
                  </a:lnTo>
                  <a:lnTo>
                    <a:pt x="20030" y="8380"/>
                  </a:lnTo>
                  <a:cubicBezTo>
                    <a:pt x="20954" y="8084"/>
                    <a:pt x="21600" y="6955"/>
                    <a:pt x="21600" y="5634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  <a:effectLst/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3" name="AutoShape 44">
              <a:extLst>
                <a:ext uri="{FF2B5EF4-FFF2-40B4-BE49-F238E27FC236}">
                  <a16:creationId xmlns="" xmlns:a16="http://schemas.microsoft.com/office/drawing/2014/main" id="{FFD6AFE4-EB62-4A46-951F-8F9387BDBDBD}"/>
                </a:ext>
              </a:extLst>
            </p:cNvPr>
            <p:cNvSpPr/>
            <p:nvPr/>
          </p:nvSpPr>
          <p:spPr bwMode="auto">
            <a:xfrm>
              <a:off x="7049098" y="2393222"/>
              <a:ext cx="26639" cy="148736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0" y="1963"/>
                  </a:moveTo>
                  <a:lnTo>
                    <a:pt x="0" y="19636"/>
                  </a:lnTo>
                  <a:cubicBezTo>
                    <a:pt x="0" y="20721"/>
                    <a:pt x="4841" y="21599"/>
                    <a:pt x="10800" y="21599"/>
                  </a:cubicBezTo>
                  <a:cubicBezTo>
                    <a:pt x="16758" y="21599"/>
                    <a:pt x="21600" y="20721"/>
                    <a:pt x="21600" y="19636"/>
                  </a:cubicBezTo>
                  <a:lnTo>
                    <a:pt x="21600" y="1963"/>
                  </a:lnTo>
                  <a:cubicBezTo>
                    <a:pt x="21600" y="878"/>
                    <a:pt x="16758" y="0"/>
                    <a:pt x="10800" y="0"/>
                  </a:cubicBezTo>
                  <a:cubicBezTo>
                    <a:pt x="4841" y="0"/>
                    <a:pt x="0" y="878"/>
                    <a:pt x="0" y="1963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  <a:effectLst/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4" name="AutoShape 45">
              <a:extLst>
                <a:ext uri="{FF2B5EF4-FFF2-40B4-BE49-F238E27FC236}">
                  <a16:creationId xmlns="" xmlns:a16="http://schemas.microsoft.com/office/drawing/2014/main" id="{10C8DCD8-5133-4C99-BB72-C4B87E463506}"/>
                </a:ext>
              </a:extLst>
            </p:cNvPr>
            <p:cNvSpPr/>
            <p:nvPr/>
          </p:nvSpPr>
          <p:spPr bwMode="auto">
            <a:xfrm>
              <a:off x="7035039" y="2555277"/>
              <a:ext cx="54759" cy="8139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0800" y="0"/>
                  </a:moveTo>
                  <a:cubicBezTo>
                    <a:pt x="4838" y="0"/>
                    <a:pt x="0" y="10427"/>
                    <a:pt x="0" y="14400"/>
                  </a:cubicBezTo>
                  <a:cubicBezTo>
                    <a:pt x="0" y="18372"/>
                    <a:pt x="4838" y="21599"/>
                    <a:pt x="10800" y="21599"/>
                  </a:cubicBezTo>
                  <a:cubicBezTo>
                    <a:pt x="16761" y="21599"/>
                    <a:pt x="21600" y="18372"/>
                    <a:pt x="21600" y="14400"/>
                  </a:cubicBezTo>
                  <a:cubicBezTo>
                    <a:pt x="21600" y="10427"/>
                    <a:pt x="16761" y="0"/>
                    <a:pt x="10800" y="0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  <a:effectLst/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</p:grpSp>
      <p:sp>
        <p:nvSpPr>
          <p:cNvPr id="15" name="Oval 52">
            <a:extLst>
              <a:ext uri="{FF2B5EF4-FFF2-40B4-BE49-F238E27FC236}">
                <a16:creationId xmlns="" xmlns:a16="http://schemas.microsoft.com/office/drawing/2014/main" id="{32779C7B-3801-416B-B534-950230A007AA}"/>
              </a:ext>
            </a:extLst>
          </p:cNvPr>
          <p:cNvSpPr/>
          <p:nvPr/>
        </p:nvSpPr>
        <p:spPr>
          <a:xfrm>
            <a:off x="4866027" y="1999395"/>
            <a:ext cx="923827" cy="923827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grpSp>
        <p:nvGrpSpPr>
          <p:cNvPr id="5" name="组合 4">
            <a:extLst>
              <a:ext uri="{FF2B5EF4-FFF2-40B4-BE49-F238E27FC236}">
                <a16:creationId xmlns="" xmlns:a16="http://schemas.microsoft.com/office/drawing/2014/main" id="{FE8348E3-2871-4CE2-9D1A-679484CB2273}"/>
              </a:ext>
            </a:extLst>
          </p:cNvPr>
          <p:cNvGrpSpPr/>
          <p:nvPr/>
        </p:nvGrpSpPr>
        <p:grpSpPr>
          <a:xfrm>
            <a:off x="5114899" y="2273730"/>
            <a:ext cx="427811" cy="375157"/>
            <a:chOff x="5114899" y="2273730"/>
            <a:chExt cx="427811" cy="375157"/>
          </a:xfrm>
          <a:solidFill>
            <a:schemeClr val="tx1"/>
          </a:solidFill>
        </p:grpSpPr>
        <p:sp>
          <p:nvSpPr>
            <p:cNvPr id="16" name="AutoShape 147">
              <a:extLst>
                <a:ext uri="{FF2B5EF4-FFF2-40B4-BE49-F238E27FC236}">
                  <a16:creationId xmlns="" xmlns:a16="http://schemas.microsoft.com/office/drawing/2014/main" id="{A5CAC441-27CE-4245-991B-4453A2607A7A}"/>
                </a:ext>
              </a:extLst>
            </p:cNvPr>
            <p:cNvSpPr/>
            <p:nvPr/>
          </p:nvSpPr>
          <p:spPr bwMode="auto">
            <a:xfrm>
              <a:off x="5114899" y="2273730"/>
              <a:ext cx="427811" cy="375157"/>
            </a:xfrm>
            <a:custGeom>
              <a:avLst/>
              <a:gdLst>
                <a:gd name="T0" fmla="+- 0 10800 597"/>
                <a:gd name="T1" fmla="*/ T0 w 20407"/>
                <a:gd name="T2" fmla="+- 0 11028 672"/>
                <a:gd name="T3" fmla="*/ 11028 h 20712"/>
                <a:gd name="T4" fmla="+- 0 10800 597"/>
                <a:gd name="T5" fmla="*/ T4 w 20407"/>
                <a:gd name="T6" fmla="+- 0 11028 672"/>
                <a:gd name="T7" fmla="*/ 11028 h 20712"/>
                <a:gd name="T8" fmla="+- 0 10800 597"/>
                <a:gd name="T9" fmla="*/ T8 w 20407"/>
                <a:gd name="T10" fmla="+- 0 11028 672"/>
                <a:gd name="T11" fmla="*/ 11028 h 20712"/>
                <a:gd name="T12" fmla="+- 0 10800 597"/>
                <a:gd name="T13" fmla="*/ T12 w 20407"/>
                <a:gd name="T14" fmla="+- 0 11028 672"/>
                <a:gd name="T15" fmla="*/ 11028 h 20712"/>
              </a:gdLst>
              <a:ahLst/>
              <a:cxnLst>
                <a:cxn ang="0">
                  <a:pos x="T1" y="T3"/>
                </a:cxn>
                <a:cxn ang="0">
                  <a:pos x="T5" y="T7"/>
                </a:cxn>
                <a:cxn ang="0">
                  <a:pos x="T9" y="T11"/>
                </a:cxn>
                <a:cxn ang="0">
                  <a:pos x="T13" y="T15"/>
                </a:cxn>
              </a:cxnLst>
              <a:rect l="0" t="0" r="r" b="b"/>
              <a:pathLst>
                <a:path w="20407" h="20712">
                  <a:moveTo>
                    <a:pt x="17706" y="10922"/>
                  </a:moveTo>
                  <a:lnTo>
                    <a:pt x="10657" y="19017"/>
                  </a:lnTo>
                  <a:cubicBezTo>
                    <a:pt x="10407" y="19305"/>
                    <a:pt x="9998" y="19305"/>
                    <a:pt x="9748" y="19017"/>
                  </a:cubicBezTo>
                  <a:lnTo>
                    <a:pt x="2699" y="10922"/>
                  </a:lnTo>
                  <a:cubicBezTo>
                    <a:pt x="817" y="8762"/>
                    <a:pt x="817" y="5247"/>
                    <a:pt x="2699" y="3087"/>
                  </a:cubicBezTo>
                  <a:cubicBezTo>
                    <a:pt x="4512" y="1004"/>
                    <a:pt x="7429" y="931"/>
                    <a:pt x="9338" y="2923"/>
                  </a:cubicBezTo>
                  <a:lnTo>
                    <a:pt x="10202" y="3825"/>
                  </a:lnTo>
                  <a:lnTo>
                    <a:pt x="11067" y="2923"/>
                  </a:lnTo>
                  <a:cubicBezTo>
                    <a:pt x="12976" y="931"/>
                    <a:pt x="15893" y="1004"/>
                    <a:pt x="17706" y="3087"/>
                  </a:cubicBezTo>
                  <a:cubicBezTo>
                    <a:pt x="19588" y="5247"/>
                    <a:pt x="19588" y="8762"/>
                    <a:pt x="17706" y="10922"/>
                  </a:cubicBezTo>
                  <a:moveTo>
                    <a:pt x="18616" y="2043"/>
                  </a:moveTo>
                  <a:cubicBezTo>
                    <a:pt x="16301" y="-617"/>
                    <a:pt x="12601" y="-672"/>
                    <a:pt x="10202" y="1830"/>
                  </a:cubicBezTo>
                  <a:cubicBezTo>
                    <a:pt x="7805" y="-672"/>
                    <a:pt x="4104" y="-617"/>
                    <a:pt x="1789" y="2043"/>
                  </a:cubicBezTo>
                  <a:cubicBezTo>
                    <a:pt x="-597" y="4783"/>
                    <a:pt x="-597" y="9226"/>
                    <a:pt x="1789" y="11967"/>
                  </a:cubicBezTo>
                  <a:cubicBezTo>
                    <a:pt x="2470" y="12750"/>
                    <a:pt x="8838" y="20061"/>
                    <a:pt x="8838" y="20061"/>
                  </a:cubicBezTo>
                  <a:cubicBezTo>
                    <a:pt x="9592" y="20928"/>
                    <a:pt x="10812" y="20928"/>
                    <a:pt x="11567" y="20061"/>
                  </a:cubicBezTo>
                  <a:cubicBezTo>
                    <a:pt x="11567" y="20061"/>
                    <a:pt x="18539" y="12056"/>
                    <a:pt x="18616" y="11967"/>
                  </a:cubicBezTo>
                  <a:cubicBezTo>
                    <a:pt x="21003" y="9226"/>
                    <a:pt x="21003" y="4783"/>
                    <a:pt x="18616" y="2043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  <a:effectLst/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17" name="AutoShape 148">
              <a:extLst>
                <a:ext uri="{FF2B5EF4-FFF2-40B4-BE49-F238E27FC236}">
                  <a16:creationId xmlns="" xmlns:a16="http://schemas.microsoft.com/office/drawing/2014/main" id="{F502599B-B9C5-4566-95F1-30BD17CA59C2}"/>
                </a:ext>
              </a:extLst>
            </p:cNvPr>
            <p:cNvSpPr/>
            <p:nvPr/>
          </p:nvSpPr>
          <p:spPr bwMode="auto">
            <a:xfrm>
              <a:off x="5181447" y="2341010"/>
              <a:ext cx="63623" cy="6362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326" y="0"/>
                  </a:moveTo>
                  <a:cubicBezTo>
                    <a:pt x="19317" y="0"/>
                    <a:pt x="19317" y="4"/>
                    <a:pt x="19308" y="4"/>
                  </a:cubicBezTo>
                  <a:cubicBezTo>
                    <a:pt x="8643" y="13"/>
                    <a:pt x="0" y="8659"/>
                    <a:pt x="0" y="19326"/>
                  </a:cubicBezTo>
                  <a:cubicBezTo>
                    <a:pt x="0" y="20580"/>
                    <a:pt x="1019" y="21600"/>
                    <a:pt x="2273" y="21600"/>
                  </a:cubicBezTo>
                  <a:cubicBezTo>
                    <a:pt x="3528" y="21600"/>
                    <a:pt x="4547" y="20580"/>
                    <a:pt x="4547" y="19326"/>
                  </a:cubicBezTo>
                  <a:lnTo>
                    <a:pt x="4547" y="19321"/>
                  </a:lnTo>
                  <a:cubicBezTo>
                    <a:pt x="4547" y="11164"/>
                    <a:pt x="11164" y="4547"/>
                    <a:pt x="19321" y="4547"/>
                  </a:cubicBezTo>
                  <a:lnTo>
                    <a:pt x="19326" y="4547"/>
                  </a:lnTo>
                  <a:cubicBezTo>
                    <a:pt x="20580" y="4547"/>
                    <a:pt x="21599" y="3528"/>
                    <a:pt x="21599" y="2273"/>
                  </a:cubicBezTo>
                  <a:cubicBezTo>
                    <a:pt x="21599" y="1019"/>
                    <a:pt x="20580" y="0"/>
                    <a:pt x="19326" y="0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  <a:effectLst/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</p:grpSp>
      <p:sp>
        <p:nvSpPr>
          <p:cNvPr id="18" name="TextBox 13">
            <a:extLst>
              <a:ext uri="{FF2B5EF4-FFF2-40B4-BE49-F238E27FC236}">
                <a16:creationId xmlns="" xmlns:a16="http://schemas.microsoft.com/office/drawing/2014/main" id="{9631D624-3555-4E10-A2DF-3E9288302112}"/>
              </a:ext>
            </a:extLst>
          </p:cNvPr>
          <p:cNvSpPr txBox="1"/>
          <p:nvPr/>
        </p:nvSpPr>
        <p:spPr>
          <a:xfrm>
            <a:off x="7720104" y="2073607"/>
            <a:ext cx="1400062" cy="274562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9" name="TextBox 13">
            <a:extLst>
              <a:ext uri="{FF2B5EF4-FFF2-40B4-BE49-F238E27FC236}">
                <a16:creationId xmlns="" xmlns:a16="http://schemas.microsoft.com/office/drawing/2014/main" id="{4A4B3EAB-AADC-4896-A72E-94605E3481A7}"/>
              </a:ext>
            </a:extLst>
          </p:cNvPr>
          <p:cNvSpPr txBox="1"/>
          <p:nvPr/>
        </p:nvSpPr>
        <p:spPr>
          <a:xfrm>
            <a:off x="7720104" y="2382662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0" name="TextBox 13">
            <a:extLst>
              <a:ext uri="{FF2B5EF4-FFF2-40B4-BE49-F238E27FC236}">
                <a16:creationId xmlns="" xmlns:a16="http://schemas.microsoft.com/office/drawing/2014/main" id="{AA4C7EC5-AA4B-4A36-A1EF-7C918767AFFD}"/>
              </a:ext>
            </a:extLst>
          </p:cNvPr>
          <p:cNvSpPr txBox="1"/>
          <p:nvPr/>
        </p:nvSpPr>
        <p:spPr>
          <a:xfrm>
            <a:off x="3071835" y="2083161"/>
            <a:ext cx="1400062" cy="274562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1" name="TextBox 13">
            <a:extLst>
              <a:ext uri="{FF2B5EF4-FFF2-40B4-BE49-F238E27FC236}">
                <a16:creationId xmlns="" xmlns:a16="http://schemas.microsoft.com/office/drawing/2014/main" id="{F8728F29-0CA3-4C6E-9972-DD30C0B13ED4}"/>
              </a:ext>
            </a:extLst>
          </p:cNvPr>
          <p:cNvSpPr txBox="1"/>
          <p:nvPr/>
        </p:nvSpPr>
        <p:spPr>
          <a:xfrm>
            <a:off x="2137898" y="2392216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2" name="Oval 44">
            <a:extLst>
              <a:ext uri="{FF2B5EF4-FFF2-40B4-BE49-F238E27FC236}">
                <a16:creationId xmlns="" xmlns:a16="http://schemas.microsoft.com/office/drawing/2014/main" id="{4D70490C-21BD-4867-B318-7BFF9240AA5B}"/>
              </a:ext>
            </a:extLst>
          </p:cNvPr>
          <p:cNvSpPr/>
          <p:nvPr/>
        </p:nvSpPr>
        <p:spPr>
          <a:xfrm>
            <a:off x="4866027" y="3306384"/>
            <a:ext cx="923827" cy="923827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grpSp>
        <p:nvGrpSpPr>
          <p:cNvPr id="6" name="组合 5">
            <a:extLst>
              <a:ext uri="{FF2B5EF4-FFF2-40B4-BE49-F238E27FC236}">
                <a16:creationId xmlns="" xmlns:a16="http://schemas.microsoft.com/office/drawing/2014/main" id="{55BD75CC-4C3F-4542-8B9F-D789C149DA22}"/>
              </a:ext>
            </a:extLst>
          </p:cNvPr>
          <p:cNvGrpSpPr/>
          <p:nvPr/>
        </p:nvGrpSpPr>
        <p:grpSpPr>
          <a:xfrm>
            <a:off x="5113669" y="3567555"/>
            <a:ext cx="428542" cy="401484"/>
            <a:chOff x="5113669" y="3567555"/>
            <a:chExt cx="428542" cy="401484"/>
          </a:xfrm>
          <a:solidFill>
            <a:schemeClr val="tx1"/>
          </a:solidFill>
        </p:grpSpPr>
        <p:sp>
          <p:nvSpPr>
            <p:cNvPr id="23" name="AutoShape 110">
              <a:extLst>
                <a:ext uri="{FF2B5EF4-FFF2-40B4-BE49-F238E27FC236}">
                  <a16:creationId xmlns="" xmlns:a16="http://schemas.microsoft.com/office/drawing/2014/main" id="{0AC603CD-4C9B-4589-8ED0-9F60476A2764}"/>
                </a:ext>
              </a:extLst>
            </p:cNvPr>
            <p:cNvSpPr/>
            <p:nvPr/>
          </p:nvSpPr>
          <p:spPr bwMode="auto">
            <a:xfrm>
              <a:off x="5167785" y="3620940"/>
              <a:ext cx="320310" cy="214271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699" y="20255"/>
                  </a:moveTo>
                  <a:lnTo>
                    <a:pt x="899" y="20255"/>
                  </a:lnTo>
                  <a:lnTo>
                    <a:pt x="899" y="1350"/>
                  </a:lnTo>
                  <a:lnTo>
                    <a:pt x="20699" y="1350"/>
                  </a:lnTo>
                  <a:cubicBezTo>
                    <a:pt x="20699" y="1350"/>
                    <a:pt x="20699" y="20255"/>
                    <a:pt x="20699" y="20255"/>
                  </a:cubicBezTo>
                  <a:close/>
                  <a:moveTo>
                    <a:pt x="20699" y="0"/>
                  </a:moveTo>
                  <a:lnTo>
                    <a:pt x="899" y="5"/>
                  </a:lnTo>
                  <a:cubicBezTo>
                    <a:pt x="402" y="5"/>
                    <a:pt x="0" y="603"/>
                    <a:pt x="0" y="1350"/>
                  </a:cubicBezTo>
                  <a:lnTo>
                    <a:pt x="0" y="20249"/>
                  </a:lnTo>
                  <a:cubicBezTo>
                    <a:pt x="0" y="20996"/>
                    <a:pt x="402" y="21599"/>
                    <a:pt x="899" y="21599"/>
                  </a:cubicBezTo>
                  <a:lnTo>
                    <a:pt x="20699" y="21599"/>
                  </a:lnTo>
                  <a:cubicBezTo>
                    <a:pt x="21197" y="21599"/>
                    <a:pt x="21600" y="20996"/>
                    <a:pt x="21600" y="20249"/>
                  </a:cubicBezTo>
                  <a:lnTo>
                    <a:pt x="21600" y="1350"/>
                  </a:lnTo>
                  <a:cubicBezTo>
                    <a:pt x="21600" y="603"/>
                    <a:pt x="21197" y="0"/>
                    <a:pt x="20699" y="0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  <a:effectLst/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24" name="AutoShape 111">
              <a:extLst>
                <a:ext uri="{FF2B5EF4-FFF2-40B4-BE49-F238E27FC236}">
                  <a16:creationId xmlns="" xmlns:a16="http://schemas.microsoft.com/office/drawing/2014/main" id="{1894CC49-9A53-4191-AD6E-B17870B52912}"/>
                </a:ext>
              </a:extLst>
            </p:cNvPr>
            <p:cNvSpPr/>
            <p:nvPr/>
          </p:nvSpPr>
          <p:spPr bwMode="auto">
            <a:xfrm>
              <a:off x="5113669" y="3567555"/>
              <a:ext cx="428542" cy="401484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20249" y="16562"/>
                  </a:moveTo>
                  <a:cubicBezTo>
                    <a:pt x="20249" y="16959"/>
                    <a:pt x="19946" y="17282"/>
                    <a:pt x="19575" y="17282"/>
                  </a:cubicBezTo>
                  <a:lnTo>
                    <a:pt x="13499" y="17282"/>
                  </a:lnTo>
                  <a:lnTo>
                    <a:pt x="8099" y="17282"/>
                  </a:lnTo>
                  <a:lnTo>
                    <a:pt x="2024" y="17282"/>
                  </a:lnTo>
                  <a:cubicBezTo>
                    <a:pt x="1651" y="17282"/>
                    <a:pt x="1349" y="16959"/>
                    <a:pt x="1349" y="16562"/>
                  </a:cubicBezTo>
                  <a:lnTo>
                    <a:pt x="1349" y="2160"/>
                  </a:lnTo>
                  <a:cubicBezTo>
                    <a:pt x="1349" y="1762"/>
                    <a:pt x="1651" y="1440"/>
                    <a:pt x="2024" y="1440"/>
                  </a:cubicBezTo>
                  <a:lnTo>
                    <a:pt x="19575" y="1440"/>
                  </a:lnTo>
                  <a:cubicBezTo>
                    <a:pt x="19946" y="1440"/>
                    <a:pt x="20249" y="1762"/>
                    <a:pt x="20249" y="2160"/>
                  </a:cubicBezTo>
                  <a:cubicBezTo>
                    <a:pt x="20249" y="2160"/>
                    <a:pt x="20249" y="16562"/>
                    <a:pt x="20249" y="16562"/>
                  </a:cubicBezTo>
                  <a:close/>
                  <a:moveTo>
                    <a:pt x="19575" y="0"/>
                  </a:moveTo>
                  <a:lnTo>
                    <a:pt x="2024" y="0"/>
                  </a:lnTo>
                  <a:cubicBezTo>
                    <a:pt x="905" y="0"/>
                    <a:pt x="0" y="966"/>
                    <a:pt x="0" y="2160"/>
                  </a:cubicBezTo>
                  <a:lnTo>
                    <a:pt x="0" y="16562"/>
                  </a:lnTo>
                  <a:cubicBezTo>
                    <a:pt x="0" y="17753"/>
                    <a:pt x="903" y="18718"/>
                    <a:pt x="2018" y="18721"/>
                  </a:cubicBezTo>
                  <a:lnTo>
                    <a:pt x="8774" y="18721"/>
                  </a:lnTo>
                  <a:lnTo>
                    <a:pt x="8774" y="19597"/>
                  </a:lnTo>
                  <a:lnTo>
                    <a:pt x="4561" y="20181"/>
                  </a:lnTo>
                  <a:cubicBezTo>
                    <a:pt x="4260" y="20262"/>
                    <a:pt x="4049" y="20549"/>
                    <a:pt x="4049" y="20879"/>
                  </a:cubicBezTo>
                  <a:cubicBezTo>
                    <a:pt x="4049" y="21277"/>
                    <a:pt x="4351" y="21599"/>
                    <a:pt x="4724" y="21599"/>
                  </a:cubicBezTo>
                  <a:lnTo>
                    <a:pt x="16874" y="21599"/>
                  </a:lnTo>
                  <a:cubicBezTo>
                    <a:pt x="17248" y="21599"/>
                    <a:pt x="17549" y="21277"/>
                    <a:pt x="17549" y="20879"/>
                  </a:cubicBezTo>
                  <a:cubicBezTo>
                    <a:pt x="17549" y="20549"/>
                    <a:pt x="17339" y="20262"/>
                    <a:pt x="17038" y="20181"/>
                  </a:cubicBezTo>
                  <a:lnTo>
                    <a:pt x="12824" y="19597"/>
                  </a:lnTo>
                  <a:lnTo>
                    <a:pt x="12824" y="18721"/>
                  </a:lnTo>
                  <a:lnTo>
                    <a:pt x="19581" y="18721"/>
                  </a:lnTo>
                  <a:cubicBezTo>
                    <a:pt x="20696" y="18718"/>
                    <a:pt x="21600" y="17753"/>
                    <a:pt x="21600" y="16562"/>
                  </a:cubicBezTo>
                  <a:lnTo>
                    <a:pt x="21600" y="2160"/>
                  </a:lnTo>
                  <a:cubicBezTo>
                    <a:pt x="21600" y="966"/>
                    <a:pt x="20692" y="0"/>
                    <a:pt x="19575" y="0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  <a:effectLst/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</p:grpSp>
      <p:sp>
        <p:nvSpPr>
          <p:cNvPr id="25" name="Oval 49">
            <a:extLst>
              <a:ext uri="{FF2B5EF4-FFF2-40B4-BE49-F238E27FC236}">
                <a16:creationId xmlns="" xmlns:a16="http://schemas.microsoft.com/office/drawing/2014/main" id="{EA797688-95F1-43CA-B9D8-8A3DB4D32215}"/>
              </a:ext>
            </a:extLst>
          </p:cNvPr>
          <p:cNvSpPr/>
          <p:nvPr/>
        </p:nvSpPr>
        <p:spPr>
          <a:xfrm>
            <a:off x="6411067" y="3306384"/>
            <a:ext cx="923827" cy="923827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6" name="AutoShape 139">
            <a:extLst>
              <a:ext uri="{FF2B5EF4-FFF2-40B4-BE49-F238E27FC236}">
                <a16:creationId xmlns="" xmlns:a16="http://schemas.microsoft.com/office/drawing/2014/main" id="{45E72762-5EC1-468B-A6FD-DD0589419099}"/>
              </a:ext>
            </a:extLst>
          </p:cNvPr>
          <p:cNvSpPr/>
          <p:nvPr/>
        </p:nvSpPr>
        <p:spPr bwMode="auto">
          <a:xfrm>
            <a:off x="6682815" y="3560973"/>
            <a:ext cx="427811" cy="414648"/>
          </a:xfrm>
          <a:custGeom>
            <a:avLst/>
            <a:gdLst>
              <a:gd name="T0" fmla="+- 0 10800 104"/>
              <a:gd name="T1" fmla="*/ T0 w 21392"/>
              <a:gd name="T2" fmla="*/ 10800 h 21600"/>
              <a:gd name="T3" fmla="+- 0 10800 104"/>
              <a:gd name="T4" fmla="*/ T3 w 21392"/>
              <a:gd name="T5" fmla="*/ 10800 h 21600"/>
              <a:gd name="T6" fmla="+- 0 10800 104"/>
              <a:gd name="T7" fmla="*/ T6 w 21392"/>
              <a:gd name="T8" fmla="*/ 10800 h 21600"/>
              <a:gd name="T9" fmla="+- 0 10800 104"/>
              <a:gd name="T10" fmla="*/ T9 w 21392"/>
              <a:gd name="T11" fmla="*/ 10800 h 21600"/>
            </a:gdLst>
            <a:ahLst/>
            <a:cxnLst>
              <a:cxn ang="0">
                <a:pos x="T1" y="T2"/>
              </a:cxn>
              <a:cxn ang="0">
                <a:pos x="T4" y="T5"/>
              </a:cxn>
              <a:cxn ang="0">
                <a:pos x="T7" y="T8"/>
              </a:cxn>
              <a:cxn ang="0">
                <a:pos x="T10" y="T11"/>
              </a:cxn>
            </a:cxnLst>
            <a:rect l="0" t="0" r="r" b="b"/>
            <a:pathLst>
              <a:path w="21392" h="21600">
                <a:moveTo>
                  <a:pt x="15768" y="12794"/>
                </a:moveTo>
                <a:cubicBezTo>
                  <a:pt x="15426" y="13150"/>
                  <a:pt x="15271" y="13651"/>
                  <a:pt x="15350" y="14142"/>
                </a:cubicBezTo>
                <a:lnTo>
                  <a:pt x="16296" y="20031"/>
                </a:lnTo>
                <a:lnTo>
                  <a:pt x="11443" y="17309"/>
                </a:lnTo>
                <a:cubicBezTo>
                  <a:pt x="11210" y="17178"/>
                  <a:pt x="10953" y="17112"/>
                  <a:pt x="10696" y="17112"/>
                </a:cubicBezTo>
                <a:cubicBezTo>
                  <a:pt x="10439" y="17112"/>
                  <a:pt x="10182" y="17178"/>
                  <a:pt x="9949" y="17309"/>
                </a:cubicBezTo>
                <a:lnTo>
                  <a:pt x="5095" y="20031"/>
                </a:lnTo>
                <a:lnTo>
                  <a:pt x="6042" y="14142"/>
                </a:lnTo>
                <a:cubicBezTo>
                  <a:pt x="6121" y="13651"/>
                  <a:pt x="5966" y="13150"/>
                  <a:pt x="5624" y="12794"/>
                </a:cubicBezTo>
                <a:lnTo>
                  <a:pt x="1545" y="8550"/>
                </a:lnTo>
                <a:lnTo>
                  <a:pt x="7111" y="7685"/>
                </a:lnTo>
                <a:cubicBezTo>
                  <a:pt x="7619" y="7607"/>
                  <a:pt x="8057" y="7275"/>
                  <a:pt x="8276" y="6802"/>
                </a:cubicBezTo>
                <a:lnTo>
                  <a:pt x="10696" y="1568"/>
                </a:lnTo>
                <a:lnTo>
                  <a:pt x="13116" y="6802"/>
                </a:lnTo>
                <a:cubicBezTo>
                  <a:pt x="13334" y="7275"/>
                  <a:pt x="13772" y="7607"/>
                  <a:pt x="14280" y="7685"/>
                </a:cubicBezTo>
                <a:lnTo>
                  <a:pt x="19847" y="8550"/>
                </a:lnTo>
                <a:cubicBezTo>
                  <a:pt x="19847" y="8550"/>
                  <a:pt x="15768" y="12794"/>
                  <a:pt x="15768" y="12794"/>
                </a:cubicBezTo>
                <a:close/>
                <a:moveTo>
                  <a:pt x="21312" y="8051"/>
                </a:moveTo>
                <a:cubicBezTo>
                  <a:pt x="21127" y="7495"/>
                  <a:pt x="20652" y="7088"/>
                  <a:pt x="20080" y="6999"/>
                </a:cubicBezTo>
                <a:lnTo>
                  <a:pt x="14514" y="6136"/>
                </a:lnTo>
                <a:lnTo>
                  <a:pt x="12094" y="901"/>
                </a:lnTo>
                <a:cubicBezTo>
                  <a:pt x="11840" y="351"/>
                  <a:pt x="11295" y="0"/>
                  <a:pt x="10696" y="0"/>
                </a:cubicBezTo>
                <a:cubicBezTo>
                  <a:pt x="10097" y="0"/>
                  <a:pt x="9552" y="351"/>
                  <a:pt x="9297" y="901"/>
                </a:cubicBezTo>
                <a:lnTo>
                  <a:pt x="6878" y="6136"/>
                </a:lnTo>
                <a:lnTo>
                  <a:pt x="1311" y="6999"/>
                </a:lnTo>
                <a:cubicBezTo>
                  <a:pt x="739" y="7088"/>
                  <a:pt x="264" y="7495"/>
                  <a:pt x="80" y="8051"/>
                </a:cubicBezTo>
                <a:cubicBezTo>
                  <a:pt x="-104" y="8609"/>
                  <a:pt x="35" y="9224"/>
                  <a:pt x="439" y="9644"/>
                </a:cubicBezTo>
                <a:lnTo>
                  <a:pt x="4518" y="13889"/>
                </a:lnTo>
                <a:lnTo>
                  <a:pt x="3572" y="19777"/>
                </a:lnTo>
                <a:cubicBezTo>
                  <a:pt x="3476" y="20370"/>
                  <a:pt x="3722" y="20966"/>
                  <a:pt x="4206" y="21313"/>
                </a:cubicBezTo>
                <a:cubicBezTo>
                  <a:pt x="4471" y="21503"/>
                  <a:pt x="4783" y="21600"/>
                  <a:pt x="5095" y="21600"/>
                </a:cubicBezTo>
                <a:cubicBezTo>
                  <a:pt x="5352" y="21600"/>
                  <a:pt x="5609" y="21534"/>
                  <a:pt x="5843" y="21404"/>
                </a:cubicBezTo>
                <a:lnTo>
                  <a:pt x="10696" y="18681"/>
                </a:lnTo>
                <a:lnTo>
                  <a:pt x="15549" y="21404"/>
                </a:lnTo>
                <a:cubicBezTo>
                  <a:pt x="15782" y="21534"/>
                  <a:pt x="16040" y="21600"/>
                  <a:pt x="16296" y="21600"/>
                </a:cubicBezTo>
                <a:cubicBezTo>
                  <a:pt x="16608" y="21600"/>
                  <a:pt x="16920" y="21503"/>
                  <a:pt x="17186" y="21313"/>
                </a:cubicBezTo>
                <a:cubicBezTo>
                  <a:pt x="17669" y="20966"/>
                  <a:pt x="17915" y="20370"/>
                  <a:pt x="17820" y="19777"/>
                </a:cubicBezTo>
                <a:lnTo>
                  <a:pt x="16873" y="13889"/>
                </a:lnTo>
                <a:lnTo>
                  <a:pt x="20953" y="9644"/>
                </a:lnTo>
                <a:cubicBezTo>
                  <a:pt x="21357" y="9224"/>
                  <a:pt x="21496" y="8609"/>
                  <a:pt x="21312" y="8051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  <a:effectLst/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>
              <a:effectLst>
                <a:outerShdw blurRad="38100" dist="38100" dir="2700000" algn="tl">
                  <a:srgbClr val="000000"/>
                </a:outerShdw>
              </a:effectLst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7" name="TextBox 13">
            <a:extLst>
              <a:ext uri="{FF2B5EF4-FFF2-40B4-BE49-F238E27FC236}">
                <a16:creationId xmlns="" xmlns:a16="http://schemas.microsoft.com/office/drawing/2014/main" id="{AEFAB8A1-604B-40C0-BF3A-A797C5CEF590}"/>
              </a:ext>
            </a:extLst>
          </p:cNvPr>
          <p:cNvSpPr txBox="1"/>
          <p:nvPr/>
        </p:nvSpPr>
        <p:spPr>
          <a:xfrm>
            <a:off x="7720104" y="3380596"/>
            <a:ext cx="1400062" cy="274562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8" name="TextBox 13">
            <a:extLst>
              <a:ext uri="{FF2B5EF4-FFF2-40B4-BE49-F238E27FC236}">
                <a16:creationId xmlns="" xmlns:a16="http://schemas.microsoft.com/office/drawing/2014/main" id="{F4E884FA-FE20-4E93-92CC-1025E09871F2}"/>
              </a:ext>
            </a:extLst>
          </p:cNvPr>
          <p:cNvSpPr txBox="1"/>
          <p:nvPr/>
        </p:nvSpPr>
        <p:spPr>
          <a:xfrm>
            <a:off x="7720104" y="3689651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9" name="TextBox 13">
            <a:extLst>
              <a:ext uri="{FF2B5EF4-FFF2-40B4-BE49-F238E27FC236}">
                <a16:creationId xmlns="" xmlns:a16="http://schemas.microsoft.com/office/drawing/2014/main" id="{7CE06DC3-BD78-4A80-AC32-D4ACD61C8CA8}"/>
              </a:ext>
            </a:extLst>
          </p:cNvPr>
          <p:cNvSpPr txBox="1"/>
          <p:nvPr/>
        </p:nvSpPr>
        <p:spPr>
          <a:xfrm>
            <a:off x="3071835" y="3390150"/>
            <a:ext cx="1400062" cy="274562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0" name="TextBox 13">
            <a:extLst>
              <a:ext uri="{FF2B5EF4-FFF2-40B4-BE49-F238E27FC236}">
                <a16:creationId xmlns="" xmlns:a16="http://schemas.microsoft.com/office/drawing/2014/main" id="{1E14C19C-75AE-4314-8534-236DA7EEFC4C}"/>
              </a:ext>
            </a:extLst>
          </p:cNvPr>
          <p:cNvSpPr txBox="1"/>
          <p:nvPr/>
        </p:nvSpPr>
        <p:spPr>
          <a:xfrm>
            <a:off x="2137898" y="3699205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1" name="Oval 36">
            <a:extLst>
              <a:ext uri="{FF2B5EF4-FFF2-40B4-BE49-F238E27FC236}">
                <a16:creationId xmlns="" xmlns:a16="http://schemas.microsoft.com/office/drawing/2014/main" id="{EDB2ED5B-6BE4-4BE0-BC71-A20F125DF058}"/>
              </a:ext>
            </a:extLst>
          </p:cNvPr>
          <p:cNvSpPr/>
          <p:nvPr/>
        </p:nvSpPr>
        <p:spPr>
          <a:xfrm>
            <a:off x="6411067" y="4613373"/>
            <a:ext cx="923827" cy="923827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grpSp>
        <p:nvGrpSpPr>
          <p:cNvPr id="40" name="组合 39">
            <a:extLst>
              <a:ext uri="{FF2B5EF4-FFF2-40B4-BE49-F238E27FC236}">
                <a16:creationId xmlns="" xmlns:a16="http://schemas.microsoft.com/office/drawing/2014/main" id="{3E35C9B8-4EC8-4A3B-A0D4-9E56D940664B}"/>
              </a:ext>
            </a:extLst>
          </p:cNvPr>
          <p:cNvGrpSpPr/>
          <p:nvPr/>
        </p:nvGrpSpPr>
        <p:grpSpPr>
          <a:xfrm>
            <a:off x="6729667" y="4858472"/>
            <a:ext cx="297472" cy="433628"/>
            <a:chOff x="6729667" y="4858472"/>
            <a:chExt cx="297472" cy="433628"/>
          </a:xfrm>
          <a:solidFill>
            <a:schemeClr val="tx1"/>
          </a:solidFill>
        </p:grpSpPr>
        <p:sp>
          <p:nvSpPr>
            <p:cNvPr id="32" name="AutoShape 113">
              <a:extLst>
                <a:ext uri="{FF2B5EF4-FFF2-40B4-BE49-F238E27FC236}">
                  <a16:creationId xmlns="" xmlns:a16="http://schemas.microsoft.com/office/drawing/2014/main" id="{9537C7AC-4201-45C9-88BE-B44859013207}"/>
                </a:ext>
              </a:extLst>
            </p:cNvPr>
            <p:cNvSpPr/>
            <p:nvPr/>
          </p:nvSpPr>
          <p:spPr bwMode="auto">
            <a:xfrm>
              <a:off x="6729667" y="4858472"/>
              <a:ext cx="297472" cy="433628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5386" y="14175"/>
                  </a:moveTo>
                  <a:lnTo>
                    <a:pt x="6223" y="14175"/>
                  </a:lnTo>
                  <a:cubicBezTo>
                    <a:pt x="5734" y="13446"/>
                    <a:pt x="5147" y="12716"/>
                    <a:pt x="4568" y="12003"/>
                  </a:cubicBezTo>
                  <a:cubicBezTo>
                    <a:pt x="3287" y="10427"/>
                    <a:pt x="1963" y="8797"/>
                    <a:pt x="1963" y="7425"/>
                  </a:cubicBezTo>
                  <a:cubicBezTo>
                    <a:pt x="1963" y="4075"/>
                    <a:pt x="5927" y="1350"/>
                    <a:pt x="10800" y="1350"/>
                  </a:cubicBezTo>
                  <a:cubicBezTo>
                    <a:pt x="15672" y="1350"/>
                    <a:pt x="19636" y="4075"/>
                    <a:pt x="19636" y="7425"/>
                  </a:cubicBezTo>
                  <a:cubicBezTo>
                    <a:pt x="19636" y="8787"/>
                    <a:pt x="18312" y="10425"/>
                    <a:pt x="17029" y="12011"/>
                  </a:cubicBezTo>
                  <a:cubicBezTo>
                    <a:pt x="16455" y="12723"/>
                    <a:pt x="15873" y="13449"/>
                    <a:pt x="15386" y="14175"/>
                  </a:cubicBezTo>
                  <a:moveTo>
                    <a:pt x="10800" y="20249"/>
                  </a:moveTo>
                  <a:cubicBezTo>
                    <a:pt x="9805" y="20249"/>
                    <a:pt x="9347" y="20171"/>
                    <a:pt x="8839" y="19406"/>
                  </a:cubicBezTo>
                  <a:lnTo>
                    <a:pt x="13000" y="19048"/>
                  </a:lnTo>
                  <a:cubicBezTo>
                    <a:pt x="12398" y="20164"/>
                    <a:pt x="11959" y="20249"/>
                    <a:pt x="10800" y="20249"/>
                  </a:cubicBezTo>
                  <a:moveTo>
                    <a:pt x="7595" y="16813"/>
                  </a:moveTo>
                  <a:cubicBezTo>
                    <a:pt x="7417" y="16407"/>
                    <a:pt x="7215" y="15978"/>
                    <a:pt x="6991" y="15525"/>
                  </a:cubicBezTo>
                  <a:lnTo>
                    <a:pt x="14616" y="15525"/>
                  </a:lnTo>
                  <a:cubicBezTo>
                    <a:pt x="14496" y="15767"/>
                    <a:pt x="14375" y="16010"/>
                    <a:pt x="14270" y="16239"/>
                  </a:cubicBezTo>
                  <a:cubicBezTo>
                    <a:pt x="14270" y="16239"/>
                    <a:pt x="7595" y="16813"/>
                    <a:pt x="7595" y="16813"/>
                  </a:cubicBezTo>
                  <a:close/>
                  <a:moveTo>
                    <a:pt x="13345" y="18343"/>
                  </a:moveTo>
                  <a:lnTo>
                    <a:pt x="8476" y="18762"/>
                  </a:lnTo>
                  <a:cubicBezTo>
                    <a:pt x="8303" y="18416"/>
                    <a:pt x="8116" y="18011"/>
                    <a:pt x="7890" y="17483"/>
                  </a:cubicBezTo>
                  <a:cubicBezTo>
                    <a:pt x="7887" y="17477"/>
                    <a:pt x="7883" y="17469"/>
                    <a:pt x="7881" y="17462"/>
                  </a:cubicBezTo>
                  <a:lnTo>
                    <a:pt x="13957" y="16941"/>
                  </a:lnTo>
                  <a:cubicBezTo>
                    <a:pt x="13871" y="17140"/>
                    <a:pt x="13778" y="17350"/>
                    <a:pt x="13698" y="17537"/>
                  </a:cubicBezTo>
                  <a:cubicBezTo>
                    <a:pt x="13569" y="17841"/>
                    <a:pt x="13453" y="18104"/>
                    <a:pt x="13345" y="18343"/>
                  </a:cubicBezTo>
                  <a:moveTo>
                    <a:pt x="10800" y="0"/>
                  </a:moveTo>
                  <a:cubicBezTo>
                    <a:pt x="4835" y="0"/>
                    <a:pt x="0" y="3324"/>
                    <a:pt x="0" y="7425"/>
                  </a:cubicBezTo>
                  <a:cubicBezTo>
                    <a:pt x="0" y="10146"/>
                    <a:pt x="3621" y="13029"/>
                    <a:pt x="4939" y="15562"/>
                  </a:cubicBezTo>
                  <a:cubicBezTo>
                    <a:pt x="6906" y="19339"/>
                    <a:pt x="6688" y="21599"/>
                    <a:pt x="10800" y="21599"/>
                  </a:cubicBezTo>
                  <a:cubicBezTo>
                    <a:pt x="14972" y="21599"/>
                    <a:pt x="14692" y="19349"/>
                    <a:pt x="16660" y="15577"/>
                  </a:cubicBezTo>
                  <a:cubicBezTo>
                    <a:pt x="17983" y="13039"/>
                    <a:pt x="21600" y="10124"/>
                    <a:pt x="21600" y="7425"/>
                  </a:cubicBezTo>
                  <a:cubicBezTo>
                    <a:pt x="21600" y="3324"/>
                    <a:pt x="16764" y="0"/>
                    <a:pt x="10800" y="0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  <a:effectLst/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  <p:sp>
          <p:nvSpPr>
            <p:cNvPr id="33" name="AutoShape 114">
              <a:extLst>
                <a:ext uri="{FF2B5EF4-FFF2-40B4-BE49-F238E27FC236}">
                  <a16:creationId xmlns="" xmlns:a16="http://schemas.microsoft.com/office/drawing/2014/main" id="{865CF1EA-5797-4596-ACD9-9CB36885C7B3}"/>
                </a:ext>
              </a:extLst>
            </p:cNvPr>
            <p:cNvSpPr/>
            <p:nvPr/>
          </p:nvSpPr>
          <p:spPr bwMode="auto">
            <a:xfrm>
              <a:off x="6797005" y="4926550"/>
              <a:ext cx="88057" cy="88057"/>
            </a:xfrm>
            <a:custGeom>
              <a:avLst/>
              <a:gdLst>
                <a:gd name="T0" fmla="*/ 10800 w 21600"/>
                <a:gd name="T1" fmla="*/ 10800 h 21600"/>
                <a:gd name="T2" fmla="*/ 10800 w 21600"/>
                <a:gd name="T3" fmla="*/ 10800 h 21600"/>
                <a:gd name="T4" fmla="*/ 10800 w 21600"/>
                <a:gd name="T5" fmla="*/ 10800 h 21600"/>
                <a:gd name="T6" fmla="*/ 10800 w 21600"/>
                <a:gd name="T7" fmla="*/ 10800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1600" h="21600">
                  <a:moveTo>
                    <a:pt x="19938" y="0"/>
                  </a:moveTo>
                  <a:cubicBezTo>
                    <a:pt x="8943" y="0"/>
                    <a:pt x="0" y="8942"/>
                    <a:pt x="0" y="19938"/>
                  </a:cubicBezTo>
                  <a:cubicBezTo>
                    <a:pt x="0" y="20855"/>
                    <a:pt x="743" y="21600"/>
                    <a:pt x="1661" y="21600"/>
                  </a:cubicBezTo>
                  <a:cubicBezTo>
                    <a:pt x="2579" y="21600"/>
                    <a:pt x="3323" y="20855"/>
                    <a:pt x="3323" y="19938"/>
                  </a:cubicBezTo>
                  <a:cubicBezTo>
                    <a:pt x="3323" y="10777"/>
                    <a:pt x="10777" y="3323"/>
                    <a:pt x="19938" y="3323"/>
                  </a:cubicBezTo>
                  <a:cubicBezTo>
                    <a:pt x="20856" y="3323"/>
                    <a:pt x="21600" y="2578"/>
                    <a:pt x="21600" y="1661"/>
                  </a:cubicBezTo>
                  <a:cubicBezTo>
                    <a:pt x="21600" y="744"/>
                    <a:pt x="20856" y="0"/>
                    <a:pt x="19938" y="0"/>
                  </a:cubicBezTo>
                </a:path>
              </a:pathLst>
            </a:custGeom>
            <a:grpFill/>
            <a:ln>
              <a:solidFill>
                <a:schemeClr val="tx1"/>
              </a:solidFill>
            </a:ln>
            <a:effectLst/>
          </p:spPr>
          <p:txBody>
            <a:bodyPr lIns="19050" tIns="19050" rIns="19050" bIns="19050" anchor="ctr"/>
            <a:lstStyle/>
            <a:p>
              <a:pPr algn="ctr" defTabSz="228600" fontAlgn="base" hangingPunct="0">
                <a:spcBef>
                  <a:spcPct val="0"/>
                </a:spcBef>
                <a:spcAft>
                  <a:spcPct val="0"/>
                </a:spcAft>
              </a:pPr>
              <a:endParaRPr lang="en-US" sz="1500">
                <a:effectLst>
                  <a:outerShdw blurRad="38100" dist="38100" dir="2700000" algn="tl">
                    <a:srgbClr val="000000"/>
                  </a:outerShdw>
                </a:effectLst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endParaRPr>
            </a:p>
          </p:txBody>
        </p:sp>
      </p:grpSp>
      <p:sp>
        <p:nvSpPr>
          <p:cNvPr id="34" name="Oval 41">
            <a:extLst>
              <a:ext uri="{FF2B5EF4-FFF2-40B4-BE49-F238E27FC236}">
                <a16:creationId xmlns="" xmlns:a16="http://schemas.microsoft.com/office/drawing/2014/main" id="{7B0025B8-732A-4D06-88BA-227AA8123014}"/>
              </a:ext>
            </a:extLst>
          </p:cNvPr>
          <p:cNvSpPr/>
          <p:nvPr/>
        </p:nvSpPr>
        <p:spPr>
          <a:xfrm>
            <a:off x="4866027" y="4613373"/>
            <a:ext cx="923827" cy="923827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>
              <a:solidFill>
                <a:schemeClr val="tx1"/>
              </a:solidFill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5" name="AutoShape 32">
            <a:extLst>
              <a:ext uri="{FF2B5EF4-FFF2-40B4-BE49-F238E27FC236}">
                <a16:creationId xmlns="" xmlns:a16="http://schemas.microsoft.com/office/drawing/2014/main" id="{F3DCB6E8-0DB7-4A73-A843-6863512D35B5}"/>
              </a:ext>
            </a:extLst>
          </p:cNvPr>
          <p:cNvSpPr/>
          <p:nvPr/>
        </p:nvSpPr>
        <p:spPr bwMode="auto">
          <a:xfrm>
            <a:off x="5113669" y="4888074"/>
            <a:ext cx="427810" cy="374425"/>
          </a:xfrm>
          <a:custGeom>
            <a:avLst/>
            <a:gdLst>
              <a:gd name="T0" fmla="+- 0 10800 108"/>
              <a:gd name="T1" fmla="*/ T0 w 21384"/>
              <a:gd name="T2" fmla="*/ 10800 h 21600"/>
              <a:gd name="T3" fmla="+- 0 10800 108"/>
              <a:gd name="T4" fmla="*/ T3 w 21384"/>
              <a:gd name="T5" fmla="*/ 10800 h 21600"/>
              <a:gd name="T6" fmla="+- 0 10800 108"/>
              <a:gd name="T7" fmla="*/ T6 w 21384"/>
              <a:gd name="T8" fmla="*/ 10800 h 21600"/>
              <a:gd name="T9" fmla="+- 0 10800 108"/>
              <a:gd name="T10" fmla="*/ T9 w 21384"/>
              <a:gd name="T11" fmla="*/ 10800 h 21600"/>
            </a:gdLst>
            <a:ahLst/>
            <a:cxnLst>
              <a:cxn ang="0">
                <a:pos x="T1" y="T2"/>
              </a:cxn>
              <a:cxn ang="0">
                <a:pos x="T4" y="T5"/>
              </a:cxn>
              <a:cxn ang="0">
                <a:pos x="T7" y="T8"/>
              </a:cxn>
              <a:cxn ang="0">
                <a:pos x="T10" y="T11"/>
              </a:cxn>
            </a:cxnLst>
            <a:rect l="0" t="0" r="r" b="b"/>
            <a:pathLst>
              <a:path w="21384" h="21600">
                <a:moveTo>
                  <a:pt x="18710" y="9257"/>
                </a:moveTo>
                <a:lnTo>
                  <a:pt x="16706" y="7714"/>
                </a:lnTo>
                <a:lnTo>
                  <a:pt x="16706" y="20057"/>
                </a:lnTo>
                <a:lnTo>
                  <a:pt x="4677" y="20057"/>
                </a:lnTo>
                <a:lnTo>
                  <a:pt x="4677" y="7714"/>
                </a:lnTo>
                <a:lnTo>
                  <a:pt x="2673" y="9257"/>
                </a:lnTo>
                <a:lnTo>
                  <a:pt x="1336" y="4628"/>
                </a:lnTo>
                <a:lnTo>
                  <a:pt x="4677" y="1542"/>
                </a:lnTo>
                <a:lnTo>
                  <a:pt x="7468" y="1542"/>
                </a:lnTo>
                <a:cubicBezTo>
                  <a:pt x="7841" y="2871"/>
                  <a:pt x="9136" y="3857"/>
                  <a:pt x="10691" y="3857"/>
                </a:cubicBezTo>
                <a:cubicBezTo>
                  <a:pt x="12247" y="3857"/>
                  <a:pt x="13542" y="2871"/>
                  <a:pt x="13915" y="1542"/>
                </a:cubicBezTo>
                <a:lnTo>
                  <a:pt x="16706" y="1542"/>
                </a:lnTo>
                <a:lnTo>
                  <a:pt x="20047" y="4628"/>
                </a:lnTo>
                <a:cubicBezTo>
                  <a:pt x="20047" y="4628"/>
                  <a:pt x="18710" y="9257"/>
                  <a:pt x="18710" y="9257"/>
                </a:cubicBezTo>
                <a:close/>
                <a:moveTo>
                  <a:pt x="13200" y="1542"/>
                </a:moveTo>
                <a:cubicBezTo>
                  <a:pt x="12831" y="2438"/>
                  <a:pt x="11852" y="3085"/>
                  <a:pt x="10691" y="3085"/>
                </a:cubicBezTo>
                <a:cubicBezTo>
                  <a:pt x="9531" y="3085"/>
                  <a:pt x="8552" y="2438"/>
                  <a:pt x="8183" y="1542"/>
                </a:cubicBezTo>
                <a:cubicBezTo>
                  <a:pt x="8183" y="1542"/>
                  <a:pt x="13200" y="1542"/>
                  <a:pt x="13200" y="1542"/>
                </a:cubicBezTo>
                <a:close/>
                <a:moveTo>
                  <a:pt x="20882" y="3423"/>
                </a:moveTo>
                <a:lnTo>
                  <a:pt x="17541" y="338"/>
                </a:lnTo>
                <a:cubicBezTo>
                  <a:pt x="17303" y="119"/>
                  <a:pt x="17009" y="0"/>
                  <a:pt x="16706" y="0"/>
                </a:cubicBezTo>
                <a:lnTo>
                  <a:pt x="4677" y="0"/>
                </a:lnTo>
                <a:cubicBezTo>
                  <a:pt x="4374" y="0"/>
                  <a:pt x="4080" y="119"/>
                  <a:pt x="3842" y="338"/>
                </a:cubicBezTo>
                <a:lnTo>
                  <a:pt x="501" y="3423"/>
                </a:lnTo>
                <a:cubicBezTo>
                  <a:pt x="64" y="3827"/>
                  <a:pt x="-108" y="4503"/>
                  <a:pt x="68" y="5116"/>
                </a:cubicBezTo>
                <a:lnTo>
                  <a:pt x="1405" y="9745"/>
                </a:lnTo>
                <a:cubicBezTo>
                  <a:pt x="1537" y="10201"/>
                  <a:pt x="1845" y="10560"/>
                  <a:pt x="2239" y="10716"/>
                </a:cubicBezTo>
                <a:cubicBezTo>
                  <a:pt x="2380" y="10772"/>
                  <a:pt x="2527" y="10800"/>
                  <a:pt x="2673" y="10800"/>
                </a:cubicBezTo>
                <a:cubicBezTo>
                  <a:pt x="2905" y="10800"/>
                  <a:pt x="3136" y="10729"/>
                  <a:pt x="3341" y="10593"/>
                </a:cubicBezTo>
                <a:lnTo>
                  <a:pt x="3341" y="20057"/>
                </a:lnTo>
                <a:cubicBezTo>
                  <a:pt x="3341" y="20908"/>
                  <a:pt x="3940" y="21600"/>
                  <a:pt x="4677" y="21600"/>
                </a:cubicBezTo>
                <a:lnTo>
                  <a:pt x="16706" y="21600"/>
                </a:lnTo>
                <a:cubicBezTo>
                  <a:pt x="17443" y="21600"/>
                  <a:pt x="18042" y="20908"/>
                  <a:pt x="18042" y="20057"/>
                </a:cubicBezTo>
                <a:lnTo>
                  <a:pt x="18042" y="10593"/>
                </a:lnTo>
                <a:cubicBezTo>
                  <a:pt x="18247" y="10729"/>
                  <a:pt x="18478" y="10800"/>
                  <a:pt x="18710" y="10800"/>
                </a:cubicBezTo>
                <a:cubicBezTo>
                  <a:pt x="18856" y="10800"/>
                  <a:pt x="19002" y="10772"/>
                  <a:pt x="19144" y="10716"/>
                </a:cubicBezTo>
                <a:cubicBezTo>
                  <a:pt x="19538" y="10560"/>
                  <a:pt x="19846" y="10201"/>
                  <a:pt x="19978" y="9745"/>
                </a:cubicBezTo>
                <a:lnTo>
                  <a:pt x="21315" y="5116"/>
                </a:lnTo>
                <a:cubicBezTo>
                  <a:pt x="21491" y="4503"/>
                  <a:pt x="21319" y="3827"/>
                  <a:pt x="20882" y="3423"/>
                </a:cubicBezTo>
              </a:path>
            </a:pathLst>
          </a:custGeom>
          <a:solidFill>
            <a:schemeClr val="tx1"/>
          </a:solidFill>
          <a:ln>
            <a:solidFill>
              <a:schemeClr val="tx1"/>
            </a:solidFill>
          </a:ln>
          <a:effectLst/>
        </p:spPr>
        <p:txBody>
          <a:bodyPr lIns="19050" tIns="19050" rIns="19050" bIns="19050" anchor="ctr"/>
          <a:lstStyle/>
          <a:p>
            <a:pPr algn="ctr" defTabSz="228600" fontAlgn="base" hangingPunct="0">
              <a:spcBef>
                <a:spcPct val="0"/>
              </a:spcBef>
              <a:spcAft>
                <a:spcPct val="0"/>
              </a:spcAft>
            </a:pPr>
            <a:endParaRPr lang="en-US" sz="1500">
              <a:effectLst>
                <a:outerShdw blurRad="38100" dist="38100" dir="2700000" algn="tl">
                  <a:srgbClr val="000000"/>
                </a:outerShdw>
              </a:effectLst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6" name="TextBox 13">
            <a:extLst>
              <a:ext uri="{FF2B5EF4-FFF2-40B4-BE49-F238E27FC236}">
                <a16:creationId xmlns="" xmlns:a16="http://schemas.microsoft.com/office/drawing/2014/main" id="{CCDA0C21-67D3-43E8-97E5-A3287228153E}"/>
              </a:ext>
            </a:extLst>
          </p:cNvPr>
          <p:cNvSpPr txBox="1"/>
          <p:nvPr/>
        </p:nvSpPr>
        <p:spPr>
          <a:xfrm>
            <a:off x="7720104" y="4687585"/>
            <a:ext cx="1400062" cy="274562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7" name="TextBox 13">
            <a:extLst>
              <a:ext uri="{FF2B5EF4-FFF2-40B4-BE49-F238E27FC236}">
                <a16:creationId xmlns="" xmlns:a16="http://schemas.microsoft.com/office/drawing/2014/main" id="{44FDDA54-1477-4AB3-B730-13DA9FC8DFF1}"/>
              </a:ext>
            </a:extLst>
          </p:cNvPr>
          <p:cNvSpPr txBox="1"/>
          <p:nvPr/>
        </p:nvSpPr>
        <p:spPr>
          <a:xfrm>
            <a:off x="7720104" y="4996640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8" name="TextBox 13">
            <a:extLst>
              <a:ext uri="{FF2B5EF4-FFF2-40B4-BE49-F238E27FC236}">
                <a16:creationId xmlns="" xmlns:a16="http://schemas.microsoft.com/office/drawing/2014/main" id="{2FA38653-4E05-44D9-9FF3-2DAA64A1EEC5}"/>
              </a:ext>
            </a:extLst>
          </p:cNvPr>
          <p:cNvSpPr txBox="1"/>
          <p:nvPr/>
        </p:nvSpPr>
        <p:spPr>
          <a:xfrm>
            <a:off x="3071835" y="4697139"/>
            <a:ext cx="1400062" cy="274562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600" dirty="0">
                <a:latin typeface="Calibri" panose="020F0502020204030204" pitchFamily="34" charset="0"/>
                <a:ea typeface="FZXiDengXian-Z06S" panose="02010601030101010101" pitchFamily="2" charset="-128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dirty="0">
              <a:latin typeface="Calibri" panose="020F0502020204030204" pitchFamily="34" charset="0"/>
              <a:ea typeface="FZXiDengXian-Z06S" panose="02010601030101010101" pitchFamily="2" charset="-128"/>
              <a:cs typeface="+mn-ea"/>
              <a:sym typeface="Calibri" panose="020F0502020204030204" pitchFamily="34" charset="0"/>
            </a:endParaRPr>
          </a:p>
        </p:txBody>
      </p:sp>
      <p:sp>
        <p:nvSpPr>
          <p:cNvPr id="39" name="TextBox 13">
            <a:extLst>
              <a:ext uri="{FF2B5EF4-FFF2-40B4-BE49-F238E27FC236}">
                <a16:creationId xmlns="" xmlns:a16="http://schemas.microsoft.com/office/drawing/2014/main" id="{9F1D9A40-993D-4E2D-AB67-05463E0CB82B}"/>
              </a:ext>
            </a:extLst>
          </p:cNvPr>
          <p:cNvSpPr txBox="1"/>
          <p:nvPr/>
        </p:nvSpPr>
        <p:spPr>
          <a:xfrm>
            <a:off x="2137898" y="5006194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8553153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grpSp>
        <p:nvGrpSpPr>
          <p:cNvPr id="10" name="组合 17">
            <a:extLst>
              <a:ext uri="{FF2B5EF4-FFF2-40B4-BE49-F238E27FC236}">
                <a16:creationId xmlns="" xmlns:a16="http://schemas.microsoft.com/office/drawing/2014/main" id="{770887BA-8349-49F9-92FD-F904949E8C5D}"/>
              </a:ext>
            </a:extLst>
          </p:cNvPr>
          <p:cNvGrpSpPr/>
          <p:nvPr/>
        </p:nvGrpSpPr>
        <p:grpSpPr>
          <a:xfrm>
            <a:off x="1719869" y="2938448"/>
            <a:ext cx="1437264" cy="3099109"/>
            <a:chOff x="1319714" y="2012893"/>
            <a:chExt cx="1185245" cy="2556616"/>
          </a:xfrm>
          <a:solidFill>
            <a:srgbClr val="31B8B4"/>
          </a:solidFill>
        </p:grpSpPr>
        <p:sp>
          <p:nvSpPr>
            <p:cNvPr id="11" name="椭圆 10">
              <a:extLst>
                <a:ext uri="{FF2B5EF4-FFF2-40B4-BE49-F238E27FC236}">
                  <a16:creationId xmlns="" xmlns:a16="http://schemas.microsoft.com/office/drawing/2014/main" id="{6B30A518-4FA4-47DF-B55C-8B681972D904}"/>
                </a:ext>
              </a:extLst>
            </p:cNvPr>
            <p:cNvSpPr/>
            <p:nvPr/>
          </p:nvSpPr>
          <p:spPr bwMode="auto">
            <a:xfrm>
              <a:off x="1504231" y="2600325"/>
              <a:ext cx="804014" cy="804014"/>
            </a:xfrm>
            <a:prstGeom prst="ellipse">
              <a:avLst/>
            </a:prstGeom>
            <a:solidFill>
              <a:srgbClr val="0F2F56"/>
            </a:solidFill>
            <a:ln w="9525" cap="flat" cmpd="sng" algn="ctr">
              <a:solidFill>
                <a:srgbClr val="0F2F56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121904" tIns="60952" rIns="121904" bIns="60952" numCol="1" rtlCol="0" anchor="t" anchorCtr="0" compatLnSpc="1">
              <a:prstTxWarp prst="textNoShape">
                <a:avLst/>
              </a:prstTxWarp>
            </a:bodyPr>
            <a:lstStyle/>
            <a:p>
              <a:pPr defTabSz="914285"/>
              <a:endParaRPr lang="zh-CN" altLang="en-US" sz="1866" b="1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12" name="Text Box 7">
              <a:extLst>
                <a:ext uri="{FF2B5EF4-FFF2-40B4-BE49-F238E27FC236}">
                  <a16:creationId xmlns="" xmlns:a16="http://schemas.microsoft.com/office/drawing/2014/main" id="{513A7675-0B9F-49C6-A8E8-325E47F3A4E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33020" y="2781939"/>
              <a:ext cx="558630" cy="524651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r>
                <a:rPr lang="en-US" altLang="zh-CN" sz="3200" b="1" dirty="0">
                  <a:solidFill>
                    <a:schemeClr val="bg1"/>
                  </a:solidFill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01</a:t>
              </a:r>
              <a:endParaRPr lang="zh-CN" altLang="en-US" sz="3200" b="1" dirty="0">
                <a:solidFill>
                  <a:schemeClr val="bg1"/>
                </a:solidFill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13" name="圆角矩形 31">
              <a:extLst>
                <a:ext uri="{FF2B5EF4-FFF2-40B4-BE49-F238E27FC236}">
                  <a16:creationId xmlns="" xmlns:a16="http://schemas.microsoft.com/office/drawing/2014/main" id="{1F3D45A7-20BD-4C1B-8EF7-3558C92152B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51645" y="4468329"/>
              <a:ext cx="102340" cy="101180"/>
            </a:xfrm>
            <a:prstGeom prst="roundRect">
              <a:avLst>
                <a:gd name="adj" fmla="val 50000"/>
              </a:avLst>
            </a:prstGeom>
            <a:solidFill>
              <a:srgbClr val="0F2F56"/>
            </a:solidFill>
            <a:ln w="9525">
              <a:solidFill>
                <a:srgbClr val="000000"/>
              </a:solidFill>
              <a:round/>
              <a:headEnd/>
              <a:tailEnd/>
            </a:ln>
            <a:extLst/>
          </p:spPr>
          <p:txBody>
            <a:bodyPr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endParaRPr lang="zh-CN" altLang="en-US" sz="1200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cxnSp>
          <p:nvCxnSpPr>
            <p:cNvPr id="14" name="直接连接符 32">
              <a:extLst>
                <a:ext uri="{FF2B5EF4-FFF2-40B4-BE49-F238E27FC236}">
                  <a16:creationId xmlns="" xmlns:a16="http://schemas.microsoft.com/office/drawing/2014/main" id="{BC759E7B-9111-458B-87FE-326803163A57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flipH="1">
              <a:off x="1896865" y="3450580"/>
              <a:ext cx="11900" cy="1011797"/>
            </a:xfrm>
            <a:prstGeom prst="line">
              <a:avLst/>
            </a:prstGeom>
            <a:solidFill>
              <a:srgbClr val="0F2F56"/>
            </a:solidFill>
            <a:ln w="19050" cmpd="sng">
              <a:solidFill>
                <a:srgbClr val="0F2F56"/>
              </a:solidFill>
              <a:round/>
              <a:headEnd/>
              <a:tailEnd/>
            </a:ln>
            <a:extLst/>
          </p:spPr>
        </p:cxnSp>
        <p:sp>
          <p:nvSpPr>
            <p:cNvPr id="15" name="TextBox 53">
              <a:extLst>
                <a:ext uri="{FF2B5EF4-FFF2-40B4-BE49-F238E27FC236}">
                  <a16:creationId xmlns="" xmlns:a16="http://schemas.microsoft.com/office/drawing/2014/main" id="{A1533186-44BD-49FE-8B20-037484CCA8A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319714" y="2012893"/>
              <a:ext cx="1185245" cy="494739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378" tIns="45690" rIns="91378" bIns="4569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</p:grpSp>
      <p:grpSp>
        <p:nvGrpSpPr>
          <p:cNvPr id="16" name="组合 23">
            <a:extLst>
              <a:ext uri="{FF2B5EF4-FFF2-40B4-BE49-F238E27FC236}">
                <a16:creationId xmlns="" xmlns:a16="http://schemas.microsoft.com/office/drawing/2014/main" id="{A65D12E2-25A1-4A7D-B2C5-E9E751E665BA}"/>
              </a:ext>
            </a:extLst>
          </p:cNvPr>
          <p:cNvGrpSpPr/>
          <p:nvPr/>
        </p:nvGrpSpPr>
        <p:grpSpPr>
          <a:xfrm>
            <a:off x="3276060" y="1792760"/>
            <a:ext cx="1440152" cy="4244797"/>
            <a:chOff x="2331219" y="1067756"/>
            <a:chExt cx="1187625" cy="3501754"/>
          </a:xfrm>
        </p:grpSpPr>
        <p:sp>
          <p:nvSpPr>
            <p:cNvPr id="17" name="椭圆 16">
              <a:extLst>
                <a:ext uri="{FF2B5EF4-FFF2-40B4-BE49-F238E27FC236}">
                  <a16:creationId xmlns="" xmlns:a16="http://schemas.microsoft.com/office/drawing/2014/main" id="{5580E536-498B-4208-8124-08690CB7A13A}"/>
                </a:ext>
              </a:extLst>
            </p:cNvPr>
            <p:cNvSpPr/>
            <p:nvPr/>
          </p:nvSpPr>
          <p:spPr bwMode="auto">
            <a:xfrm>
              <a:off x="2523022" y="1704761"/>
              <a:ext cx="804014" cy="804014"/>
            </a:xfrm>
            <a:prstGeom prst="ellipse">
              <a:avLst/>
            </a:prstGeom>
            <a:noFill/>
            <a:ln w="28575" cap="flat" cmpd="sng" algn="ctr">
              <a:solidFill>
                <a:srgbClr val="0F2F56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121904" tIns="60952" rIns="121904" bIns="60952" numCol="1" rtlCol="0" anchor="t" anchorCtr="0" compatLnSpc="1">
              <a:prstTxWarp prst="textNoShape">
                <a:avLst/>
              </a:prstTxWarp>
            </a:bodyPr>
            <a:lstStyle/>
            <a:p>
              <a:pPr defTabSz="914285"/>
              <a:endParaRPr lang="zh-CN" altLang="en-US" sz="1866" b="1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cxnSp>
          <p:nvCxnSpPr>
            <p:cNvPr id="18" name="直接连接符 26">
              <a:extLst>
                <a:ext uri="{FF2B5EF4-FFF2-40B4-BE49-F238E27FC236}">
                  <a16:creationId xmlns="" xmlns:a16="http://schemas.microsoft.com/office/drawing/2014/main" id="{1EA84B25-6CEF-4FEE-B1FF-A44DED2C1DEC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925032" y="2508537"/>
              <a:ext cx="0" cy="1940270"/>
            </a:xfrm>
            <a:prstGeom prst="line">
              <a:avLst/>
            </a:prstGeom>
            <a:noFill/>
            <a:ln w="19050" cmpd="sng">
              <a:solidFill>
                <a:srgbClr val="0F2F56"/>
              </a:solidFill>
              <a:round/>
              <a:headEnd/>
              <a:tailEnd/>
            </a:ln>
            <a:extLst/>
          </p:spPr>
        </p:cxnSp>
        <p:sp>
          <p:nvSpPr>
            <p:cNvPr id="19" name="Text Box 15">
              <a:extLst>
                <a:ext uri="{FF2B5EF4-FFF2-40B4-BE49-F238E27FC236}">
                  <a16:creationId xmlns="" xmlns:a16="http://schemas.microsoft.com/office/drawing/2014/main" id="{373C9E7E-EC55-499E-9C4F-328EDF8ABD5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50485" y="1841574"/>
              <a:ext cx="549092" cy="5246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/>
          </p:spPr>
          <p:txBody>
            <a:bodyPr lIns="0" tIns="0" rIns="0" bIns="0"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r>
                <a:rPr lang="en-US" altLang="zh-CN" sz="3200" b="1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02</a:t>
              </a:r>
              <a:endParaRPr lang="zh-CN" altLang="en-US" sz="3200" b="1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20" name="圆角矩形 28">
              <a:extLst>
                <a:ext uri="{FF2B5EF4-FFF2-40B4-BE49-F238E27FC236}">
                  <a16:creationId xmlns="" xmlns:a16="http://schemas.microsoft.com/office/drawing/2014/main" id="{DF350A60-4D9D-4201-BEF1-6E5EE7AE76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73861" y="4468330"/>
              <a:ext cx="102340" cy="101180"/>
            </a:xfrm>
            <a:prstGeom prst="roundRect">
              <a:avLst>
                <a:gd name="adj" fmla="val 50000"/>
              </a:avLst>
            </a:prstGeom>
            <a:noFill/>
            <a:ln w="28575">
              <a:solidFill>
                <a:srgbClr val="0F2F56"/>
              </a:solidFill>
              <a:round/>
              <a:headEnd/>
              <a:tailEnd/>
            </a:ln>
            <a:extLst/>
          </p:spPr>
          <p:txBody>
            <a:bodyPr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endParaRPr lang="zh-CN" altLang="en-US" sz="1200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21" name="TextBox 53">
              <a:extLst>
                <a:ext uri="{FF2B5EF4-FFF2-40B4-BE49-F238E27FC236}">
                  <a16:creationId xmlns="" xmlns:a16="http://schemas.microsoft.com/office/drawing/2014/main" id="{F5425E2B-F3AB-43B0-9C48-1F16BF60DA2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31219" y="1067756"/>
              <a:ext cx="1187625" cy="4947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378" tIns="45690" rIns="91378" bIns="4569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</p:grpSp>
      <p:grpSp>
        <p:nvGrpSpPr>
          <p:cNvPr id="46" name="组合 17">
            <a:extLst>
              <a:ext uri="{FF2B5EF4-FFF2-40B4-BE49-F238E27FC236}">
                <a16:creationId xmlns="" xmlns:a16="http://schemas.microsoft.com/office/drawing/2014/main" id="{B041935B-0C89-4A60-8D71-79EA9D3B070A}"/>
              </a:ext>
            </a:extLst>
          </p:cNvPr>
          <p:cNvGrpSpPr/>
          <p:nvPr/>
        </p:nvGrpSpPr>
        <p:grpSpPr>
          <a:xfrm>
            <a:off x="4721988" y="2938448"/>
            <a:ext cx="1437264" cy="3099109"/>
            <a:chOff x="1319714" y="2012893"/>
            <a:chExt cx="1185245" cy="2556616"/>
          </a:xfrm>
          <a:solidFill>
            <a:srgbClr val="31B8B4"/>
          </a:solidFill>
        </p:grpSpPr>
        <p:sp>
          <p:nvSpPr>
            <p:cNvPr id="47" name="椭圆 46">
              <a:extLst>
                <a:ext uri="{FF2B5EF4-FFF2-40B4-BE49-F238E27FC236}">
                  <a16:creationId xmlns="" xmlns:a16="http://schemas.microsoft.com/office/drawing/2014/main" id="{6A32FB71-69AA-450E-AA24-1DF446B5F10F}"/>
                </a:ext>
              </a:extLst>
            </p:cNvPr>
            <p:cNvSpPr/>
            <p:nvPr/>
          </p:nvSpPr>
          <p:spPr bwMode="auto">
            <a:xfrm>
              <a:off x="1504231" y="2600325"/>
              <a:ext cx="804014" cy="804014"/>
            </a:xfrm>
            <a:prstGeom prst="ellipse">
              <a:avLst/>
            </a:prstGeom>
            <a:solidFill>
              <a:srgbClr val="0F2F56"/>
            </a:solidFill>
            <a:ln w="9525" cap="flat" cmpd="sng" algn="ctr">
              <a:solidFill>
                <a:srgbClr val="0F2F56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121904" tIns="60952" rIns="121904" bIns="60952" numCol="1" rtlCol="0" anchor="t" anchorCtr="0" compatLnSpc="1">
              <a:prstTxWarp prst="textNoShape">
                <a:avLst/>
              </a:prstTxWarp>
            </a:bodyPr>
            <a:lstStyle/>
            <a:p>
              <a:pPr defTabSz="914285"/>
              <a:endParaRPr lang="zh-CN" altLang="en-US" sz="1866" b="1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48" name="Text Box 7">
              <a:extLst>
                <a:ext uri="{FF2B5EF4-FFF2-40B4-BE49-F238E27FC236}">
                  <a16:creationId xmlns="" xmlns:a16="http://schemas.microsoft.com/office/drawing/2014/main" id="{890D95BA-C610-4C5F-B9A2-3AA044F076A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33020" y="2781939"/>
              <a:ext cx="558630" cy="524651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r>
                <a:rPr lang="en-US" altLang="zh-CN" sz="3200" b="1" dirty="0">
                  <a:solidFill>
                    <a:schemeClr val="bg1"/>
                  </a:solidFill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03</a:t>
              </a:r>
              <a:endParaRPr lang="zh-CN" altLang="en-US" sz="3200" b="1" dirty="0">
                <a:solidFill>
                  <a:schemeClr val="bg1"/>
                </a:solidFill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49" name="圆角矩形 31">
              <a:extLst>
                <a:ext uri="{FF2B5EF4-FFF2-40B4-BE49-F238E27FC236}">
                  <a16:creationId xmlns="" xmlns:a16="http://schemas.microsoft.com/office/drawing/2014/main" id="{140C96AC-DDF9-4108-A06D-E992B2143CE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51645" y="4468329"/>
              <a:ext cx="102340" cy="101180"/>
            </a:xfrm>
            <a:prstGeom prst="roundRect">
              <a:avLst>
                <a:gd name="adj" fmla="val 50000"/>
              </a:avLst>
            </a:prstGeom>
            <a:solidFill>
              <a:srgbClr val="0F2F56"/>
            </a:solidFill>
            <a:ln w="9525">
              <a:solidFill>
                <a:srgbClr val="000000"/>
              </a:solidFill>
              <a:round/>
              <a:headEnd/>
              <a:tailEnd/>
            </a:ln>
            <a:extLst/>
          </p:spPr>
          <p:txBody>
            <a:bodyPr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endParaRPr lang="zh-CN" altLang="en-US" sz="1200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cxnSp>
          <p:nvCxnSpPr>
            <p:cNvPr id="50" name="直接连接符 32">
              <a:extLst>
                <a:ext uri="{FF2B5EF4-FFF2-40B4-BE49-F238E27FC236}">
                  <a16:creationId xmlns="" xmlns:a16="http://schemas.microsoft.com/office/drawing/2014/main" id="{1DA4566E-7A5E-4A53-AD68-8B83413EE8B5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flipH="1">
              <a:off x="1896865" y="3450580"/>
              <a:ext cx="11900" cy="1011797"/>
            </a:xfrm>
            <a:prstGeom prst="line">
              <a:avLst/>
            </a:prstGeom>
            <a:solidFill>
              <a:srgbClr val="0F2F56"/>
            </a:solidFill>
            <a:ln w="19050" cmpd="sng">
              <a:solidFill>
                <a:srgbClr val="0F2F56"/>
              </a:solidFill>
              <a:round/>
              <a:headEnd/>
              <a:tailEnd/>
            </a:ln>
            <a:extLst/>
          </p:spPr>
        </p:cxnSp>
        <p:sp>
          <p:nvSpPr>
            <p:cNvPr id="51" name="TextBox 53">
              <a:extLst>
                <a:ext uri="{FF2B5EF4-FFF2-40B4-BE49-F238E27FC236}">
                  <a16:creationId xmlns="" xmlns:a16="http://schemas.microsoft.com/office/drawing/2014/main" id="{58A3E327-51EF-4B5E-993B-A191B3F4F0F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319714" y="2012893"/>
              <a:ext cx="1185245" cy="494739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378" tIns="45690" rIns="91378" bIns="4569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</p:grpSp>
      <p:grpSp>
        <p:nvGrpSpPr>
          <p:cNvPr id="52" name="组合 23">
            <a:extLst>
              <a:ext uri="{FF2B5EF4-FFF2-40B4-BE49-F238E27FC236}">
                <a16:creationId xmlns="" xmlns:a16="http://schemas.microsoft.com/office/drawing/2014/main" id="{4F9344A3-DF0A-4A30-8977-DD46938A072B}"/>
              </a:ext>
            </a:extLst>
          </p:cNvPr>
          <p:cNvGrpSpPr/>
          <p:nvPr/>
        </p:nvGrpSpPr>
        <p:grpSpPr>
          <a:xfrm>
            <a:off x="6278179" y="1792760"/>
            <a:ext cx="1440152" cy="4244797"/>
            <a:chOff x="2331219" y="1067756"/>
            <a:chExt cx="1187625" cy="3501754"/>
          </a:xfrm>
        </p:grpSpPr>
        <p:sp>
          <p:nvSpPr>
            <p:cNvPr id="53" name="椭圆 52">
              <a:extLst>
                <a:ext uri="{FF2B5EF4-FFF2-40B4-BE49-F238E27FC236}">
                  <a16:creationId xmlns="" xmlns:a16="http://schemas.microsoft.com/office/drawing/2014/main" id="{A94D11F5-B25E-4170-B130-C9C69B4771A5}"/>
                </a:ext>
              </a:extLst>
            </p:cNvPr>
            <p:cNvSpPr/>
            <p:nvPr/>
          </p:nvSpPr>
          <p:spPr bwMode="auto">
            <a:xfrm>
              <a:off x="2523022" y="1704761"/>
              <a:ext cx="804014" cy="804014"/>
            </a:xfrm>
            <a:prstGeom prst="ellipse">
              <a:avLst/>
            </a:prstGeom>
            <a:noFill/>
            <a:ln w="28575" cap="flat" cmpd="sng" algn="ctr">
              <a:solidFill>
                <a:srgbClr val="0F2F56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121904" tIns="60952" rIns="121904" bIns="60952" numCol="1" rtlCol="0" anchor="t" anchorCtr="0" compatLnSpc="1">
              <a:prstTxWarp prst="textNoShape">
                <a:avLst/>
              </a:prstTxWarp>
            </a:bodyPr>
            <a:lstStyle/>
            <a:p>
              <a:pPr defTabSz="914285"/>
              <a:endParaRPr lang="zh-CN" altLang="en-US" sz="1866" b="1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cxnSp>
          <p:nvCxnSpPr>
            <p:cNvPr id="54" name="直接连接符 26">
              <a:extLst>
                <a:ext uri="{FF2B5EF4-FFF2-40B4-BE49-F238E27FC236}">
                  <a16:creationId xmlns="" xmlns:a16="http://schemas.microsoft.com/office/drawing/2014/main" id="{8C87FC1E-B4A9-4FC5-BF07-067AAC26398E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925032" y="2508537"/>
              <a:ext cx="0" cy="1940270"/>
            </a:xfrm>
            <a:prstGeom prst="line">
              <a:avLst/>
            </a:prstGeom>
            <a:noFill/>
            <a:ln w="19050" cmpd="sng">
              <a:solidFill>
                <a:srgbClr val="0F2F56"/>
              </a:solidFill>
              <a:round/>
              <a:headEnd/>
              <a:tailEnd/>
            </a:ln>
            <a:extLst/>
          </p:spPr>
        </p:cxnSp>
        <p:sp>
          <p:nvSpPr>
            <p:cNvPr id="55" name="Text Box 15">
              <a:extLst>
                <a:ext uri="{FF2B5EF4-FFF2-40B4-BE49-F238E27FC236}">
                  <a16:creationId xmlns="" xmlns:a16="http://schemas.microsoft.com/office/drawing/2014/main" id="{EF195DA2-FFAE-48AC-B06F-7A54783156E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50485" y="1841574"/>
              <a:ext cx="549092" cy="5246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/>
          </p:spPr>
          <p:txBody>
            <a:bodyPr lIns="0" tIns="0" rIns="0" bIns="0"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r>
                <a:rPr lang="en-US" altLang="zh-CN" sz="3200" b="1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04</a:t>
              </a:r>
              <a:endParaRPr lang="zh-CN" altLang="en-US" sz="3200" b="1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56" name="圆角矩形 28">
              <a:extLst>
                <a:ext uri="{FF2B5EF4-FFF2-40B4-BE49-F238E27FC236}">
                  <a16:creationId xmlns="" xmlns:a16="http://schemas.microsoft.com/office/drawing/2014/main" id="{FCFDCB72-614A-438F-B0E6-5A8428A17E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73861" y="4468330"/>
              <a:ext cx="102340" cy="101180"/>
            </a:xfrm>
            <a:prstGeom prst="roundRect">
              <a:avLst>
                <a:gd name="adj" fmla="val 50000"/>
              </a:avLst>
            </a:prstGeom>
            <a:noFill/>
            <a:ln w="28575">
              <a:solidFill>
                <a:srgbClr val="0F2F56"/>
              </a:solidFill>
              <a:round/>
              <a:headEnd/>
              <a:tailEnd/>
            </a:ln>
            <a:extLst/>
          </p:spPr>
          <p:txBody>
            <a:bodyPr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endParaRPr lang="zh-CN" altLang="en-US" sz="1200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57" name="TextBox 53">
              <a:extLst>
                <a:ext uri="{FF2B5EF4-FFF2-40B4-BE49-F238E27FC236}">
                  <a16:creationId xmlns="" xmlns:a16="http://schemas.microsoft.com/office/drawing/2014/main" id="{46A4ABFB-FBED-436C-9DB1-A3948970E35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31219" y="1067756"/>
              <a:ext cx="1187625" cy="4947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378" tIns="45690" rIns="91378" bIns="4569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</p:grpSp>
      <p:grpSp>
        <p:nvGrpSpPr>
          <p:cNvPr id="58" name="组合 17">
            <a:extLst>
              <a:ext uri="{FF2B5EF4-FFF2-40B4-BE49-F238E27FC236}">
                <a16:creationId xmlns="" xmlns:a16="http://schemas.microsoft.com/office/drawing/2014/main" id="{FE64211A-11B9-43FC-A2B7-0C5DEA7D8CE3}"/>
              </a:ext>
            </a:extLst>
          </p:cNvPr>
          <p:cNvGrpSpPr/>
          <p:nvPr/>
        </p:nvGrpSpPr>
        <p:grpSpPr>
          <a:xfrm>
            <a:off x="7956701" y="2938448"/>
            <a:ext cx="1437264" cy="3099109"/>
            <a:chOff x="1319714" y="2012893"/>
            <a:chExt cx="1185245" cy="2556616"/>
          </a:xfrm>
          <a:solidFill>
            <a:srgbClr val="31B8B4"/>
          </a:solidFill>
        </p:grpSpPr>
        <p:sp>
          <p:nvSpPr>
            <p:cNvPr id="59" name="椭圆 58">
              <a:extLst>
                <a:ext uri="{FF2B5EF4-FFF2-40B4-BE49-F238E27FC236}">
                  <a16:creationId xmlns="" xmlns:a16="http://schemas.microsoft.com/office/drawing/2014/main" id="{69C690D7-7367-4A15-BDF1-B1C6E0AB3105}"/>
                </a:ext>
              </a:extLst>
            </p:cNvPr>
            <p:cNvSpPr/>
            <p:nvPr/>
          </p:nvSpPr>
          <p:spPr bwMode="auto">
            <a:xfrm>
              <a:off x="1504231" y="2600325"/>
              <a:ext cx="804014" cy="804014"/>
            </a:xfrm>
            <a:prstGeom prst="ellipse">
              <a:avLst/>
            </a:prstGeom>
            <a:solidFill>
              <a:srgbClr val="0F2F56"/>
            </a:solidFill>
            <a:ln w="9525" cap="flat" cmpd="sng" algn="ctr">
              <a:solidFill>
                <a:srgbClr val="0F2F56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121904" tIns="60952" rIns="121904" bIns="60952" numCol="1" rtlCol="0" anchor="t" anchorCtr="0" compatLnSpc="1">
              <a:prstTxWarp prst="textNoShape">
                <a:avLst/>
              </a:prstTxWarp>
            </a:bodyPr>
            <a:lstStyle/>
            <a:p>
              <a:pPr defTabSz="914285"/>
              <a:endParaRPr lang="zh-CN" altLang="en-US" sz="1866" b="1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60" name="Text Box 7">
              <a:extLst>
                <a:ext uri="{FF2B5EF4-FFF2-40B4-BE49-F238E27FC236}">
                  <a16:creationId xmlns="" xmlns:a16="http://schemas.microsoft.com/office/drawing/2014/main" id="{04552A6A-2197-4109-927C-280D3D37603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33020" y="2781939"/>
              <a:ext cx="558630" cy="524651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r>
                <a:rPr lang="en-US" altLang="zh-CN" sz="3200" b="1" dirty="0">
                  <a:solidFill>
                    <a:schemeClr val="bg1"/>
                  </a:solidFill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05</a:t>
              </a:r>
              <a:endParaRPr lang="zh-CN" altLang="en-US" sz="3200" b="1" dirty="0">
                <a:solidFill>
                  <a:schemeClr val="bg1"/>
                </a:solidFill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61" name="圆角矩形 31">
              <a:extLst>
                <a:ext uri="{FF2B5EF4-FFF2-40B4-BE49-F238E27FC236}">
                  <a16:creationId xmlns="" xmlns:a16="http://schemas.microsoft.com/office/drawing/2014/main" id="{805A7A73-65FD-41ED-A46E-151C3B9942B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51645" y="4468329"/>
              <a:ext cx="102340" cy="101180"/>
            </a:xfrm>
            <a:prstGeom prst="roundRect">
              <a:avLst>
                <a:gd name="adj" fmla="val 50000"/>
              </a:avLst>
            </a:prstGeom>
            <a:solidFill>
              <a:srgbClr val="0F2F56"/>
            </a:solidFill>
            <a:ln w="9525">
              <a:solidFill>
                <a:srgbClr val="000000"/>
              </a:solidFill>
              <a:round/>
              <a:headEnd/>
              <a:tailEnd/>
            </a:ln>
            <a:extLst/>
          </p:spPr>
          <p:txBody>
            <a:bodyPr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endParaRPr lang="zh-CN" altLang="en-US" sz="1200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cxnSp>
          <p:nvCxnSpPr>
            <p:cNvPr id="62" name="直接连接符 32">
              <a:extLst>
                <a:ext uri="{FF2B5EF4-FFF2-40B4-BE49-F238E27FC236}">
                  <a16:creationId xmlns="" xmlns:a16="http://schemas.microsoft.com/office/drawing/2014/main" id="{A330697F-D9FB-49CB-8FC6-4DFF4097F2AD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 flipH="1">
              <a:off x="1896865" y="3450580"/>
              <a:ext cx="11900" cy="1011797"/>
            </a:xfrm>
            <a:prstGeom prst="line">
              <a:avLst/>
            </a:prstGeom>
            <a:solidFill>
              <a:srgbClr val="0F2F56"/>
            </a:solidFill>
            <a:ln w="19050" cmpd="sng">
              <a:solidFill>
                <a:srgbClr val="0F2F56"/>
              </a:solidFill>
              <a:round/>
              <a:headEnd/>
              <a:tailEnd/>
            </a:ln>
            <a:extLst/>
          </p:spPr>
        </p:cxnSp>
        <p:sp>
          <p:nvSpPr>
            <p:cNvPr id="63" name="TextBox 53">
              <a:extLst>
                <a:ext uri="{FF2B5EF4-FFF2-40B4-BE49-F238E27FC236}">
                  <a16:creationId xmlns="" xmlns:a16="http://schemas.microsoft.com/office/drawing/2014/main" id="{D95BCD7B-12E2-48B0-B850-C747A0EFCDC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319714" y="2012893"/>
              <a:ext cx="1185245" cy="494739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378" tIns="45690" rIns="91378" bIns="4569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</p:grpSp>
      <p:grpSp>
        <p:nvGrpSpPr>
          <p:cNvPr id="64" name="组合 23">
            <a:extLst>
              <a:ext uri="{FF2B5EF4-FFF2-40B4-BE49-F238E27FC236}">
                <a16:creationId xmlns="" xmlns:a16="http://schemas.microsoft.com/office/drawing/2014/main" id="{5BA68EFC-3D14-42AF-BB01-8DD894B1191F}"/>
              </a:ext>
            </a:extLst>
          </p:cNvPr>
          <p:cNvGrpSpPr/>
          <p:nvPr/>
        </p:nvGrpSpPr>
        <p:grpSpPr>
          <a:xfrm>
            <a:off x="9512892" y="1792760"/>
            <a:ext cx="1440152" cy="4244797"/>
            <a:chOff x="2331219" y="1067756"/>
            <a:chExt cx="1187625" cy="3501754"/>
          </a:xfrm>
        </p:grpSpPr>
        <p:sp>
          <p:nvSpPr>
            <p:cNvPr id="65" name="椭圆 64">
              <a:extLst>
                <a:ext uri="{FF2B5EF4-FFF2-40B4-BE49-F238E27FC236}">
                  <a16:creationId xmlns="" xmlns:a16="http://schemas.microsoft.com/office/drawing/2014/main" id="{F107BC73-61EC-4EB6-98EB-23BFBBE8D32C}"/>
                </a:ext>
              </a:extLst>
            </p:cNvPr>
            <p:cNvSpPr/>
            <p:nvPr/>
          </p:nvSpPr>
          <p:spPr bwMode="auto">
            <a:xfrm>
              <a:off x="2523022" y="1704761"/>
              <a:ext cx="804014" cy="804014"/>
            </a:xfrm>
            <a:prstGeom prst="ellipse">
              <a:avLst/>
            </a:prstGeom>
            <a:noFill/>
            <a:ln w="28575" cap="flat" cmpd="sng" algn="ctr">
              <a:solidFill>
                <a:srgbClr val="0F2F56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121904" tIns="60952" rIns="121904" bIns="60952" numCol="1" rtlCol="0" anchor="t" anchorCtr="0" compatLnSpc="1">
              <a:prstTxWarp prst="textNoShape">
                <a:avLst/>
              </a:prstTxWarp>
            </a:bodyPr>
            <a:lstStyle/>
            <a:p>
              <a:pPr defTabSz="914285"/>
              <a:endParaRPr lang="zh-CN" altLang="en-US" sz="1866" b="1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cxnSp>
          <p:nvCxnSpPr>
            <p:cNvPr id="66" name="直接连接符 26">
              <a:extLst>
                <a:ext uri="{FF2B5EF4-FFF2-40B4-BE49-F238E27FC236}">
                  <a16:creationId xmlns="" xmlns:a16="http://schemas.microsoft.com/office/drawing/2014/main" id="{0A22A177-3A35-4DF3-BDB7-699372252AE1}"/>
                </a:ext>
              </a:extLst>
            </p:cNvPr>
            <p:cNvCxnSpPr>
              <a:cxnSpLocks noChangeShapeType="1"/>
            </p:cNvCxnSpPr>
            <p:nvPr/>
          </p:nvCxnSpPr>
          <p:spPr bwMode="auto">
            <a:xfrm>
              <a:off x="2925032" y="2508537"/>
              <a:ext cx="0" cy="1940270"/>
            </a:xfrm>
            <a:prstGeom prst="line">
              <a:avLst/>
            </a:prstGeom>
            <a:noFill/>
            <a:ln w="19050" cmpd="sng">
              <a:solidFill>
                <a:srgbClr val="0F2F56"/>
              </a:solidFill>
              <a:round/>
              <a:headEnd/>
              <a:tailEnd/>
            </a:ln>
            <a:extLst/>
          </p:spPr>
        </p:cxnSp>
        <p:sp>
          <p:nvSpPr>
            <p:cNvPr id="67" name="Text Box 15">
              <a:extLst>
                <a:ext uri="{FF2B5EF4-FFF2-40B4-BE49-F238E27FC236}">
                  <a16:creationId xmlns="" xmlns:a16="http://schemas.microsoft.com/office/drawing/2014/main" id="{1E57FA5B-8361-4AED-9F71-024D73F3080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50485" y="1841574"/>
              <a:ext cx="549092" cy="5246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/>
          </p:spPr>
          <p:txBody>
            <a:bodyPr lIns="0" tIns="0" rIns="0" bIns="0"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r>
                <a:rPr lang="en-US" altLang="zh-CN" sz="3200" b="1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06</a:t>
              </a:r>
              <a:endParaRPr lang="zh-CN" altLang="en-US" sz="3200" b="1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68" name="圆角矩形 28">
              <a:extLst>
                <a:ext uri="{FF2B5EF4-FFF2-40B4-BE49-F238E27FC236}">
                  <a16:creationId xmlns="" xmlns:a16="http://schemas.microsoft.com/office/drawing/2014/main" id="{EB16960B-85CA-4F0B-9FC6-03870F57F7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73861" y="4468330"/>
              <a:ext cx="102340" cy="101180"/>
            </a:xfrm>
            <a:prstGeom prst="roundRect">
              <a:avLst>
                <a:gd name="adj" fmla="val 50000"/>
              </a:avLst>
            </a:prstGeom>
            <a:noFill/>
            <a:ln w="28575">
              <a:solidFill>
                <a:srgbClr val="0F2F56"/>
              </a:solidFill>
              <a:round/>
              <a:headEnd/>
              <a:tailEnd/>
            </a:ln>
            <a:extLst/>
          </p:spPr>
          <p:txBody>
            <a:bodyPr anchor="ctr"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 algn="ctr">
                <a:lnSpc>
                  <a:spcPct val="130000"/>
                </a:lnSpc>
              </a:pPr>
              <a:endParaRPr lang="zh-CN" altLang="en-US" sz="1200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  <p:sp>
          <p:nvSpPr>
            <p:cNvPr id="69" name="TextBox 53">
              <a:extLst>
                <a:ext uri="{FF2B5EF4-FFF2-40B4-BE49-F238E27FC236}">
                  <a16:creationId xmlns="" xmlns:a16="http://schemas.microsoft.com/office/drawing/2014/main" id="{A7DD8E9B-098D-45BC-8034-2BE00A056FB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31219" y="1067756"/>
              <a:ext cx="1187625" cy="49473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lIns="91378" tIns="45690" rIns="91378" bIns="4569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buFont typeface="Arial" pitchFamily="34" charset="0"/>
                <a:defRPr>
                  <a:solidFill>
                    <a:schemeClr val="tx1"/>
                  </a:solidFill>
                  <a:latin typeface="Calibri" pitchFamily="34" charset="0"/>
                  <a:ea typeface="微软雅黑" pitchFamily="34" charset="-122"/>
                </a:defRPr>
              </a:lvl9pPr>
            </a:lstStyle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  <a:p>
              <a:pPr>
                <a:lnSpc>
                  <a:spcPct val="130000"/>
                </a:lnSpc>
              </a:pPr>
              <a:r>
                <a:rPr lang="zh-CN" altLang="en-US" sz="1333" dirty="0">
                  <a:latin typeface="Adobe 黑体 Std R" panose="020B0400000000000000" pitchFamily="34" charset="-122"/>
                  <a:ea typeface="Adobe 黑体 Std R" panose="020B0400000000000000" pitchFamily="34" charset="-122"/>
                  <a:cs typeface="+mn-ea"/>
                  <a:sym typeface="+mn-lt"/>
                </a:rPr>
                <a:t>此处输入文字</a:t>
              </a:r>
              <a:endParaRPr lang="en-US" altLang="zh-CN" sz="1333" dirty="0">
                <a:latin typeface="Adobe 黑体 Std R" panose="020B0400000000000000" pitchFamily="34" charset="-122"/>
                <a:ea typeface="Adobe 黑体 Std R" panose="020B0400000000000000" pitchFamily="34" charset="-122"/>
                <a:cs typeface="+mn-ea"/>
                <a:sym typeface="+mn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45161761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组合 21">
            <a:extLst>
              <a:ext uri="{FF2B5EF4-FFF2-40B4-BE49-F238E27FC236}">
                <a16:creationId xmlns="" xmlns:a16="http://schemas.microsoft.com/office/drawing/2014/main" id="{29017924-4C81-434F-9F68-15BB7BD8009B}"/>
              </a:ext>
            </a:extLst>
          </p:cNvPr>
          <p:cNvGrpSpPr/>
          <p:nvPr/>
        </p:nvGrpSpPr>
        <p:grpSpPr>
          <a:xfrm>
            <a:off x="3199258" y="2370989"/>
            <a:ext cx="5793485" cy="2116022"/>
            <a:chOff x="1769918" y="2385536"/>
            <a:chExt cx="8652164" cy="2086928"/>
          </a:xfrm>
        </p:grpSpPr>
        <p:sp>
          <p:nvSpPr>
            <p:cNvPr id="6" name="矩形 5">
              <a:extLst>
                <a:ext uri="{FF2B5EF4-FFF2-40B4-BE49-F238E27FC236}">
                  <a16:creationId xmlns="" xmlns:a16="http://schemas.microsoft.com/office/drawing/2014/main" id="{A610372B-15B5-4BC2-894D-CF23B1F28BBA}"/>
                </a:ext>
              </a:extLst>
            </p:cNvPr>
            <p:cNvSpPr/>
            <p:nvPr/>
          </p:nvSpPr>
          <p:spPr>
            <a:xfrm>
              <a:off x="2488770" y="2385536"/>
              <a:ext cx="7214461" cy="2086928"/>
            </a:xfrm>
            <a:prstGeom prst="rect">
              <a:avLst/>
            </a:prstGeom>
            <a:noFill/>
            <a:ln w="38100">
              <a:solidFill>
                <a:srgbClr val="0F2F5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 useBgFill="1">
          <p:nvSpPr>
            <p:cNvPr id="21" name="矩形 20">
              <a:extLst>
                <a:ext uri="{FF2B5EF4-FFF2-40B4-BE49-F238E27FC236}">
                  <a16:creationId xmlns="" xmlns:a16="http://schemas.microsoft.com/office/drawing/2014/main" id="{C75983DA-99E2-4287-AF09-4804228BCF8F}"/>
                </a:ext>
              </a:extLst>
            </p:cNvPr>
            <p:cNvSpPr/>
            <p:nvPr/>
          </p:nvSpPr>
          <p:spPr>
            <a:xfrm>
              <a:off x="1769918" y="2812473"/>
              <a:ext cx="8652164" cy="123305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8" name="文本框 17">
            <a:extLst>
              <a:ext uri="{FF2B5EF4-FFF2-40B4-BE49-F238E27FC236}">
                <a16:creationId xmlns="" xmlns:a16="http://schemas.microsoft.com/office/drawing/2014/main" id="{AACE9501-5F1C-464D-8F8E-03D7CA685A9A}"/>
              </a:ext>
            </a:extLst>
          </p:cNvPr>
          <p:cNvSpPr txBox="1"/>
          <p:nvPr/>
        </p:nvSpPr>
        <p:spPr>
          <a:xfrm>
            <a:off x="2479652" y="2767280"/>
            <a:ext cx="709875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000" b="1" dirty="0">
                <a:latin typeface="Abadi Extra Light" panose="020B0204020104020204" pitchFamily="34" charset="0"/>
                <a:ea typeface="黑体" panose="02010609060101010101" pitchFamily="49" charset="-122"/>
              </a:rPr>
              <a:t>PART 02</a:t>
            </a:r>
          </a:p>
          <a:p>
            <a:pPr algn="ctr"/>
            <a:r>
              <a:rPr lang="zh-CN" altLang="en-US" sz="4000" b="1" dirty="0">
                <a:latin typeface="黑体" panose="02010609060101010101" pitchFamily="49" charset="-122"/>
                <a:ea typeface="黑体" panose="02010609060101010101" pitchFamily="49" charset="-122"/>
              </a:rPr>
              <a:t>工作完成情况</a:t>
            </a:r>
          </a:p>
        </p:txBody>
      </p:sp>
      <p:sp>
        <p:nvSpPr>
          <p:cNvPr id="25" name="矩形 24">
            <a:extLst>
              <a:ext uri="{FF2B5EF4-FFF2-40B4-BE49-F238E27FC236}">
                <a16:creationId xmlns="" xmlns:a16="http://schemas.microsoft.com/office/drawing/2014/main" id="{966961E1-2098-4417-AA31-62505F667DC9}"/>
              </a:ext>
            </a:extLst>
          </p:cNvPr>
          <p:cNvSpPr/>
          <p:nvPr/>
        </p:nvSpPr>
        <p:spPr>
          <a:xfrm>
            <a:off x="364054" y="373646"/>
            <a:ext cx="11463892" cy="6110709"/>
          </a:xfrm>
          <a:prstGeom prst="rect">
            <a:avLst/>
          </a:prstGeom>
          <a:noFill/>
          <a:ln w="38100">
            <a:solidFill>
              <a:srgbClr val="0F2F5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矩形 25">
            <a:extLst>
              <a:ext uri="{FF2B5EF4-FFF2-40B4-BE49-F238E27FC236}">
                <a16:creationId xmlns="" xmlns:a16="http://schemas.microsoft.com/office/drawing/2014/main" id="{CEA53BDD-9B5E-4FDF-BD7A-AC17B9624A82}"/>
              </a:ext>
            </a:extLst>
          </p:cNvPr>
          <p:cNvSpPr/>
          <p:nvPr/>
        </p:nvSpPr>
        <p:spPr>
          <a:xfrm>
            <a:off x="209334" y="200086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矩形 26">
            <a:extLst>
              <a:ext uri="{FF2B5EF4-FFF2-40B4-BE49-F238E27FC236}">
                <a16:creationId xmlns="" xmlns:a16="http://schemas.microsoft.com/office/drawing/2014/main" id="{0C1EC499-D237-4C35-B392-2203E918F697}"/>
              </a:ext>
            </a:extLst>
          </p:cNvPr>
          <p:cNvSpPr/>
          <p:nvPr/>
        </p:nvSpPr>
        <p:spPr>
          <a:xfrm>
            <a:off x="11647560" y="6347404"/>
            <a:ext cx="360772" cy="360772"/>
          </a:xfrm>
          <a:prstGeom prst="rect">
            <a:avLst/>
          </a:prstGeom>
          <a:solidFill>
            <a:srgbClr val="0F2F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2" name="组合 1">
            <a:extLst>
              <a:ext uri="{FF2B5EF4-FFF2-40B4-BE49-F238E27FC236}">
                <a16:creationId xmlns="" xmlns:a16="http://schemas.microsoft.com/office/drawing/2014/main" id="{749E99FA-1D8D-4B23-8309-03A7F7074FDA}"/>
              </a:ext>
            </a:extLst>
          </p:cNvPr>
          <p:cNvGrpSpPr/>
          <p:nvPr/>
        </p:nvGrpSpPr>
        <p:grpSpPr>
          <a:xfrm>
            <a:off x="3311137" y="3188663"/>
            <a:ext cx="5569726" cy="480671"/>
            <a:chOff x="3261223" y="1131982"/>
            <a:chExt cx="5569726" cy="480671"/>
          </a:xfrm>
        </p:grpSpPr>
        <p:sp>
          <p:nvSpPr>
            <p:cNvPr id="29" name="Freeform 513">
              <a:extLst>
                <a:ext uri="{FF2B5EF4-FFF2-40B4-BE49-F238E27FC236}">
                  <a16:creationId xmlns="" xmlns:a16="http://schemas.microsoft.com/office/drawing/2014/main" id="{1E673289-DF63-4D4C-BDE3-926043448177}"/>
                </a:ext>
              </a:extLst>
            </p:cNvPr>
            <p:cNvSpPr>
              <a:spLocks/>
            </p:cNvSpPr>
            <p:nvPr/>
          </p:nvSpPr>
          <p:spPr bwMode="auto">
            <a:xfrm>
              <a:off x="3261223" y="1131982"/>
              <a:ext cx="257584" cy="480671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30" name="Freeform 513">
              <a:extLst>
                <a:ext uri="{FF2B5EF4-FFF2-40B4-BE49-F238E27FC236}">
                  <a16:creationId xmlns="" xmlns:a16="http://schemas.microsoft.com/office/drawing/2014/main" id="{02DC74E7-9823-4898-A9DA-4611CCA42ED7}"/>
                </a:ext>
              </a:extLst>
            </p:cNvPr>
            <p:cNvSpPr>
              <a:spLocks/>
            </p:cNvSpPr>
            <p:nvPr/>
          </p:nvSpPr>
          <p:spPr bwMode="auto">
            <a:xfrm flipH="1">
              <a:off x="8573365" y="1131982"/>
              <a:ext cx="257584" cy="480671"/>
            </a:xfrm>
            <a:custGeom>
              <a:avLst/>
              <a:gdLst>
                <a:gd name="T0" fmla="*/ 149 w 153"/>
                <a:gd name="T1" fmla="*/ 137 h 286"/>
                <a:gd name="T2" fmla="*/ 16 w 153"/>
                <a:gd name="T3" fmla="*/ 3 h 286"/>
                <a:gd name="T4" fmla="*/ 9 w 153"/>
                <a:gd name="T5" fmla="*/ 0 h 286"/>
                <a:gd name="T6" fmla="*/ 3 w 153"/>
                <a:gd name="T7" fmla="*/ 3 h 286"/>
                <a:gd name="T8" fmla="*/ 2 w 153"/>
                <a:gd name="T9" fmla="*/ 3 h 286"/>
                <a:gd name="T10" fmla="*/ 0 w 153"/>
                <a:gd name="T11" fmla="*/ 10 h 286"/>
                <a:gd name="T12" fmla="*/ 0 w 153"/>
                <a:gd name="T13" fmla="*/ 75 h 286"/>
                <a:gd name="T14" fmla="*/ 2 w 153"/>
                <a:gd name="T15" fmla="*/ 81 h 286"/>
                <a:gd name="T16" fmla="*/ 64 w 153"/>
                <a:gd name="T17" fmla="*/ 143 h 286"/>
                <a:gd name="T18" fmla="*/ 2 w 153"/>
                <a:gd name="T19" fmla="*/ 205 h 286"/>
                <a:gd name="T20" fmla="*/ 0 w 153"/>
                <a:gd name="T21" fmla="*/ 212 h 286"/>
                <a:gd name="T22" fmla="*/ 0 w 153"/>
                <a:gd name="T23" fmla="*/ 277 h 286"/>
                <a:gd name="T24" fmla="*/ 2 w 153"/>
                <a:gd name="T25" fmla="*/ 283 h 286"/>
                <a:gd name="T26" fmla="*/ 3 w 153"/>
                <a:gd name="T27" fmla="*/ 283 h 286"/>
                <a:gd name="T28" fmla="*/ 9 w 153"/>
                <a:gd name="T29" fmla="*/ 286 h 286"/>
                <a:gd name="T30" fmla="*/ 16 w 153"/>
                <a:gd name="T31" fmla="*/ 283 h 286"/>
                <a:gd name="T32" fmla="*/ 149 w 153"/>
                <a:gd name="T33" fmla="*/ 150 h 286"/>
                <a:gd name="T34" fmla="*/ 149 w 153"/>
                <a:gd name="T35" fmla="*/ 137 h 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153" h="286">
                  <a:moveTo>
                    <a:pt x="149" y="137"/>
                  </a:moveTo>
                  <a:cubicBezTo>
                    <a:pt x="16" y="3"/>
                    <a:pt x="16" y="3"/>
                    <a:pt x="16" y="3"/>
                  </a:cubicBezTo>
                  <a:cubicBezTo>
                    <a:pt x="14" y="1"/>
                    <a:pt x="11" y="0"/>
                    <a:pt x="9" y="0"/>
                  </a:cubicBezTo>
                  <a:cubicBezTo>
                    <a:pt x="7" y="0"/>
                    <a:pt x="4" y="1"/>
                    <a:pt x="3" y="3"/>
                  </a:cubicBezTo>
                  <a:cubicBezTo>
                    <a:pt x="2" y="3"/>
                    <a:pt x="2" y="3"/>
                    <a:pt x="2" y="3"/>
                  </a:cubicBezTo>
                  <a:cubicBezTo>
                    <a:pt x="1" y="5"/>
                    <a:pt x="0" y="7"/>
                    <a:pt x="0" y="10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77"/>
                    <a:pt x="1" y="79"/>
                    <a:pt x="2" y="81"/>
                  </a:cubicBezTo>
                  <a:cubicBezTo>
                    <a:pt x="64" y="143"/>
                    <a:pt x="64" y="143"/>
                    <a:pt x="64" y="143"/>
                  </a:cubicBezTo>
                  <a:cubicBezTo>
                    <a:pt x="2" y="205"/>
                    <a:pt x="2" y="205"/>
                    <a:pt x="2" y="205"/>
                  </a:cubicBezTo>
                  <a:cubicBezTo>
                    <a:pt x="1" y="207"/>
                    <a:pt x="0" y="209"/>
                    <a:pt x="0" y="212"/>
                  </a:cubicBezTo>
                  <a:cubicBezTo>
                    <a:pt x="0" y="277"/>
                    <a:pt x="0" y="277"/>
                    <a:pt x="0" y="277"/>
                  </a:cubicBezTo>
                  <a:cubicBezTo>
                    <a:pt x="0" y="279"/>
                    <a:pt x="1" y="281"/>
                    <a:pt x="2" y="283"/>
                  </a:cubicBezTo>
                  <a:cubicBezTo>
                    <a:pt x="3" y="283"/>
                    <a:pt x="3" y="283"/>
                    <a:pt x="3" y="283"/>
                  </a:cubicBezTo>
                  <a:cubicBezTo>
                    <a:pt x="4" y="285"/>
                    <a:pt x="7" y="286"/>
                    <a:pt x="9" y="286"/>
                  </a:cubicBezTo>
                  <a:cubicBezTo>
                    <a:pt x="12" y="286"/>
                    <a:pt x="14" y="285"/>
                    <a:pt x="16" y="283"/>
                  </a:cubicBezTo>
                  <a:cubicBezTo>
                    <a:pt x="149" y="150"/>
                    <a:pt x="149" y="150"/>
                    <a:pt x="149" y="150"/>
                  </a:cubicBezTo>
                  <a:cubicBezTo>
                    <a:pt x="153" y="146"/>
                    <a:pt x="153" y="140"/>
                    <a:pt x="149" y="137"/>
                  </a:cubicBezTo>
                  <a:close/>
                </a:path>
              </a:pathLst>
            </a:custGeom>
            <a:solidFill>
              <a:srgbClr val="0F2F56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13526826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3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>
            <a:extLst>
              <a:ext uri="{FF2B5EF4-FFF2-40B4-BE49-F238E27FC236}">
                <a16:creationId xmlns="" xmlns:a16="http://schemas.microsoft.com/office/drawing/2014/main" id="{D87C9AD4-467E-4FA2-AC19-77055392BC0D}"/>
              </a:ext>
            </a:extLst>
          </p:cNvPr>
          <p:cNvGrpSpPr/>
          <p:nvPr/>
        </p:nvGrpSpPr>
        <p:grpSpPr>
          <a:xfrm>
            <a:off x="0" y="201349"/>
            <a:ext cx="3030311" cy="422389"/>
            <a:chOff x="2606619" y="1654592"/>
            <a:chExt cx="3030311" cy="422389"/>
          </a:xfrm>
        </p:grpSpPr>
        <p:grpSp>
          <p:nvGrpSpPr>
            <p:cNvPr id="3" name="组合 2">
              <a:extLst>
                <a:ext uri="{FF2B5EF4-FFF2-40B4-BE49-F238E27FC236}">
                  <a16:creationId xmlns="" xmlns:a16="http://schemas.microsoft.com/office/drawing/2014/main" id="{3CD18660-3D1B-446C-866C-E3FD73E7C88B}"/>
                </a:ext>
              </a:extLst>
            </p:cNvPr>
            <p:cNvGrpSpPr/>
            <p:nvPr/>
          </p:nvGrpSpPr>
          <p:grpSpPr>
            <a:xfrm>
              <a:off x="2739033" y="1654592"/>
              <a:ext cx="2765481" cy="422389"/>
              <a:chOff x="1769918" y="2385536"/>
              <a:chExt cx="8652164" cy="2086928"/>
            </a:xfrm>
          </p:grpSpPr>
          <p:sp>
            <p:nvSpPr>
              <p:cNvPr id="7" name="矩形 6">
                <a:extLst>
                  <a:ext uri="{FF2B5EF4-FFF2-40B4-BE49-F238E27FC236}">
                    <a16:creationId xmlns="" xmlns:a16="http://schemas.microsoft.com/office/drawing/2014/main" id="{7A09E5BC-69BB-4C1B-A2C8-24DD94565417}"/>
                  </a:ext>
                </a:extLst>
              </p:cNvPr>
              <p:cNvSpPr/>
              <p:nvPr/>
            </p:nvSpPr>
            <p:spPr>
              <a:xfrm>
                <a:off x="2488770" y="2385536"/>
                <a:ext cx="7214461" cy="2086928"/>
              </a:xfrm>
              <a:prstGeom prst="rect">
                <a:avLst/>
              </a:prstGeom>
              <a:noFill/>
              <a:ln w="19050">
                <a:solidFill>
                  <a:srgbClr val="0F2F5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  <p:sp useBgFill="1">
            <p:nvSpPr>
              <p:cNvPr id="8" name="矩形 7">
                <a:extLst>
                  <a:ext uri="{FF2B5EF4-FFF2-40B4-BE49-F238E27FC236}">
                    <a16:creationId xmlns="" xmlns:a16="http://schemas.microsoft.com/office/drawing/2014/main" id="{D9EEACF5-5711-4037-96D3-610967C7E9FB}"/>
                  </a:ext>
                </a:extLst>
              </p:cNvPr>
              <p:cNvSpPr/>
              <p:nvPr/>
            </p:nvSpPr>
            <p:spPr>
              <a:xfrm>
                <a:off x="1769918" y="2812473"/>
                <a:ext cx="8652164" cy="1233054"/>
              </a:xfrm>
              <a:prstGeom prst="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sz="1000" b="1"/>
              </a:p>
            </p:txBody>
          </p:sp>
        </p:grpSp>
        <p:sp>
          <p:nvSpPr>
            <p:cNvPr id="4" name="文本框 3">
              <a:extLst>
                <a:ext uri="{FF2B5EF4-FFF2-40B4-BE49-F238E27FC236}">
                  <a16:creationId xmlns="" xmlns:a16="http://schemas.microsoft.com/office/drawing/2014/main" id="{4E903990-DA86-4D9B-BCF8-B7D971770C40}"/>
                </a:ext>
              </a:extLst>
            </p:cNvPr>
            <p:cNvSpPr txBox="1"/>
            <p:nvPr/>
          </p:nvSpPr>
          <p:spPr>
            <a:xfrm>
              <a:off x="2606619" y="1681121"/>
              <a:ext cx="303031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b="1" dirty="0">
                  <a:latin typeface="Abadi Extra Light" panose="020B0204020104020204" pitchFamily="34" charset="0"/>
                  <a:ea typeface="黑体" panose="02010609060101010101" pitchFamily="49" charset="-122"/>
                </a:rPr>
                <a:t>ADD THE TITLE HERE</a:t>
              </a:r>
              <a:endParaRPr lang="zh-CN" altLang="en-US" b="1" dirty="0">
                <a:latin typeface="Abadi Extra Light" panose="020B0204020104020204" pitchFamily="34" charset="0"/>
                <a:ea typeface="黑体" panose="02010609060101010101" pitchFamily="49" charset="-122"/>
              </a:endParaRPr>
            </a:p>
          </p:txBody>
        </p:sp>
      </p:grpSp>
      <p:grpSp>
        <p:nvGrpSpPr>
          <p:cNvPr id="10" name="组合 9">
            <a:extLst>
              <a:ext uri="{FF2B5EF4-FFF2-40B4-BE49-F238E27FC236}">
                <a16:creationId xmlns="" xmlns:a16="http://schemas.microsoft.com/office/drawing/2014/main" id="{46DD4549-F607-4599-B223-E8DC0FACDE5B}"/>
              </a:ext>
            </a:extLst>
          </p:cNvPr>
          <p:cNvGrpSpPr/>
          <p:nvPr/>
        </p:nvGrpSpPr>
        <p:grpSpPr>
          <a:xfrm>
            <a:off x="1351225" y="2323342"/>
            <a:ext cx="2305949" cy="2521011"/>
            <a:chOff x="1340022" y="7191697"/>
            <a:chExt cx="306388" cy="334963"/>
          </a:xfrm>
          <a:solidFill>
            <a:srgbClr val="0F2F56"/>
          </a:solidFill>
        </p:grpSpPr>
        <p:sp>
          <p:nvSpPr>
            <p:cNvPr id="11" name="Freeform 665">
              <a:extLst>
                <a:ext uri="{FF2B5EF4-FFF2-40B4-BE49-F238E27FC236}">
                  <a16:creationId xmlns="" xmlns:a16="http://schemas.microsoft.com/office/drawing/2014/main" id="{02D2550F-F9A8-4710-BE2A-1864427DDFA8}"/>
                </a:ext>
              </a:extLst>
            </p:cNvPr>
            <p:cNvSpPr>
              <a:spLocks/>
            </p:cNvSpPr>
            <p:nvPr/>
          </p:nvSpPr>
          <p:spPr bwMode="auto">
            <a:xfrm>
              <a:off x="1340022" y="7191697"/>
              <a:ext cx="306388" cy="236538"/>
            </a:xfrm>
            <a:custGeom>
              <a:avLst/>
              <a:gdLst>
                <a:gd name="T0" fmla="*/ 179 w 193"/>
                <a:gd name="T1" fmla="*/ 54 h 149"/>
                <a:gd name="T2" fmla="*/ 193 w 193"/>
                <a:gd name="T3" fmla="*/ 0 h 149"/>
                <a:gd name="T4" fmla="*/ 138 w 193"/>
                <a:gd name="T5" fmla="*/ 13 h 149"/>
                <a:gd name="T6" fmla="*/ 152 w 193"/>
                <a:gd name="T7" fmla="*/ 27 h 149"/>
                <a:gd name="T8" fmla="*/ 99 w 193"/>
                <a:gd name="T9" fmla="*/ 79 h 149"/>
                <a:gd name="T10" fmla="*/ 77 w 193"/>
                <a:gd name="T11" fmla="*/ 57 h 149"/>
                <a:gd name="T12" fmla="*/ 0 w 193"/>
                <a:gd name="T13" fmla="*/ 134 h 149"/>
                <a:gd name="T14" fmla="*/ 15 w 193"/>
                <a:gd name="T15" fmla="*/ 149 h 149"/>
                <a:gd name="T16" fmla="*/ 15 w 193"/>
                <a:gd name="T17" fmla="*/ 149 h 149"/>
                <a:gd name="T18" fmla="*/ 77 w 193"/>
                <a:gd name="T19" fmla="*/ 87 h 149"/>
                <a:gd name="T20" fmla="*/ 99 w 193"/>
                <a:gd name="T21" fmla="*/ 108 h 149"/>
                <a:gd name="T22" fmla="*/ 167 w 193"/>
                <a:gd name="T23" fmla="*/ 41 h 149"/>
                <a:gd name="T24" fmla="*/ 179 w 193"/>
                <a:gd name="T25" fmla="*/ 54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93" h="149">
                  <a:moveTo>
                    <a:pt x="179" y="54"/>
                  </a:moveTo>
                  <a:lnTo>
                    <a:pt x="193" y="0"/>
                  </a:lnTo>
                  <a:lnTo>
                    <a:pt x="138" y="13"/>
                  </a:lnTo>
                  <a:lnTo>
                    <a:pt x="152" y="27"/>
                  </a:lnTo>
                  <a:lnTo>
                    <a:pt x="99" y="79"/>
                  </a:lnTo>
                  <a:lnTo>
                    <a:pt x="77" y="57"/>
                  </a:lnTo>
                  <a:lnTo>
                    <a:pt x="0" y="134"/>
                  </a:lnTo>
                  <a:lnTo>
                    <a:pt x="15" y="149"/>
                  </a:lnTo>
                  <a:lnTo>
                    <a:pt x="15" y="149"/>
                  </a:lnTo>
                  <a:lnTo>
                    <a:pt x="77" y="87"/>
                  </a:lnTo>
                  <a:lnTo>
                    <a:pt x="99" y="108"/>
                  </a:lnTo>
                  <a:lnTo>
                    <a:pt x="167" y="41"/>
                  </a:lnTo>
                  <a:lnTo>
                    <a:pt x="179" y="54"/>
                  </a:lnTo>
                  <a:close/>
                </a:path>
              </a:pathLst>
            </a:cu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12" name="Rectangle 666">
              <a:extLst>
                <a:ext uri="{FF2B5EF4-FFF2-40B4-BE49-F238E27FC236}">
                  <a16:creationId xmlns="" xmlns:a16="http://schemas.microsoft.com/office/drawing/2014/main" id="{02AA0D67-F288-470E-9787-24613A30CD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67010" y="7445697"/>
              <a:ext cx="44450" cy="80963"/>
            </a:xfrm>
            <a:prstGeom prst="rect">
              <a:avLst/>
            </a:pr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13" name="Rectangle 667">
              <a:extLst>
                <a:ext uri="{FF2B5EF4-FFF2-40B4-BE49-F238E27FC236}">
                  <a16:creationId xmlns="" xmlns:a16="http://schemas.microsoft.com/office/drawing/2014/main" id="{EFFCC270-72C6-4ECD-8EFE-EC3B9B4201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40035" y="7406009"/>
              <a:ext cx="44450" cy="120650"/>
            </a:xfrm>
            <a:prstGeom prst="rect">
              <a:avLst/>
            </a:pr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14" name="Rectangle 668">
              <a:extLst>
                <a:ext uri="{FF2B5EF4-FFF2-40B4-BE49-F238E27FC236}">
                  <a16:creationId xmlns="" xmlns:a16="http://schemas.microsoft.com/office/drawing/2014/main" id="{419BB0E7-4843-43E3-AC04-2C94ED2398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14647" y="7366322"/>
              <a:ext cx="44450" cy="160338"/>
            </a:xfrm>
            <a:prstGeom prst="rect">
              <a:avLst/>
            </a:pr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  <p:sp>
          <p:nvSpPr>
            <p:cNvPr id="15" name="Rectangle 669">
              <a:extLst>
                <a:ext uri="{FF2B5EF4-FFF2-40B4-BE49-F238E27FC236}">
                  <a16:creationId xmlns="" xmlns:a16="http://schemas.microsoft.com/office/drawing/2014/main" id="{05B9F38F-D49F-4A50-9592-C5F81FEB211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87672" y="7326634"/>
              <a:ext cx="44450" cy="200025"/>
            </a:xfrm>
            <a:prstGeom prst="rect">
              <a:avLst/>
            </a:prstGeom>
            <a:grpFill/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等线" panose="020F0502020204030204"/>
                <a:ea typeface="等线"/>
              </a:endParaRPr>
            </a:p>
          </p:txBody>
        </p:sp>
      </p:grpSp>
      <p:sp>
        <p:nvSpPr>
          <p:cNvPr id="16" name="Oval 3">
            <a:extLst>
              <a:ext uri="{FF2B5EF4-FFF2-40B4-BE49-F238E27FC236}">
                <a16:creationId xmlns="" xmlns:a16="http://schemas.microsoft.com/office/drawing/2014/main" id="{F0812812-B647-4D3C-B917-8E1FD0A3F369}"/>
              </a:ext>
            </a:extLst>
          </p:cNvPr>
          <p:cNvSpPr/>
          <p:nvPr/>
        </p:nvSpPr>
        <p:spPr>
          <a:xfrm>
            <a:off x="7250769" y="2167538"/>
            <a:ext cx="296248" cy="296248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400" b="1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1</a:t>
            </a:r>
            <a:endParaRPr lang="en-US" sz="1400" b="1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7" name="TextBox 13">
            <a:extLst>
              <a:ext uri="{FF2B5EF4-FFF2-40B4-BE49-F238E27FC236}">
                <a16:creationId xmlns="" xmlns:a16="http://schemas.microsoft.com/office/drawing/2014/main" id="{67F979DC-8062-495C-9E5A-1B3AD177697F}"/>
              </a:ext>
            </a:extLst>
          </p:cNvPr>
          <p:cNvSpPr txBox="1"/>
          <p:nvPr/>
        </p:nvSpPr>
        <p:spPr>
          <a:xfrm>
            <a:off x="5677785" y="2192552"/>
            <a:ext cx="1400062" cy="246221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spcBef>
                <a:spcPct val="20000"/>
              </a:spcBef>
              <a:defRPr/>
            </a:pPr>
            <a:r>
              <a:rPr lang="zh-CN" altLang="en-US" sz="1600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8" name="Oval 5">
            <a:extLst>
              <a:ext uri="{FF2B5EF4-FFF2-40B4-BE49-F238E27FC236}">
                <a16:creationId xmlns="" xmlns:a16="http://schemas.microsoft.com/office/drawing/2014/main" id="{9CB78CDE-EB66-4153-A52B-C275FCF5E21C}"/>
              </a:ext>
            </a:extLst>
          </p:cNvPr>
          <p:cNvSpPr/>
          <p:nvPr/>
        </p:nvSpPr>
        <p:spPr>
          <a:xfrm>
            <a:off x="7250769" y="3145066"/>
            <a:ext cx="296248" cy="296248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400" b="1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2</a:t>
            </a:r>
            <a:endParaRPr lang="en-US" sz="1400" b="1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19" name="TextBox 13">
            <a:extLst>
              <a:ext uri="{FF2B5EF4-FFF2-40B4-BE49-F238E27FC236}">
                <a16:creationId xmlns="" xmlns:a16="http://schemas.microsoft.com/office/drawing/2014/main" id="{6B373C5A-D07D-40FB-BCB9-0FB58D19C125}"/>
              </a:ext>
            </a:extLst>
          </p:cNvPr>
          <p:cNvSpPr txBox="1"/>
          <p:nvPr/>
        </p:nvSpPr>
        <p:spPr>
          <a:xfrm>
            <a:off x="5677291" y="3170080"/>
            <a:ext cx="1400062" cy="246221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spcBef>
                <a:spcPct val="20000"/>
              </a:spcBef>
              <a:defRPr/>
            </a:pPr>
            <a:r>
              <a:rPr lang="zh-CN" altLang="en-US" sz="1600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0" name="Oval 7">
            <a:extLst>
              <a:ext uri="{FF2B5EF4-FFF2-40B4-BE49-F238E27FC236}">
                <a16:creationId xmlns="" xmlns:a16="http://schemas.microsoft.com/office/drawing/2014/main" id="{866E2E7A-3527-4B1D-A482-74DE6B77D601}"/>
              </a:ext>
            </a:extLst>
          </p:cNvPr>
          <p:cNvSpPr/>
          <p:nvPr/>
        </p:nvSpPr>
        <p:spPr>
          <a:xfrm>
            <a:off x="7250769" y="4122594"/>
            <a:ext cx="296248" cy="296248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400" b="1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3</a:t>
            </a:r>
            <a:endParaRPr lang="en-US" sz="1400" b="1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1" name="TextBox 13">
            <a:extLst>
              <a:ext uri="{FF2B5EF4-FFF2-40B4-BE49-F238E27FC236}">
                <a16:creationId xmlns="" xmlns:a16="http://schemas.microsoft.com/office/drawing/2014/main" id="{80EE377B-ABAE-4CF3-859C-A6F0DA8A9C08}"/>
              </a:ext>
            </a:extLst>
          </p:cNvPr>
          <p:cNvSpPr txBox="1"/>
          <p:nvPr/>
        </p:nvSpPr>
        <p:spPr>
          <a:xfrm>
            <a:off x="5677291" y="4147608"/>
            <a:ext cx="1400062" cy="246221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spcBef>
                <a:spcPct val="20000"/>
              </a:spcBef>
              <a:defRPr/>
            </a:pPr>
            <a:r>
              <a:rPr lang="zh-CN" altLang="en-US" sz="1600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2" name="Oval 9">
            <a:extLst>
              <a:ext uri="{FF2B5EF4-FFF2-40B4-BE49-F238E27FC236}">
                <a16:creationId xmlns="" xmlns:a16="http://schemas.microsoft.com/office/drawing/2014/main" id="{7D0814E6-BBBC-447E-88E9-F06EF2D6ABBB}"/>
              </a:ext>
            </a:extLst>
          </p:cNvPr>
          <p:cNvSpPr/>
          <p:nvPr/>
        </p:nvSpPr>
        <p:spPr>
          <a:xfrm>
            <a:off x="7250769" y="5100123"/>
            <a:ext cx="296248" cy="296248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400" b="1" dirty="0">
                <a:solidFill>
                  <a:schemeClr val="tx1"/>
                </a:solidFill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4</a:t>
            </a:r>
            <a:endParaRPr lang="en-US" sz="1400" b="1" dirty="0">
              <a:solidFill>
                <a:schemeClr val="tx1"/>
              </a:solidFill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3" name="TextBox 13">
            <a:extLst>
              <a:ext uri="{FF2B5EF4-FFF2-40B4-BE49-F238E27FC236}">
                <a16:creationId xmlns="" xmlns:a16="http://schemas.microsoft.com/office/drawing/2014/main" id="{2B0086F6-D631-42A2-8D31-9845335DE35C}"/>
              </a:ext>
            </a:extLst>
          </p:cNvPr>
          <p:cNvSpPr txBox="1"/>
          <p:nvPr/>
        </p:nvSpPr>
        <p:spPr>
          <a:xfrm>
            <a:off x="5677291" y="5125137"/>
            <a:ext cx="1400062" cy="246221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algn="r" defTabSz="1216660">
              <a:spcBef>
                <a:spcPct val="20000"/>
              </a:spcBef>
              <a:defRPr/>
            </a:pPr>
            <a:r>
              <a:rPr lang="zh-CN" altLang="en-US" sz="1600" b="1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单击编辑标题</a:t>
            </a:r>
            <a:endParaRPr lang="en-US" sz="1600" b="1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4" name="TextBox 13">
            <a:extLst>
              <a:ext uri="{FF2B5EF4-FFF2-40B4-BE49-F238E27FC236}">
                <a16:creationId xmlns="" xmlns:a16="http://schemas.microsoft.com/office/drawing/2014/main" id="{D06D3B3D-F080-4BB8-ADDA-AD7D8119DA68}"/>
              </a:ext>
            </a:extLst>
          </p:cNvPr>
          <p:cNvSpPr txBox="1"/>
          <p:nvPr/>
        </p:nvSpPr>
        <p:spPr>
          <a:xfrm>
            <a:off x="7719937" y="2216276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5" name="TextBox 13">
            <a:extLst>
              <a:ext uri="{FF2B5EF4-FFF2-40B4-BE49-F238E27FC236}">
                <a16:creationId xmlns="" xmlns:a16="http://schemas.microsoft.com/office/drawing/2014/main" id="{45FB297B-0C4F-478A-88AA-35850B9003B6}"/>
              </a:ext>
            </a:extLst>
          </p:cNvPr>
          <p:cNvSpPr txBox="1"/>
          <p:nvPr/>
        </p:nvSpPr>
        <p:spPr>
          <a:xfrm>
            <a:off x="7719937" y="3170080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6" name="TextBox 13">
            <a:extLst>
              <a:ext uri="{FF2B5EF4-FFF2-40B4-BE49-F238E27FC236}">
                <a16:creationId xmlns="" xmlns:a16="http://schemas.microsoft.com/office/drawing/2014/main" id="{6B1370F3-C0D5-4F1F-815F-6EDA69B80670}"/>
              </a:ext>
            </a:extLst>
          </p:cNvPr>
          <p:cNvSpPr txBox="1"/>
          <p:nvPr/>
        </p:nvSpPr>
        <p:spPr>
          <a:xfrm>
            <a:off x="7719937" y="4160411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  <p:sp>
        <p:nvSpPr>
          <p:cNvPr id="27" name="TextBox 13">
            <a:extLst>
              <a:ext uri="{FF2B5EF4-FFF2-40B4-BE49-F238E27FC236}">
                <a16:creationId xmlns="" xmlns:a16="http://schemas.microsoft.com/office/drawing/2014/main" id="{525668DF-B865-4387-9B72-3653A8D14DC4}"/>
              </a:ext>
            </a:extLst>
          </p:cNvPr>
          <p:cNvSpPr txBox="1"/>
          <p:nvPr/>
        </p:nvSpPr>
        <p:spPr>
          <a:xfrm>
            <a:off x="7719937" y="5132674"/>
            <a:ext cx="2333999" cy="413768"/>
          </a:xfrm>
          <a:prstGeom prst="rect">
            <a:avLst/>
          </a:prstGeom>
          <a:noFill/>
        </p:spPr>
        <p:txBody>
          <a:bodyPr wrap="square" lIns="0" tIns="0" rIns="0" bIns="0" rtlCol="0" anchor="t" anchorCtr="0">
            <a:spAutoFit/>
          </a:bodyPr>
          <a:lstStyle/>
          <a:p>
            <a:pPr defTabSz="1216660">
              <a:lnSpc>
                <a:spcPct val="120000"/>
              </a:lnSpc>
              <a:spcBef>
                <a:spcPct val="20000"/>
              </a:spcBef>
              <a:defRPr/>
            </a:pPr>
            <a:r>
              <a:rPr lang="zh-CN" altLang="en-US" sz="1200" dirty="0">
                <a:latin typeface="黑体" panose="02010609060101010101" pitchFamily="49" charset="-122"/>
                <a:ea typeface="黑体" panose="02010609060101010101" pitchFamily="49" charset="-122"/>
                <a:cs typeface="+mn-ea"/>
                <a:sym typeface="Calibri" panose="020F0502020204030204" pitchFamily="34" charset="0"/>
              </a:rPr>
              <a:t>单击此处可编辑内容，根据您的需要自由拉伸文本框大小</a:t>
            </a:r>
            <a:endParaRPr lang="en-US" altLang="zh-CN" sz="1200" dirty="0">
              <a:latin typeface="黑体" panose="02010609060101010101" pitchFamily="49" charset="-122"/>
              <a:ea typeface="黑体" panose="02010609060101010101" pitchFamily="49" charset="-122"/>
              <a:cs typeface="+mn-ea"/>
              <a:sym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47385768"/>
      </p:ext>
    </p:extLst>
  </p:cSld>
  <p:clrMapOvr>
    <a:masterClrMapping/>
  </p:clrMapOvr>
  <mc:AlternateContent xmlns:mc="http://schemas.openxmlformats.org/markup-compatibility/2006">
    <mc:Choice xmlns="" xmlns:p159="http://schemas.microsoft.com/office/powerpoint/2015/09/main" Requires="p159">
      <p:transition spd="med" advTm="3000">
        <p159:morph option="byObject"/>
      </p:transition>
    </mc:Choice>
    <mc:Fallback>
      <p:transition spd="med" advTm="3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17" grpId="0"/>
      <p:bldP spid="18" grpId="0" animBg="1"/>
      <p:bldP spid="19" grpId="0"/>
      <p:bldP spid="20" grpId="0" animBg="1"/>
      <p:bldP spid="21" grpId="0"/>
      <p:bldP spid="22" grpId="0" animBg="1"/>
      <p:bldP spid="23" grpId="0"/>
      <p:bldP spid="24" grpId="0"/>
      <p:bldP spid="25" grpId="0"/>
      <p:bldP spid="26" grpId="0"/>
      <p:bldP spid="27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PRESENTATION_TITLE" val="PowerPoint 演示文稿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1148</Words>
  <Application>Microsoft Office PowerPoint</Application>
  <PresentationFormat>宽屏</PresentationFormat>
  <Paragraphs>213</Paragraphs>
  <Slides>21</Slides>
  <Notes>21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21</vt:i4>
      </vt:variant>
    </vt:vector>
  </HeadingPairs>
  <TitlesOfParts>
    <vt:vector size="33" baseType="lpstr">
      <vt:lpstr>Abadi Extra Light</vt:lpstr>
      <vt:lpstr>Adobe 黑体 Std R</vt:lpstr>
      <vt:lpstr>FZXiDengXian-Z06S</vt:lpstr>
      <vt:lpstr>等线</vt:lpstr>
      <vt:lpstr>等线 Light</vt:lpstr>
      <vt:lpstr>黑体</vt:lpstr>
      <vt:lpstr>Microsoft YaHei</vt:lpstr>
      <vt:lpstr>Arial</vt:lpstr>
      <vt:lpstr>Calibri</vt:lpstr>
      <vt:lpstr>Century Gothic</vt:lpstr>
      <vt:lpstr>Times New Roman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唐 凯</dc:creator>
  <cp:lastModifiedBy>Administrator</cp:lastModifiedBy>
  <cp:revision>23</cp:revision>
  <dcterms:created xsi:type="dcterms:W3CDTF">2019-05-21T13:20:10Z</dcterms:created>
  <dcterms:modified xsi:type="dcterms:W3CDTF">2021-01-26T07:03:04Z</dcterms:modified>
</cp:coreProperties>
</file>

<file path=docProps/thumbnail.jpeg>
</file>