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3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87" r:id="rId3"/>
    <p:sldId id="258" r:id="rId4"/>
    <p:sldId id="353" r:id="rId5"/>
    <p:sldId id="379" r:id="rId6"/>
    <p:sldId id="325" r:id="rId7"/>
    <p:sldId id="373" r:id="rId8"/>
    <p:sldId id="315" r:id="rId9"/>
    <p:sldId id="316" r:id="rId10"/>
    <p:sldId id="288" r:id="rId11"/>
    <p:sldId id="1715" r:id="rId12"/>
    <p:sldId id="319" r:id="rId13"/>
    <p:sldId id="321" r:id="rId14"/>
    <p:sldId id="320" r:id="rId15"/>
    <p:sldId id="314" r:id="rId16"/>
    <p:sldId id="331" r:id="rId17"/>
    <p:sldId id="381" r:id="rId18"/>
    <p:sldId id="289" r:id="rId19"/>
    <p:sldId id="360" r:id="rId20"/>
    <p:sldId id="318" r:id="rId21"/>
    <p:sldId id="386" r:id="rId22"/>
    <p:sldId id="382" r:id="rId23"/>
    <p:sldId id="378" r:id="rId24"/>
    <p:sldId id="339" r:id="rId25"/>
    <p:sldId id="290" r:id="rId26"/>
    <p:sldId id="297" r:id="rId27"/>
    <p:sldId id="308" r:id="rId28"/>
    <p:sldId id="306" r:id="rId29"/>
    <p:sldId id="388" r:id="rId30"/>
    <p:sldId id="387" r:id="rId31"/>
    <p:sldId id="299" r:id="rId32"/>
    <p:sldId id="261" r:id="rId33"/>
    <p:sldId id="1714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C4C5"/>
    <a:srgbClr val="000002"/>
    <a:srgbClr val="BDBBBC"/>
    <a:srgbClr val="000100"/>
    <a:srgbClr val="AAA8A9"/>
    <a:srgbClr val="949293"/>
    <a:srgbClr val="94948F"/>
    <a:srgbClr val="7D8E95"/>
    <a:srgbClr val="D1B975"/>
    <a:srgbClr val="0909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7" autoAdjust="0"/>
    <p:restoredTop sz="96196" autoAdjust="0"/>
  </p:normalViewPr>
  <p:slideViewPr>
    <p:cSldViewPr snapToGrid="0">
      <p:cViewPr>
        <p:scale>
          <a:sx n="75" d="100"/>
          <a:sy n="75" d="100"/>
        </p:scale>
        <p:origin x="1950" y="7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>
          <a:gsLst>
            <a:gs pos="0">
              <a:srgbClr val="000000"/>
            </a:gs>
            <a:gs pos="41000">
              <a:srgbClr val="000100"/>
            </a:gs>
            <a:gs pos="18000">
              <a:srgbClr val="09090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5623D355-F451-4EEC-80AF-31D7C80D3841}"/>
              </a:ext>
            </a:extLst>
          </p:cNvPr>
          <p:cNvSpPr/>
          <p:nvPr userDrawn="1"/>
        </p:nvSpPr>
        <p:spPr>
          <a:xfrm>
            <a:off x="-1" y="-4754"/>
            <a:ext cx="10345003" cy="6862756"/>
          </a:xfrm>
          <a:prstGeom prst="rect">
            <a:avLst/>
          </a:prstGeom>
          <a:blipFill>
            <a:blip r:embed="rId2"/>
            <a:srcRect/>
            <a:stretch>
              <a:fillRect r="-1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8DCBBB9-1BD8-472E-B3F1-958BE21F83AC}"/>
              </a:ext>
            </a:extLst>
          </p:cNvPr>
          <p:cNvSpPr/>
          <p:nvPr userDrawn="1"/>
        </p:nvSpPr>
        <p:spPr>
          <a:xfrm>
            <a:off x="6096000" y="-4754"/>
            <a:ext cx="6096000" cy="6862754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76000">
                <a:srgbClr val="0001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282089" y="1093700"/>
            <a:ext cx="3925842" cy="2407146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282089" y="3500846"/>
            <a:ext cx="3925841" cy="40895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282089" y="4340378"/>
            <a:ext cx="3925841" cy="258922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282090" y="4627176"/>
            <a:ext cx="3925842" cy="296392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3D243EE2-1580-4249-BC51-E841A5DACECA}"/>
              </a:ext>
            </a:extLst>
          </p:cNvPr>
          <p:cNvSpPr/>
          <p:nvPr userDrawn="1"/>
        </p:nvSpPr>
        <p:spPr>
          <a:xfrm>
            <a:off x="0" y="2419634"/>
            <a:ext cx="10380852" cy="1607218"/>
          </a:xfrm>
          <a:prstGeom prst="rect">
            <a:avLst/>
          </a:prstGeom>
          <a:blipFill dpi="0" rotWithShape="1">
            <a:blip r:embed="rId2">
              <a:alphaModFix amt="13000"/>
            </a:blip>
            <a:srcRect/>
            <a:stretch>
              <a:fillRect t="-163987" b="-163987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5FF4D77-E461-45FF-9C69-C1020636A40A}"/>
              </a:ext>
            </a:extLst>
          </p:cNvPr>
          <p:cNvSpPr/>
          <p:nvPr userDrawn="1"/>
        </p:nvSpPr>
        <p:spPr>
          <a:xfrm>
            <a:off x="4354717" y="2419634"/>
            <a:ext cx="7837283" cy="1607218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76000">
                <a:srgbClr val="0001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235206" y="232789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236322" y="3223243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5856A79-2D7C-4ABB-8296-F0E3C3C5132D}"/>
              </a:ext>
            </a:extLst>
          </p:cNvPr>
          <p:cNvSpPr/>
          <p:nvPr userDrawn="1"/>
        </p:nvSpPr>
        <p:spPr>
          <a:xfrm rot="2700000">
            <a:off x="3774820" y="2654039"/>
            <a:ext cx="1159793" cy="1159793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4A74413-95D1-46A2-8912-6B664C88ACEB}"/>
              </a:ext>
            </a:extLst>
          </p:cNvPr>
          <p:cNvSpPr/>
          <p:nvPr userDrawn="1"/>
        </p:nvSpPr>
        <p:spPr>
          <a:xfrm>
            <a:off x="-1" y="3465288"/>
            <a:ext cx="10345003" cy="3392713"/>
          </a:xfrm>
          <a:prstGeom prst="rect">
            <a:avLst/>
          </a:prstGeom>
          <a:blipFill>
            <a:blip r:embed="rId2"/>
            <a:srcRect/>
            <a:stretch>
              <a:fillRect t="-1020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AA57193-D6A5-43BA-B3BA-A0CC388332BA}"/>
              </a:ext>
            </a:extLst>
          </p:cNvPr>
          <p:cNvSpPr/>
          <p:nvPr userDrawn="1"/>
        </p:nvSpPr>
        <p:spPr>
          <a:xfrm>
            <a:off x="4309450" y="3465286"/>
            <a:ext cx="7882550" cy="3392714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76000">
                <a:srgbClr val="0001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429599" y="2994509"/>
            <a:ext cx="498072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429599" y="2698238"/>
            <a:ext cx="498072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429601" y="1130300"/>
            <a:ext cx="4980724" cy="1294200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8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800" u="sng" dirty="0"/>
              <a:t>[</a:t>
            </a:r>
            <a:r>
              <a:rPr lang="zh-CN" altLang="en-US" sz="4800" u="sng" dirty="0"/>
              <a:t>时间是金</a:t>
            </a:r>
            <a:r>
              <a:rPr lang="en-US" altLang="zh-CN" sz="4800" u="sng" dirty="0"/>
              <a:t>]</a:t>
            </a:r>
            <a:r>
              <a:rPr lang="zh-CN" altLang="en-US" sz="4800" u="sng" dirty="0"/>
              <a:t>典藏版商务模板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89045" y="2274470"/>
            <a:ext cx="5419185" cy="895350"/>
          </a:xfrm>
          <a:effectLst/>
        </p:spPr>
        <p:txBody>
          <a:bodyPr/>
          <a:lstStyle/>
          <a:p>
            <a:r>
              <a:rPr lang="en-US" altLang="zh-CN" dirty="0">
                <a:solidFill>
                  <a:schemeClr val="bg2"/>
                </a:solidFill>
              </a:rPr>
              <a:t>Section Header Here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90161" y="3169820"/>
            <a:ext cx="5419185" cy="1015623"/>
          </a:xfrm>
          <a:effectLst/>
        </p:spPr>
        <p:txBody>
          <a:bodyPr/>
          <a:lstStyle/>
          <a:p>
            <a:pPr lvl="0"/>
            <a:r>
              <a:rPr lang="en-US" altLang="zh-CN" dirty="0">
                <a:solidFill>
                  <a:schemeClr val="bg2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838072" y="2843303"/>
            <a:ext cx="959589" cy="834327"/>
          </a:xfrm>
          <a:prstGeom prst="rect">
            <a:avLst/>
          </a:prstGeom>
          <a:noFill/>
          <a:ln w="117475">
            <a:noFill/>
          </a:ln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81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32580F-AFD2-4C16-97E6-D414440D2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ED8BBD0-B1E6-4BA4-9D73-693F51A9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6DAE02-643D-472B-BA58-DD49BDF33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392" name="216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84562" y="1222824"/>
            <a:ext cx="8822877" cy="4923976"/>
            <a:chOff x="1684562" y="1222824"/>
            <a:chExt cx="8822877" cy="4923976"/>
          </a:xfrm>
        </p:grpSpPr>
        <p:grpSp>
          <p:nvGrpSpPr>
            <p:cNvPr id="393" name="ïŝļiḍè"/>
            <p:cNvGrpSpPr/>
            <p:nvPr/>
          </p:nvGrpSpPr>
          <p:grpSpPr>
            <a:xfrm>
              <a:off x="8240697" y="1222824"/>
              <a:ext cx="2266742" cy="4923976"/>
              <a:chOff x="9180333" y="1222824"/>
              <a:chExt cx="2266742" cy="4923976"/>
            </a:xfrm>
          </p:grpSpPr>
          <p:sp>
            <p:nvSpPr>
              <p:cNvPr id="406" name="iŝḻîďê"/>
              <p:cNvSpPr/>
              <p:nvPr/>
            </p:nvSpPr>
            <p:spPr>
              <a:xfrm flipH="1">
                <a:off x="10783882" y="3823950"/>
                <a:ext cx="107755" cy="148302"/>
              </a:xfrm>
              <a:custGeom>
                <a:avLst/>
                <a:gdLst/>
                <a:ahLst/>
                <a:cxnLst/>
                <a:rect l="l" t="t" r="r" b="b"/>
                <a:pathLst>
                  <a:path w="82" h="113" extrusionOk="0">
                    <a:moveTo>
                      <a:pt x="81" y="107"/>
                    </a:moveTo>
                    <a:cubicBezTo>
                      <a:pt x="81" y="109"/>
                      <a:pt x="80" y="110"/>
                      <a:pt x="79" y="111"/>
                    </a:cubicBezTo>
                    <a:cubicBezTo>
                      <a:pt x="78" y="112"/>
                      <a:pt x="77" y="113"/>
                      <a:pt x="75" y="113"/>
                    </a:cubicBezTo>
                    <a:cubicBezTo>
                      <a:pt x="74" y="113"/>
                      <a:pt x="74" y="113"/>
                      <a:pt x="73" y="113"/>
                    </a:cubicBezTo>
                    <a:cubicBezTo>
                      <a:pt x="72" y="113"/>
                      <a:pt x="71" y="113"/>
                      <a:pt x="70" y="113"/>
                    </a:cubicBezTo>
                    <a:cubicBezTo>
                      <a:pt x="70" y="113"/>
                      <a:pt x="69" y="112"/>
                      <a:pt x="68" y="112"/>
                    </a:cubicBezTo>
                    <a:cubicBezTo>
                      <a:pt x="68" y="112"/>
                      <a:pt x="67" y="111"/>
                      <a:pt x="67" y="110"/>
                    </a:cubicBezTo>
                    <a:cubicBezTo>
                      <a:pt x="66" y="109"/>
                      <a:pt x="65" y="108"/>
                      <a:pt x="65" y="106"/>
                    </a:cubicBezTo>
                    <a:cubicBezTo>
                      <a:pt x="65" y="104"/>
                      <a:pt x="65" y="103"/>
                      <a:pt x="64" y="101"/>
                    </a:cubicBezTo>
                    <a:cubicBezTo>
                      <a:pt x="64" y="99"/>
                      <a:pt x="64" y="97"/>
                      <a:pt x="64" y="95"/>
                    </a:cubicBezTo>
                    <a:cubicBezTo>
                      <a:pt x="63" y="93"/>
                      <a:pt x="63" y="91"/>
                      <a:pt x="63" y="89"/>
                    </a:cubicBezTo>
                    <a:cubicBezTo>
                      <a:pt x="62" y="88"/>
                      <a:pt x="60" y="88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49" y="87"/>
                      <a:pt x="46" y="87"/>
                    </a:cubicBezTo>
                    <a:cubicBezTo>
                      <a:pt x="43" y="88"/>
                      <a:pt x="40" y="88"/>
                      <a:pt x="37" y="89"/>
                    </a:cubicBezTo>
                    <a:cubicBezTo>
                      <a:pt x="34" y="89"/>
                      <a:pt x="32" y="90"/>
                      <a:pt x="29" y="91"/>
                    </a:cubicBezTo>
                    <a:cubicBezTo>
                      <a:pt x="27" y="92"/>
                      <a:pt x="24" y="93"/>
                      <a:pt x="22" y="94"/>
                    </a:cubicBezTo>
                    <a:cubicBezTo>
                      <a:pt x="20" y="96"/>
                      <a:pt x="19" y="98"/>
                      <a:pt x="19" y="100"/>
                    </a:cubicBezTo>
                    <a:cubicBezTo>
                      <a:pt x="18" y="102"/>
                      <a:pt x="18" y="104"/>
                      <a:pt x="18" y="106"/>
                    </a:cubicBezTo>
                    <a:cubicBezTo>
                      <a:pt x="18" y="107"/>
                      <a:pt x="17" y="108"/>
                      <a:pt x="17" y="109"/>
                    </a:cubicBezTo>
                    <a:cubicBezTo>
                      <a:pt x="17" y="110"/>
                      <a:pt x="16" y="110"/>
                      <a:pt x="16" y="111"/>
                    </a:cubicBezTo>
                    <a:cubicBezTo>
                      <a:pt x="15" y="112"/>
                      <a:pt x="14" y="112"/>
                      <a:pt x="13" y="113"/>
                    </a:cubicBezTo>
                    <a:cubicBezTo>
                      <a:pt x="13" y="113"/>
                      <a:pt x="12" y="113"/>
                      <a:pt x="11" y="113"/>
                    </a:cubicBezTo>
                    <a:cubicBezTo>
                      <a:pt x="9" y="113"/>
                      <a:pt x="7" y="112"/>
                      <a:pt x="6" y="111"/>
                    </a:cubicBezTo>
                    <a:cubicBezTo>
                      <a:pt x="5" y="110"/>
                      <a:pt x="4" y="109"/>
                      <a:pt x="3" y="107"/>
                    </a:cubicBezTo>
                    <a:cubicBezTo>
                      <a:pt x="1" y="104"/>
                      <a:pt x="0" y="101"/>
                      <a:pt x="0" y="98"/>
                    </a:cubicBezTo>
                    <a:cubicBezTo>
                      <a:pt x="0" y="94"/>
                      <a:pt x="1" y="91"/>
                      <a:pt x="2" y="88"/>
                    </a:cubicBezTo>
                    <a:cubicBezTo>
                      <a:pt x="3" y="84"/>
                      <a:pt x="4" y="81"/>
                      <a:pt x="6" y="78"/>
                    </a:cubicBezTo>
                    <a:cubicBezTo>
                      <a:pt x="7" y="75"/>
                      <a:pt x="9" y="71"/>
                      <a:pt x="11" y="67"/>
                    </a:cubicBezTo>
                    <a:cubicBezTo>
                      <a:pt x="12" y="64"/>
                      <a:pt x="14" y="60"/>
                      <a:pt x="16" y="57"/>
                    </a:cubicBezTo>
                    <a:cubicBezTo>
                      <a:pt x="17" y="51"/>
                      <a:pt x="19" y="46"/>
                      <a:pt x="21" y="40"/>
                    </a:cubicBezTo>
                    <a:cubicBezTo>
                      <a:pt x="23" y="35"/>
                      <a:pt x="25" y="30"/>
                      <a:pt x="27" y="24"/>
                    </a:cubicBezTo>
                    <a:cubicBezTo>
                      <a:pt x="28" y="22"/>
                      <a:pt x="29" y="20"/>
                      <a:pt x="30" y="17"/>
                    </a:cubicBezTo>
                    <a:cubicBezTo>
                      <a:pt x="31" y="14"/>
                      <a:pt x="33" y="12"/>
                      <a:pt x="34" y="10"/>
                    </a:cubicBezTo>
                    <a:cubicBezTo>
                      <a:pt x="35" y="7"/>
                      <a:pt x="37" y="5"/>
                      <a:pt x="39" y="4"/>
                    </a:cubicBezTo>
                    <a:cubicBezTo>
                      <a:pt x="41" y="2"/>
                      <a:pt x="43" y="1"/>
                      <a:pt x="46" y="0"/>
                    </a:cubicBezTo>
                    <a:cubicBezTo>
                      <a:pt x="48" y="0"/>
                      <a:pt x="51" y="0"/>
                      <a:pt x="53" y="1"/>
                    </a:cubicBezTo>
                    <a:cubicBezTo>
                      <a:pt x="55" y="3"/>
                      <a:pt x="57" y="4"/>
                      <a:pt x="58" y="5"/>
                    </a:cubicBezTo>
                    <a:cubicBezTo>
                      <a:pt x="60" y="7"/>
                      <a:pt x="62" y="9"/>
                      <a:pt x="63" y="11"/>
                    </a:cubicBezTo>
                    <a:cubicBezTo>
                      <a:pt x="64" y="13"/>
                      <a:pt x="65" y="15"/>
                      <a:pt x="66" y="17"/>
                    </a:cubicBezTo>
                    <a:cubicBezTo>
                      <a:pt x="67" y="19"/>
                      <a:pt x="67" y="22"/>
                      <a:pt x="68" y="24"/>
                    </a:cubicBezTo>
                    <a:cubicBezTo>
                      <a:pt x="68" y="26"/>
                      <a:pt x="69" y="29"/>
                      <a:pt x="69" y="31"/>
                    </a:cubicBezTo>
                    <a:cubicBezTo>
                      <a:pt x="71" y="40"/>
                      <a:pt x="73" y="50"/>
                      <a:pt x="75" y="59"/>
                    </a:cubicBezTo>
                    <a:cubicBezTo>
                      <a:pt x="77" y="68"/>
                      <a:pt x="78" y="78"/>
                      <a:pt x="80" y="87"/>
                    </a:cubicBezTo>
                    <a:cubicBezTo>
                      <a:pt x="80" y="89"/>
                      <a:pt x="80" y="90"/>
                      <a:pt x="80" y="92"/>
                    </a:cubicBezTo>
                    <a:cubicBezTo>
                      <a:pt x="81" y="93"/>
                      <a:pt x="81" y="95"/>
                      <a:pt x="81" y="97"/>
                    </a:cubicBezTo>
                    <a:cubicBezTo>
                      <a:pt x="81" y="98"/>
                      <a:pt x="82" y="100"/>
                      <a:pt x="82" y="102"/>
                    </a:cubicBezTo>
                    <a:cubicBezTo>
                      <a:pt x="82" y="103"/>
                      <a:pt x="82" y="105"/>
                      <a:pt x="81" y="107"/>
                    </a:cubicBezTo>
                    <a:close/>
                    <a:moveTo>
                      <a:pt x="56" y="61"/>
                    </a:moveTo>
                    <a:cubicBezTo>
                      <a:pt x="56" y="58"/>
                      <a:pt x="55" y="55"/>
                      <a:pt x="55" y="52"/>
                    </a:cubicBezTo>
                    <a:cubicBezTo>
                      <a:pt x="54" y="48"/>
                      <a:pt x="54" y="45"/>
                      <a:pt x="53" y="42"/>
                    </a:cubicBezTo>
                    <a:cubicBezTo>
                      <a:pt x="52" y="39"/>
                      <a:pt x="51" y="36"/>
                      <a:pt x="51" y="33"/>
                    </a:cubicBezTo>
                    <a:cubicBezTo>
                      <a:pt x="50" y="30"/>
                      <a:pt x="49" y="26"/>
                      <a:pt x="48" y="23"/>
                    </a:cubicBezTo>
                    <a:cubicBezTo>
                      <a:pt x="45" y="26"/>
                      <a:pt x="43" y="29"/>
                      <a:pt x="41" y="32"/>
                    </a:cubicBezTo>
                    <a:cubicBezTo>
                      <a:pt x="40" y="35"/>
                      <a:pt x="38" y="39"/>
                      <a:pt x="37" y="42"/>
                    </a:cubicBezTo>
                    <a:cubicBezTo>
                      <a:pt x="35" y="45"/>
                      <a:pt x="34" y="49"/>
                      <a:pt x="33" y="52"/>
                    </a:cubicBezTo>
                    <a:cubicBezTo>
                      <a:pt x="32" y="56"/>
                      <a:pt x="31" y="59"/>
                      <a:pt x="31" y="63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7"/>
                      <a:pt x="30" y="67"/>
                      <a:pt x="30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2" y="69"/>
                      <a:pt x="33" y="69"/>
                    </a:cubicBezTo>
                    <a:cubicBezTo>
                      <a:pt x="34" y="69"/>
                      <a:pt x="35" y="69"/>
                      <a:pt x="36" y="69"/>
                    </a:cubicBezTo>
                    <a:cubicBezTo>
                      <a:pt x="37" y="69"/>
                      <a:pt x="38" y="69"/>
                      <a:pt x="39" y="69"/>
                    </a:cubicBezTo>
                    <a:cubicBezTo>
                      <a:pt x="40" y="69"/>
                      <a:pt x="41" y="69"/>
                      <a:pt x="42" y="69"/>
                    </a:cubicBezTo>
                    <a:cubicBezTo>
                      <a:pt x="44" y="69"/>
                      <a:pt x="45" y="69"/>
                      <a:pt x="46" y="69"/>
                    </a:cubicBezTo>
                    <a:cubicBezTo>
                      <a:pt x="48" y="69"/>
                      <a:pt x="49" y="68"/>
                      <a:pt x="51" y="68"/>
                    </a:cubicBezTo>
                    <a:cubicBezTo>
                      <a:pt x="52" y="67"/>
                      <a:pt x="53" y="66"/>
                      <a:pt x="54" y="65"/>
                    </a:cubicBezTo>
                    <a:cubicBezTo>
                      <a:pt x="55" y="64"/>
                      <a:pt x="55" y="63"/>
                      <a:pt x="56" y="6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07" name="iṣḷîḓe"/>
              <p:cNvSpPr/>
              <p:nvPr/>
            </p:nvSpPr>
            <p:spPr>
              <a:xfrm flipH="1">
                <a:off x="10539489" y="4051125"/>
                <a:ext cx="172185" cy="224397"/>
              </a:xfrm>
              <a:custGeom>
                <a:avLst/>
                <a:gdLst/>
                <a:ahLst/>
                <a:cxnLst/>
                <a:rect l="l" t="t" r="r" b="b"/>
                <a:pathLst>
                  <a:path w="131" h="171" extrusionOk="0">
                    <a:moveTo>
                      <a:pt x="129" y="75"/>
                    </a:moveTo>
                    <a:cubicBezTo>
                      <a:pt x="131" y="80"/>
                      <a:pt x="131" y="85"/>
                      <a:pt x="131" y="89"/>
                    </a:cubicBezTo>
                    <a:cubicBezTo>
                      <a:pt x="130" y="94"/>
                      <a:pt x="129" y="99"/>
                      <a:pt x="127" y="103"/>
                    </a:cubicBezTo>
                    <a:cubicBezTo>
                      <a:pt x="126" y="108"/>
                      <a:pt x="124" y="112"/>
                      <a:pt x="121" y="117"/>
                    </a:cubicBezTo>
                    <a:cubicBezTo>
                      <a:pt x="118" y="121"/>
                      <a:pt x="115" y="125"/>
                      <a:pt x="113" y="128"/>
                    </a:cubicBezTo>
                    <a:cubicBezTo>
                      <a:pt x="109" y="133"/>
                      <a:pt x="106" y="137"/>
                      <a:pt x="102" y="141"/>
                    </a:cubicBezTo>
                    <a:cubicBezTo>
                      <a:pt x="98" y="145"/>
                      <a:pt x="94" y="149"/>
                      <a:pt x="90" y="153"/>
                    </a:cubicBezTo>
                    <a:cubicBezTo>
                      <a:pt x="86" y="156"/>
                      <a:pt x="82" y="159"/>
                      <a:pt x="78" y="163"/>
                    </a:cubicBezTo>
                    <a:cubicBezTo>
                      <a:pt x="74" y="166"/>
                      <a:pt x="70" y="168"/>
                      <a:pt x="65" y="170"/>
                    </a:cubicBezTo>
                    <a:cubicBezTo>
                      <a:pt x="60" y="171"/>
                      <a:pt x="56" y="170"/>
                      <a:pt x="52" y="168"/>
                    </a:cubicBezTo>
                    <a:cubicBezTo>
                      <a:pt x="48" y="167"/>
                      <a:pt x="44" y="164"/>
                      <a:pt x="41" y="160"/>
                    </a:cubicBezTo>
                    <a:cubicBezTo>
                      <a:pt x="38" y="157"/>
                      <a:pt x="35" y="153"/>
                      <a:pt x="33" y="148"/>
                    </a:cubicBezTo>
                    <a:cubicBezTo>
                      <a:pt x="31" y="144"/>
                      <a:pt x="29" y="140"/>
                      <a:pt x="27" y="136"/>
                    </a:cubicBezTo>
                    <a:cubicBezTo>
                      <a:pt x="25" y="132"/>
                      <a:pt x="24" y="127"/>
                      <a:pt x="23" y="122"/>
                    </a:cubicBezTo>
                    <a:cubicBezTo>
                      <a:pt x="21" y="118"/>
                      <a:pt x="20" y="113"/>
                      <a:pt x="19" y="109"/>
                    </a:cubicBezTo>
                    <a:cubicBezTo>
                      <a:pt x="18" y="104"/>
                      <a:pt x="17" y="99"/>
                      <a:pt x="16" y="94"/>
                    </a:cubicBezTo>
                    <a:cubicBezTo>
                      <a:pt x="15" y="90"/>
                      <a:pt x="13" y="85"/>
                      <a:pt x="12" y="80"/>
                    </a:cubicBezTo>
                    <a:cubicBezTo>
                      <a:pt x="11" y="77"/>
                      <a:pt x="10" y="75"/>
                      <a:pt x="9" y="72"/>
                    </a:cubicBezTo>
                    <a:cubicBezTo>
                      <a:pt x="8" y="70"/>
                      <a:pt x="7" y="67"/>
                      <a:pt x="6" y="65"/>
                    </a:cubicBezTo>
                    <a:cubicBezTo>
                      <a:pt x="5" y="62"/>
                      <a:pt x="4" y="59"/>
                      <a:pt x="3" y="57"/>
                    </a:cubicBezTo>
                    <a:cubicBezTo>
                      <a:pt x="2" y="54"/>
                      <a:pt x="1" y="51"/>
                      <a:pt x="0" y="49"/>
                    </a:cubicBezTo>
                    <a:cubicBezTo>
                      <a:pt x="0" y="43"/>
                      <a:pt x="0" y="39"/>
                      <a:pt x="2" y="34"/>
                    </a:cubicBezTo>
                    <a:cubicBezTo>
                      <a:pt x="4" y="30"/>
                      <a:pt x="7" y="26"/>
                      <a:pt x="10" y="23"/>
                    </a:cubicBezTo>
                    <a:cubicBezTo>
                      <a:pt x="13" y="19"/>
                      <a:pt x="17" y="16"/>
                      <a:pt x="21" y="14"/>
                    </a:cubicBezTo>
                    <a:cubicBezTo>
                      <a:pt x="25" y="11"/>
                      <a:pt x="29" y="9"/>
                      <a:pt x="33" y="7"/>
                    </a:cubicBezTo>
                    <a:cubicBezTo>
                      <a:pt x="38" y="5"/>
                      <a:pt x="42" y="3"/>
                      <a:pt x="47" y="2"/>
                    </a:cubicBezTo>
                    <a:cubicBezTo>
                      <a:pt x="52" y="1"/>
                      <a:pt x="56" y="0"/>
                      <a:pt x="61" y="0"/>
                    </a:cubicBezTo>
                    <a:cubicBezTo>
                      <a:pt x="63" y="0"/>
                      <a:pt x="66" y="0"/>
                      <a:pt x="68" y="1"/>
                    </a:cubicBezTo>
                    <a:cubicBezTo>
                      <a:pt x="70" y="1"/>
                      <a:pt x="73" y="2"/>
                      <a:pt x="75" y="3"/>
                    </a:cubicBezTo>
                    <a:cubicBezTo>
                      <a:pt x="77" y="4"/>
                      <a:pt x="79" y="5"/>
                      <a:pt x="80" y="7"/>
                    </a:cubicBezTo>
                    <a:cubicBezTo>
                      <a:pt x="82" y="9"/>
                      <a:pt x="83" y="11"/>
                      <a:pt x="84" y="13"/>
                    </a:cubicBezTo>
                    <a:cubicBezTo>
                      <a:pt x="85" y="15"/>
                      <a:pt x="86" y="18"/>
                      <a:pt x="87" y="21"/>
                    </a:cubicBezTo>
                    <a:cubicBezTo>
                      <a:pt x="88" y="23"/>
                      <a:pt x="88" y="26"/>
                      <a:pt x="88" y="29"/>
                    </a:cubicBezTo>
                    <a:cubicBezTo>
                      <a:pt x="88" y="32"/>
                      <a:pt x="87" y="34"/>
                      <a:pt x="87" y="37"/>
                    </a:cubicBezTo>
                    <a:cubicBezTo>
                      <a:pt x="86" y="39"/>
                      <a:pt x="86" y="42"/>
                      <a:pt x="85" y="45"/>
                    </a:cubicBezTo>
                    <a:cubicBezTo>
                      <a:pt x="90" y="44"/>
                      <a:pt x="95" y="44"/>
                      <a:pt x="99" y="46"/>
                    </a:cubicBezTo>
                    <a:cubicBezTo>
                      <a:pt x="104" y="47"/>
                      <a:pt x="108" y="50"/>
                      <a:pt x="112" y="53"/>
                    </a:cubicBezTo>
                    <a:cubicBezTo>
                      <a:pt x="116" y="56"/>
                      <a:pt x="119" y="59"/>
                      <a:pt x="122" y="63"/>
                    </a:cubicBezTo>
                    <a:cubicBezTo>
                      <a:pt x="126" y="66"/>
                      <a:pt x="128" y="70"/>
                      <a:pt x="129" y="75"/>
                    </a:cubicBezTo>
                    <a:close/>
                    <a:moveTo>
                      <a:pt x="99" y="81"/>
                    </a:moveTo>
                    <a:cubicBezTo>
                      <a:pt x="98" y="78"/>
                      <a:pt x="96" y="76"/>
                      <a:pt x="94" y="74"/>
                    </a:cubicBezTo>
                    <a:cubicBezTo>
                      <a:pt x="92" y="72"/>
                      <a:pt x="89" y="70"/>
                      <a:pt x="87" y="69"/>
                    </a:cubicBezTo>
                    <a:cubicBezTo>
                      <a:pt x="85" y="69"/>
                      <a:pt x="84" y="69"/>
                      <a:pt x="84" y="69"/>
                    </a:cubicBezTo>
                    <a:cubicBezTo>
                      <a:pt x="84" y="69"/>
                      <a:pt x="83" y="69"/>
                      <a:pt x="83" y="69"/>
                    </a:cubicBezTo>
                    <a:cubicBezTo>
                      <a:pt x="80" y="70"/>
                      <a:pt x="77" y="71"/>
                      <a:pt x="75" y="73"/>
                    </a:cubicBezTo>
                    <a:cubicBezTo>
                      <a:pt x="72" y="74"/>
                      <a:pt x="69" y="76"/>
                      <a:pt x="67" y="78"/>
                    </a:cubicBezTo>
                    <a:cubicBezTo>
                      <a:pt x="64" y="80"/>
                      <a:pt x="62" y="82"/>
                      <a:pt x="60" y="84"/>
                    </a:cubicBezTo>
                    <a:cubicBezTo>
                      <a:pt x="58" y="87"/>
                      <a:pt x="56" y="89"/>
                      <a:pt x="54" y="92"/>
                    </a:cubicBezTo>
                    <a:cubicBezTo>
                      <a:pt x="53" y="95"/>
                      <a:pt x="51" y="97"/>
                      <a:pt x="50" y="100"/>
                    </a:cubicBezTo>
                    <a:cubicBezTo>
                      <a:pt x="49" y="103"/>
                      <a:pt x="49" y="106"/>
                      <a:pt x="49" y="109"/>
                    </a:cubicBezTo>
                    <a:cubicBezTo>
                      <a:pt x="48" y="112"/>
                      <a:pt x="49" y="115"/>
                      <a:pt x="49" y="118"/>
                    </a:cubicBezTo>
                    <a:cubicBezTo>
                      <a:pt x="50" y="121"/>
                      <a:pt x="50" y="124"/>
                      <a:pt x="52" y="127"/>
                    </a:cubicBezTo>
                    <a:cubicBezTo>
                      <a:pt x="52" y="129"/>
                      <a:pt x="53" y="130"/>
                      <a:pt x="54" y="132"/>
                    </a:cubicBezTo>
                    <a:cubicBezTo>
                      <a:pt x="55" y="133"/>
                      <a:pt x="57" y="134"/>
                      <a:pt x="58" y="135"/>
                    </a:cubicBezTo>
                    <a:cubicBezTo>
                      <a:pt x="60" y="136"/>
                      <a:pt x="61" y="136"/>
                      <a:pt x="63" y="137"/>
                    </a:cubicBezTo>
                    <a:cubicBezTo>
                      <a:pt x="65" y="137"/>
                      <a:pt x="67" y="136"/>
                      <a:pt x="69" y="135"/>
                    </a:cubicBezTo>
                    <a:cubicBezTo>
                      <a:pt x="74" y="133"/>
                      <a:pt x="78" y="130"/>
                      <a:pt x="82" y="126"/>
                    </a:cubicBezTo>
                    <a:cubicBezTo>
                      <a:pt x="86" y="122"/>
                      <a:pt x="90" y="118"/>
                      <a:pt x="93" y="113"/>
                    </a:cubicBezTo>
                    <a:cubicBezTo>
                      <a:pt x="94" y="110"/>
                      <a:pt x="96" y="108"/>
                      <a:pt x="97" y="105"/>
                    </a:cubicBezTo>
                    <a:cubicBezTo>
                      <a:pt x="98" y="103"/>
                      <a:pt x="99" y="100"/>
                      <a:pt x="99" y="97"/>
                    </a:cubicBezTo>
                    <a:cubicBezTo>
                      <a:pt x="100" y="95"/>
                      <a:pt x="100" y="92"/>
                      <a:pt x="100" y="89"/>
                    </a:cubicBezTo>
                    <a:cubicBezTo>
                      <a:pt x="100" y="87"/>
                      <a:pt x="100" y="84"/>
                      <a:pt x="99" y="81"/>
                    </a:cubicBezTo>
                    <a:close/>
                    <a:moveTo>
                      <a:pt x="62" y="34"/>
                    </a:moveTo>
                    <a:cubicBezTo>
                      <a:pt x="61" y="32"/>
                      <a:pt x="60" y="31"/>
                      <a:pt x="59" y="30"/>
                    </a:cubicBezTo>
                    <a:cubicBezTo>
                      <a:pt x="57" y="28"/>
                      <a:pt x="55" y="28"/>
                      <a:pt x="54" y="27"/>
                    </a:cubicBezTo>
                    <a:cubicBezTo>
                      <a:pt x="52" y="27"/>
                      <a:pt x="50" y="27"/>
                      <a:pt x="48" y="28"/>
                    </a:cubicBezTo>
                    <a:cubicBezTo>
                      <a:pt x="46" y="28"/>
                      <a:pt x="44" y="29"/>
                      <a:pt x="42" y="30"/>
                    </a:cubicBezTo>
                    <a:cubicBezTo>
                      <a:pt x="40" y="31"/>
                      <a:pt x="38" y="32"/>
                      <a:pt x="36" y="33"/>
                    </a:cubicBezTo>
                    <a:cubicBezTo>
                      <a:pt x="34" y="35"/>
                      <a:pt x="33" y="36"/>
                      <a:pt x="32" y="38"/>
                    </a:cubicBezTo>
                    <a:cubicBezTo>
                      <a:pt x="30" y="40"/>
                      <a:pt x="29" y="42"/>
                      <a:pt x="29" y="45"/>
                    </a:cubicBezTo>
                    <a:cubicBezTo>
                      <a:pt x="28" y="47"/>
                      <a:pt x="28" y="50"/>
                      <a:pt x="29" y="52"/>
                    </a:cubicBezTo>
                    <a:cubicBezTo>
                      <a:pt x="29" y="54"/>
                      <a:pt x="30" y="56"/>
                      <a:pt x="31" y="58"/>
                    </a:cubicBezTo>
                    <a:cubicBezTo>
                      <a:pt x="31" y="60"/>
                      <a:pt x="32" y="63"/>
                      <a:pt x="32" y="65"/>
                    </a:cubicBezTo>
                    <a:cubicBezTo>
                      <a:pt x="33" y="67"/>
                      <a:pt x="34" y="68"/>
                      <a:pt x="35" y="70"/>
                    </a:cubicBezTo>
                    <a:cubicBezTo>
                      <a:pt x="35" y="72"/>
                      <a:pt x="36" y="73"/>
                      <a:pt x="37" y="75"/>
                    </a:cubicBezTo>
                    <a:cubicBezTo>
                      <a:pt x="41" y="73"/>
                      <a:pt x="44" y="70"/>
                      <a:pt x="47" y="67"/>
                    </a:cubicBezTo>
                    <a:cubicBezTo>
                      <a:pt x="50" y="64"/>
                      <a:pt x="53" y="60"/>
                      <a:pt x="55" y="57"/>
                    </a:cubicBezTo>
                    <a:cubicBezTo>
                      <a:pt x="56" y="55"/>
                      <a:pt x="57" y="54"/>
                      <a:pt x="58" y="52"/>
                    </a:cubicBezTo>
                    <a:cubicBezTo>
                      <a:pt x="59" y="50"/>
                      <a:pt x="60" y="48"/>
                      <a:pt x="61" y="46"/>
                    </a:cubicBezTo>
                    <a:cubicBezTo>
                      <a:pt x="62" y="44"/>
                      <a:pt x="62" y="42"/>
                      <a:pt x="63" y="40"/>
                    </a:cubicBezTo>
                    <a:cubicBezTo>
                      <a:pt x="63" y="38"/>
                      <a:pt x="63" y="36"/>
                      <a:pt x="62" y="3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08" name="i$1iḍè"/>
              <p:cNvSpPr/>
              <p:nvPr/>
            </p:nvSpPr>
            <p:spPr>
              <a:xfrm flipH="1">
                <a:off x="10253439" y="3922263"/>
                <a:ext cx="79983" cy="85538"/>
              </a:xfrm>
              <a:custGeom>
                <a:avLst/>
                <a:gdLst/>
                <a:ahLst/>
                <a:cxnLst/>
                <a:rect l="l" t="t" r="r" b="b"/>
                <a:pathLst>
                  <a:path w="61" h="65" extrusionOk="0">
                    <a:moveTo>
                      <a:pt x="41" y="5"/>
                    </a:moveTo>
                    <a:cubicBezTo>
                      <a:pt x="44" y="7"/>
                      <a:pt x="46" y="8"/>
                      <a:pt x="47" y="10"/>
                    </a:cubicBezTo>
                    <a:cubicBezTo>
                      <a:pt x="49" y="12"/>
                      <a:pt x="51" y="14"/>
                      <a:pt x="52" y="17"/>
                    </a:cubicBezTo>
                    <a:cubicBezTo>
                      <a:pt x="54" y="19"/>
                      <a:pt x="55" y="21"/>
                      <a:pt x="56" y="24"/>
                    </a:cubicBezTo>
                    <a:cubicBezTo>
                      <a:pt x="57" y="26"/>
                      <a:pt x="58" y="29"/>
                      <a:pt x="59" y="31"/>
                    </a:cubicBezTo>
                    <a:cubicBezTo>
                      <a:pt x="60" y="34"/>
                      <a:pt x="60" y="36"/>
                      <a:pt x="61" y="39"/>
                    </a:cubicBezTo>
                    <a:cubicBezTo>
                      <a:pt x="61" y="42"/>
                      <a:pt x="61" y="44"/>
                      <a:pt x="61" y="47"/>
                    </a:cubicBezTo>
                    <a:cubicBezTo>
                      <a:pt x="61" y="49"/>
                      <a:pt x="60" y="52"/>
                      <a:pt x="59" y="54"/>
                    </a:cubicBezTo>
                    <a:cubicBezTo>
                      <a:pt x="59" y="57"/>
                      <a:pt x="57" y="59"/>
                      <a:pt x="56" y="61"/>
                    </a:cubicBezTo>
                    <a:cubicBezTo>
                      <a:pt x="55" y="62"/>
                      <a:pt x="54" y="63"/>
                      <a:pt x="53" y="64"/>
                    </a:cubicBezTo>
                    <a:cubicBezTo>
                      <a:pt x="52" y="64"/>
                      <a:pt x="51" y="65"/>
                      <a:pt x="50" y="65"/>
                    </a:cubicBezTo>
                    <a:cubicBezTo>
                      <a:pt x="48" y="65"/>
                      <a:pt x="47" y="65"/>
                      <a:pt x="46" y="65"/>
                    </a:cubicBezTo>
                    <a:cubicBezTo>
                      <a:pt x="45" y="64"/>
                      <a:pt x="44" y="64"/>
                      <a:pt x="43" y="63"/>
                    </a:cubicBezTo>
                    <a:cubicBezTo>
                      <a:pt x="42" y="63"/>
                      <a:pt x="41" y="62"/>
                      <a:pt x="41" y="62"/>
                    </a:cubicBezTo>
                    <a:cubicBezTo>
                      <a:pt x="40" y="61"/>
                      <a:pt x="39" y="61"/>
                      <a:pt x="39" y="60"/>
                    </a:cubicBezTo>
                    <a:cubicBezTo>
                      <a:pt x="38" y="60"/>
                      <a:pt x="37" y="59"/>
                      <a:pt x="37" y="59"/>
                    </a:cubicBezTo>
                    <a:cubicBezTo>
                      <a:pt x="36" y="58"/>
                      <a:pt x="35" y="58"/>
                      <a:pt x="35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2" y="55"/>
                      <a:pt x="31" y="55"/>
                      <a:pt x="30" y="54"/>
                    </a:cubicBezTo>
                    <a:cubicBezTo>
                      <a:pt x="29" y="53"/>
                      <a:pt x="28" y="53"/>
                      <a:pt x="27" y="52"/>
                    </a:cubicBezTo>
                    <a:cubicBezTo>
                      <a:pt x="26" y="51"/>
                      <a:pt x="25" y="50"/>
                      <a:pt x="24" y="49"/>
                    </a:cubicBezTo>
                    <a:cubicBezTo>
                      <a:pt x="23" y="49"/>
                      <a:pt x="21" y="48"/>
                      <a:pt x="20" y="47"/>
                    </a:cubicBezTo>
                    <a:cubicBezTo>
                      <a:pt x="19" y="46"/>
                      <a:pt x="18" y="45"/>
                      <a:pt x="17" y="45"/>
                    </a:cubicBezTo>
                    <a:cubicBezTo>
                      <a:pt x="16" y="43"/>
                      <a:pt x="14" y="42"/>
                      <a:pt x="13" y="41"/>
                    </a:cubicBezTo>
                    <a:cubicBezTo>
                      <a:pt x="11" y="40"/>
                      <a:pt x="10" y="38"/>
                      <a:pt x="8" y="37"/>
                    </a:cubicBezTo>
                    <a:cubicBezTo>
                      <a:pt x="7" y="36"/>
                      <a:pt x="5" y="35"/>
                      <a:pt x="4" y="33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0" y="27"/>
                      <a:pt x="1" y="26"/>
                      <a:pt x="1" y="25"/>
                    </a:cubicBezTo>
                    <a:cubicBezTo>
                      <a:pt x="2" y="23"/>
                      <a:pt x="2" y="22"/>
                      <a:pt x="3" y="21"/>
                    </a:cubicBezTo>
                    <a:cubicBezTo>
                      <a:pt x="3" y="19"/>
                      <a:pt x="4" y="18"/>
                      <a:pt x="5" y="16"/>
                    </a:cubicBezTo>
                    <a:cubicBezTo>
                      <a:pt x="5" y="15"/>
                      <a:pt x="6" y="13"/>
                      <a:pt x="7" y="12"/>
                    </a:cubicBezTo>
                    <a:cubicBezTo>
                      <a:pt x="8" y="10"/>
                      <a:pt x="9" y="8"/>
                      <a:pt x="11" y="6"/>
                    </a:cubicBezTo>
                    <a:cubicBezTo>
                      <a:pt x="12" y="5"/>
                      <a:pt x="14" y="4"/>
                      <a:pt x="16" y="3"/>
                    </a:cubicBezTo>
                    <a:cubicBezTo>
                      <a:pt x="18" y="2"/>
                      <a:pt x="20" y="1"/>
                      <a:pt x="22" y="1"/>
                    </a:cubicBezTo>
                    <a:cubicBezTo>
                      <a:pt x="25" y="0"/>
                      <a:pt x="27" y="0"/>
                      <a:pt x="29" y="0"/>
                    </a:cubicBezTo>
                    <a:cubicBezTo>
                      <a:pt x="31" y="1"/>
                      <a:pt x="33" y="1"/>
                      <a:pt x="35" y="2"/>
                    </a:cubicBezTo>
                    <a:cubicBezTo>
                      <a:pt x="38" y="3"/>
                      <a:pt x="40" y="4"/>
                      <a:pt x="41" y="5"/>
                    </a:cubicBezTo>
                    <a:close/>
                    <a:moveTo>
                      <a:pt x="34" y="13"/>
                    </a:moveTo>
                    <a:cubicBezTo>
                      <a:pt x="32" y="12"/>
                      <a:pt x="31" y="11"/>
                      <a:pt x="30" y="10"/>
                    </a:cubicBezTo>
                    <a:cubicBezTo>
                      <a:pt x="28" y="9"/>
                      <a:pt x="26" y="9"/>
                      <a:pt x="25" y="9"/>
                    </a:cubicBezTo>
                    <a:cubicBezTo>
                      <a:pt x="24" y="9"/>
                      <a:pt x="23" y="9"/>
                      <a:pt x="23" y="10"/>
                    </a:cubicBezTo>
                    <a:cubicBezTo>
                      <a:pt x="22" y="10"/>
                      <a:pt x="21" y="11"/>
                      <a:pt x="21" y="11"/>
                    </a:cubicBezTo>
                    <a:cubicBezTo>
                      <a:pt x="20" y="12"/>
                      <a:pt x="20" y="12"/>
                      <a:pt x="19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7" y="16"/>
                      <a:pt x="17" y="17"/>
                      <a:pt x="16" y="17"/>
                    </a:cubicBezTo>
                    <a:cubicBezTo>
                      <a:pt x="16" y="18"/>
                      <a:pt x="16" y="19"/>
                      <a:pt x="15" y="20"/>
                    </a:cubicBezTo>
                    <a:cubicBezTo>
                      <a:pt x="15" y="20"/>
                      <a:pt x="14" y="21"/>
                      <a:pt x="14" y="22"/>
                    </a:cubicBezTo>
                    <a:cubicBezTo>
                      <a:pt x="14" y="22"/>
                      <a:pt x="13" y="23"/>
                      <a:pt x="13" y="24"/>
                    </a:cubicBezTo>
                    <a:cubicBezTo>
                      <a:pt x="13" y="26"/>
                      <a:pt x="14" y="28"/>
                      <a:pt x="16" y="29"/>
                    </a:cubicBezTo>
                    <a:cubicBezTo>
                      <a:pt x="17" y="31"/>
                      <a:pt x="18" y="32"/>
                      <a:pt x="20" y="34"/>
                    </a:cubicBezTo>
                    <a:cubicBezTo>
                      <a:pt x="22" y="35"/>
                      <a:pt x="23" y="36"/>
                      <a:pt x="25" y="37"/>
                    </a:cubicBezTo>
                    <a:cubicBezTo>
                      <a:pt x="27" y="39"/>
                      <a:pt x="28" y="40"/>
                      <a:pt x="30" y="41"/>
                    </a:cubicBezTo>
                    <a:cubicBezTo>
                      <a:pt x="32" y="43"/>
                      <a:pt x="35" y="45"/>
                      <a:pt x="38" y="46"/>
                    </a:cubicBezTo>
                    <a:cubicBezTo>
                      <a:pt x="40" y="48"/>
                      <a:pt x="43" y="50"/>
                      <a:pt x="46" y="51"/>
                    </a:cubicBezTo>
                    <a:cubicBezTo>
                      <a:pt x="47" y="49"/>
                      <a:pt x="48" y="48"/>
                      <a:pt x="48" y="46"/>
                    </a:cubicBezTo>
                    <a:cubicBezTo>
                      <a:pt x="48" y="44"/>
                      <a:pt x="48" y="42"/>
                      <a:pt x="48" y="41"/>
                    </a:cubicBezTo>
                    <a:cubicBezTo>
                      <a:pt x="48" y="39"/>
                      <a:pt x="47" y="37"/>
                      <a:pt x="47" y="35"/>
                    </a:cubicBezTo>
                    <a:cubicBezTo>
                      <a:pt x="46" y="34"/>
                      <a:pt x="46" y="32"/>
                      <a:pt x="45" y="30"/>
                    </a:cubicBezTo>
                    <a:cubicBezTo>
                      <a:pt x="45" y="29"/>
                      <a:pt x="44" y="27"/>
                      <a:pt x="43" y="25"/>
                    </a:cubicBezTo>
                    <a:cubicBezTo>
                      <a:pt x="43" y="24"/>
                      <a:pt x="42" y="22"/>
                      <a:pt x="41" y="21"/>
                    </a:cubicBezTo>
                    <a:cubicBezTo>
                      <a:pt x="40" y="19"/>
                      <a:pt x="39" y="18"/>
                      <a:pt x="38" y="16"/>
                    </a:cubicBezTo>
                    <a:cubicBezTo>
                      <a:pt x="37" y="15"/>
                      <a:pt x="35" y="14"/>
                      <a:pt x="34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09" name="işḻîďê"/>
              <p:cNvSpPr/>
              <p:nvPr/>
            </p:nvSpPr>
            <p:spPr>
              <a:xfrm flipH="1">
                <a:off x="10876084" y="3742300"/>
                <a:ext cx="81094" cy="115532"/>
              </a:xfrm>
              <a:custGeom>
                <a:avLst/>
                <a:gdLst/>
                <a:ahLst/>
                <a:cxnLst/>
                <a:rect l="l" t="t" r="r" b="b"/>
                <a:pathLst>
                  <a:path w="62" h="88" extrusionOk="0">
                    <a:moveTo>
                      <a:pt x="62" y="27"/>
                    </a:moveTo>
                    <a:cubicBezTo>
                      <a:pt x="62" y="28"/>
                      <a:pt x="62" y="29"/>
                      <a:pt x="61" y="30"/>
                    </a:cubicBezTo>
                    <a:cubicBezTo>
                      <a:pt x="61" y="30"/>
                      <a:pt x="60" y="31"/>
                      <a:pt x="60" y="31"/>
                    </a:cubicBezTo>
                    <a:cubicBezTo>
                      <a:pt x="59" y="32"/>
                      <a:pt x="58" y="32"/>
                      <a:pt x="57" y="32"/>
                    </a:cubicBezTo>
                    <a:cubicBezTo>
                      <a:pt x="57" y="32"/>
                      <a:pt x="56" y="32"/>
                      <a:pt x="55" y="32"/>
                    </a:cubicBezTo>
                    <a:cubicBezTo>
                      <a:pt x="54" y="32"/>
                      <a:pt x="52" y="32"/>
                      <a:pt x="51" y="31"/>
                    </a:cubicBezTo>
                    <a:cubicBezTo>
                      <a:pt x="50" y="30"/>
                      <a:pt x="49" y="29"/>
                      <a:pt x="49" y="27"/>
                    </a:cubicBezTo>
                    <a:cubicBezTo>
                      <a:pt x="48" y="26"/>
                      <a:pt x="48" y="24"/>
                      <a:pt x="47" y="23"/>
                    </a:cubicBezTo>
                    <a:cubicBezTo>
                      <a:pt x="46" y="21"/>
                      <a:pt x="46" y="20"/>
                      <a:pt x="46" y="18"/>
                    </a:cubicBezTo>
                    <a:cubicBezTo>
                      <a:pt x="45" y="17"/>
                      <a:pt x="44" y="16"/>
                      <a:pt x="43" y="15"/>
                    </a:cubicBezTo>
                    <a:cubicBezTo>
                      <a:pt x="42" y="14"/>
                      <a:pt x="41" y="14"/>
                      <a:pt x="39" y="14"/>
                    </a:cubicBezTo>
                    <a:cubicBezTo>
                      <a:pt x="37" y="14"/>
                      <a:pt x="35" y="14"/>
                      <a:pt x="34" y="15"/>
                    </a:cubicBezTo>
                    <a:cubicBezTo>
                      <a:pt x="32" y="16"/>
                      <a:pt x="30" y="17"/>
                      <a:pt x="29" y="18"/>
                    </a:cubicBezTo>
                    <a:cubicBezTo>
                      <a:pt x="27" y="19"/>
                      <a:pt x="26" y="21"/>
                      <a:pt x="25" y="22"/>
                    </a:cubicBezTo>
                    <a:cubicBezTo>
                      <a:pt x="24" y="24"/>
                      <a:pt x="23" y="26"/>
                      <a:pt x="22" y="27"/>
                    </a:cubicBezTo>
                    <a:cubicBezTo>
                      <a:pt x="20" y="31"/>
                      <a:pt x="18" y="35"/>
                      <a:pt x="17" y="38"/>
                    </a:cubicBezTo>
                    <a:cubicBezTo>
                      <a:pt x="16" y="42"/>
                      <a:pt x="15" y="46"/>
                      <a:pt x="15" y="50"/>
                    </a:cubicBezTo>
                    <a:cubicBezTo>
                      <a:pt x="15" y="53"/>
                      <a:pt x="15" y="55"/>
                      <a:pt x="16" y="58"/>
                    </a:cubicBezTo>
                    <a:cubicBezTo>
                      <a:pt x="16" y="61"/>
                      <a:pt x="17" y="63"/>
                      <a:pt x="19" y="66"/>
                    </a:cubicBezTo>
                    <a:cubicBezTo>
                      <a:pt x="20" y="68"/>
                      <a:pt x="22" y="70"/>
                      <a:pt x="25" y="71"/>
                    </a:cubicBezTo>
                    <a:cubicBezTo>
                      <a:pt x="27" y="72"/>
                      <a:pt x="30" y="73"/>
                      <a:pt x="33" y="73"/>
                    </a:cubicBezTo>
                    <a:cubicBezTo>
                      <a:pt x="35" y="73"/>
                      <a:pt x="36" y="73"/>
                      <a:pt x="38" y="72"/>
                    </a:cubicBezTo>
                    <a:cubicBezTo>
                      <a:pt x="39" y="72"/>
                      <a:pt x="41" y="71"/>
                      <a:pt x="42" y="70"/>
                    </a:cubicBezTo>
                    <a:cubicBezTo>
                      <a:pt x="43" y="70"/>
                      <a:pt x="45" y="69"/>
                      <a:pt x="46" y="68"/>
                    </a:cubicBezTo>
                    <a:cubicBezTo>
                      <a:pt x="47" y="67"/>
                      <a:pt x="48" y="66"/>
                      <a:pt x="49" y="66"/>
                    </a:cubicBezTo>
                    <a:cubicBezTo>
                      <a:pt x="49" y="65"/>
                      <a:pt x="50" y="65"/>
                      <a:pt x="51" y="64"/>
                    </a:cubicBezTo>
                    <a:cubicBezTo>
                      <a:pt x="51" y="63"/>
                      <a:pt x="52" y="63"/>
                      <a:pt x="53" y="63"/>
                    </a:cubicBezTo>
                    <a:cubicBezTo>
                      <a:pt x="54" y="63"/>
                      <a:pt x="54" y="63"/>
                      <a:pt x="55" y="64"/>
                    </a:cubicBezTo>
                    <a:cubicBezTo>
                      <a:pt x="55" y="64"/>
                      <a:pt x="56" y="65"/>
                      <a:pt x="56" y="65"/>
                    </a:cubicBezTo>
                    <a:cubicBezTo>
                      <a:pt x="56" y="66"/>
                      <a:pt x="56" y="67"/>
                      <a:pt x="56" y="68"/>
                    </a:cubicBezTo>
                    <a:cubicBezTo>
                      <a:pt x="56" y="68"/>
                      <a:pt x="56" y="69"/>
                      <a:pt x="56" y="70"/>
                    </a:cubicBezTo>
                    <a:cubicBezTo>
                      <a:pt x="56" y="72"/>
                      <a:pt x="55" y="74"/>
                      <a:pt x="53" y="76"/>
                    </a:cubicBezTo>
                    <a:cubicBezTo>
                      <a:pt x="52" y="78"/>
                      <a:pt x="50" y="80"/>
                      <a:pt x="48" y="82"/>
                    </a:cubicBezTo>
                    <a:cubicBezTo>
                      <a:pt x="46" y="83"/>
                      <a:pt x="44" y="85"/>
                      <a:pt x="42" y="86"/>
                    </a:cubicBezTo>
                    <a:cubicBezTo>
                      <a:pt x="40" y="87"/>
                      <a:pt x="37" y="87"/>
                      <a:pt x="35" y="87"/>
                    </a:cubicBezTo>
                    <a:cubicBezTo>
                      <a:pt x="32" y="88"/>
                      <a:pt x="30" y="88"/>
                      <a:pt x="27" y="87"/>
                    </a:cubicBezTo>
                    <a:cubicBezTo>
                      <a:pt x="25" y="86"/>
                      <a:pt x="22" y="85"/>
                      <a:pt x="20" y="84"/>
                    </a:cubicBezTo>
                    <a:cubicBezTo>
                      <a:pt x="18" y="83"/>
                      <a:pt x="16" y="82"/>
                      <a:pt x="14" y="80"/>
                    </a:cubicBezTo>
                    <a:cubicBezTo>
                      <a:pt x="12" y="78"/>
                      <a:pt x="11" y="77"/>
                      <a:pt x="9" y="75"/>
                    </a:cubicBezTo>
                    <a:cubicBezTo>
                      <a:pt x="6" y="71"/>
                      <a:pt x="4" y="66"/>
                      <a:pt x="2" y="61"/>
                    </a:cubicBezTo>
                    <a:cubicBezTo>
                      <a:pt x="0" y="56"/>
                      <a:pt x="0" y="51"/>
                      <a:pt x="0" y="46"/>
                    </a:cubicBezTo>
                    <a:cubicBezTo>
                      <a:pt x="1" y="41"/>
                      <a:pt x="2" y="36"/>
                      <a:pt x="4" y="31"/>
                    </a:cubicBezTo>
                    <a:cubicBezTo>
                      <a:pt x="6" y="26"/>
                      <a:pt x="8" y="21"/>
                      <a:pt x="11" y="17"/>
                    </a:cubicBezTo>
                    <a:cubicBezTo>
                      <a:pt x="13" y="15"/>
                      <a:pt x="14" y="13"/>
                      <a:pt x="16" y="11"/>
                    </a:cubicBezTo>
                    <a:cubicBezTo>
                      <a:pt x="18" y="9"/>
                      <a:pt x="20" y="7"/>
                      <a:pt x="22" y="5"/>
                    </a:cubicBezTo>
                    <a:cubicBezTo>
                      <a:pt x="24" y="3"/>
                      <a:pt x="26" y="2"/>
                      <a:pt x="28" y="1"/>
                    </a:cubicBezTo>
                    <a:cubicBezTo>
                      <a:pt x="31" y="0"/>
                      <a:pt x="33" y="0"/>
                      <a:pt x="36" y="0"/>
                    </a:cubicBezTo>
                    <a:cubicBezTo>
                      <a:pt x="40" y="0"/>
                      <a:pt x="43" y="1"/>
                      <a:pt x="46" y="2"/>
                    </a:cubicBezTo>
                    <a:cubicBezTo>
                      <a:pt x="49" y="4"/>
                      <a:pt x="52" y="6"/>
                      <a:pt x="54" y="9"/>
                    </a:cubicBezTo>
                    <a:cubicBezTo>
                      <a:pt x="56" y="11"/>
                      <a:pt x="58" y="14"/>
                      <a:pt x="60" y="17"/>
                    </a:cubicBezTo>
                    <a:cubicBezTo>
                      <a:pt x="61" y="20"/>
                      <a:pt x="62" y="24"/>
                      <a:pt x="62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0" name="íṣļîḋe"/>
              <p:cNvSpPr/>
              <p:nvPr/>
            </p:nvSpPr>
            <p:spPr>
              <a:xfrm flipH="1">
                <a:off x="10462283" y="3294615"/>
                <a:ext cx="97201" cy="139415"/>
              </a:xfrm>
              <a:custGeom>
                <a:avLst/>
                <a:gdLst/>
                <a:ahLst/>
                <a:cxnLst/>
                <a:rect l="l" t="t" r="r" b="b"/>
                <a:pathLst>
                  <a:path w="74" h="106" extrusionOk="0">
                    <a:moveTo>
                      <a:pt x="74" y="64"/>
                    </a:moveTo>
                    <a:cubicBezTo>
                      <a:pt x="74" y="65"/>
                      <a:pt x="74" y="66"/>
                      <a:pt x="74" y="67"/>
                    </a:cubicBezTo>
                    <a:cubicBezTo>
                      <a:pt x="74" y="68"/>
                      <a:pt x="74" y="70"/>
                      <a:pt x="74" y="71"/>
                    </a:cubicBezTo>
                    <a:cubicBezTo>
                      <a:pt x="72" y="75"/>
                      <a:pt x="69" y="78"/>
                      <a:pt x="66" y="82"/>
                    </a:cubicBezTo>
                    <a:cubicBezTo>
                      <a:pt x="63" y="85"/>
                      <a:pt x="60" y="88"/>
                      <a:pt x="57" y="91"/>
                    </a:cubicBezTo>
                    <a:cubicBezTo>
                      <a:pt x="54" y="94"/>
                      <a:pt x="51" y="97"/>
                      <a:pt x="47" y="99"/>
                    </a:cubicBezTo>
                    <a:cubicBezTo>
                      <a:pt x="44" y="102"/>
                      <a:pt x="40" y="104"/>
                      <a:pt x="36" y="105"/>
                    </a:cubicBezTo>
                    <a:cubicBezTo>
                      <a:pt x="35" y="106"/>
                      <a:pt x="33" y="106"/>
                      <a:pt x="32" y="106"/>
                    </a:cubicBezTo>
                    <a:cubicBezTo>
                      <a:pt x="30" y="106"/>
                      <a:pt x="29" y="106"/>
                      <a:pt x="28" y="105"/>
                    </a:cubicBezTo>
                    <a:cubicBezTo>
                      <a:pt x="26" y="104"/>
                      <a:pt x="25" y="103"/>
                      <a:pt x="24" y="102"/>
                    </a:cubicBezTo>
                    <a:cubicBezTo>
                      <a:pt x="23" y="101"/>
                      <a:pt x="22" y="100"/>
                      <a:pt x="21" y="99"/>
                    </a:cubicBezTo>
                    <a:cubicBezTo>
                      <a:pt x="19" y="96"/>
                      <a:pt x="18" y="94"/>
                      <a:pt x="17" y="92"/>
                    </a:cubicBezTo>
                    <a:cubicBezTo>
                      <a:pt x="16" y="89"/>
                      <a:pt x="15" y="86"/>
                      <a:pt x="14" y="84"/>
                    </a:cubicBezTo>
                    <a:cubicBezTo>
                      <a:pt x="13" y="81"/>
                      <a:pt x="12" y="79"/>
                      <a:pt x="11" y="76"/>
                    </a:cubicBezTo>
                    <a:cubicBezTo>
                      <a:pt x="10" y="73"/>
                      <a:pt x="9" y="71"/>
                      <a:pt x="8" y="68"/>
                    </a:cubicBezTo>
                    <a:cubicBezTo>
                      <a:pt x="7" y="64"/>
                      <a:pt x="6" y="60"/>
                      <a:pt x="5" y="56"/>
                    </a:cubicBezTo>
                    <a:cubicBezTo>
                      <a:pt x="4" y="52"/>
                      <a:pt x="3" y="48"/>
                      <a:pt x="2" y="44"/>
                    </a:cubicBezTo>
                    <a:cubicBezTo>
                      <a:pt x="2" y="40"/>
                      <a:pt x="1" y="36"/>
                      <a:pt x="1" y="32"/>
                    </a:cubicBezTo>
                    <a:cubicBezTo>
                      <a:pt x="0" y="28"/>
                      <a:pt x="1" y="24"/>
                      <a:pt x="2" y="19"/>
                    </a:cubicBezTo>
                    <a:cubicBezTo>
                      <a:pt x="4" y="17"/>
                      <a:pt x="7" y="15"/>
                      <a:pt x="10" y="14"/>
                    </a:cubicBezTo>
                    <a:cubicBezTo>
                      <a:pt x="13" y="12"/>
                      <a:pt x="16" y="10"/>
                      <a:pt x="19" y="9"/>
                    </a:cubicBezTo>
                    <a:cubicBezTo>
                      <a:pt x="22" y="7"/>
                      <a:pt x="25" y="6"/>
                      <a:pt x="29" y="4"/>
                    </a:cubicBezTo>
                    <a:cubicBezTo>
                      <a:pt x="32" y="3"/>
                      <a:pt x="36" y="2"/>
                      <a:pt x="40" y="1"/>
                    </a:cubicBezTo>
                    <a:cubicBezTo>
                      <a:pt x="41" y="0"/>
                      <a:pt x="42" y="0"/>
                      <a:pt x="43" y="0"/>
                    </a:cubicBezTo>
                    <a:cubicBezTo>
                      <a:pt x="44" y="0"/>
                      <a:pt x="45" y="1"/>
                      <a:pt x="47" y="1"/>
                    </a:cubicBezTo>
                    <a:cubicBezTo>
                      <a:pt x="48" y="2"/>
                      <a:pt x="48" y="2"/>
                      <a:pt x="49" y="3"/>
                    </a:cubicBezTo>
                    <a:cubicBezTo>
                      <a:pt x="50" y="4"/>
                      <a:pt x="50" y="5"/>
                      <a:pt x="51" y="7"/>
                    </a:cubicBezTo>
                    <a:cubicBezTo>
                      <a:pt x="51" y="7"/>
                      <a:pt x="51" y="8"/>
                      <a:pt x="51" y="9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2" y="12"/>
                      <a:pt x="51" y="12"/>
                      <a:pt x="51" y="13"/>
                    </a:cubicBezTo>
                    <a:cubicBezTo>
                      <a:pt x="51" y="13"/>
                      <a:pt x="50" y="14"/>
                      <a:pt x="49" y="14"/>
                    </a:cubicBezTo>
                    <a:cubicBezTo>
                      <a:pt x="44" y="15"/>
                      <a:pt x="38" y="17"/>
                      <a:pt x="33" y="19"/>
                    </a:cubicBezTo>
                    <a:cubicBezTo>
                      <a:pt x="28" y="21"/>
                      <a:pt x="22" y="23"/>
                      <a:pt x="17" y="26"/>
                    </a:cubicBezTo>
                    <a:cubicBezTo>
                      <a:pt x="17" y="28"/>
                      <a:pt x="17" y="30"/>
                      <a:pt x="17" y="32"/>
                    </a:cubicBezTo>
                    <a:cubicBezTo>
                      <a:pt x="17" y="34"/>
                      <a:pt x="17" y="37"/>
                      <a:pt x="18" y="38"/>
                    </a:cubicBezTo>
                    <a:cubicBezTo>
                      <a:pt x="18" y="39"/>
                      <a:pt x="18" y="39"/>
                      <a:pt x="19" y="40"/>
                    </a:cubicBezTo>
                    <a:cubicBezTo>
                      <a:pt x="19" y="41"/>
                      <a:pt x="19" y="41"/>
                      <a:pt x="19" y="42"/>
                    </a:cubicBezTo>
                    <a:cubicBezTo>
                      <a:pt x="22" y="41"/>
                      <a:pt x="25" y="39"/>
                      <a:pt x="27" y="38"/>
                    </a:cubicBezTo>
                    <a:cubicBezTo>
                      <a:pt x="29" y="37"/>
                      <a:pt x="32" y="36"/>
                      <a:pt x="34" y="35"/>
                    </a:cubicBezTo>
                    <a:cubicBezTo>
                      <a:pt x="37" y="33"/>
                      <a:pt x="39" y="32"/>
                      <a:pt x="42" y="31"/>
                    </a:cubicBezTo>
                    <a:cubicBezTo>
                      <a:pt x="45" y="30"/>
                      <a:pt x="47" y="29"/>
                      <a:pt x="50" y="28"/>
                    </a:cubicBezTo>
                    <a:cubicBezTo>
                      <a:pt x="51" y="27"/>
                      <a:pt x="52" y="27"/>
                      <a:pt x="53" y="27"/>
                    </a:cubicBezTo>
                    <a:cubicBezTo>
                      <a:pt x="55" y="27"/>
                      <a:pt x="56" y="27"/>
                      <a:pt x="57" y="28"/>
                    </a:cubicBezTo>
                    <a:cubicBezTo>
                      <a:pt x="58" y="28"/>
                      <a:pt x="59" y="29"/>
                      <a:pt x="60" y="30"/>
                    </a:cubicBezTo>
                    <a:cubicBezTo>
                      <a:pt x="61" y="31"/>
                      <a:pt x="61" y="32"/>
                      <a:pt x="62" y="33"/>
                    </a:cubicBezTo>
                    <a:cubicBezTo>
                      <a:pt x="62" y="34"/>
                      <a:pt x="62" y="36"/>
                      <a:pt x="61" y="37"/>
                    </a:cubicBezTo>
                    <a:cubicBezTo>
                      <a:pt x="61" y="38"/>
                      <a:pt x="60" y="39"/>
                      <a:pt x="59" y="40"/>
                    </a:cubicBezTo>
                    <a:cubicBezTo>
                      <a:pt x="58" y="40"/>
                      <a:pt x="57" y="41"/>
                      <a:pt x="56" y="42"/>
                    </a:cubicBezTo>
                    <a:cubicBezTo>
                      <a:pt x="55" y="42"/>
                      <a:pt x="54" y="43"/>
                      <a:pt x="53" y="43"/>
                    </a:cubicBezTo>
                    <a:cubicBezTo>
                      <a:pt x="49" y="45"/>
                      <a:pt x="46" y="47"/>
                      <a:pt x="43" y="49"/>
                    </a:cubicBezTo>
                    <a:cubicBezTo>
                      <a:pt x="39" y="50"/>
                      <a:pt x="36" y="52"/>
                      <a:pt x="33" y="54"/>
                    </a:cubicBezTo>
                    <a:cubicBezTo>
                      <a:pt x="31" y="55"/>
                      <a:pt x="30" y="57"/>
                      <a:pt x="29" y="58"/>
                    </a:cubicBezTo>
                    <a:cubicBezTo>
                      <a:pt x="28" y="60"/>
                      <a:pt x="27" y="62"/>
                      <a:pt x="26" y="63"/>
                    </a:cubicBezTo>
                    <a:cubicBezTo>
                      <a:pt x="25" y="65"/>
                      <a:pt x="25" y="67"/>
                      <a:pt x="25" y="69"/>
                    </a:cubicBezTo>
                    <a:cubicBezTo>
                      <a:pt x="25" y="71"/>
                      <a:pt x="25" y="73"/>
                      <a:pt x="26" y="74"/>
                    </a:cubicBezTo>
                    <a:cubicBezTo>
                      <a:pt x="27" y="77"/>
                      <a:pt x="28" y="79"/>
                      <a:pt x="29" y="81"/>
                    </a:cubicBezTo>
                    <a:cubicBezTo>
                      <a:pt x="31" y="83"/>
                      <a:pt x="32" y="85"/>
                      <a:pt x="34" y="87"/>
                    </a:cubicBezTo>
                    <a:cubicBezTo>
                      <a:pt x="35" y="87"/>
                      <a:pt x="37" y="86"/>
                      <a:pt x="39" y="85"/>
                    </a:cubicBezTo>
                    <a:cubicBezTo>
                      <a:pt x="40" y="84"/>
                      <a:pt x="41" y="83"/>
                      <a:pt x="43" y="81"/>
                    </a:cubicBezTo>
                    <a:cubicBezTo>
                      <a:pt x="44" y="80"/>
                      <a:pt x="45" y="79"/>
                      <a:pt x="47" y="78"/>
                    </a:cubicBezTo>
                    <a:cubicBezTo>
                      <a:pt x="48" y="76"/>
                      <a:pt x="49" y="75"/>
                      <a:pt x="51" y="73"/>
                    </a:cubicBezTo>
                    <a:cubicBezTo>
                      <a:pt x="53" y="71"/>
                      <a:pt x="55" y="68"/>
                      <a:pt x="58" y="65"/>
                    </a:cubicBezTo>
                    <a:cubicBezTo>
                      <a:pt x="60" y="63"/>
                      <a:pt x="63" y="61"/>
                      <a:pt x="67" y="59"/>
                    </a:cubicBezTo>
                    <a:cubicBezTo>
                      <a:pt x="68" y="58"/>
                      <a:pt x="69" y="58"/>
                      <a:pt x="69" y="58"/>
                    </a:cubicBezTo>
                    <a:cubicBezTo>
                      <a:pt x="70" y="58"/>
                      <a:pt x="71" y="59"/>
                      <a:pt x="72" y="59"/>
                    </a:cubicBezTo>
                    <a:cubicBezTo>
                      <a:pt x="72" y="60"/>
                      <a:pt x="73" y="61"/>
                      <a:pt x="73" y="61"/>
                    </a:cubicBezTo>
                    <a:cubicBezTo>
                      <a:pt x="74" y="62"/>
                      <a:pt x="74" y="63"/>
                      <a:pt x="74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1" name="ïšḷidé"/>
              <p:cNvSpPr/>
              <p:nvPr/>
            </p:nvSpPr>
            <p:spPr>
              <a:xfrm flipH="1">
                <a:off x="10573926" y="3806731"/>
                <a:ext cx="163854" cy="131639"/>
              </a:xfrm>
              <a:custGeom>
                <a:avLst/>
                <a:gdLst/>
                <a:ahLst/>
                <a:cxnLst/>
                <a:rect l="l" t="t" r="r" b="b"/>
                <a:pathLst>
                  <a:path w="125" h="100" extrusionOk="0">
                    <a:moveTo>
                      <a:pt x="102" y="76"/>
                    </a:moveTo>
                    <a:cubicBezTo>
                      <a:pt x="101" y="77"/>
                      <a:pt x="100" y="78"/>
                      <a:pt x="98" y="79"/>
                    </a:cubicBezTo>
                    <a:cubicBezTo>
                      <a:pt x="97" y="79"/>
                      <a:pt x="96" y="79"/>
                      <a:pt x="94" y="79"/>
                    </a:cubicBezTo>
                    <a:cubicBezTo>
                      <a:pt x="93" y="79"/>
                      <a:pt x="91" y="79"/>
                      <a:pt x="90" y="79"/>
                    </a:cubicBezTo>
                    <a:cubicBezTo>
                      <a:pt x="89" y="78"/>
                      <a:pt x="87" y="78"/>
                      <a:pt x="86" y="77"/>
                    </a:cubicBezTo>
                    <a:cubicBezTo>
                      <a:pt x="82" y="76"/>
                      <a:pt x="78" y="74"/>
                      <a:pt x="74" y="72"/>
                    </a:cubicBezTo>
                    <a:cubicBezTo>
                      <a:pt x="71" y="70"/>
                      <a:pt x="67" y="68"/>
                      <a:pt x="63" y="66"/>
                    </a:cubicBezTo>
                    <a:cubicBezTo>
                      <a:pt x="61" y="66"/>
                      <a:pt x="60" y="65"/>
                      <a:pt x="58" y="64"/>
                    </a:cubicBezTo>
                    <a:cubicBezTo>
                      <a:pt x="57" y="63"/>
                      <a:pt x="55" y="63"/>
                      <a:pt x="53" y="62"/>
                    </a:cubicBezTo>
                    <a:cubicBezTo>
                      <a:pt x="52" y="61"/>
                      <a:pt x="50" y="61"/>
                      <a:pt x="48" y="61"/>
                    </a:cubicBezTo>
                    <a:cubicBezTo>
                      <a:pt x="46" y="60"/>
                      <a:pt x="45" y="60"/>
                      <a:pt x="43" y="60"/>
                    </a:cubicBezTo>
                    <a:cubicBezTo>
                      <a:pt x="42" y="62"/>
                      <a:pt x="40" y="64"/>
                      <a:pt x="39" y="65"/>
                    </a:cubicBezTo>
                    <a:cubicBezTo>
                      <a:pt x="38" y="67"/>
                      <a:pt x="37" y="69"/>
                      <a:pt x="35" y="71"/>
                    </a:cubicBezTo>
                    <a:cubicBezTo>
                      <a:pt x="34" y="73"/>
                      <a:pt x="33" y="75"/>
                      <a:pt x="31" y="77"/>
                    </a:cubicBezTo>
                    <a:cubicBezTo>
                      <a:pt x="30" y="80"/>
                      <a:pt x="28" y="82"/>
                      <a:pt x="27" y="84"/>
                    </a:cubicBezTo>
                    <a:cubicBezTo>
                      <a:pt x="25" y="86"/>
                      <a:pt x="23" y="88"/>
                      <a:pt x="22" y="90"/>
                    </a:cubicBezTo>
                    <a:cubicBezTo>
                      <a:pt x="20" y="92"/>
                      <a:pt x="18" y="94"/>
                      <a:pt x="16" y="96"/>
                    </a:cubicBezTo>
                    <a:cubicBezTo>
                      <a:pt x="14" y="98"/>
                      <a:pt x="11" y="99"/>
                      <a:pt x="9" y="100"/>
                    </a:cubicBezTo>
                    <a:cubicBezTo>
                      <a:pt x="6" y="100"/>
                      <a:pt x="4" y="100"/>
                      <a:pt x="3" y="99"/>
                    </a:cubicBezTo>
                    <a:cubicBezTo>
                      <a:pt x="2" y="98"/>
                      <a:pt x="1" y="97"/>
                      <a:pt x="1" y="96"/>
                    </a:cubicBezTo>
                    <a:cubicBezTo>
                      <a:pt x="0" y="95"/>
                      <a:pt x="0" y="94"/>
                      <a:pt x="0" y="92"/>
                    </a:cubicBezTo>
                    <a:cubicBezTo>
                      <a:pt x="1" y="90"/>
                      <a:pt x="1" y="88"/>
                      <a:pt x="2" y="86"/>
                    </a:cubicBezTo>
                    <a:cubicBezTo>
                      <a:pt x="3" y="84"/>
                      <a:pt x="4" y="81"/>
                      <a:pt x="5" y="79"/>
                    </a:cubicBezTo>
                    <a:cubicBezTo>
                      <a:pt x="6" y="77"/>
                      <a:pt x="7" y="75"/>
                      <a:pt x="8" y="73"/>
                    </a:cubicBezTo>
                    <a:cubicBezTo>
                      <a:pt x="10" y="71"/>
                      <a:pt x="11" y="69"/>
                      <a:pt x="12" y="67"/>
                    </a:cubicBezTo>
                    <a:cubicBezTo>
                      <a:pt x="15" y="62"/>
                      <a:pt x="17" y="58"/>
                      <a:pt x="20" y="53"/>
                    </a:cubicBezTo>
                    <a:cubicBezTo>
                      <a:pt x="23" y="49"/>
                      <a:pt x="26" y="45"/>
                      <a:pt x="29" y="40"/>
                    </a:cubicBezTo>
                    <a:cubicBezTo>
                      <a:pt x="33" y="34"/>
                      <a:pt x="38" y="29"/>
                      <a:pt x="44" y="24"/>
                    </a:cubicBezTo>
                    <a:cubicBezTo>
                      <a:pt x="49" y="18"/>
                      <a:pt x="55" y="13"/>
                      <a:pt x="61" y="8"/>
                    </a:cubicBezTo>
                    <a:cubicBezTo>
                      <a:pt x="62" y="7"/>
                      <a:pt x="64" y="6"/>
                      <a:pt x="65" y="5"/>
                    </a:cubicBezTo>
                    <a:cubicBezTo>
                      <a:pt x="67" y="4"/>
                      <a:pt x="68" y="3"/>
                      <a:pt x="70" y="2"/>
                    </a:cubicBezTo>
                    <a:cubicBezTo>
                      <a:pt x="71" y="1"/>
                      <a:pt x="73" y="1"/>
                      <a:pt x="74" y="1"/>
                    </a:cubicBezTo>
                    <a:cubicBezTo>
                      <a:pt x="76" y="0"/>
                      <a:pt x="77" y="0"/>
                      <a:pt x="79" y="1"/>
                    </a:cubicBezTo>
                    <a:cubicBezTo>
                      <a:pt x="82" y="1"/>
                      <a:pt x="85" y="2"/>
                      <a:pt x="88" y="3"/>
                    </a:cubicBezTo>
                    <a:cubicBezTo>
                      <a:pt x="91" y="4"/>
                      <a:pt x="94" y="6"/>
                      <a:pt x="97" y="7"/>
                    </a:cubicBezTo>
                    <a:cubicBezTo>
                      <a:pt x="101" y="8"/>
                      <a:pt x="104" y="10"/>
                      <a:pt x="107" y="11"/>
                    </a:cubicBezTo>
                    <a:cubicBezTo>
                      <a:pt x="110" y="13"/>
                      <a:pt x="113" y="15"/>
                      <a:pt x="116" y="16"/>
                    </a:cubicBezTo>
                    <a:cubicBezTo>
                      <a:pt x="117" y="18"/>
                      <a:pt x="119" y="19"/>
                      <a:pt x="120" y="21"/>
                    </a:cubicBezTo>
                    <a:cubicBezTo>
                      <a:pt x="122" y="22"/>
                      <a:pt x="123" y="24"/>
                      <a:pt x="124" y="26"/>
                    </a:cubicBezTo>
                    <a:cubicBezTo>
                      <a:pt x="124" y="28"/>
                      <a:pt x="125" y="30"/>
                      <a:pt x="125" y="32"/>
                    </a:cubicBezTo>
                    <a:cubicBezTo>
                      <a:pt x="124" y="34"/>
                      <a:pt x="124" y="36"/>
                      <a:pt x="122" y="38"/>
                    </a:cubicBezTo>
                    <a:cubicBezTo>
                      <a:pt x="121" y="40"/>
                      <a:pt x="120" y="41"/>
                      <a:pt x="118" y="41"/>
                    </a:cubicBezTo>
                    <a:cubicBezTo>
                      <a:pt x="116" y="42"/>
                      <a:pt x="114" y="41"/>
                      <a:pt x="112" y="41"/>
                    </a:cubicBezTo>
                    <a:cubicBezTo>
                      <a:pt x="108" y="39"/>
                      <a:pt x="105" y="38"/>
                      <a:pt x="103" y="37"/>
                    </a:cubicBezTo>
                    <a:cubicBezTo>
                      <a:pt x="101" y="35"/>
                      <a:pt x="98" y="33"/>
                      <a:pt x="96" y="32"/>
                    </a:cubicBezTo>
                    <a:cubicBezTo>
                      <a:pt x="94" y="31"/>
                      <a:pt x="93" y="29"/>
                      <a:pt x="91" y="28"/>
                    </a:cubicBezTo>
                    <a:cubicBezTo>
                      <a:pt x="89" y="27"/>
                      <a:pt x="87" y="26"/>
                      <a:pt x="86" y="25"/>
                    </a:cubicBezTo>
                    <a:cubicBezTo>
                      <a:pt x="85" y="24"/>
                      <a:pt x="84" y="24"/>
                      <a:pt x="83" y="23"/>
                    </a:cubicBezTo>
                    <a:cubicBezTo>
                      <a:pt x="83" y="23"/>
                      <a:pt x="82" y="23"/>
                      <a:pt x="81" y="23"/>
                    </a:cubicBezTo>
                    <a:cubicBezTo>
                      <a:pt x="78" y="24"/>
                      <a:pt x="75" y="26"/>
                      <a:pt x="72" y="28"/>
                    </a:cubicBezTo>
                    <a:cubicBezTo>
                      <a:pt x="70" y="31"/>
                      <a:pt x="68" y="33"/>
                      <a:pt x="65" y="36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1"/>
                      <a:pt x="69" y="43"/>
                      <a:pt x="71" y="44"/>
                    </a:cubicBezTo>
                    <a:cubicBezTo>
                      <a:pt x="74" y="46"/>
                      <a:pt x="77" y="47"/>
                      <a:pt x="80" y="49"/>
                    </a:cubicBezTo>
                    <a:cubicBezTo>
                      <a:pt x="82" y="50"/>
                      <a:pt x="85" y="52"/>
                      <a:pt x="88" y="53"/>
                    </a:cubicBezTo>
                    <a:cubicBezTo>
                      <a:pt x="91" y="54"/>
                      <a:pt x="93" y="56"/>
                      <a:pt x="96" y="58"/>
                    </a:cubicBezTo>
                    <a:cubicBezTo>
                      <a:pt x="97" y="59"/>
                      <a:pt x="98" y="60"/>
                      <a:pt x="99" y="61"/>
                    </a:cubicBezTo>
                    <a:cubicBezTo>
                      <a:pt x="100" y="62"/>
                      <a:pt x="101" y="63"/>
                      <a:pt x="102" y="65"/>
                    </a:cubicBezTo>
                    <a:cubicBezTo>
                      <a:pt x="102" y="66"/>
                      <a:pt x="103" y="68"/>
                      <a:pt x="103" y="69"/>
                    </a:cubicBezTo>
                    <a:cubicBezTo>
                      <a:pt x="103" y="71"/>
                      <a:pt x="103" y="72"/>
                      <a:pt x="103" y="74"/>
                    </a:cubicBezTo>
                    <a:cubicBezTo>
                      <a:pt x="103" y="74"/>
                      <a:pt x="102" y="75"/>
                      <a:pt x="102" y="75"/>
                    </a:cubicBezTo>
                    <a:cubicBezTo>
                      <a:pt x="102" y="75"/>
                      <a:pt x="102" y="76"/>
                      <a:pt x="102" y="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2" name="îṧḷiḋé"/>
              <p:cNvSpPr/>
              <p:nvPr/>
            </p:nvSpPr>
            <p:spPr>
              <a:xfrm flipH="1">
                <a:off x="10227333" y="3650653"/>
                <a:ext cx="112754" cy="129973"/>
              </a:xfrm>
              <a:custGeom>
                <a:avLst/>
                <a:gdLst/>
                <a:ahLst/>
                <a:cxnLst/>
                <a:rect l="l" t="t" r="r" b="b"/>
                <a:pathLst>
                  <a:path w="86" h="99" extrusionOk="0">
                    <a:moveTo>
                      <a:pt x="77" y="64"/>
                    </a:moveTo>
                    <a:cubicBezTo>
                      <a:pt x="76" y="65"/>
                      <a:pt x="76" y="67"/>
                      <a:pt x="75" y="68"/>
                    </a:cubicBezTo>
                    <a:cubicBezTo>
                      <a:pt x="74" y="69"/>
                      <a:pt x="74" y="70"/>
                      <a:pt x="73" y="71"/>
                    </a:cubicBezTo>
                    <a:cubicBezTo>
                      <a:pt x="70" y="75"/>
                      <a:pt x="67" y="79"/>
                      <a:pt x="63" y="83"/>
                    </a:cubicBezTo>
                    <a:cubicBezTo>
                      <a:pt x="59" y="87"/>
                      <a:pt x="55" y="90"/>
                      <a:pt x="51" y="93"/>
                    </a:cubicBezTo>
                    <a:cubicBezTo>
                      <a:pt x="48" y="94"/>
                      <a:pt x="46" y="95"/>
                      <a:pt x="44" y="96"/>
                    </a:cubicBezTo>
                    <a:cubicBezTo>
                      <a:pt x="41" y="97"/>
                      <a:pt x="39" y="98"/>
                      <a:pt x="36" y="99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6" y="99"/>
                      <a:pt x="23" y="99"/>
                      <a:pt x="21" y="98"/>
                    </a:cubicBezTo>
                    <a:cubicBezTo>
                      <a:pt x="18" y="97"/>
                      <a:pt x="15" y="95"/>
                      <a:pt x="13" y="93"/>
                    </a:cubicBezTo>
                    <a:cubicBezTo>
                      <a:pt x="10" y="91"/>
                      <a:pt x="9" y="89"/>
                      <a:pt x="7" y="86"/>
                    </a:cubicBezTo>
                    <a:cubicBezTo>
                      <a:pt x="5" y="84"/>
                      <a:pt x="4" y="81"/>
                      <a:pt x="3" y="78"/>
                    </a:cubicBezTo>
                    <a:cubicBezTo>
                      <a:pt x="2" y="75"/>
                      <a:pt x="1" y="72"/>
                      <a:pt x="1" y="70"/>
                    </a:cubicBezTo>
                    <a:cubicBezTo>
                      <a:pt x="0" y="64"/>
                      <a:pt x="0" y="58"/>
                      <a:pt x="0" y="52"/>
                    </a:cubicBezTo>
                    <a:cubicBezTo>
                      <a:pt x="0" y="45"/>
                      <a:pt x="2" y="39"/>
                      <a:pt x="5" y="34"/>
                    </a:cubicBezTo>
                    <a:cubicBezTo>
                      <a:pt x="7" y="28"/>
                      <a:pt x="11" y="24"/>
                      <a:pt x="15" y="19"/>
                    </a:cubicBezTo>
                    <a:cubicBezTo>
                      <a:pt x="19" y="15"/>
                      <a:pt x="23" y="12"/>
                      <a:pt x="28" y="8"/>
                    </a:cubicBezTo>
                    <a:cubicBezTo>
                      <a:pt x="30" y="7"/>
                      <a:pt x="33" y="5"/>
                      <a:pt x="35" y="4"/>
                    </a:cubicBezTo>
                    <a:cubicBezTo>
                      <a:pt x="38" y="3"/>
                      <a:pt x="41" y="2"/>
                      <a:pt x="44" y="1"/>
                    </a:cubicBezTo>
                    <a:cubicBezTo>
                      <a:pt x="46" y="0"/>
                      <a:pt x="49" y="0"/>
                      <a:pt x="52" y="0"/>
                    </a:cubicBezTo>
                    <a:cubicBezTo>
                      <a:pt x="55" y="0"/>
                      <a:pt x="58" y="0"/>
                      <a:pt x="60" y="1"/>
                    </a:cubicBezTo>
                    <a:cubicBezTo>
                      <a:pt x="65" y="3"/>
                      <a:pt x="69" y="5"/>
                      <a:pt x="73" y="8"/>
                    </a:cubicBezTo>
                    <a:cubicBezTo>
                      <a:pt x="77" y="11"/>
                      <a:pt x="80" y="14"/>
                      <a:pt x="82" y="18"/>
                    </a:cubicBezTo>
                    <a:cubicBezTo>
                      <a:pt x="83" y="19"/>
                      <a:pt x="83" y="19"/>
                      <a:pt x="84" y="20"/>
                    </a:cubicBezTo>
                    <a:cubicBezTo>
                      <a:pt x="84" y="21"/>
                      <a:pt x="85" y="22"/>
                      <a:pt x="85" y="23"/>
                    </a:cubicBezTo>
                    <a:cubicBezTo>
                      <a:pt x="85" y="23"/>
                      <a:pt x="86" y="24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28"/>
                      <a:pt x="86" y="28"/>
                      <a:pt x="85" y="28"/>
                    </a:cubicBezTo>
                    <a:cubicBezTo>
                      <a:pt x="85" y="28"/>
                      <a:pt x="85" y="29"/>
                      <a:pt x="85" y="29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2" y="31"/>
                      <a:pt x="81" y="31"/>
                      <a:pt x="79" y="31"/>
                    </a:cubicBezTo>
                    <a:cubicBezTo>
                      <a:pt x="78" y="30"/>
                      <a:pt x="76" y="29"/>
                      <a:pt x="75" y="28"/>
                    </a:cubicBezTo>
                    <a:cubicBezTo>
                      <a:pt x="74" y="27"/>
                      <a:pt x="72" y="26"/>
                      <a:pt x="71" y="25"/>
                    </a:cubicBezTo>
                    <a:cubicBezTo>
                      <a:pt x="70" y="23"/>
                      <a:pt x="69" y="22"/>
                      <a:pt x="67" y="21"/>
                    </a:cubicBezTo>
                    <a:cubicBezTo>
                      <a:pt x="66" y="20"/>
                      <a:pt x="65" y="19"/>
                      <a:pt x="63" y="18"/>
                    </a:cubicBezTo>
                    <a:cubicBezTo>
                      <a:pt x="61" y="17"/>
                      <a:pt x="59" y="17"/>
                      <a:pt x="56" y="16"/>
                    </a:cubicBezTo>
                    <a:cubicBezTo>
                      <a:pt x="54" y="16"/>
                      <a:pt x="52" y="16"/>
                      <a:pt x="49" y="16"/>
                    </a:cubicBezTo>
                    <a:cubicBezTo>
                      <a:pt x="47" y="17"/>
                      <a:pt x="45" y="17"/>
                      <a:pt x="43" y="18"/>
                    </a:cubicBezTo>
                    <a:cubicBezTo>
                      <a:pt x="40" y="19"/>
                      <a:pt x="38" y="20"/>
                      <a:pt x="36" y="21"/>
                    </a:cubicBezTo>
                    <a:cubicBezTo>
                      <a:pt x="32" y="24"/>
                      <a:pt x="29" y="27"/>
                      <a:pt x="26" y="31"/>
                    </a:cubicBezTo>
                    <a:cubicBezTo>
                      <a:pt x="23" y="34"/>
                      <a:pt x="20" y="38"/>
                      <a:pt x="19" y="43"/>
                    </a:cubicBezTo>
                    <a:cubicBezTo>
                      <a:pt x="17" y="46"/>
                      <a:pt x="16" y="50"/>
                      <a:pt x="15" y="54"/>
                    </a:cubicBezTo>
                    <a:cubicBezTo>
                      <a:pt x="14" y="58"/>
                      <a:pt x="14" y="61"/>
                      <a:pt x="14" y="65"/>
                    </a:cubicBezTo>
                    <a:cubicBezTo>
                      <a:pt x="14" y="67"/>
                      <a:pt x="14" y="69"/>
                      <a:pt x="15" y="71"/>
                    </a:cubicBezTo>
                    <a:cubicBezTo>
                      <a:pt x="16" y="73"/>
                      <a:pt x="17" y="75"/>
                      <a:pt x="18" y="76"/>
                    </a:cubicBezTo>
                    <a:cubicBezTo>
                      <a:pt x="19" y="78"/>
                      <a:pt x="20" y="79"/>
                      <a:pt x="22" y="80"/>
                    </a:cubicBezTo>
                    <a:cubicBezTo>
                      <a:pt x="23" y="81"/>
                      <a:pt x="25" y="82"/>
                      <a:pt x="27" y="83"/>
                    </a:cubicBezTo>
                    <a:cubicBezTo>
                      <a:pt x="29" y="83"/>
                      <a:pt x="30" y="84"/>
                      <a:pt x="32" y="84"/>
                    </a:cubicBezTo>
                    <a:cubicBezTo>
                      <a:pt x="33" y="84"/>
                      <a:pt x="35" y="84"/>
                      <a:pt x="36" y="83"/>
                    </a:cubicBezTo>
                    <a:cubicBezTo>
                      <a:pt x="38" y="83"/>
                      <a:pt x="39" y="82"/>
                      <a:pt x="41" y="82"/>
                    </a:cubicBezTo>
                    <a:cubicBezTo>
                      <a:pt x="42" y="81"/>
                      <a:pt x="44" y="80"/>
                      <a:pt x="45" y="79"/>
                    </a:cubicBezTo>
                    <a:cubicBezTo>
                      <a:pt x="48" y="78"/>
                      <a:pt x="50" y="76"/>
                      <a:pt x="52" y="73"/>
                    </a:cubicBezTo>
                    <a:cubicBezTo>
                      <a:pt x="54" y="71"/>
                      <a:pt x="56" y="68"/>
                      <a:pt x="57" y="65"/>
                    </a:cubicBezTo>
                    <a:cubicBezTo>
                      <a:pt x="58" y="64"/>
                      <a:pt x="58" y="63"/>
                      <a:pt x="59" y="61"/>
                    </a:cubicBezTo>
                    <a:cubicBezTo>
                      <a:pt x="59" y="60"/>
                      <a:pt x="59" y="59"/>
                      <a:pt x="59" y="58"/>
                    </a:cubicBezTo>
                    <a:cubicBezTo>
                      <a:pt x="58" y="57"/>
                      <a:pt x="56" y="57"/>
                      <a:pt x="54" y="57"/>
                    </a:cubicBezTo>
                    <a:cubicBezTo>
                      <a:pt x="52" y="56"/>
                      <a:pt x="50" y="56"/>
                      <a:pt x="48" y="56"/>
                    </a:cubicBezTo>
                    <a:cubicBezTo>
                      <a:pt x="46" y="56"/>
                      <a:pt x="44" y="55"/>
                      <a:pt x="42" y="55"/>
                    </a:cubicBezTo>
                    <a:cubicBezTo>
                      <a:pt x="40" y="55"/>
                      <a:pt x="38" y="54"/>
                      <a:pt x="36" y="54"/>
                    </a:cubicBezTo>
                    <a:cubicBezTo>
                      <a:pt x="35" y="54"/>
                      <a:pt x="34" y="53"/>
                      <a:pt x="33" y="52"/>
                    </a:cubicBezTo>
                    <a:cubicBezTo>
                      <a:pt x="32" y="51"/>
                      <a:pt x="32" y="50"/>
                      <a:pt x="32" y="49"/>
                    </a:cubicBezTo>
                    <a:cubicBezTo>
                      <a:pt x="32" y="48"/>
                      <a:pt x="32" y="46"/>
                      <a:pt x="32" y="45"/>
                    </a:cubicBezTo>
                    <a:cubicBezTo>
                      <a:pt x="32" y="44"/>
                      <a:pt x="32" y="43"/>
                      <a:pt x="33" y="42"/>
                    </a:cubicBezTo>
                    <a:cubicBezTo>
                      <a:pt x="33" y="41"/>
                      <a:pt x="34" y="40"/>
                      <a:pt x="35" y="40"/>
                    </a:cubicBezTo>
                    <a:cubicBezTo>
                      <a:pt x="38" y="39"/>
                      <a:pt x="41" y="39"/>
                      <a:pt x="44" y="39"/>
                    </a:cubicBezTo>
                    <a:cubicBezTo>
                      <a:pt x="47" y="40"/>
                      <a:pt x="50" y="40"/>
                      <a:pt x="54" y="40"/>
                    </a:cubicBezTo>
                    <a:cubicBezTo>
                      <a:pt x="57" y="40"/>
                      <a:pt x="60" y="41"/>
                      <a:pt x="63" y="41"/>
                    </a:cubicBezTo>
                    <a:cubicBezTo>
                      <a:pt x="66" y="41"/>
                      <a:pt x="70" y="42"/>
                      <a:pt x="73" y="43"/>
                    </a:cubicBezTo>
                    <a:cubicBezTo>
                      <a:pt x="75" y="44"/>
                      <a:pt x="77" y="45"/>
                      <a:pt x="78" y="46"/>
                    </a:cubicBezTo>
                    <a:cubicBezTo>
                      <a:pt x="79" y="48"/>
                      <a:pt x="79" y="50"/>
                      <a:pt x="79" y="52"/>
                    </a:cubicBezTo>
                    <a:cubicBezTo>
                      <a:pt x="80" y="54"/>
                      <a:pt x="79" y="56"/>
                      <a:pt x="79" y="58"/>
                    </a:cubicBezTo>
                    <a:cubicBezTo>
                      <a:pt x="78" y="61"/>
                      <a:pt x="77" y="62"/>
                      <a:pt x="77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3" name="îṧľídé"/>
              <p:cNvSpPr/>
              <p:nvPr/>
            </p:nvSpPr>
            <p:spPr>
              <a:xfrm flipH="1">
                <a:off x="10512273" y="3705641"/>
                <a:ext cx="99423" cy="98313"/>
              </a:xfrm>
              <a:custGeom>
                <a:avLst/>
                <a:gdLst/>
                <a:ahLst/>
                <a:cxnLst/>
                <a:rect l="l" t="t" r="r" b="b"/>
                <a:pathLst>
                  <a:path w="76" h="75" extrusionOk="0">
                    <a:moveTo>
                      <a:pt x="39" y="71"/>
                    </a:moveTo>
                    <a:cubicBezTo>
                      <a:pt x="38" y="71"/>
                      <a:pt x="37" y="72"/>
                      <a:pt x="36" y="73"/>
                    </a:cubicBezTo>
                    <a:cubicBezTo>
                      <a:pt x="35" y="73"/>
                      <a:pt x="35" y="74"/>
                      <a:pt x="34" y="74"/>
                    </a:cubicBezTo>
                    <a:cubicBezTo>
                      <a:pt x="33" y="75"/>
                      <a:pt x="32" y="75"/>
                      <a:pt x="31" y="75"/>
                    </a:cubicBezTo>
                    <a:cubicBezTo>
                      <a:pt x="30" y="75"/>
                      <a:pt x="29" y="75"/>
                      <a:pt x="28" y="75"/>
                    </a:cubicBezTo>
                    <a:cubicBezTo>
                      <a:pt x="28" y="74"/>
                      <a:pt x="27" y="74"/>
                      <a:pt x="27" y="73"/>
                    </a:cubicBezTo>
                    <a:cubicBezTo>
                      <a:pt x="26" y="73"/>
                      <a:pt x="26" y="72"/>
                      <a:pt x="26" y="71"/>
                    </a:cubicBezTo>
                    <a:cubicBezTo>
                      <a:pt x="26" y="71"/>
                      <a:pt x="26" y="70"/>
                      <a:pt x="26" y="69"/>
                    </a:cubicBezTo>
                    <a:cubicBezTo>
                      <a:pt x="26" y="68"/>
                      <a:pt x="26" y="68"/>
                      <a:pt x="27" y="67"/>
                    </a:cubicBezTo>
                    <a:cubicBezTo>
                      <a:pt x="27" y="66"/>
                      <a:pt x="28" y="65"/>
                      <a:pt x="28" y="64"/>
                    </a:cubicBezTo>
                    <a:cubicBezTo>
                      <a:pt x="29" y="63"/>
                      <a:pt x="30" y="63"/>
                      <a:pt x="30" y="62"/>
                    </a:cubicBezTo>
                    <a:cubicBezTo>
                      <a:pt x="31" y="61"/>
                      <a:pt x="32" y="60"/>
                      <a:pt x="32" y="59"/>
                    </a:cubicBezTo>
                    <a:cubicBezTo>
                      <a:pt x="33" y="59"/>
                      <a:pt x="34" y="58"/>
                      <a:pt x="35" y="57"/>
                    </a:cubicBezTo>
                    <a:cubicBezTo>
                      <a:pt x="36" y="56"/>
                      <a:pt x="37" y="55"/>
                      <a:pt x="38" y="53"/>
                    </a:cubicBezTo>
                    <a:cubicBezTo>
                      <a:pt x="38" y="52"/>
                      <a:pt x="39" y="51"/>
                      <a:pt x="40" y="49"/>
                    </a:cubicBezTo>
                    <a:cubicBezTo>
                      <a:pt x="39" y="49"/>
                      <a:pt x="38" y="48"/>
                      <a:pt x="38" y="47"/>
                    </a:cubicBezTo>
                    <a:cubicBezTo>
                      <a:pt x="37" y="46"/>
                      <a:pt x="36" y="46"/>
                      <a:pt x="35" y="45"/>
                    </a:cubicBezTo>
                    <a:cubicBezTo>
                      <a:pt x="34" y="44"/>
                      <a:pt x="33" y="44"/>
                      <a:pt x="32" y="43"/>
                    </a:cubicBezTo>
                    <a:cubicBezTo>
                      <a:pt x="31" y="42"/>
                      <a:pt x="30" y="41"/>
                      <a:pt x="29" y="40"/>
                    </a:cubicBezTo>
                    <a:cubicBezTo>
                      <a:pt x="28" y="40"/>
                      <a:pt x="27" y="39"/>
                      <a:pt x="26" y="38"/>
                    </a:cubicBezTo>
                    <a:cubicBezTo>
                      <a:pt x="25" y="37"/>
                      <a:pt x="24" y="37"/>
                      <a:pt x="23" y="36"/>
                    </a:cubicBezTo>
                    <a:cubicBezTo>
                      <a:pt x="21" y="38"/>
                      <a:pt x="20" y="40"/>
                      <a:pt x="18" y="43"/>
                    </a:cubicBezTo>
                    <a:cubicBezTo>
                      <a:pt x="16" y="45"/>
                      <a:pt x="14" y="47"/>
                      <a:pt x="12" y="49"/>
                    </a:cubicBezTo>
                    <a:cubicBezTo>
                      <a:pt x="11" y="50"/>
                      <a:pt x="11" y="51"/>
                      <a:pt x="10" y="52"/>
                    </a:cubicBezTo>
                    <a:cubicBezTo>
                      <a:pt x="9" y="52"/>
                      <a:pt x="8" y="53"/>
                      <a:pt x="7" y="53"/>
                    </a:cubicBezTo>
                    <a:cubicBezTo>
                      <a:pt x="6" y="54"/>
                      <a:pt x="5" y="55"/>
                      <a:pt x="4" y="55"/>
                    </a:cubicBezTo>
                    <a:cubicBezTo>
                      <a:pt x="3" y="55"/>
                      <a:pt x="2" y="54"/>
                      <a:pt x="2" y="54"/>
                    </a:cubicBezTo>
                    <a:cubicBezTo>
                      <a:pt x="1" y="53"/>
                      <a:pt x="0" y="52"/>
                      <a:pt x="0" y="51"/>
                    </a:cubicBezTo>
                    <a:cubicBezTo>
                      <a:pt x="0" y="50"/>
                      <a:pt x="0" y="48"/>
                      <a:pt x="0" y="47"/>
                    </a:cubicBezTo>
                    <a:cubicBezTo>
                      <a:pt x="0" y="46"/>
                      <a:pt x="0" y="45"/>
                      <a:pt x="1" y="44"/>
                    </a:cubicBezTo>
                    <a:cubicBezTo>
                      <a:pt x="1" y="43"/>
                      <a:pt x="2" y="42"/>
                      <a:pt x="2" y="41"/>
                    </a:cubicBezTo>
                    <a:cubicBezTo>
                      <a:pt x="3" y="40"/>
                      <a:pt x="4" y="39"/>
                      <a:pt x="5" y="38"/>
                    </a:cubicBezTo>
                    <a:cubicBezTo>
                      <a:pt x="6" y="37"/>
                      <a:pt x="7" y="36"/>
                      <a:pt x="8" y="35"/>
                    </a:cubicBezTo>
                    <a:cubicBezTo>
                      <a:pt x="9" y="33"/>
                      <a:pt x="11" y="31"/>
                      <a:pt x="13" y="29"/>
                    </a:cubicBezTo>
                    <a:cubicBezTo>
                      <a:pt x="15" y="27"/>
                      <a:pt x="17" y="25"/>
                      <a:pt x="19" y="24"/>
                    </a:cubicBezTo>
                    <a:cubicBezTo>
                      <a:pt x="21" y="22"/>
                      <a:pt x="23" y="20"/>
                      <a:pt x="26" y="18"/>
                    </a:cubicBezTo>
                    <a:cubicBezTo>
                      <a:pt x="28" y="16"/>
                      <a:pt x="30" y="14"/>
                      <a:pt x="32" y="12"/>
                    </a:cubicBezTo>
                    <a:cubicBezTo>
                      <a:pt x="33" y="12"/>
                      <a:pt x="33" y="11"/>
                      <a:pt x="34" y="10"/>
                    </a:cubicBezTo>
                    <a:cubicBezTo>
                      <a:pt x="35" y="10"/>
                      <a:pt x="36" y="9"/>
                      <a:pt x="36" y="8"/>
                    </a:cubicBezTo>
                    <a:cubicBezTo>
                      <a:pt x="37" y="7"/>
                      <a:pt x="38" y="7"/>
                      <a:pt x="39" y="6"/>
                    </a:cubicBezTo>
                    <a:cubicBezTo>
                      <a:pt x="40" y="5"/>
                      <a:pt x="40" y="5"/>
                      <a:pt x="41" y="4"/>
                    </a:cubicBezTo>
                    <a:cubicBezTo>
                      <a:pt x="42" y="3"/>
                      <a:pt x="43" y="3"/>
                      <a:pt x="43" y="2"/>
                    </a:cubicBezTo>
                    <a:cubicBezTo>
                      <a:pt x="44" y="2"/>
                      <a:pt x="45" y="1"/>
                      <a:pt x="46" y="1"/>
                    </a:cubicBezTo>
                    <a:cubicBezTo>
                      <a:pt x="46" y="0"/>
                      <a:pt x="47" y="0"/>
                      <a:pt x="48" y="0"/>
                    </a:cubicBezTo>
                    <a:cubicBezTo>
                      <a:pt x="49" y="0"/>
                      <a:pt x="50" y="0"/>
                      <a:pt x="51" y="0"/>
                    </a:cubicBezTo>
                    <a:cubicBezTo>
                      <a:pt x="52" y="1"/>
                      <a:pt x="53" y="2"/>
                      <a:pt x="53" y="3"/>
                    </a:cubicBezTo>
                    <a:cubicBezTo>
                      <a:pt x="54" y="4"/>
                      <a:pt x="54" y="5"/>
                      <a:pt x="54" y="6"/>
                    </a:cubicBezTo>
                    <a:cubicBezTo>
                      <a:pt x="54" y="8"/>
                      <a:pt x="54" y="9"/>
                      <a:pt x="53" y="10"/>
                    </a:cubicBezTo>
                    <a:cubicBezTo>
                      <a:pt x="53" y="12"/>
                      <a:pt x="52" y="13"/>
                      <a:pt x="51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6"/>
                      <a:pt x="47" y="17"/>
                      <a:pt x="46" y="18"/>
                    </a:cubicBezTo>
                    <a:cubicBezTo>
                      <a:pt x="45" y="19"/>
                      <a:pt x="44" y="19"/>
                      <a:pt x="43" y="20"/>
                    </a:cubicBezTo>
                    <a:cubicBezTo>
                      <a:pt x="41" y="21"/>
                      <a:pt x="40" y="22"/>
                      <a:pt x="39" y="23"/>
                    </a:cubicBezTo>
                    <a:cubicBezTo>
                      <a:pt x="38" y="23"/>
                      <a:pt x="37" y="24"/>
                      <a:pt x="36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4" y="27"/>
                    </a:cubicBezTo>
                    <a:cubicBezTo>
                      <a:pt x="37" y="29"/>
                      <a:pt x="39" y="31"/>
                      <a:pt x="41" y="33"/>
                    </a:cubicBezTo>
                    <a:cubicBezTo>
                      <a:pt x="44" y="35"/>
                      <a:pt x="46" y="37"/>
                      <a:pt x="49" y="39"/>
                    </a:cubicBezTo>
                    <a:cubicBezTo>
                      <a:pt x="49" y="39"/>
                      <a:pt x="49" y="39"/>
                      <a:pt x="50" y="39"/>
                    </a:cubicBezTo>
                    <a:cubicBezTo>
                      <a:pt x="50" y="39"/>
                      <a:pt x="50" y="39"/>
                      <a:pt x="51" y="39"/>
                    </a:cubicBezTo>
                    <a:cubicBezTo>
                      <a:pt x="51" y="39"/>
                      <a:pt x="51" y="38"/>
                      <a:pt x="52" y="38"/>
                    </a:cubicBezTo>
                    <a:cubicBezTo>
                      <a:pt x="52" y="38"/>
                      <a:pt x="52" y="38"/>
                      <a:pt x="52" y="37"/>
                    </a:cubicBezTo>
                    <a:cubicBezTo>
                      <a:pt x="54" y="36"/>
                      <a:pt x="55" y="35"/>
                      <a:pt x="56" y="34"/>
                    </a:cubicBezTo>
                    <a:cubicBezTo>
                      <a:pt x="57" y="32"/>
                      <a:pt x="58" y="31"/>
                      <a:pt x="59" y="30"/>
                    </a:cubicBezTo>
                    <a:cubicBezTo>
                      <a:pt x="60" y="28"/>
                      <a:pt x="61" y="27"/>
                      <a:pt x="62" y="26"/>
                    </a:cubicBezTo>
                    <a:cubicBezTo>
                      <a:pt x="63" y="25"/>
                      <a:pt x="65" y="23"/>
                      <a:pt x="66" y="22"/>
                    </a:cubicBezTo>
                    <a:cubicBezTo>
                      <a:pt x="66" y="22"/>
                      <a:pt x="67" y="21"/>
                      <a:pt x="67" y="21"/>
                    </a:cubicBezTo>
                    <a:cubicBezTo>
                      <a:pt x="68" y="20"/>
                      <a:pt x="69" y="20"/>
                      <a:pt x="69" y="19"/>
                    </a:cubicBezTo>
                    <a:cubicBezTo>
                      <a:pt x="70" y="19"/>
                      <a:pt x="71" y="19"/>
                      <a:pt x="72" y="19"/>
                    </a:cubicBezTo>
                    <a:cubicBezTo>
                      <a:pt x="72" y="19"/>
                      <a:pt x="73" y="19"/>
                      <a:pt x="74" y="19"/>
                    </a:cubicBezTo>
                    <a:cubicBezTo>
                      <a:pt x="74" y="20"/>
                      <a:pt x="75" y="21"/>
                      <a:pt x="75" y="22"/>
                    </a:cubicBezTo>
                    <a:cubicBezTo>
                      <a:pt x="75" y="23"/>
                      <a:pt x="76" y="24"/>
                      <a:pt x="75" y="26"/>
                    </a:cubicBezTo>
                    <a:cubicBezTo>
                      <a:pt x="75" y="27"/>
                      <a:pt x="75" y="28"/>
                      <a:pt x="75" y="29"/>
                    </a:cubicBezTo>
                    <a:cubicBezTo>
                      <a:pt x="74" y="30"/>
                      <a:pt x="74" y="31"/>
                      <a:pt x="73" y="32"/>
                    </a:cubicBezTo>
                    <a:cubicBezTo>
                      <a:pt x="72" y="34"/>
                      <a:pt x="71" y="36"/>
                      <a:pt x="70" y="38"/>
                    </a:cubicBezTo>
                    <a:cubicBezTo>
                      <a:pt x="68" y="40"/>
                      <a:pt x="67" y="41"/>
                      <a:pt x="65" y="43"/>
                    </a:cubicBezTo>
                    <a:cubicBezTo>
                      <a:pt x="64" y="44"/>
                      <a:pt x="64" y="45"/>
                      <a:pt x="63" y="45"/>
                    </a:cubicBezTo>
                    <a:cubicBezTo>
                      <a:pt x="62" y="46"/>
                      <a:pt x="61" y="47"/>
                      <a:pt x="61" y="4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3"/>
                      <a:pt x="53" y="55"/>
                      <a:pt x="51" y="57"/>
                    </a:cubicBezTo>
                    <a:cubicBezTo>
                      <a:pt x="50" y="58"/>
                      <a:pt x="49" y="60"/>
                      <a:pt x="47" y="62"/>
                    </a:cubicBezTo>
                    <a:cubicBezTo>
                      <a:pt x="46" y="63"/>
                      <a:pt x="44" y="65"/>
                      <a:pt x="43" y="67"/>
                    </a:cubicBezTo>
                    <a:cubicBezTo>
                      <a:pt x="42" y="68"/>
                      <a:pt x="40" y="70"/>
                      <a:pt x="39" y="7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4" name="işlíde"/>
              <p:cNvSpPr/>
              <p:nvPr/>
            </p:nvSpPr>
            <p:spPr>
              <a:xfrm flipH="1">
                <a:off x="10707787" y="4001135"/>
                <a:ext cx="139415" cy="216621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65" extrusionOk="0">
                    <a:moveTo>
                      <a:pt x="98" y="127"/>
                    </a:moveTo>
                    <a:cubicBezTo>
                      <a:pt x="99" y="130"/>
                      <a:pt x="100" y="133"/>
                      <a:pt x="102" y="136"/>
                    </a:cubicBezTo>
                    <a:cubicBezTo>
                      <a:pt x="103" y="139"/>
                      <a:pt x="104" y="142"/>
                      <a:pt x="105" y="145"/>
                    </a:cubicBezTo>
                    <a:cubicBezTo>
                      <a:pt x="106" y="148"/>
                      <a:pt x="106" y="151"/>
                      <a:pt x="106" y="154"/>
                    </a:cubicBezTo>
                    <a:cubicBezTo>
                      <a:pt x="106" y="157"/>
                      <a:pt x="104" y="160"/>
                      <a:pt x="102" y="163"/>
                    </a:cubicBezTo>
                    <a:cubicBezTo>
                      <a:pt x="100" y="165"/>
                      <a:pt x="98" y="165"/>
                      <a:pt x="96" y="165"/>
                    </a:cubicBezTo>
                    <a:cubicBezTo>
                      <a:pt x="94" y="164"/>
                      <a:pt x="92" y="164"/>
                      <a:pt x="90" y="163"/>
                    </a:cubicBezTo>
                    <a:cubicBezTo>
                      <a:pt x="88" y="161"/>
                      <a:pt x="87" y="159"/>
                      <a:pt x="85" y="158"/>
                    </a:cubicBezTo>
                    <a:cubicBezTo>
                      <a:pt x="83" y="156"/>
                      <a:pt x="82" y="155"/>
                      <a:pt x="80" y="153"/>
                    </a:cubicBezTo>
                    <a:cubicBezTo>
                      <a:pt x="77" y="149"/>
                      <a:pt x="74" y="145"/>
                      <a:pt x="71" y="141"/>
                    </a:cubicBezTo>
                    <a:cubicBezTo>
                      <a:pt x="67" y="137"/>
                      <a:pt x="64" y="133"/>
                      <a:pt x="62" y="128"/>
                    </a:cubicBezTo>
                    <a:cubicBezTo>
                      <a:pt x="57" y="120"/>
                      <a:pt x="52" y="112"/>
                      <a:pt x="48" y="105"/>
                    </a:cubicBezTo>
                    <a:cubicBezTo>
                      <a:pt x="43" y="97"/>
                      <a:pt x="39" y="89"/>
                      <a:pt x="34" y="81"/>
                    </a:cubicBezTo>
                    <a:cubicBezTo>
                      <a:pt x="30" y="73"/>
                      <a:pt x="25" y="66"/>
                      <a:pt x="21" y="58"/>
                    </a:cubicBezTo>
                    <a:cubicBezTo>
                      <a:pt x="17" y="50"/>
                      <a:pt x="12" y="42"/>
                      <a:pt x="8" y="34"/>
                    </a:cubicBezTo>
                    <a:cubicBezTo>
                      <a:pt x="7" y="32"/>
                      <a:pt x="5" y="30"/>
                      <a:pt x="4" y="27"/>
                    </a:cubicBezTo>
                    <a:cubicBezTo>
                      <a:pt x="3" y="25"/>
                      <a:pt x="2" y="22"/>
                      <a:pt x="1" y="20"/>
                    </a:cubicBezTo>
                    <a:cubicBezTo>
                      <a:pt x="0" y="17"/>
                      <a:pt x="0" y="15"/>
                      <a:pt x="0" y="12"/>
                    </a:cubicBezTo>
                    <a:cubicBezTo>
                      <a:pt x="0" y="9"/>
                      <a:pt x="0" y="7"/>
                      <a:pt x="1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7" y="1"/>
                      <a:pt x="8" y="0"/>
                      <a:pt x="10" y="1"/>
                    </a:cubicBezTo>
                    <a:cubicBezTo>
                      <a:pt x="12" y="1"/>
                      <a:pt x="13" y="1"/>
                      <a:pt x="15" y="1"/>
                    </a:cubicBezTo>
                    <a:cubicBezTo>
                      <a:pt x="16" y="2"/>
                      <a:pt x="18" y="3"/>
                      <a:pt x="19" y="4"/>
                    </a:cubicBezTo>
                    <a:cubicBezTo>
                      <a:pt x="23" y="7"/>
                      <a:pt x="27" y="12"/>
                      <a:pt x="30" y="18"/>
                    </a:cubicBezTo>
                    <a:cubicBezTo>
                      <a:pt x="33" y="22"/>
                      <a:pt x="35" y="26"/>
                      <a:pt x="38" y="31"/>
                    </a:cubicBezTo>
                    <a:cubicBezTo>
                      <a:pt x="40" y="35"/>
                      <a:pt x="43" y="40"/>
                      <a:pt x="45" y="44"/>
                    </a:cubicBezTo>
                    <a:cubicBezTo>
                      <a:pt x="48" y="49"/>
                      <a:pt x="51" y="54"/>
                      <a:pt x="53" y="58"/>
                    </a:cubicBezTo>
                    <a:cubicBezTo>
                      <a:pt x="56" y="63"/>
                      <a:pt x="59" y="68"/>
                      <a:pt x="61" y="72"/>
                    </a:cubicBezTo>
                    <a:cubicBezTo>
                      <a:pt x="64" y="77"/>
                      <a:pt x="67" y="82"/>
                      <a:pt x="71" y="87"/>
                    </a:cubicBezTo>
                    <a:cubicBezTo>
                      <a:pt x="74" y="91"/>
                      <a:pt x="77" y="96"/>
                      <a:pt x="80" y="101"/>
                    </a:cubicBezTo>
                    <a:cubicBezTo>
                      <a:pt x="83" y="105"/>
                      <a:pt x="86" y="109"/>
                      <a:pt x="89" y="114"/>
                    </a:cubicBezTo>
                    <a:cubicBezTo>
                      <a:pt x="92" y="118"/>
                      <a:pt x="95" y="123"/>
                      <a:pt x="98" y="1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5" name="iṩḷiḋe"/>
              <p:cNvSpPr/>
              <p:nvPr/>
            </p:nvSpPr>
            <p:spPr>
              <a:xfrm flipH="1">
                <a:off x="9722996" y="3659540"/>
                <a:ext cx="56099" cy="80539"/>
              </a:xfrm>
              <a:custGeom>
                <a:avLst/>
                <a:gdLst/>
                <a:ahLst/>
                <a:cxnLst/>
                <a:rect l="l" t="t" r="r" b="b"/>
                <a:pathLst>
                  <a:path w="43" h="61" extrusionOk="0">
                    <a:moveTo>
                      <a:pt x="43" y="9"/>
                    </a:moveTo>
                    <a:cubicBezTo>
                      <a:pt x="43" y="9"/>
                      <a:pt x="43" y="9"/>
                      <a:pt x="42" y="10"/>
                    </a:cubicBezTo>
                    <a:cubicBezTo>
                      <a:pt x="42" y="10"/>
                      <a:pt x="41" y="10"/>
                      <a:pt x="41" y="10"/>
                    </a:cubicBezTo>
                    <a:cubicBezTo>
                      <a:pt x="40" y="10"/>
                      <a:pt x="39" y="10"/>
                      <a:pt x="39" y="10"/>
                    </a:cubicBezTo>
                    <a:cubicBezTo>
                      <a:pt x="38" y="10"/>
                      <a:pt x="37" y="10"/>
                      <a:pt x="37" y="10"/>
                    </a:cubicBezTo>
                    <a:cubicBezTo>
                      <a:pt x="36" y="10"/>
                      <a:pt x="35" y="10"/>
                      <a:pt x="35" y="11"/>
                    </a:cubicBezTo>
                    <a:cubicBezTo>
                      <a:pt x="34" y="11"/>
                      <a:pt x="34" y="12"/>
                      <a:pt x="34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8"/>
                      <a:pt x="35" y="22"/>
                      <a:pt x="35" y="25"/>
                    </a:cubicBezTo>
                    <a:cubicBezTo>
                      <a:pt x="35" y="29"/>
                      <a:pt x="35" y="33"/>
                      <a:pt x="34" y="36"/>
                    </a:cubicBezTo>
                    <a:cubicBezTo>
                      <a:pt x="34" y="38"/>
                      <a:pt x="34" y="40"/>
                      <a:pt x="34" y="41"/>
                    </a:cubicBezTo>
                    <a:cubicBezTo>
                      <a:pt x="33" y="43"/>
                      <a:pt x="33" y="45"/>
                      <a:pt x="33" y="47"/>
                    </a:cubicBezTo>
                    <a:cubicBezTo>
                      <a:pt x="32" y="49"/>
                      <a:pt x="32" y="50"/>
                      <a:pt x="31" y="52"/>
                    </a:cubicBezTo>
                    <a:cubicBezTo>
                      <a:pt x="30" y="54"/>
                      <a:pt x="29" y="55"/>
                      <a:pt x="28" y="57"/>
                    </a:cubicBezTo>
                    <a:cubicBezTo>
                      <a:pt x="27" y="58"/>
                      <a:pt x="26" y="59"/>
                      <a:pt x="24" y="60"/>
                    </a:cubicBezTo>
                    <a:cubicBezTo>
                      <a:pt x="23" y="60"/>
                      <a:pt x="21" y="61"/>
                      <a:pt x="20" y="61"/>
                    </a:cubicBezTo>
                    <a:cubicBezTo>
                      <a:pt x="18" y="61"/>
                      <a:pt x="16" y="60"/>
                      <a:pt x="15" y="60"/>
                    </a:cubicBezTo>
                    <a:cubicBezTo>
                      <a:pt x="14" y="59"/>
                      <a:pt x="13" y="58"/>
                      <a:pt x="12" y="57"/>
                    </a:cubicBezTo>
                    <a:cubicBezTo>
                      <a:pt x="10" y="56"/>
                      <a:pt x="9" y="55"/>
                      <a:pt x="9" y="54"/>
                    </a:cubicBezTo>
                    <a:cubicBezTo>
                      <a:pt x="8" y="52"/>
                      <a:pt x="7" y="51"/>
                      <a:pt x="6" y="50"/>
                    </a:cubicBezTo>
                    <a:cubicBezTo>
                      <a:pt x="5" y="47"/>
                      <a:pt x="3" y="45"/>
                      <a:pt x="2" y="42"/>
                    </a:cubicBezTo>
                    <a:cubicBezTo>
                      <a:pt x="1" y="39"/>
                      <a:pt x="1" y="36"/>
                      <a:pt x="0" y="33"/>
                    </a:cubicBezTo>
                    <a:cubicBezTo>
                      <a:pt x="0" y="33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1" y="29"/>
                      <a:pt x="1" y="28"/>
                      <a:pt x="2" y="28"/>
                    </a:cubicBezTo>
                    <a:cubicBezTo>
                      <a:pt x="2" y="28"/>
                      <a:pt x="3" y="28"/>
                      <a:pt x="3" y="28"/>
                    </a:cubicBezTo>
                    <a:cubicBezTo>
                      <a:pt x="4" y="28"/>
                      <a:pt x="5" y="28"/>
                      <a:pt x="5" y="29"/>
                    </a:cubicBezTo>
                    <a:cubicBezTo>
                      <a:pt x="6" y="29"/>
                      <a:pt x="7" y="29"/>
                      <a:pt x="7" y="30"/>
                    </a:cubicBezTo>
                    <a:cubicBezTo>
                      <a:pt x="8" y="31"/>
                      <a:pt x="8" y="31"/>
                      <a:pt x="8" y="32"/>
                    </a:cubicBezTo>
                    <a:cubicBezTo>
                      <a:pt x="9" y="33"/>
                      <a:pt x="9" y="33"/>
                      <a:pt x="9" y="34"/>
                    </a:cubicBezTo>
                    <a:cubicBezTo>
                      <a:pt x="10" y="36"/>
                      <a:pt x="10" y="38"/>
                      <a:pt x="11" y="39"/>
                    </a:cubicBezTo>
                    <a:cubicBezTo>
                      <a:pt x="11" y="41"/>
                      <a:pt x="12" y="43"/>
                      <a:pt x="12" y="45"/>
                    </a:cubicBezTo>
                    <a:cubicBezTo>
                      <a:pt x="13" y="45"/>
                      <a:pt x="13" y="46"/>
                      <a:pt x="13" y="47"/>
                    </a:cubicBezTo>
                    <a:cubicBezTo>
                      <a:pt x="14" y="47"/>
                      <a:pt x="14" y="48"/>
                      <a:pt x="15" y="49"/>
                    </a:cubicBezTo>
                    <a:cubicBezTo>
                      <a:pt x="15" y="49"/>
                      <a:pt x="16" y="50"/>
                      <a:pt x="16" y="50"/>
                    </a:cubicBezTo>
                    <a:cubicBezTo>
                      <a:pt x="17" y="50"/>
                      <a:pt x="18" y="50"/>
                      <a:pt x="19" y="50"/>
                    </a:cubicBezTo>
                    <a:cubicBezTo>
                      <a:pt x="20" y="50"/>
                      <a:pt x="20" y="50"/>
                      <a:pt x="21" y="49"/>
                    </a:cubicBezTo>
                    <a:cubicBezTo>
                      <a:pt x="21" y="48"/>
                      <a:pt x="22" y="48"/>
                      <a:pt x="22" y="47"/>
                    </a:cubicBezTo>
                    <a:cubicBezTo>
                      <a:pt x="23" y="46"/>
                      <a:pt x="23" y="45"/>
                      <a:pt x="23" y="44"/>
                    </a:cubicBezTo>
                    <a:cubicBezTo>
                      <a:pt x="23" y="43"/>
                      <a:pt x="24" y="42"/>
                      <a:pt x="24" y="42"/>
                    </a:cubicBezTo>
                    <a:cubicBezTo>
                      <a:pt x="25" y="37"/>
                      <a:pt x="25" y="33"/>
                      <a:pt x="26" y="29"/>
                    </a:cubicBezTo>
                    <a:cubicBezTo>
                      <a:pt x="26" y="26"/>
                      <a:pt x="26" y="23"/>
                      <a:pt x="26" y="20"/>
                    </a:cubicBezTo>
                    <a:cubicBezTo>
                      <a:pt x="26" y="17"/>
                      <a:pt x="26" y="14"/>
                      <a:pt x="25" y="11"/>
                    </a:cubicBezTo>
                    <a:cubicBezTo>
                      <a:pt x="25" y="11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3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19" y="9"/>
                      <a:pt x="18" y="8"/>
                      <a:pt x="18" y="8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4"/>
                      <a:pt x="16" y="4"/>
                      <a:pt x="16" y="3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0" y="0"/>
                      <a:pt x="20" y="1"/>
                    </a:cubicBezTo>
                    <a:cubicBezTo>
                      <a:pt x="23" y="0"/>
                      <a:pt x="26" y="0"/>
                      <a:pt x="29" y="1"/>
                    </a:cubicBezTo>
                    <a:cubicBezTo>
                      <a:pt x="32" y="1"/>
                      <a:pt x="35" y="1"/>
                      <a:pt x="38" y="2"/>
                    </a:cubicBezTo>
                    <a:cubicBezTo>
                      <a:pt x="39" y="2"/>
                      <a:pt x="40" y="3"/>
                      <a:pt x="41" y="3"/>
                    </a:cubicBezTo>
                    <a:cubicBezTo>
                      <a:pt x="42" y="4"/>
                      <a:pt x="42" y="5"/>
                      <a:pt x="43" y="6"/>
                    </a:cubicBezTo>
                    <a:cubicBezTo>
                      <a:pt x="43" y="6"/>
                      <a:pt x="43" y="7"/>
                      <a:pt x="43" y="7"/>
                    </a:cubicBezTo>
                    <a:cubicBezTo>
                      <a:pt x="43" y="8"/>
                      <a:pt x="43" y="8"/>
                      <a:pt x="43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6" name="íṡľîḑê"/>
              <p:cNvSpPr/>
              <p:nvPr/>
            </p:nvSpPr>
            <p:spPr>
              <a:xfrm flipH="1">
                <a:off x="10120689" y="3304058"/>
                <a:ext cx="160522" cy="208845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59" extrusionOk="0">
                    <a:moveTo>
                      <a:pt x="122" y="117"/>
                    </a:moveTo>
                    <a:cubicBezTo>
                      <a:pt x="122" y="119"/>
                      <a:pt x="122" y="120"/>
                      <a:pt x="122" y="121"/>
                    </a:cubicBezTo>
                    <a:cubicBezTo>
                      <a:pt x="122" y="122"/>
                      <a:pt x="122" y="124"/>
                      <a:pt x="121" y="125"/>
                    </a:cubicBezTo>
                    <a:cubicBezTo>
                      <a:pt x="121" y="126"/>
                      <a:pt x="120" y="127"/>
                      <a:pt x="119" y="128"/>
                    </a:cubicBezTo>
                    <a:cubicBezTo>
                      <a:pt x="118" y="129"/>
                      <a:pt x="117" y="130"/>
                      <a:pt x="116" y="130"/>
                    </a:cubicBezTo>
                    <a:cubicBezTo>
                      <a:pt x="114" y="131"/>
                      <a:pt x="112" y="131"/>
                      <a:pt x="111" y="131"/>
                    </a:cubicBezTo>
                    <a:cubicBezTo>
                      <a:pt x="109" y="131"/>
                      <a:pt x="108" y="130"/>
                      <a:pt x="106" y="129"/>
                    </a:cubicBezTo>
                    <a:cubicBezTo>
                      <a:pt x="104" y="128"/>
                      <a:pt x="103" y="128"/>
                      <a:pt x="101" y="127"/>
                    </a:cubicBezTo>
                    <a:cubicBezTo>
                      <a:pt x="100" y="126"/>
                      <a:pt x="98" y="125"/>
                      <a:pt x="97" y="124"/>
                    </a:cubicBezTo>
                    <a:cubicBezTo>
                      <a:pt x="92" y="121"/>
                      <a:pt x="87" y="117"/>
                      <a:pt x="82" y="114"/>
                    </a:cubicBezTo>
                    <a:cubicBezTo>
                      <a:pt x="77" y="111"/>
                      <a:pt x="73" y="108"/>
                      <a:pt x="68" y="105"/>
                    </a:cubicBezTo>
                    <a:cubicBezTo>
                      <a:pt x="66" y="104"/>
                      <a:pt x="64" y="102"/>
                      <a:pt x="62" y="101"/>
                    </a:cubicBezTo>
                    <a:cubicBezTo>
                      <a:pt x="60" y="100"/>
                      <a:pt x="58" y="99"/>
                      <a:pt x="56" y="99"/>
                    </a:cubicBezTo>
                    <a:cubicBezTo>
                      <a:pt x="53" y="98"/>
                      <a:pt x="51" y="97"/>
                      <a:pt x="49" y="97"/>
                    </a:cubicBezTo>
                    <a:cubicBezTo>
                      <a:pt x="47" y="97"/>
                      <a:pt x="45" y="97"/>
                      <a:pt x="42" y="98"/>
                    </a:cubicBezTo>
                    <a:cubicBezTo>
                      <a:pt x="42" y="98"/>
                      <a:pt x="41" y="98"/>
                      <a:pt x="41" y="98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0" y="101"/>
                      <a:pt x="41" y="103"/>
                      <a:pt x="42" y="106"/>
                    </a:cubicBezTo>
                    <a:cubicBezTo>
                      <a:pt x="42" y="108"/>
                      <a:pt x="43" y="110"/>
                      <a:pt x="43" y="112"/>
                    </a:cubicBezTo>
                    <a:cubicBezTo>
                      <a:pt x="44" y="114"/>
                      <a:pt x="45" y="117"/>
                      <a:pt x="45" y="119"/>
                    </a:cubicBezTo>
                    <a:cubicBezTo>
                      <a:pt x="46" y="121"/>
                      <a:pt x="47" y="123"/>
                      <a:pt x="47" y="125"/>
                    </a:cubicBezTo>
                    <a:cubicBezTo>
                      <a:pt x="48" y="127"/>
                      <a:pt x="49" y="129"/>
                      <a:pt x="50" y="131"/>
                    </a:cubicBezTo>
                    <a:cubicBezTo>
                      <a:pt x="51" y="133"/>
                      <a:pt x="52" y="135"/>
                      <a:pt x="53" y="137"/>
                    </a:cubicBezTo>
                    <a:cubicBezTo>
                      <a:pt x="54" y="141"/>
                      <a:pt x="56" y="144"/>
                      <a:pt x="58" y="148"/>
                    </a:cubicBezTo>
                    <a:cubicBezTo>
                      <a:pt x="59" y="150"/>
                      <a:pt x="59" y="152"/>
                      <a:pt x="59" y="155"/>
                    </a:cubicBezTo>
                    <a:cubicBezTo>
                      <a:pt x="59" y="156"/>
                      <a:pt x="58" y="156"/>
                      <a:pt x="57" y="157"/>
                    </a:cubicBezTo>
                    <a:cubicBezTo>
                      <a:pt x="56" y="157"/>
                      <a:pt x="55" y="158"/>
                      <a:pt x="54" y="158"/>
                    </a:cubicBezTo>
                    <a:cubicBezTo>
                      <a:pt x="51" y="159"/>
                      <a:pt x="48" y="159"/>
                      <a:pt x="46" y="158"/>
                    </a:cubicBezTo>
                    <a:cubicBezTo>
                      <a:pt x="43" y="157"/>
                      <a:pt x="41" y="155"/>
                      <a:pt x="39" y="153"/>
                    </a:cubicBezTo>
                    <a:cubicBezTo>
                      <a:pt x="37" y="149"/>
                      <a:pt x="35" y="146"/>
                      <a:pt x="33" y="142"/>
                    </a:cubicBezTo>
                    <a:cubicBezTo>
                      <a:pt x="31" y="139"/>
                      <a:pt x="29" y="135"/>
                      <a:pt x="28" y="131"/>
                    </a:cubicBezTo>
                    <a:cubicBezTo>
                      <a:pt x="27" y="128"/>
                      <a:pt x="25" y="125"/>
                      <a:pt x="24" y="122"/>
                    </a:cubicBezTo>
                    <a:cubicBezTo>
                      <a:pt x="23" y="118"/>
                      <a:pt x="22" y="115"/>
                      <a:pt x="21" y="112"/>
                    </a:cubicBezTo>
                    <a:cubicBezTo>
                      <a:pt x="19" y="109"/>
                      <a:pt x="18" y="105"/>
                      <a:pt x="17" y="102"/>
                    </a:cubicBezTo>
                    <a:cubicBezTo>
                      <a:pt x="16" y="99"/>
                      <a:pt x="15" y="95"/>
                      <a:pt x="14" y="92"/>
                    </a:cubicBezTo>
                    <a:cubicBezTo>
                      <a:pt x="14" y="90"/>
                      <a:pt x="13" y="89"/>
                      <a:pt x="13" y="87"/>
                    </a:cubicBezTo>
                    <a:cubicBezTo>
                      <a:pt x="12" y="85"/>
                      <a:pt x="11" y="84"/>
                      <a:pt x="11" y="82"/>
                    </a:cubicBezTo>
                    <a:cubicBezTo>
                      <a:pt x="10" y="80"/>
                      <a:pt x="10" y="79"/>
                      <a:pt x="9" y="77"/>
                    </a:cubicBezTo>
                    <a:cubicBezTo>
                      <a:pt x="9" y="76"/>
                      <a:pt x="8" y="74"/>
                      <a:pt x="8" y="72"/>
                    </a:cubicBezTo>
                    <a:cubicBezTo>
                      <a:pt x="7" y="69"/>
                      <a:pt x="6" y="65"/>
                      <a:pt x="5" y="61"/>
                    </a:cubicBezTo>
                    <a:cubicBezTo>
                      <a:pt x="3" y="57"/>
                      <a:pt x="2" y="53"/>
                      <a:pt x="2" y="49"/>
                    </a:cubicBezTo>
                    <a:cubicBezTo>
                      <a:pt x="1" y="45"/>
                      <a:pt x="0" y="41"/>
                      <a:pt x="0" y="37"/>
                    </a:cubicBezTo>
                    <a:cubicBezTo>
                      <a:pt x="0" y="32"/>
                      <a:pt x="1" y="29"/>
                      <a:pt x="3" y="25"/>
                    </a:cubicBezTo>
                    <a:cubicBezTo>
                      <a:pt x="5" y="23"/>
                      <a:pt x="7" y="22"/>
                      <a:pt x="9" y="23"/>
                    </a:cubicBezTo>
                    <a:cubicBezTo>
                      <a:pt x="11" y="23"/>
                      <a:pt x="13" y="24"/>
                      <a:pt x="14" y="25"/>
                    </a:cubicBezTo>
                    <a:cubicBezTo>
                      <a:pt x="16" y="27"/>
                      <a:pt x="17" y="28"/>
                      <a:pt x="18" y="30"/>
                    </a:cubicBezTo>
                    <a:cubicBezTo>
                      <a:pt x="19" y="33"/>
                      <a:pt x="20" y="34"/>
                      <a:pt x="20" y="36"/>
                    </a:cubicBezTo>
                    <a:cubicBezTo>
                      <a:pt x="21" y="38"/>
                      <a:pt x="21" y="39"/>
                      <a:pt x="21" y="41"/>
                    </a:cubicBezTo>
                    <a:cubicBezTo>
                      <a:pt x="21" y="42"/>
                      <a:pt x="21" y="44"/>
                      <a:pt x="22" y="45"/>
                    </a:cubicBezTo>
                    <a:cubicBezTo>
                      <a:pt x="22" y="47"/>
                      <a:pt x="22" y="48"/>
                      <a:pt x="23" y="50"/>
                    </a:cubicBezTo>
                    <a:cubicBezTo>
                      <a:pt x="23" y="51"/>
                      <a:pt x="23" y="53"/>
                      <a:pt x="24" y="54"/>
                    </a:cubicBezTo>
                    <a:cubicBezTo>
                      <a:pt x="24" y="56"/>
                      <a:pt x="25" y="58"/>
                      <a:pt x="26" y="60"/>
                    </a:cubicBezTo>
                    <a:cubicBezTo>
                      <a:pt x="26" y="62"/>
                      <a:pt x="27" y="64"/>
                      <a:pt x="28" y="66"/>
                    </a:cubicBezTo>
                    <a:cubicBezTo>
                      <a:pt x="30" y="63"/>
                      <a:pt x="32" y="60"/>
                      <a:pt x="33" y="57"/>
                    </a:cubicBezTo>
                    <a:cubicBezTo>
                      <a:pt x="35" y="54"/>
                      <a:pt x="36" y="51"/>
                      <a:pt x="38" y="48"/>
                    </a:cubicBezTo>
                    <a:cubicBezTo>
                      <a:pt x="39" y="45"/>
                      <a:pt x="40" y="42"/>
                      <a:pt x="42" y="38"/>
                    </a:cubicBezTo>
                    <a:cubicBezTo>
                      <a:pt x="43" y="35"/>
                      <a:pt x="44" y="32"/>
                      <a:pt x="45" y="29"/>
                    </a:cubicBezTo>
                    <a:cubicBezTo>
                      <a:pt x="46" y="26"/>
                      <a:pt x="47" y="24"/>
                      <a:pt x="48" y="21"/>
                    </a:cubicBezTo>
                    <a:cubicBezTo>
                      <a:pt x="49" y="19"/>
                      <a:pt x="51" y="16"/>
                      <a:pt x="52" y="13"/>
                    </a:cubicBezTo>
                    <a:cubicBezTo>
                      <a:pt x="53" y="11"/>
                      <a:pt x="54" y="8"/>
                      <a:pt x="56" y="6"/>
                    </a:cubicBezTo>
                    <a:cubicBezTo>
                      <a:pt x="57" y="4"/>
                      <a:pt x="59" y="2"/>
                      <a:pt x="62" y="1"/>
                    </a:cubicBezTo>
                    <a:cubicBezTo>
                      <a:pt x="64" y="0"/>
                      <a:pt x="65" y="0"/>
                      <a:pt x="67" y="0"/>
                    </a:cubicBezTo>
                    <a:cubicBezTo>
                      <a:pt x="69" y="1"/>
                      <a:pt x="70" y="1"/>
                      <a:pt x="72" y="2"/>
                    </a:cubicBezTo>
                    <a:cubicBezTo>
                      <a:pt x="73" y="3"/>
                      <a:pt x="75" y="4"/>
                      <a:pt x="76" y="6"/>
                    </a:cubicBezTo>
                    <a:cubicBezTo>
                      <a:pt x="77" y="7"/>
                      <a:pt x="78" y="8"/>
                      <a:pt x="79" y="10"/>
                    </a:cubicBezTo>
                    <a:cubicBezTo>
                      <a:pt x="79" y="11"/>
                      <a:pt x="79" y="11"/>
                      <a:pt x="79" y="12"/>
                    </a:cubicBezTo>
                    <a:cubicBezTo>
                      <a:pt x="79" y="13"/>
                      <a:pt x="79" y="13"/>
                      <a:pt x="79" y="14"/>
                    </a:cubicBezTo>
                    <a:cubicBezTo>
                      <a:pt x="78" y="15"/>
                      <a:pt x="77" y="17"/>
                      <a:pt x="76" y="18"/>
                    </a:cubicBezTo>
                    <a:cubicBezTo>
                      <a:pt x="75" y="19"/>
                      <a:pt x="74" y="20"/>
                      <a:pt x="73" y="22"/>
                    </a:cubicBezTo>
                    <a:cubicBezTo>
                      <a:pt x="72" y="23"/>
                      <a:pt x="71" y="24"/>
                      <a:pt x="70" y="26"/>
                    </a:cubicBezTo>
                    <a:cubicBezTo>
                      <a:pt x="69" y="27"/>
                      <a:pt x="68" y="28"/>
                      <a:pt x="67" y="30"/>
                    </a:cubicBezTo>
                    <a:cubicBezTo>
                      <a:pt x="63" y="36"/>
                      <a:pt x="60" y="43"/>
                      <a:pt x="57" y="50"/>
                    </a:cubicBezTo>
                    <a:cubicBezTo>
                      <a:pt x="55" y="57"/>
                      <a:pt x="53" y="64"/>
                      <a:pt x="50" y="71"/>
                    </a:cubicBezTo>
                    <a:cubicBezTo>
                      <a:pt x="54" y="74"/>
                      <a:pt x="57" y="75"/>
                      <a:pt x="60" y="77"/>
                    </a:cubicBezTo>
                    <a:cubicBezTo>
                      <a:pt x="64" y="79"/>
                      <a:pt x="67" y="80"/>
                      <a:pt x="71" y="82"/>
                    </a:cubicBezTo>
                    <a:cubicBezTo>
                      <a:pt x="75" y="85"/>
                      <a:pt x="80" y="87"/>
                      <a:pt x="84" y="89"/>
                    </a:cubicBezTo>
                    <a:cubicBezTo>
                      <a:pt x="89" y="91"/>
                      <a:pt x="94" y="94"/>
                      <a:pt x="99" y="96"/>
                    </a:cubicBezTo>
                    <a:cubicBezTo>
                      <a:pt x="103" y="99"/>
                      <a:pt x="108" y="102"/>
                      <a:pt x="112" y="105"/>
                    </a:cubicBezTo>
                    <a:cubicBezTo>
                      <a:pt x="116" y="109"/>
                      <a:pt x="119" y="113"/>
                      <a:pt x="122" y="1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7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7" name="íş1íḑé"/>
              <p:cNvSpPr/>
              <p:nvPr/>
            </p:nvSpPr>
            <p:spPr>
              <a:xfrm flipH="1">
                <a:off x="9868521" y="3751742"/>
                <a:ext cx="69430" cy="103867"/>
              </a:xfrm>
              <a:custGeom>
                <a:avLst/>
                <a:gdLst/>
                <a:ahLst/>
                <a:cxnLst/>
                <a:rect l="l" t="t" r="r" b="b"/>
                <a:pathLst>
                  <a:path w="53" h="79" extrusionOk="0">
                    <a:moveTo>
                      <a:pt x="52" y="68"/>
                    </a:moveTo>
                    <a:cubicBezTo>
                      <a:pt x="52" y="69"/>
                      <a:pt x="52" y="69"/>
                      <a:pt x="51" y="69"/>
                    </a:cubicBezTo>
                    <a:cubicBezTo>
                      <a:pt x="51" y="70"/>
                      <a:pt x="50" y="70"/>
                      <a:pt x="50" y="70"/>
                    </a:cubicBezTo>
                    <a:cubicBezTo>
                      <a:pt x="47" y="72"/>
                      <a:pt x="44" y="73"/>
                      <a:pt x="41" y="74"/>
                    </a:cubicBezTo>
                    <a:cubicBezTo>
                      <a:pt x="38" y="75"/>
                      <a:pt x="35" y="76"/>
                      <a:pt x="32" y="77"/>
                    </a:cubicBezTo>
                    <a:cubicBezTo>
                      <a:pt x="29" y="77"/>
                      <a:pt x="26" y="78"/>
                      <a:pt x="23" y="78"/>
                    </a:cubicBezTo>
                    <a:cubicBezTo>
                      <a:pt x="20" y="79"/>
                      <a:pt x="17" y="79"/>
                      <a:pt x="14" y="79"/>
                    </a:cubicBezTo>
                    <a:cubicBezTo>
                      <a:pt x="12" y="79"/>
                      <a:pt x="11" y="78"/>
                      <a:pt x="10" y="78"/>
                    </a:cubicBezTo>
                    <a:cubicBezTo>
                      <a:pt x="8" y="77"/>
                      <a:pt x="7" y="76"/>
                      <a:pt x="6" y="75"/>
                    </a:cubicBezTo>
                    <a:cubicBezTo>
                      <a:pt x="5" y="74"/>
                      <a:pt x="5" y="73"/>
                      <a:pt x="4" y="71"/>
                    </a:cubicBezTo>
                    <a:cubicBezTo>
                      <a:pt x="3" y="70"/>
                      <a:pt x="3" y="69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ubicBezTo>
                      <a:pt x="0" y="56"/>
                      <a:pt x="0" y="53"/>
                      <a:pt x="0" y="50"/>
                    </a:cubicBezTo>
                    <a:cubicBezTo>
                      <a:pt x="0" y="46"/>
                      <a:pt x="1" y="41"/>
                      <a:pt x="1" y="37"/>
                    </a:cubicBezTo>
                    <a:cubicBezTo>
                      <a:pt x="2" y="33"/>
                      <a:pt x="3" y="28"/>
                      <a:pt x="4" y="24"/>
                    </a:cubicBezTo>
                    <a:cubicBezTo>
                      <a:pt x="4" y="22"/>
                      <a:pt x="5" y="19"/>
                      <a:pt x="5" y="17"/>
                    </a:cubicBezTo>
                    <a:cubicBezTo>
                      <a:pt x="6" y="15"/>
                      <a:pt x="6" y="13"/>
                      <a:pt x="7" y="11"/>
                    </a:cubicBezTo>
                    <a:cubicBezTo>
                      <a:pt x="7" y="9"/>
                      <a:pt x="8" y="7"/>
                      <a:pt x="9" y="5"/>
                    </a:cubicBezTo>
                    <a:cubicBezTo>
                      <a:pt x="10" y="3"/>
                      <a:pt x="12" y="1"/>
                      <a:pt x="13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17" y="2"/>
                      <a:pt x="18" y="2"/>
                      <a:pt x="18" y="3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8"/>
                      <a:pt x="18" y="10"/>
                      <a:pt x="17" y="13"/>
                    </a:cubicBezTo>
                    <a:cubicBezTo>
                      <a:pt x="17" y="15"/>
                      <a:pt x="17" y="18"/>
                      <a:pt x="17" y="20"/>
                    </a:cubicBezTo>
                    <a:cubicBezTo>
                      <a:pt x="16" y="22"/>
                      <a:pt x="16" y="24"/>
                      <a:pt x="16" y="26"/>
                    </a:cubicBezTo>
                    <a:cubicBezTo>
                      <a:pt x="16" y="28"/>
                      <a:pt x="15" y="30"/>
                      <a:pt x="15" y="32"/>
                    </a:cubicBezTo>
                    <a:cubicBezTo>
                      <a:pt x="15" y="34"/>
                      <a:pt x="15" y="36"/>
                      <a:pt x="14" y="38"/>
                    </a:cubicBezTo>
                    <a:cubicBezTo>
                      <a:pt x="14" y="40"/>
                      <a:pt x="14" y="42"/>
                      <a:pt x="14" y="44"/>
                    </a:cubicBezTo>
                    <a:cubicBezTo>
                      <a:pt x="14" y="46"/>
                      <a:pt x="14" y="48"/>
                      <a:pt x="14" y="50"/>
                    </a:cubicBezTo>
                    <a:cubicBezTo>
                      <a:pt x="14" y="52"/>
                      <a:pt x="14" y="54"/>
                      <a:pt x="14" y="55"/>
                    </a:cubicBezTo>
                    <a:cubicBezTo>
                      <a:pt x="14" y="57"/>
                      <a:pt x="14" y="59"/>
                      <a:pt x="15" y="61"/>
                    </a:cubicBezTo>
                    <a:cubicBezTo>
                      <a:pt x="15" y="63"/>
                      <a:pt x="16" y="64"/>
                      <a:pt x="17" y="66"/>
                    </a:cubicBezTo>
                    <a:cubicBezTo>
                      <a:pt x="20" y="66"/>
                      <a:pt x="22" y="65"/>
                      <a:pt x="25" y="65"/>
                    </a:cubicBezTo>
                    <a:cubicBezTo>
                      <a:pt x="27" y="64"/>
                      <a:pt x="30" y="64"/>
                      <a:pt x="32" y="63"/>
                    </a:cubicBezTo>
                    <a:cubicBezTo>
                      <a:pt x="35" y="63"/>
                      <a:pt x="37" y="62"/>
                      <a:pt x="38" y="62"/>
                    </a:cubicBezTo>
                    <a:cubicBezTo>
                      <a:pt x="40" y="61"/>
                      <a:pt x="42" y="61"/>
                      <a:pt x="44" y="61"/>
                    </a:cubicBezTo>
                    <a:cubicBezTo>
                      <a:pt x="46" y="61"/>
                      <a:pt x="48" y="61"/>
                      <a:pt x="49" y="62"/>
                    </a:cubicBezTo>
                    <a:cubicBezTo>
                      <a:pt x="51" y="64"/>
                      <a:pt x="52" y="65"/>
                      <a:pt x="52" y="66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3" y="67"/>
                      <a:pt x="53" y="68"/>
                      <a:pt x="5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8" name="ïSļíḋe"/>
              <p:cNvSpPr/>
              <p:nvPr/>
            </p:nvSpPr>
            <p:spPr>
              <a:xfrm flipH="1">
                <a:off x="10287321" y="3411813"/>
                <a:ext cx="268276" cy="288829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20" extrusionOk="0">
                    <a:moveTo>
                      <a:pt x="204" y="144"/>
                    </a:moveTo>
                    <a:cubicBezTo>
                      <a:pt x="204" y="147"/>
                      <a:pt x="203" y="150"/>
                      <a:pt x="201" y="152"/>
                    </a:cubicBezTo>
                    <a:cubicBezTo>
                      <a:pt x="200" y="155"/>
                      <a:pt x="198" y="156"/>
                      <a:pt x="195" y="158"/>
                    </a:cubicBezTo>
                    <a:cubicBezTo>
                      <a:pt x="193" y="159"/>
                      <a:pt x="192" y="160"/>
                      <a:pt x="190" y="161"/>
                    </a:cubicBezTo>
                    <a:cubicBezTo>
                      <a:pt x="188" y="162"/>
                      <a:pt x="186" y="163"/>
                      <a:pt x="184" y="163"/>
                    </a:cubicBezTo>
                    <a:cubicBezTo>
                      <a:pt x="182" y="163"/>
                      <a:pt x="180" y="162"/>
                      <a:pt x="179" y="160"/>
                    </a:cubicBezTo>
                    <a:cubicBezTo>
                      <a:pt x="177" y="158"/>
                      <a:pt x="176" y="157"/>
                      <a:pt x="174" y="155"/>
                    </a:cubicBezTo>
                    <a:cubicBezTo>
                      <a:pt x="168" y="148"/>
                      <a:pt x="163" y="140"/>
                      <a:pt x="158" y="132"/>
                    </a:cubicBezTo>
                    <a:cubicBezTo>
                      <a:pt x="154" y="123"/>
                      <a:pt x="149" y="115"/>
                      <a:pt x="144" y="106"/>
                    </a:cubicBezTo>
                    <a:cubicBezTo>
                      <a:pt x="142" y="103"/>
                      <a:pt x="140" y="100"/>
                      <a:pt x="139" y="96"/>
                    </a:cubicBezTo>
                    <a:cubicBezTo>
                      <a:pt x="137" y="92"/>
                      <a:pt x="135" y="89"/>
                      <a:pt x="134" y="85"/>
                    </a:cubicBezTo>
                    <a:cubicBezTo>
                      <a:pt x="133" y="82"/>
                      <a:pt x="131" y="80"/>
                      <a:pt x="130" y="77"/>
                    </a:cubicBezTo>
                    <a:cubicBezTo>
                      <a:pt x="129" y="75"/>
                      <a:pt x="128" y="72"/>
                      <a:pt x="126" y="69"/>
                    </a:cubicBezTo>
                    <a:cubicBezTo>
                      <a:pt x="125" y="67"/>
                      <a:pt x="124" y="64"/>
                      <a:pt x="122" y="61"/>
                    </a:cubicBezTo>
                    <a:cubicBezTo>
                      <a:pt x="121" y="59"/>
                      <a:pt x="119" y="56"/>
                      <a:pt x="118" y="54"/>
                    </a:cubicBezTo>
                    <a:cubicBezTo>
                      <a:pt x="116" y="62"/>
                      <a:pt x="114" y="69"/>
                      <a:pt x="114" y="77"/>
                    </a:cubicBezTo>
                    <a:cubicBezTo>
                      <a:pt x="113" y="84"/>
                      <a:pt x="113" y="92"/>
                      <a:pt x="113" y="100"/>
                    </a:cubicBezTo>
                    <a:cubicBezTo>
                      <a:pt x="113" y="107"/>
                      <a:pt x="113" y="115"/>
                      <a:pt x="114" y="122"/>
                    </a:cubicBezTo>
                    <a:cubicBezTo>
                      <a:pt x="115" y="130"/>
                      <a:pt x="115" y="138"/>
                      <a:pt x="116" y="145"/>
                    </a:cubicBezTo>
                    <a:cubicBezTo>
                      <a:pt x="117" y="148"/>
                      <a:pt x="117" y="151"/>
                      <a:pt x="117" y="153"/>
                    </a:cubicBezTo>
                    <a:cubicBezTo>
                      <a:pt x="118" y="156"/>
                      <a:pt x="118" y="159"/>
                      <a:pt x="118" y="162"/>
                    </a:cubicBezTo>
                    <a:cubicBezTo>
                      <a:pt x="118" y="163"/>
                      <a:pt x="118" y="164"/>
                      <a:pt x="119" y="166"/>
                    </a:cubicBezTo>
                    <a:cubicBezTo>
                      <a:pt x="119" y="167"/>
                      <a:pt x="119" y="168"/>
                      <a:pt x="119" y="169"/>
                    </a:cubicBezTo>
                    <a:cubicBezTo>
                      <a:pt x="118" y="171"/>
                      <a:pt x="118" y="172"/>
                      <a:pt x="118" y="173"/>
                    </a:cubicBezTo>
                    <a:cubicBezTo>
                      <a:pt x="117" y="174"/>
                      <a:pt x="117" y="175"/>
                      <a:pt x="115" y="176"/>
                    </a:cubicBezTo>
                    <a:cubicBezTo>
                      <a:pt x="111" y="179"/>
                      <a:pt x="107" y="180"/>
                      <a:pt x="102" y="179"/>
                    </a:cubicBezTo>
                    <a:cubicBezTo>
                      <a:pt x="98" y="178"/>
                      <a:pt x="94" y="176"/>
                      <a:pt x="91" y="173"/>
                    </a:cubicBezTo>
                    <a:cubicBezTo>
                      <a:pt x="86" y="170"/>
                      <a:pt x="82" y="166"/>
                      <a:pt x="79" y="161"/>
                    </a:cubicBezTo>
                    <a:cubicBezTo>
                      <a:pt x="75" y="157"/>
                      <a:pt x="72" y="152"/>
                      <a:pt x="68" y="148"/>
                    </a:cubicBezTo>
                    <a:cubicBezTo>
                      <a:pt x="65" y="143"/>
                      <a:pt x="62" y="138"/>
                      <a:pt x="58" y="133"/>
                    </a:cubicBezTo>
                    <a:cubicBezTo>
                      <a:pt x="55" y="128"/>
                      <a:pt x="51" y="124"/>
                      <a:pt x="47" y="120"/>
                    </a:cubicBezTo>
                    <a:cubicBezTo>
                      <a:pt x="46" y="123"/>
                      <a:pt x="46" y="127"/>
                      <a:pt x="47" y="130"/>
                    </a:cubicBezTo>
                    <a:cubicBezTo>
                      <a:pt x="47" y="133"/>
                      <a:pt x="48" y="137"/>
                      <a:pt x="49" y="140"/>
                    </a:cubicBezTo>
                    <a:cubicBezTo>
                      <a:pt x="51" y="143"/>
                      <a:pt x="52" y="146"/>
                      <a:pt x="53" y="149"/>
                    </a:cubicBezTo>
                    <a:cubicBezTo>
                      <a:pt x="55" y="152"/>
                      <a:pt x="56" y="155"/>
                      <a:pt x="57" y="158"/>
                    </a:cubicBezTo>
                    <a:cubicBezTo>
                      <a:pt x="58" y="161"/>
                      <a:pt x="59" y="164"/>
                      <a:pt x="61" y="167"/>
                    </a:cubicBezTo>
                    <a:cubicBezTo>
                      <a:pt x="62" y="169"/>
                      <a:pt x="63" y="172"/>
                      <a:pt x="65" y="175"/>
                    </a:cubicBezTo>
                    <a:cubicBezTo>
                      <a:pt x="66" y="177"/>
                      <a:pt x="67" y="179"/>
                      <a:pt x="68" y="181"/>
                    </a:cubicBezTo>
                    <a:cubicBezTo>
                      <a:pt x="69" y="183"/>
                      <a:pt x="71" y="184"/>
                      <a:pt x="72" y="186"/>
                    </a:cubicBezTo>
                    <a:cubicBezTo>
                      <a:pt x="73" y="188"/>
                      <a:pt x="74" y="190"/>
                      <a:pt x="75" y="192"/>
                    </a:cubicBezTo>
                    <a:cubicBezTo>
                      <a:pt x="77" y="193"/>
                      <a:pt x="78" y="195"/>
                      <a:pt x="78" y="197"/>
                    </a:cubicBezTo>
                    <a:cubicBezTo>
                      <a:pt x="79" y="199"/>
                      <a:pt x="80" y="201"/>
                      <a:pt x="81" y="203"/>
                    </a:cubicBezTo>
                    <a:cubicBezTo>
                      <a:pt x="82" y="205"/>
                      <a:pt x="82" y="207"/>
                      <a:pt x="82" y="209"/>
                    </a:cubicBezTo>
                    <a:cubicBezTo>
                      <a:pt x="82" y="211"/>
                      <a:pt x="81" y="213"/>
                      <a:pt x="80" y="215"/>
                    </a:cubicBezTo>
                    <a:cubicBezTo>
                      <a:pt x="79" y="217"/>
                      <a:pt x="78" y="218"/>
                      <a:pt x="75" y="218"/>
                    </a:cubicBezTo>
                    <a:cubicBezTo>
                      <a:pt x="72" y="220"/>
                      <a:pt x="68" y="220"/>
                      <a:pt x="65" y="219"/>
                    </a:cubicBezTo>
                    <a:cubicBezTo>
                      <a:pt x="62" y="219"/>
                      <a:pt x="58" y="218"/>
                      <a:pt x="56" y="215"/>
                    </a:cubicBezTo>
                    <a:cubicBezTo>
                      <a:pt x="53" y="213"/>
                      <a:pt x="51" y="211"/>
                      <a:pt x="49" y="208"/>
                    </a:cubicBezTo>
                    <a:cubicBezTo>
                      <a:pt x="47" y="205"/>
                      <a:pt x="45" y="203"/>
                      <a:pt x="43" y="200"/>
                    </a:cubicBezTo>
                    <a:cubicBezTo>
                      <a:pt x="39" y="192"/>
                      <a:pt x="34" y="185"/>
                      <a:pt x="30" y="177"/>
                    </a:cubicBezTo>
                    <a:cubicBezTo>
                      <a:pt x="26" y="169"/>
                      <a:pt x="23" y="161"/>
                      <a:pt x="19" y="152"/>
                    </a:cubicBezTo>
                    <a:cubicBezTo>
                      <a:pt x="16" y="145"/>
                      <a:pt x="13" y="137"/>
                      <a:pt x="11" y="130"/>
                    </a:cubicBezTo>
                    <a:cubicBezTo>
                      <a:pt x="9" y="122"/>
                      <a:pt x="7" y="115"/>
                      <a:pt x="5" y="107"/>
                    </a:cubicBezTo>
                    <a:cubicBezTo>
                      <a:pt x="4" y="101"/>
                      <a:pt x="3" y="96"/>
                      <a:pt x="2" y="91"/>
                    </a:cubicBezTo>
                    <a:cubicBezTo>
                      <a:pt x="1" y="86"/>
                      <a:pt x="0" y="81"/>
                      <a:pt x="0" y="76"/>
                    </a:cubicBezTo>
                    <a:cubicBezTo>
                      <a:pt x="0" y="71"/>
                      <a:pt x="0" y="66"/>
                      <a:pt x="1" y="62"/>
                    </a:cubicBezTo>
                    <a:cubicBezTo>
                      <a:pt x="1" y="58"/>
                      <a:pt x="3" y="54"/>
                      <a:pt x="6" y="50"/>
                    </a:cubicBezTo>
                    <a:cubicBezTo>
                      <a:pt x="9" y="48"/>
                      <a:pt x="11" y="47"/>
                      <a:pt x="13" y="47"/>
                    </a:cubicBezTo>
                    <a:cubicBezTo>
                      <a:pt x="15" y="47"/>
                      <a:pt x="18" y="47"/>
                      <a:pt x="20" y="47"/>
                    </a:cubicBezTo>
                    <a:cubicBezTo>
                      <a:pt x="22" y="48"/>
                      <a:pt x="24" y="48"/>
                      <a:pt x="27" y="50"/>
                    </a:cubicBezTo>
                    <a:cubicBezTo>
                      <a:pt x="29" y="51"/>
                      <a:pt x="31" y="52"/>
                      <a:pt x="32" y="54"/>
                    </a:cubicBezTo>
                    <a:cubicBezTo>
                      <a:pt x="36" y="57"/>
                      <a:pt x="39" y="61"/>
                      <a:pt x="42" y="66"/>
                    </a:cubicBezTo>
                    <a:cubicBezTo>
                      <a:pt x="45" y="70"/>
                      <a:pt x="48" y="74"/>
                      <a:pt x="52" y="78"/>
                    </a:cubicBezTo>
                    <a:cubicBezTo>
                      <a:pt x="54" y="81"/>
                      <a:pt x="56" y="84"/>
                      <a:pt x="58" y="86"/>
                    </a:cubicBezTo>
                    <a:cubicBezTo>
                      <a:pt x="60" y="89"/>
                      <a:pt x="62" y="91"/>
                      <a:pt x="64" y="94"/>
                    </a:cubicBezTo>
                    <a:cubicBezTo>
                      <a:pt x="65" y="95"/>
                      <a:pt x="66" y="96"/>
                      <a:pt x="67" y="97"/>
                    </a:cubicBezTo>
                    <a:cubicBezTo>
                      <a:pt x="69" y="98"/>
                      <a:pt x="70" y="100"/>
                      <a:pt x="71" y="100"/>
                    </a:cubicBezTo>
                    <a:cubicBezTo>
                      <a:pt x="72" y="101"/>
                      <a:pt x="74" y="102"/>
                      <a:pt x="75" y="103"/>
                    </a:cubicBezTo>
                    <a:cubicBezTo>
                      <a:pt x="77" y="103"/>
                      <a:pt x="78" y="103"/>
                      <a:pt x="80" y="103"/>
                    </a:cubicBezTo>
                    <a:cubicBezTo>
                      <a:pt x="80" y="94"/>
                      <a:pt x="81" y="84"/>
                      <a:pt x="82" y="75"/>
                    </a:cubicBezTo>
                    <a:cubicBezTo>
                      <a:pt x="82" y="66"/>
                      <a:pt x="83" y="57"/>
                      <a:pt x="84" y="47"/>
                    </a:cubicBezTo>
                    <a:cubicBezTo>
                      <a:pt x="84" y="43"/>
                      <a:pt x="85" y="39"/>
                      <a:pt x="85" y="35"/>
                    </a:cubicBezTo>
                    <a:cubicBezTo>
                      <a:pt x="86" y="31"/>
                      <a:pt x="86" y="27"/>
                      <a:pt x="87" y="23"/>
                    </a:cubicBezTo>
                    <a:cubicBezTo>
                      <a:pt x="88" y="19"/>
                      <a:pt x="89" y="15"/>
                      <a:pt x="90" y="12"/>
                    </a:cubicBezTo>
                    <a:cubicBezTo>
                      <a:pt x="92" y="8"/>
                      <a:pt x="94" y="5"/>
                      <a:pt x="97" y="2"/>
                    </a:cubicBezTo>
                    <a:cubicBezTo>
                      <a:pt x="100" y="1"/>
                      <a:pt x="102" y="0"/>
                      <a:pt x="105" y="0"/>
                    </a:cubicBezTo>
                    <a:cubicBezTo>
                      <a:pt x="108" y="0"/>
                      <a:pt x="111" y="0"/>
                      <a:pt x="114" y="0"/>
                    </a:cubicBezTo>
                    <a:cubicBezTo>
                      <a:pt x="116" y="1"/>
                      <a:pt x="119" y="2"/>
                      <a:pt x="122" y="3"/>
                    </a:cubicBezTo>
                    <a:cubicBezTo>
                      <a:pt x="124" y="4"/>
                      <a:pt x="127" y="6"/>
                      <a:pt x="129" y="8"/>
                    </a:cubicBezTo>
                    <a:cubicBezTo>
                      <a:pt x="133" y="12"/>
                      <a:pt x="136" y="16"/>
                      <a:pt x="140" y="21"/>
                    </a:cubicBezTo>
                    <a:cubicBezTo>
                      <a:pt x="143" y="26"/>
                      <a:pt x="146" y="31"/>
                      <a:pt x="149" y="36"/>
                    </a:cubicBezTo>
                    <a:cubicBezTo>
                      <a:pt x="149" y="37"/>
                      <a:pt x="150" y="38"/>
                      <a:pt x="150" y="39"/>
                    </a:cubicBezTo>
                    <a:cubicBezTo>
                      <a:pt x="151" y="40"/>
                      <a:pt x="151" y="41"/>
                      <a:pt x="152" y="42"/>
                    </a:cubicBezTo>
                    <a:cubicBezTo>
                      <a:pt x="153" y="45"/>
                      <a:pt x="154" y="47"/>
                      <a:pt x="155" y="50"/>
                    </a:cubicBezTo>
                    <a:cubicBezTo>
                      <a:pt x="156" y="53"/>
                      <a:pt x="157" y="56"/>
                      <a:pt x="158" y="59"/>
                    </a:cubicBezTo>
                    <a:cubicBezTo>
                      <a:pt x="159" y="61"/>
                      <a:pt x="160" y="64"/>
                      <a:pt x="161" y="67"/>
                    </a:cubicBezTo>
                    <a:cubicBezTo>
                      <a:pt x="162" y="70"/>
                      <a:pt x="163" y="73"/>
                      <a:pt x="164" y="76"/>
                    </a:cubicBezTo>
                    <a:cubicBezTo>
                      <a:pt x="164" y="78"/>
                      <a:pt x="165" y="79"/>
                      <a:pt x="166" y="81"/>
                    </a:cubicBezTo>
                    <a:cubicBezTo>
                      <a:pt x="167" y="83"/>
                      <a:pt x="168" y="85"/>
                      <a:pt x="168" y="87"/>
                    </a:cubicBezTo>
                    <a:cubicBezTo>
                      <a:pt x="171" y="92"/>
                      <a:pt x="174" y="97"/>
                      <a:pt x="177" y="102"/>
                    </a:cubicBezTo>
                    <a:cubicBezTo>
                      <a:pt x="181" y="106"/>
                      <a:pt x="184" y="111"/>
                      <a:pt x="187" y="116"/>
                    </a:cubicBezTo>
                    <a:cubicBezTo>
                      <a:pt x="191" y="121"/>
                      <a:pt x="194" y="125"/>
                      <a:pt x="197" y="130"/>
                    </a:cubicBezTo>
                    <a:cubicBezTo>
                      <a:pt x="200" y="134"/>
                      <a:pt x="202" y="139"/>
                      <a:pt x="204" y="1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8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9" name="íSļiḑè"/>
              <p:cNvSpPr/>
              <p:nvPr/>
            </p:nvSpPr>
            <p:spPr>
              <a:xfrm flipH="1">
                <a:off x="10626137" y="3936704"/>
                <a:ext cx="114420" cy="110532"/>
              </a:xfrm>
              <a:custGeom>
                <a:avLst/>
                <a:gdLst/>
                <a:ahLst/>
                <a:cxnLst/>
                <a:rect l="l" t="t" r="r" b="b"/>
                <a:pathLst>
                  <a:path w="87" h="84" extrusionOk="0">
                    <a:moveTo>
                      <a:pt x="46" y="79"/>
                    </a:moveTo>
                    <a:cubicBezTo>
                      <a:pt x="45" y="80"/>
                      <a:pt x="44" y="80"/>
                      <a:pt x="43" y="81"/>
                    </a:cubicBezTo>
                    <a:cubicBezTo>
                      <a:pt x="42" y="82"/>
                      <a:pt x="41" y="82"/>
                      <a:pt x="40" y="83"/>
                    </a:cubicBezTo>
                    <a:cubicBezTo>
                      <a:pt x="39" y="83"/>
                      <a:pt x="38" y="84"/>
                      <a:pt x="36" y="84"/>
                    </a:cubicBezTo>
                    <a:cubicBezTo>
                      <a:pt x="35" y="84"/>
                      <a:pt x="34" y="84"/>
                      <a:pt x="33" y="83"/>
                    </a:cubicBezTo>
                    <a:cubicBezTo>
                      <a:pt x="31" y="82"/>
                      <a:pt x="30" y="80"/>
                      <a:pt x="29" y="78"/>
                    </a:cubicBezTo>
                    <a:cubicBezTo>
                      <a:pt x="29" y="76"/>
                      <a:pt x="28" y="74"/>
                      <a:pt x="28" y="72"/>
                    </a:cubicBezTo>
                    <a:cubicBezTo>
                      <a:pt x="28" y="70"/>
                      <a:pt x="29" y="68"/>
                      <a:pt x="29" y="66"/>
                    </a:cubicBezTo>
                    <a:cubicBezTo>
                      <a:pt x="29" y="64"/>
                      <a:pt x="30" y="62"/>
                      <a:pt x="30" y="60"/>
                    </a:cubicBezTo>
                    <a:cubicBezTo>
                      <a:pt x="31" y="55"/>
                      <a:pt x="32" y="51"/>
                      <a:pt x="33" y="46"/>
                    </a:cubicBezTo>
                    <a:cubicBezTo>
                      <a:pt x="34" y="42"/>
                      <a:pt x="35" y="37"/>
                      <a:pt x="36" y="32"/>
                    </a:cubicBezTo>
                    <a:cubicBezTo>
                      <a:pt x="35" y="32"/>
                      <a:pt x="34" y="33"/>
                      <a:pt x="33" y="33"/>
                    </a:cubicBezTo>
                    <a:cubicBezTo>
                      <a:pt x="32" y="34"/>
                      <a:pt x="31" y="34"/>
                      <a:pt x="30" y="35"/>
                    </a:cubicBezTo>
                    <a:cubicBezTo>
                      <a:pt x="29" y="36"/>
                      <a:pt x="28" y="36"/>
                      <a:pt x="28" y="37"/>
                    </a:cubicBezTo>
                    <a:cubicBezTo>
                      <a:pt x="27" y="38"/>
                      <a:pt x="26" y="39"/>
                      <a:pt x="25" y="39"/>
                    </a:cubicBezTo>
                    <a:cubicBezTo>
                      <a:pt x="24" y="41"/>
                      <a:pt x="23" y="42"/>
                      <a:pt x="22" y="43"/>
                    </a:cubicBezTo>
                    <a:cubicBezTo>
                      <a:pt x="21" y="45"/>
                      <a:pt x="20" y="46"/>
                      <a:pt x="19" y="48"/>
                    </a:cubicBezTo>
                    <a:cubicBezTo>
                      <a:pt x="17" y="49"/>
                      <a:pt x="16" y="50"/>
                      <a:pt x="15" y="52"/>
                    </a:cubicBezTo>
                    <a:cubicBezTo>
                      <a:pt x="14" y="53"/>
                      <a:pt x="13" y="54"/>
                      <a:pt x="12" y="56"/>
                    </a:cubicBezTo>
                    <a:cubicBezTo>
                      <a:pt x="11" y="56"/>
                      <a:pt x="11" y="57"/>
                      <a:pt x="10" y="58"/>
                    </a:cubicBezTo>
                    <a:cubicBezTo>
                      <a:pt x="9" y="59"/>
                      <a:pt x="9" y="59"/>
                      <a:pt x="8" y="60"/>
                    </a:cubicBezTo>
                    <a:cubicBezTo>
                      <a:pt x="7" y="61"/>
                      <a:pt x="6" y="61"/>
                      <a:pt x="5" y="61"/>
                    </a:cubicBezTo>
                    <a:cubicBezTo>
                      <a:pt x="4" y="61"/>
                      <a:pt x="3" y="61"/>
                      <a:pt x="2" y="61"/>
                    </a:cubicBezTo>
                    <a:cubicBezTo>
                      <a:pt x="2" y="60"/>
                      <a:pt x="1" y="59"/>
                      <a:pt x="1" y="59"/>
                    </a:cubicBezTo>
                    <a:cubicBezTo>
                      <a:pt x="0" y="58"/>
                      <a:pt x="0" y="57"/>
                      <a:pt x="0" y="56"/>
                    </a:cubicBezTo>
                    <a:cubicBezTo>
                      <a:pt x="0" y="55"/>
                      <a:pt x="0" y="55"/>
                      <a:pt x="1" y="54"/>
                    </a:cubicBezTo>
                    <a:cubicBezTo>
                      <a:pt x="1" y="53"/>
                      <a:pt x="1" y="52"/>
                      <a:pt x="2" y="51"/>
                    </a:cubicBezTo>
                    <a:cubicBezTo>
                      <a:pt x="3" y="48"/>
                      <a:pt x="5" y="44"/>
                      <a:pt x="8" y="41"/>
                    </a:cubicBezTo>
                    <a:cubicBezTo>
                      <a:pt x="10" y="38"/>
                      <a:pt x="13" y="34"/>
                      <a:pt x="15" y="31"/>
                    </a:cubicBezTo>
                    <a:cubicBezTo>
                      <a:pt x="16" y="30"/>
                      <a:pt x="17" y="29"/>
                      <a:pt x="18" y="28"/>
                    </a:cubicBezTo>
                    <a:cubicBezTo>
                      <a:pt x="19" y="27"/>
                      <a:pt x="20" y="26"/>
                      <a:pt x="21" y="25"/>
                    </a:cubicBezTo>
                    <a:cubicBezTo>
                      <a:pt x="23" y="23"/>
                      <a:pt x="26" y="21"/>
                      <a:pt x="28" y="18"/>
                    </a:cubicBezTo>
                    <a:cubicBezTo>
                      <a:pt x="30" y="16"/>
                      <a:pt x="33" y="14"/>
                      <a:pt x="35" y="12"/>
                    </a:cubicBezTo>
                    <a:cubicBezTo>
                      <a:pt x="37" y="10"/>
                      <a:pt x="39" y="9"/>
                      <a:pt x="41" y="8"/>
                    </a:cubicBezTo>
                    <a:cubicBezTo>
                      <a:pt x="42" y="6"/>
                      <a:pt x="44" y="5"/>
                      <a:pt x="46" y="4"/>
                    </a:cubicBezTo>
                    <a:cubicBezTo>
                      <a:pt x="47" y="3"/>
                      <a:pt x="49" y="2"/>
                      <a:pt x="51" y="1"/>
                    </a:cubicBezTo>
                    <a:cubicBezTo>
                      <a:pt x="52" y="0"/>
                      <a:pt x="54" y="0"/>
                      <a:pt x="56" y="0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59" y="4"/>
                      <a:pt x="59" y="5"/>
                      <a:pt x="59" y="7"/>
                    </a:cubicBezTo>
                    <a:cubicBezTo>
                      <a:pt x="59" y="8"/>
                      <a:pt x="59" y="9"/>
                      <a:pt x="59" y="11"/>
                    </a:cubicBezTo>
                    <a:cubicBezTo>
                      <a:pt x="59" y="12"/>
                      <a:pt x="58" y="13"/>
                      <a:pt x="58" y="15"/>
                    </a:cubicBezTo>
                    <a:cubicBezTo>
                      <a:pt x="57" y="19"/>
                      <a:pt x="56" y="23"/>
                      <a:pt x="55" y="27"/>
                    </a:cubicBezTo>
                    <a:cubicBezTo>
                      <a:pt x="53" y="31"/>
                      <a:pt x="52" y="35"/>
                      <a:pt x="51" y="39"/>
                    </a:cubicBezTo>
                    <a:cubicBezTo>
                      <a:pt x="50" y="41"/>
                      <a:pt x="50" y="42"/>
                      <a:pt x="49" y="44"/>
                    </a:cubicBezTo>
                    <a:cubicBezTo>
                      <a:pt x="49" y="46"/>
                      <a:pt x="48" y="47"/>
                      <a:pt x="48" y="49"/>
                    </a:cubicBezTo>
                    <a:cubicBezTo>
                      <a:pt x="47" y="51"/>
                      <a:pt x="47" y="52"/>
                      <a:pt x="47" y="54"/>
                    </a:cubicBezTo>
                    <a:cubicBezTo>
                      <a:pt x="46" y="56"/>
                      <a:pt x="46" y="57"/>
                      <a:pt x="46" y="59"/>
                    </a:cubicBezTo>
                    <a:cubicBezTo>
                      <a:pt x="47" y="58"/>
                      <a:pt x="49" y="58"/>
                      <a:pt x="50" y="57"/>
                    </a:cubicBezTo>
                    <a:cubicBezTo>
                      <a:pt x="51" y="56"/>
                      <a:pt x="52" y="55"/>
                      <a:pt x="53" y="54"/>
                    </a:cubicBezTo>
                    <a:cubicBezTo>
                      <a:pt x="55" y="52"/>
                      <a:pt x="56" y="50"/>
                      <a:pt x="58" y="47"/>
                    </a:cubicBezTo>
                    <a:cubicBezTo>
                      <a:pt x="60" y="45"/>
                      <a:pt x="61" y="43"/>
                      <a:pt x="63" y="41"/>
                    </a:cubicBezTo>
                    <a:cubicBezTo>
                      <a:pt x="65" y="39"/>
                      <a:pt x="66" y="37"/>
                      <a:pt x="68" y="35"/>
                    </a:cubicBezTo>
                    <a:cubicBezTo>
                      <a:pt x="69" y="33"/>
                      <a:pt x="71" y="31"/>
                      <a:pt x="73" y="29"/>
                    </a:cubicBezTo>
                    <a:cubicBezTo>
                      <a:pt x="73" y="28"/>
                      <a:pt x="74" y="27"/>
                      <a:pt x="75" y="26"/>
                    </a:cubicBezTo>
                    <a:cubicBezTo>
                      <a:pt x="76" y="25"/>
                      <a:pt x="77" y="25"/>
                      <a:pt x="78" y="24"/>
                    </a:cubicBezTo>
                    <a:cubicBezTo>
                      <a:pt x="79" y="23"/>
                      <a:pt x="80" y="23"/>
                      <a:pt x="82" y="23"/>
                    </a:cubicBezTo>
                    <a:cubicBezTo>
                      <a:pt x="83" y="22"/>
                      <a:pt x="84" y="23"/>
                      <a:pt x="85" y="24"/>
                    </a:cubicBezTo>
                    <a:cubicBezTo>
                      <a:pt x="86" y="25"/>
                      <a:pt x="87" y="26"/>
                      <a:pt x="87" y="27"/>
                    </a:cubicBezTo>
                    <a:cubicBezTo>
                      <a:pt x="87" y="29"/>
                      <a:pt x="87" y="30"/>
                      <a:pt x="87" y="32"/>
                    </a:cubicBezTo>
                    <a:cubicBezTo>
                      <a:pt x="87" y="33"/>
                      <a:pt x="86" y="34"/>
                      <a:pt x="85" y="36"/>
                    </a:cubicBezTo>
                    <a:cubicBezTo>
                      <a:pt x="84" y="37"/>
                      <a:pt x="84" y="38"/>
                      <a:pt x="83" y="39"/>
                    </a:cubicBezTo>
                    <a:cubicBezTo>
                      <a:pt x="81" y="41"/>
                      <a:pt x="80" y="42"/>
                      <a:pt x="79" y="44"/>
                    </a:cubicBezTo>
                    <a:cubicBezTo>
                      <a:pt x="77" y="45"/>
                      <a:pt x="76" y="47"/>
                      <a:pt x="75" y="4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3" y="61"/>
                      <a:pt x="60" y="64"/>
                      <a:pt x="57" y="68"/>
                    </a:cubicBezTo>
                    <a:cubicBezTo>
                      <a:pt x="54" y="71"/>
                      <a:pt x="51" y="74"/>
                      <a:pt x="47" y="78"/>
                    </a:cubicBezTo>
                    <a:lnTo>
                      <a:pt x="46" y="7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0" name="ïṥḷîḋé"/>
              <p:cNvSpPr/>
              <p:nvPr/>
            </p:nvSpPr>
            <p:spPr>
              <a:xfrm flipH="1">
                <a:off x="9658565" y="3482354"/>
                <a:ext cx="129972" cy="174964"/>
              </a:xfrm>
              <a:custGeom>
                <a:avLst/>
                <a:gdLst/>
                <a:ahLst/>
                <a:cxnLst/>
                <a:rect l="l" t="t" r="r" b="b"/>
                <a:pathLst>
                  <a:path w="99" h="133" extrusionOk="0">
                    <a:moveTo>
                      <a:pt x="87" y="36"/>
                    </a:moveTo>
                    <a:cubicBezTo>
                      <a:pt x="91" y="44"/>
                      <a:pt x="94" y="52"/>
                      <a:pt x="96" y="60"/>
                    </a:cubicBezTo>
                    <a:cubicBezTo>
                      <a:pt x="98" y="68"/>
                      <a:pt x="99" y="76"/>
                      <a:pt x="99" y="85"/>
                    </a:cubicBezTo>
                    <a:cubicBezTo>
                      <a:pt x="99" y="89"/>
                      <a:pt x="99" y="93"/>
                      <a:pt x="98" y="97"/>
                    </a:cubicBezTo>
                    <a:cubicBezTo>
                      <a:pt x="98" y="102"/>
                      <a:pt x="97" y="106"/>
                      <a:pt x="95" y="110"/>
                    </a:cubicBezTo>
                    <a:cubicBezTo>
                      <a:pt x="94" y="114"/>
                      <a:pt x="92" y="118"/>
                      <a:pt x="89" y="121"/>
                    </a:cubicBezTo>
                    <a:cubicBezTo>
                      <a:pt x="87" y="124"/>
                      <a:pt x="83" y="127"/>
                      <a:pt x="80" y="129"/>
                    </a:cubicBezTo>
                    <a:cubicBezTo>
                      <a:pt x="76" y="131"/>
                      <a:pt x="73" y="133"/>
                      <a:pt x="69" y="133"/>
                    </a:cubicBezTo>
                    <a:cubicBezTo>
                      <a:pt x="65" y="133"/>
                      <a:pt x="61" y="133"/>
                      <a:pt x="57" y="132"/>
                    </a:cubicBezTo>
                    <a:cubicBezTo>
                      <a:pt x="54" y="131"/>
                      <a:pt x="50" y="130"/>
                      <a:pt x="47" y="128"/>
                    </a:cubicBezTo>
                    <a:cubicBezTo>
                      <a:pt x="43" y="126"/>
                      <a:pt x="40" y="124"/>
                      <a:pt x="37" y="122"/>
                    </a:cubicBezTo>
                    <a:cubicBezTo>
                      <a:pt x="31" y="117"/>
                      <a:pt x="26" y="112"/>
                      <a:pt x="21" y="106"/>
                    </a:cubicBezTo>
                    <a:cubicBezTo>
                      <a:pt x="16" y="99"/>
                      <a:pt x="12" y="93"/>
                      <a:pt x="9" y="86"/>
                    </a:cubicBezTo>
                    <a:cubicBezTo>
                      <a:pt x="6" y="79"/>
                      <a:pt x="4" y="72"/>
                      <a:pt x="2" y="65"/>
                    </a:cubicBezTo>
                    <a:cubicBezTo>
                      <a:pt x="1" y="57"/>
                      <a:pt x="0" y="50"/>
                      <a:pt x="1" y="42"/>
                    </a:cubicBezTo>
                    <a:cubicBezTo>
                      <a:pt x="1" y="38"/>
                      <a:pt x="2" y="35"/>
                      <a:pt x="3" y="31"/>
                    </a:cubicBezTo>
                    <a:cubicBezTo>
                      <a:pt x="4" y="27"/>
                      <a:pt x="5" y="24"/>
                      <a:pt x="7" y="20"/>
                    </a:cubicBezTo>
                    <a:cubicBezTo>
                      <a:pt x="9" y="17"/>
                      <a:pt x="11" y="14"/>
                      <a:pt x="14" y="11"/>
                    </a:cubicBezTo>
                    <a:cubicBezTo>
                      <a:pt x="16" y="9"/>
                      <a:pt x="19" y="7"/>
                      <a:pt x="23" y="5"/>
                    </a:cubicBezTo>
                    <a:cubicBezTo>
                      <a:pt x="26" y="3"/>
                      <a:pt x="29" y="2"/>
                      <a:pt x="32" y="1"/>
                    </a:cubicBezTo>
                    <a:cubicBezTo>
                      <a:pt x="35" y="0"/>
                      <a:pt x="39" y="0"/>
                      <a:pt x="42" y="0"/>
                    </a:cubicBezTo>
                    <a:cubicBezTo>
                      <a:pt x="46" y="0"/>
                      <a:pt x="49" y="0"/>
                      <a:pt x="52" y="1"/>
                    </a:cubicBezTo>
                    <a:cubicBezTo>
                      <a:pt x="55" y="2"/>
                      <a:pt x="58" y="4"/>
                      <a:pt x="61" y="6"/>
                    </a:cubicBezTo>
                    <a:cubicBezTo>
                      <a:pt x="67" y="9"/>
                      <a:pt x="72" y="14"/>
                      <a:pt x="76" y="19"/>
                    </a:cubicBezTo>
                    <a:cubicBezTo>
                      <a:pt x="81" y="24"/>
                      <a:pt x="84" y="30"/>
                      <a:pt x="87" y="36"/>
                    </a:cubicBezTo>
                    <a:close/>
                    <a:moveTo>
                      <a:pt x="63" y="40"/>
                    </a:moveTo>
                    <a:cubicBezTo>
                      <a:pt x="61" y="37"/>
                      <a:pt x="60" y="34"/>
                      <a:pt x="58" y="31"/>
                    </a:cubicBezTo>
                    <a:cubicBezTo>
                      <a:pt x="56" y="29"/>
                      <a:pt x="54" y="26"/>
                      <a:pt x="51" y="24"/>
                    </a:cubicBezTo>
                    <a:cubicBezTo>
                      <a:pt x="50" y="23"/>
                      <a:pt x="49" y="22"/>
                      <a:pt x="47" y="22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41" y="20"/>
                      <a:pt x="40" y="20"/>
                      <a:pt x="38" y="20"/>
                    </a:cubicBezTo>
                    <a:cubicBezTo>
                      <a:pt x="37" y="20"/>
                      <a:pt x="35" y="21"/>
                      <a:pt x="34" y="22"/>
                    </a:cubicBezTo>
                    <a:cubicBezTo>
                      <a:pt x="31" y="23"/>
                      <a:pt x="29" y="24"/>
                      <a:pt x="28" y="26"/>
                    </a:cubicBezTo>
                    <a:cubicBezTo>
                      <a:pt x="26" y="28"/>
                      <a:pt x="25" y="31"/>
                      <a:pt x="24" y="33"/>
                    </a:cubicBezTo>
                    <a:cubicBezTo>
                      <a:pt x="23" y="35"/>
                      <a:pt x="22" y="38"/>
                      <a:pt x="22" y="41"/>
                    </a:cubicBezTo>
                    <a:cubicBezTo>
                      <a:pt x="22" y="43"/>
                      <a:pt x="22" y="46"/>
                      <a:pt x="22" y="48"/>
                    </a:cubicBezTo>
                    <a:cubicBezTo>
                      <a:pt x="22" y="54"/>
                      <a:pt x="23" y="59"/>
                      <a:pt x="25" y="64"/>
                    </a:cubicBezTo>
                    <a:cubicBezTo>
                      <a:pt x="26" y="69"/>
                      <a:pt x="28" y="74"/>
                      <a:pt x="30" y="79"/>
                    </a:cubicBezTo>
                    <a:cubicBezTo>
                      <a:pt x="32" y="83"/>
                      <a:pt x="34" y="87"/>
                      <a:pt x="36" y="90"/>
                    </a:cubicBezTo>
                    <a:cubicBezTo>
                      <a:pt x="39" y="94"/>
                      <a:pt x="41" y="97"/>
                      <a:pt x="44" y="101"/>
                    </a:cubicBezTo>
                    <a:cubicBezTo>
                      <a:pt x="45" y="102"/>
                      <a:pt x="47" y="103"/>
                      <a:pt x="48" y="105"/>
                    </a:cubicBezTo>
                    <a:cubicBezTo>
                      <a:pt x="50" y="106"/>
                      <a:pt x="51" y="107"/>
                      <a:pt x="53" y="108"/>
                    </a:cubicBezTo>
                    <a:cubicBezTo>
                      <a:pt x="55" y="109"/>
                      <a:pt x="57" y="110"/>
                      <a:pt x="58" y="111"/>
                    </a:cubicBezTo>
                    <a:cubicBezTo>
                      <a:pt x="60" y="111"/>
                      <a:pt x="62" y="111"/>
                      <a:pt x="64" y="110"/>
                    </a:cubicBezTo>
                    <a:cubicBezTo>
                      <a:pt x="67" y="108"/>
                      <a:pt x="69" y="106"/>
                      <a:pt x="71" y="103"/>
                    </a:cubicBezTo>
                    <a:cubicBezTo>
                      <a:pt x="72" y="101"/>
                      <a:pt x="73" y="98"/>
                      <a:pt x="74" y="95"/>
                    </a:cubicBezTo>
                    <a:cubicBezTo>
                      <a:pt x="74" y="92"/>
                      <a:pt x="74" y="89"/>
                      <a:pt x="74" y="85"/>
                    </a:cubicBezTo>
                    <a:cubicBezTo>
                      <a:pt x="74" y="82"/>
                      <a:pt x="74" y="79"/>
                      <a:pt x="73" y="76"/>
                    </a:cubicBezTo>
                    <a:cubicBezTo>
                      <a:pt x="72" y="70"/>
                      <a:pt x="71" y="64"/>
                      <a:pt x="69" y="58"/>
                    </a:cubicBezTo>
                    <a:cubicBezTo>
                      <a:pt x="68" y="51"/>
                      <a:pt x="66" y="46"/>
                      <a:pt x="63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3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1" name="ïṩļíḓê"/>
              <p:cNvSpPr/>
              <p:nvPr/>
            </p:nvSpPr>
            <p:spPr>
              <a:xfrm flipH="1">
                <a:off x="10022376" y="3240738"/>
                <a:ext cx="145525" cy="162744"/>
              </a:xfrm>
              <a:custGeom>
                <a:avLst/>
                <a:gdLst/>
                <a:ahLst/>
                <a:cxnLst/>
                <a:rect l="l" t="t" r="r" b="b"/>
                <a:pathLst>
                  <a:path w="111" h="124" extrusionOk="0">
                    <a:moveTo>
                      <a:pt x="108" y="57"/>
                    </a:moveTo>
                    <a:cubicBezTo>
                      <a:pt x="107" y="60"/>
                      <a:pt x="105" y="63"/>
                      <a:pt x="103" y="65"/>
                    </a:cubicBezTo>
                    <a:cubicBezTo>
                      <a:pt x="101" y="68"/>
                      <a:pt x="99" y="70"/>
                      <a:pt x="96" y="72"/>
                    </a:cubicBezTo>
                    <a:cubicBezTo>
                      <a:pt x="94" y="74"/>
                      <a:pt x="91" y="76"/>
                      <a:pt x="88" y="77"/>
                    </a:cubicBezTo>
                    <a:cubicBezTo>
                      <a:pt x="85" y="79"/>
                      <a:pt x="81" y="80"/>
                      <a:pt x="78" y="81"/>
                    </a:cubicBezTo>
                    <a:cubicBezTo>
                      <a:pt x="71" y="83"/>
                      <a:pt x="64" y="83"/>
                      <a:pt x="57" y="83"/>
                    </a:cubicBezTo>
                    <a:cubicBezTo>
                      <a:pt x="50" y="83"/>
                      <a:pt x="43" y="83"/>
                      <a:pt x="36" y="81"/>
                    </a:cubicBezTo>
                    <a:cubicBezTo>
                      <a:pt x="35" y="83"/>
                      <a:pt x="35" y="84"/>
                      <a:pt x="34" y="85"/>
                    </a:cubicBezTo>
                    <a:cubicBezTo>
                      <a:pt x="33" y="86"/>
                      <a:pt x="33" y="87"/>
                      <a:pt x="33" y="88"/>
                    </a:cubicBezTo>
                    <a:cubicBezTo>
                      <a:pt x="32" y="91"/>
                      <a:pt x="31" y="93"/>
                      <a:pt x="30" y="95"/>
                    </a:cubicBezTo>
                    <a:cubicBezTo>
                      <a:pt x="29" y="97"/>
                      <a:pt x="28" y="100"/>
                      <a:pt x="28" y="102"/>
                    </a:cubicBezTo>
                    <a:cubicBezTo>
                      <a:pt x="27" y="104"/>
                      <a:pt x="27" y="106"/>
                      <a:pt x="26" y="109"/>
                    </a:cubicBezTo>
                    <a:cubicBezTo>
                      <a:pt x="25" y="111"/>
                      <a:pt x="24" y="113"/>
                      <a:pt x="23" y="115"/>
                    </a:cubicBezTo>
                    <a:cubicBezTo>
                      <a:pt x="23" y="117"/>
                      <a:pt x="22" y="118"/>
                      <a:pt x="21" y="120"/>
                    </a:cubicBezTo>
                    <a:cubicBezTo>
                      <a:pt x="20" y="122"/>
                      <a:pt x="18" y="123"/>
                      <a:pt x="16" y="124"/>
                    </a:cubicBezTo>
                    <a:cubicBezTo>
                      <a:pt x="14" y="124"/>
                      <a:pt x="11" y="124"/>
                      <a:pt x="9" y="123"/>
                    </a:cubicBezTo>
                    <a:cubicBezTo>
                      <a:pt x="7" y="123"/>
                      <a:pt x="6" y="122"/>
                      <a:pt x="4" y="121"/>
                    </a:cubicBezTo>
                    <a:cubicBezTo>
                      <a:pt x="3" y="120"/>
                      <a:pt x="2" y="120"/>
                      <a:pt x="1" y="118"/>
                    </a:cubicBezTo>
                    <a:cubicBezTo>
                      <a:pt x="1" y="117"/>
                      <a:pt x="0" y="116"/>
                      <a:pt x="0" y="115"/>
                    </a:cubicBezTo>
                    <a:cubicBezTo>
                      <a:pt x="0" y="113"/>
                      <a:pt x="0" y="112"/>
                      <a:pt x="0" y="111"/>
                    </a:cubicBezTo>
                    <a:cubicBezTo>
                      <a:pt x="1" y="109"/>
                      <a:pt x="1" y="108"/>
                      <a:pt x="1" y="107"/>
                    </a:cubicBezTo>
                    <a:cubicBezTo>
                      <a:pt x="3" y="105"/>
                      <a:pt x="4" y="102"/>
                      <a:pt x="5" y="100"/>
                    </a:cubicBezTo>
                    <a:cubicBezTo>
                      <a:pt x="6" y="98"/>
                      <a:pt x="7" y="96"/>
                      <a:pt x="8" y="93"/>
                    </a:cubicBezTo>
                    <a:cubicBezTo>
                      <a:pt x="10" y="89"/>
                      <a:pt x="12" y="85"/>
                      <a:pt x="14" y="81"/>
                    </a:cubicBezTo>
                    <a:cubicBezTo>
                      <a:pt x="16" y="77"/>
                      <a:pt x="18" y="73"/>
                      <a:pt x="20" y="69"/>
                    </a:cubicBezTo>
                    <a:cubicBezTo>
                      <a:pt x="21" y="64"/>
                      <a:pt x="23" y="59"/>
                      <a:pt x="25" y="55"/>
                    </a:cubicBezTo>
                    <a:cubicBezTo>
                      <a:pt x="26" y="50"/>
                      <a:pt x="28" y="45"/>
                      <a:pt x="30" y="40"/>
                    </a:cubicBezTo>
                    <a:cubicBezTo>
                      <a:pt x="31" y="36"/>
                      <a:pt x="33" y="31"/>
                      <a:pt x="34" y="27"/>
                    </a:cubicBezTo>
                    <a:cubicBezTo>
                      <a:pt x="36" y="22"/>
                      <a:pt x="38" y="18"/>
                      <a:pt x="40" y="13"/>
                    </a:cubicBezTo>
                    <a:cubicBezTo>
                      <a:pt x="40" y="13"/>
                      <a:pt x="40" y="13"/>
                      <a:pt x="40" y="12"/>
                    </a:cubicBezTo>
                    <a:cubicBezTo>
                      <a:pt x="40" y="12"/>
                      <a:pt x="41" y="11"/>
                      <a:pt x="41" y="11"/>
                    </a:cubicBezTo>
                    <a:cubicBezTo>
                      <a:pt x="42" y="9"/>
                      <a:pt x="43" y="7"/>
                      <a:pt x="45" y="5"/>
                    </a:cubicBezTo>
                    <a:cubicBezTo>
                      <a:pt x="47" y="3"/>
                      <a:pt x="49" y="2"/>
                      <a:pt x="51" y="1"/>
                    </a:cubicBezTo>
                    <a:cubicBezTo>
                      <a:pt x="53" y="0"/>
                      <a:pt x="56" y="0"/>
                      <a:pt x="58" y="0"/>
                    </a:cubicBezTo>
                    <a:cubicBezTo>
                      <a:pt x="61" y="0"/>
                      <a:pt x="63" y="0"/>
                      <a:pt x="66" y="1"/>
                    </a:cubicBezTo>
                    <a:cubicBezTo>
                      <a:pt x="69" y="1"/>
                      <a:pt x="72" y="2"/>
                      <a:pt x="75" y="3"/>
                    </a:cubicBezTo>
                    <a:cubicBezTo>
                      <a:pt x="78" y="4"/>
                      <a:pt x="81" y="5"/>
                      <a:pt x="84" y="6"/>
                    </a:cubicBezTo>
                    <a:cubicBezTo>
                      <a:pt x="89" y="7"/>
                      <a:pt x="94" y="10"/>
                      <a:pt x="98" y="13"/>
                    </a:cubicBezTo>
                    <a:cubicBezTo>
                      <a:pt x="102" y="17"/>
                      <a:pt x="105" y="21"/>
                      <a:pt x="108" y="26"/>
                    </a:cubicBezTo>
                    <a:cubicBezTo>
                      <a:pt x="110" y="30"/>
                      <a:pt x="111" y="35"/>
                      <a:pt x="111" y="41"/>
                    </a:cubicBezTo>
                    <a:cubicBezTo>
                      <a:pt x="111" y="46"/>
                      <a:pt x="110" y="51"/>
                      <a:pt x="108" y="57"/>
                    </a:cubicBezTo>
                    <a:close/>
                    <a:moveTo>
                      <a:pt x="90" y="47"/>
                    </a:moveTo>
                    <a:cubicBezTo>
                      <a:pt x="92" y="43"/>
                      <a:pt x="92" y="38"/>
                      <a:pt x="91" y="34"/>
                    </a:cubicBezTo>
                    <a:cubicBezTo>
                      <a:pt x="91" y="32"/>
                      <a:pt x="91" y="30"/>
                      <a:pt x="90" y="28"/>
                    </a:cubicBezTo>
                    <a:cubicBezTo>
                      <a:pt x="89" y="26"/>
                      <a:pt x="87" y="25"/>
                      <a:pt x="85" y="24"/>
                    </a:cubicBezTo>
                    <a:cubicBezTo>
                      <a:pt x="82" y="23"/>
                      <a:pt x="79" y="22"/>
                      <a:pt x="76" y="21"/>
                    </a:cubicBezTo>
                    <a:cubicBezTo>
                      <a:pt x="72" y="21"/>
                      <a:pt x="69" y="21"/>
                      <a:pt x="66" y="22"/>
                    </a:cubicBezTo>
                    <a:cubicBezTo>
                      <a:pt x="63" y="23"/>
                      <a:pt x="60" y="24"/>
                      <a:pt x="57" y="26"/>
                    </a:cubicBezTo>
                    <a:cubicBezTo>
                      <a:pt x="54" y="28"/>
                      <a:pt x="53" y="31"/>
                      <a:pt x="51" y="34"/>
                    </a:cubicBezTo>
                    <a:cubicBezTo>
                      <a:pt x="48" y="42"/>
                      <a:pt x="46" y="50"/>
                      <a:pt x="46" y="59"/>
                    </a:cubicBezTo>
                    <a:cubicBezTo>
                      <a:pt x="50" y="60"/>
                      <a:pt x="54" y="60"/>
                      <a:pt x="58" y="60"/>
                    </a:cubicBezTo>
                    <a:cubicBezTo>
                      <a:pt x="62" y="60"/>
                      <a:pt x="67" y="60"/>
                      <a:pt x="71" y="59"/>
                    </a:cubicBezTo>
                    <a:cubicBezTo>
                      <a:pt x="73" y="58"/>
                      <a:pt x="75" y="58"/>
                      <a:pt x="77" y="57"/>
                    </a:cubicBezTo>
                    <a:cubicBezTo>
                      <a:pt x="78" y="57"/>
                      <a:pt x="80" y="56"/>
                      <a:pt x="82" y="55"/>
                    </a:cubicBezTo>
                    <a:cubicBezTo>
                      <a:pt x="84" y="54"/>
                      <a:pt x="85" y="53"/>
                      <a:pt x="87" y="51"/>
                    </a:cubicBezTo>
                    <a:cubicBezTo>
                      <a:pt x="88" y="50"/>
                      <a:pt x="90" y="49"/>
                      <a:pt x="90" y="4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2" name="íšlîďe"/>
              <p:cNvSpPr/>
              <p:nvPr/>
            </p:nvSpPr>
            <p:spPr>
              <a:xfrm flipH="1">
                <a:off x="10245663" y="3446806"/>
                <a:ext cx="65542" cy="88315"/>
              </a:xfrm>
              <a:custGeom>
                <a:avLst/>
                <a:gdLst/>
                <a:ahLst/>
                <a:cxnLst/>
                <a:rect l="l" t="t" r="r" b="b"/>
                <a:pathLst>
                  <a:path w="50" h="67" extrusionOk="0">
                    <a:moveTo>
                      <a:pt x="50" y="58"/>
                    </a:moveTo>
                    <a:cubicBezTo>
                      <a:pt x="50" y="59"/>
                      <a:pt x="50" y="59"/>
                      <a:pt x="50" y="60"/>
                    </a:cubicBezTo>
                    <a:cubicBezTo>
                      <a:pt x="49" y="61"/>
                      <a:pt x="48" y="62"/>
                      <a:pt x="48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6" y="63"/>
                    </a:cubicBezTo>
                    <a:cubicBezTo>
                      <a:pt x="45" y="62"/>
                      <a:pt x="43" y="61"/>
                      <a:pt x="42" y="60"/>
                    </a:cubicBezTo>
                    <a:cubicBezTo>
                      <a:pt x="40" y="59"/>
                      <a:pt x="39" y="58"/>
                      <a:pt x="37" y="57"/>
                    </a:cubicBezTo>
                    <a:cubicBezTo>
                      <a:pt x="37" y="58"/>
                      <a:pt x="36" y="59"/>
                      <a:pt x="36" y="60"/>
                    </a:cubicBezTo>
                    <a:cubicBezTo>
                      <a:pt x="36" y="61"/>
                      <a:pt x="35" y="62"/>
                      <a:pt x="35" y="63"/>
                    </a:cubicBezTo>
                    <a:cubicBezTo>
                      <a:pt x="34" y="64"/>
                      <a:pt x="33" y="65"/>
                      <a:pt x="32" y="65"/>
                    </a:cubicBezTo>
                    <a:cubicBezTo>
                      <a:pt x="32" y="66"/>
                      <a:pt x="31" y="66"/>
                      <a:pt x="30" y="67"/>
                    </a:cubicBezTo>
                    <a:cubicBezTo>
                      <a:pt x="28" y="67"/>
                      <a:pt x="27" y="67"/>
                      <a:pt x="25" y="67"/>
                    </a:cubicBezTo>
                    <a:cubicBezTo>
                      <a:pt x="24" y="67"/>
                      <a:pt x="22" y="67"/>
                      <a:pt x="21" y="66"/>
                    </a:cubicBezTo>
                    <a:cubicBezTo>
                      <a:pt x="20" y="66"/>
                      <a:pt x="18" y="65"/>
                      <a:pt x="17" y="64"/>
                    </a:cubicBezTo>
                    <a:cubicBezTo>
                      <a:pt x="16" y="64"/>
                      <a:pt x="15" y="63"/>
                      <a:pt x="14" y="62"/>
                    </a:cubicBezTo>
                    <a:cubicBezTo>
                      <a:pt x="11" y="60"/>
                      <a:pt x="9" y="58"/>
                      <a:pt x="8" y="55"/>
                    </a:cubicBezTo>
                    <a:cubicBezTo>
                      <a:pt x="6" y="53"/>
                      <a:pt x="4" y="50"/>
                      <a:pt x="3" y="47"/>
                    </a:cubicBezTo>
                    <a:cubicBezTo>
                      <a:pt x="3" y="47"/>
                      <a:pt x="3" y="46"/>
                      <a:pt x="3" y="45"/>
                    </a:cubicBezTo>
                    <a:cubicBezTo>
                      <a:pt x="3" y="45"/>
                      <a:pt x="2" y="44"/>
                      <a:pt x="2" y="43"/>
                    </a:cubicBezTo>
                    <a:cubicBezTo>
                      <a:pt x="1" y="39"/>
                      <a:pt x="1" y="36"/>
                      <a:pt x="0" y="32"/>
                    </a:cubicBezTo>
                    <a:cubicBezTo>
                      <a:pt x="0" y="28"/>
                      <a:pt x="0" y="24"/>
                      <a:pt x="1" y="20"/>
                    </a:cubicBezTo>
                    <a:cubicBezTo>
                      <a:pt x="1" y="18"/>
                      <a:pt x="1" y="16"/>
                      <a:pt x="2" y="14"/>
                    </a:cubicBezTo>
                    <a:cubicBezTo>
                      <a:pt x="3" y="12"/>
                      <a:pt x="3" y="11"/>
                      <a:pt x="4" y="9"/>
                    </a:cubicBezTo>
                    <a:cubicBezTo>
                      <a:pt x="5" y="7"/>
                      <a:pt x="6" y="6"/>
                      <a:pt x="8" y="4"/>
                    </a:cubicBezTo>
                    <a:cubicBezTo>
                      <a:pt x="9" y="3"/>
                      <a:pt x="11" y="2"/>
                      <a:pt x="13" y="1"/>
                    </a:cubicBezTo>
                    <a:cubicBezTo>
                      <a:pt x="14" y="1"/>
                      <a:pt x="16" y="0"/>
                      <a:pt x="18" y="0"/>
                    </a:cubicBezTo>
                    <a:cubicBezTo>
                      <a:pt x="19" y="1"/>
                      <a:pt x="21" y="1"/>
                      <a:pt x="22" y="2"/>
                    </a:cubicBezTo>
                    <a:cubicBezTo>
                      <a:pt x="24" y="2"/>
                      <a:pt x="25" y="3"/>
                      <a:pt x="27" y="4"/>
                    </a:cubicBezTo>
                    <a:cubicBezTo>
                      <a:pt x="28" y="6"/>
                      <a:pt x="29" y="7"/>
                      <a:pt x="30" y="8"/>
                    </a:cubicBezTo>
                    <a:cubicBezTo>
                      <a:pt x="32" y="11"/>
                      <a:pt x="34" y="14"/>
                      <a:pt x="35" y="17"/>
                    </a:cubicBezTo>
                    <a:cubicBezTo>
                      <a:pt x="37" y="20"/>
                      <a:pt x="38" y="23"/>
                      <a:pt x="39" y="27"/>
                    </a:cubicBezTo>
                    <a:cubicBezTo>
                      <a:pt x="40" y="29"/>
                      <a:pt x="40" y="30"/>
                      <a:pt x="40" y="32"/>
                    </a:cubicBezTo>
                    <a:cubicBezTo>
                      <a:pt x="40" y="34"/>
                      <a:pt x="41" y="35"/>
                      <a:pt x="41" y="37"/>
                    </a:cubicBezTo>
                    <a:cubicBezTo>
                      <a:pt x="41" y="39"/>
                      <a:pt x="41" y="41"/>
                      <a:pt x="41" y="42"/>
                    </a:cubicBezTo>
                    <a:cubicBezTo>
                      <a:pt x="41" y="44"/>
                      <a:pt x="40" y="46"/>
                      <a:pt x="40" y="48"/>
                    </a:cubicBezTo>
                    <a:cubicBezTo>
                      <a:pt x="41" y="49"/>
                      <a:pt x="42" y="50"/>
                      <a:pt x="43" y="51"/>
                    </a:cubicBezTo>
                    <a:cubicBezTo>
                      <a:pt x="45" y="52"/>
                      <a:pt x="46" y="53"/>
                      <a:pt x="47" y="54"/>
                    </a:cubicBezTo>
                    <a:cubicBezTo>
                      <a:pt x="48" y="54"/>
                      <a:pt x="49" y="55"/>
                      <a:pt x="49" y="55"/>
                    </a:cubicBezTo>
                    <a:cubicBezTo>
                      <a:pt x="50" y="56"/>
                      <a:pt x="50" y="57"/>
                      <a:pt x="50" y="58"/>
                    </a:cubicBezTo>
                    <a:close/>
                    <a:moveTo>
                      <a:pt x="29" y="30"/>
                    </a:moveTo>
                    <a:cubicBezTo>
                      <a:pt x="28" y="28"/>
                      <a:pt x="28" y="26"/>
                      <a:pt x="27" y="24"/>
                    </a:cubicBezTo>
                    <a:cubicBezTo>
                      <a:pt x="26" y="22"/>
                      <a:pt x="25" y="19"/>
                      <a:pt x="24" y="17"/>
                    </a:cubicBezTo>
                    <a:cubicBezTo>
                      <a:pt x="24" y="16"/>
                      <a:pt x="23" y="16"/>
                      <a:pt x="23" y="15"/>
                    </a:cubicBezTo>
                    <a:cubicBezTo>
                      <a:pt x="22" y="14"/>
                      <a:pt x="22" y="13"/>
                      <a:pt x="21" y="12"/>
                    </a:cubicBezTo>
                    <a:cubicBezTo>
                      <a:pt x="20" y="11"/>
                      <a:pt x="19" y="11"/>
                      <a:pt x="19" y="10"/>
                    </a:cubicBezTo>
                    <a:cubicBezTo>
                      <a:pt x="18" y="10"/>
                      <a:pt x="17" y="10"/>
                      <a:pt x="16" y="10"/>
                    </a:cubicBezTo>
                    <a:cubicBezTo>
                      <a:pt x="14" y="11"/>
                      <a:pt x="13" y="12"/>
                      <a:pt x="13" y="13"/>
                    </a:cubicBezTo>
                    <a:cubicBezTo>
                      <a:pt x="12" y="14"/>
                      <a:pt x="11" y="15"/>
                      <a:pt x="11" y="17"/>
                    </a:cubicBezTo>
                    <a:cubicBezTo>
                      <a:pt x="11" y="18"/>
                      <a:pt x="10" y="20"/>
                      <a:pt x="10" y="21"/>
                    </a:cubicBezTo>
                    <a:cubicBezTo>
                      <a:pt x="10" y="23"/>
                      <a:pt x="10" y="24"/>
                      <a:pt x="10" y="25"/>
                    </a:cubicBezTo>
                    <a:cubicBezTo>
                      <a:pt x="10" y="29"/>
                      <a:pt x="10" y="32"/>
                      <a:pt x="11" y="35"/>
                    </a:cubicBezTo>
                    <a:cubicBezTo>
                      <a:pt x="11" y="38"/>
                      <a:pt x="12" y="41"/>
                      <a:pt x="12" y="44"/>
                    </a:cubicBezTo>
                    <a:cubicBezTo>
                      <a:pt x="13" y="45"/>
                      <a:pt x="13" y="47"/>
                      <a:pt x="14" y="49"/>
                    </a:cubicBezTo>
                    <a:cubicBezTo>
                      <a:pt x="14" y="50"/>
                      <a:pt x="15" y="52"/>
                      <a:pt x="16" y="53"/>
                    </a:cubicBezTo>
                    <a:cubicBezTo>
                      <a:pt x="17" y="55"/>
                      <a:pt x="18" y="56"/>
                      <a:pt x="19" y="57"/>
                    </a:cubicBezTo>
                    <a:cubicBezTo>
                      <a:pt x="20" y="57"/>
                      <a:pt x="22" y="58"/>
                      <a:pt x="24" y="57"/>
                    </a:cubicBezTo>
                    <a:cubicBezTo>
                      <a:pt x="24" y="57"/>
                      <a:pt x="25" y="57"/>
                      <a:pt x="25" y="56"/>
                    </a:cubicBezTo>
                    <a:cubicBezTo>
                      <a:pt x="26" y="56"/>
                      <a:pt x="26" y="55"/>
                      <a:pt x="26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27" y="52"/>
                      <a:pt x="27" y="52"/>
                      <a:pt x="27" y="51"/>
                    </a:cubicBezTo>
                    <a:cubicBezTo>
                      <a:pt x="26" y="50"/>
                      <a:pt x="26" y="50"/>
                      <a:pt x="25" y="49"/>
                    </a:cubicBezTo>
                    <a:cubicBezTo>
                      <a:pt x="24" y="49"/>
                      <a:pt x="23" y="48"/>
                      <a:pt x="22" y="47"/>
                    </a:cubicBezTo>
                    <a:cubicBezTo>
                      <a:pt x="21" y="47"/>
                      <a:pt x="21" y="46"/>
                      <a:pt x="20" y="46"/>
                    </a:cubicBezTo>
                    <a:cubicBezTo>
                      <a:pt x="19" y="45"/>
                      <a:pt x="19" y="44"/>
                      <a:pt x="18" y="4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1"/>
                      <a:pt x="18" y="41"/>
                      <a:pt x="19" y="40"/>
                    </a:cubicBezTo>
                    <a:cubicBezTo>
                      <a:pt x="19" y="40"/>
                      <a:pt x="19" y="40"/>
                      <a:pt x="19" y="39"/>
                    </a:cubicBezTo>
                    <a:cubicBezTo>
                      <a:pt x="20" y="39"/>
                      <a:pt x="20" y="39"/>
                      <a:pt x="21" y="39"/>
                    </a:cubicBezTo>
                    <a:cubicBezTo>
                      <a:pt x="22" y="38"/>
                      <a:pt x="24" y="38"/>
                      <a:pt x="26" y="39"/>
                    </a:cubicBezTo>
                    <a:cubicBezTo>
                      <a:pt x="27" y="39"/>
                      <a:pt x="29" y="40"/>
                      <a:pt x="30" y="41"/>
                    </a:cubicBezTo>
                    <a:cubicBezTo>
                      <a:pt x="30" y="39"/>
                      <a:pt x="30" y="38"/>
                      <a:pt x="30" y="36"/>
                    </a:cubicBezTo>
                    <a:cubicBezTo>
                      <a:pt x="30" y="34"/>
                      <a:pt x="29" y="32"/>
                      <a:pt x="29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3" name="íṣlîḑe"/>
              <p:cNvSpPr/>
              <p:nvPr/>
            </p:nvSpPr>
            <p:spPr>
              <a:xfrm flipH="1">
                <a:off x="9904068" y="3608439"/>
                <a:ext cx="201068" cy="240506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83" extrusionOk="0">
                    <a:moveTo>
                      <a:pt x="102" y="177"/>
                    </a:moveTo>
                    <a:cubicBezTo>
                      <a:pt x="100" y="179"/>
                      <a:pt x="99" y="180"/>
                      <a:pt x="97" y="181"/>
                    </a:cubicBezTo>
                    <a:cubicBezTo>
                      <a:pt x="96" y="182"/>
                      <a:pt x="94" y="183"/>
                      <a:pt x="92" y="182"/>
                    </a:cubicBezTo>
                    <a:cubicBezTo>
                      <a:pt x="89" y="182"/>
                      <a:pt x="86" y="180"/>
                      <a:pt x="85" y="179"/>
                    </a:cubicBezTo>
                    <a:cubicBezTo>
                      <a:pt x="83" y="177"/>
                      <a:pt x="81" y="175"/>
                      <a:pt x="80" y="173"/>
                    </a:cubicBezTo>
                    <a:cubicBezTo>
                      <a:pt x="79" y="170"/>
                      <a:pt x="78" y="168"/>
                      <a:pt x="78" y="165"/>
                    </a:cubicBezTo>
                    <a:cubicBezTo>
                      <a:pt x="77" y="163"/>
                      <a:pt x="77" y="160"/>
                      <a:pt x="77" y="158"/>
                    </a:cubicBezTo>
                    <a:cubicBezTo>
                      <a:pt x="76" y="154"/>
                      <a:pt x="76" y="151"/>
                      <a:pt x="76" y="148"/>
                    </a:cubicBezTo>
                    <a:cubicBezTo>
                      <a:pt x="75" y="145"/>
                      <a:pt x="75" y="142"/>
                      <a:pt x="74" y="139"/>
                    </a:cubicBezTo>
                    <a:cubicBezTo>
                      <a:pt x="71" y="131"/>
                      <a:pt x="68" y="123"/>
                      <a:pt x="65" y="115"/>
                    </a:cubicBezTo>
                    <a:cubicBezTo>
                      <a:pt x="62" y="106"/>
                      <a:pt x="58" y="99"/>
                      <a:pt x="54" y="91"/>
                    </a:cubicBezTo>
                    <a:cubicBezTo>
                      <a:pt x="52" y="93"/>
                      <a:pt x="50" y="95"/>
                      <a:pt x="49" y="97"/>
                    </a:cubicBezTo>
                    <a:cubicBezTo>
                      <a:pt x="47" y="99"/>
                      <a:pt x="45" y="102"/>
                      <a:pt x="44" y="104"/>
                    </a:cubicBezTo>
                    <a:cubicBezTo>
                      <a:pt x="42" y="106"/>
                      <a:pt x="41" y="109"/>
                      <a:pt x="40" y="111"/>
                    </a:cubicBezTo>
                    <a:cubicBezTo>
                      <a:pt x="39" y="113"/>
                      <a:pt x="37" y="116"/>
                      <a:pt x="36" y="118"/>
                    </a:cubicBezTo>
                    <a:cubicBezTo>
                      <a:pt x="34" y="121"/>
                      <a:pt x="32" y="124"/>
                      <a:pt x="30" y="127"/>
                    </a:cubicBezTo>
                    <a:cubicBezTo>
                      <a:pt x="28" y="129"/>
                      <a:pt x="26" y="132"/>
                      <a:pt x="24" y="135"/>
                    </a:cubicBezTo>
                    <a:cubicBezTo>
                      <a:pt x="21" y="137"/>
                      <a:pt x="18" y="139"/>
                      <a:pt x="15" y="140"/>
                    </a:cubicBezTo>
                    <a:cubicBezTo>
                      <a:pt x="13" y="141"/>
                      <a:pt x="10" y="141"/>
                      <a:pt x="7" y="139"/>
                    </a:cubicBezTo>
                    <a:cubicBezTo>
                      <a:pt x="5" y="138"/>
                      <a:pt x="4" y="136"/>
                      <a:pt x="2" y="134"/>
                    </a:cubicBezTo>
                    <a:cubicBezTo>
                      <a:pt x="1" y="132"/>
                      <a:pt x="0" y="130"/>
                      <a:pt x="0" y="128"/>
                    </a:cubicBezTo>
                    <a:cubicBezTo>
                      <a:pt x="1" y="126"/>
                      <a:pt x="1" y="124"/>
                      <a:pt x="2" y="122"/>
                    </a:cubicBezTo>
                    <a:cubicBezTo>
                      <a:pt x="2" y="120"/>
                      <a:pt x="3" y="118"/>
                      <a:pt x="4" y="116"/>
                    </a:cubicBezTo>
                    <a:cubicBezTo>
                      <a:pt x="7" y="110"/>
                      <a:pt x="10" y="105"/>
                      <a:pt x="14" y="100"/>
                    </a:cubicBezTo>
                    <a:cubicBezTo>
                      <a:pt x="17" y="95"/>
                      <a:pt x="21" y="90"/>
                      <a:pt x="24" y="85"/>
                    </a:cubicBezTo>
                    <a:cubicBezTo>
                      <a:pt x="28" y="80"/>
                      <a:pt x="32" y="75"/>
                      <a:pt x="36" y="70"/>
                    </a:cubicBezTo>
                    <a:cubicBezTo>
                      <a:pt x="39" y="64"/>
                      <a:pt x="43" y="59"/>
                      <a:pt x="47" y="54"/>
                    </a:cubicBezTo>
                    <a:cubicBezTo>
                      <a:pt x="49" y="50"/>
                      <a:pt x="51" y="47"/>
                      <a:pt x="53" y="43"/>
                    </a:cubicBezTo>
                    <a:cubicBezTo>
                      <a:pt x="54" y="39"/>
                      <a:pt x="56" y="36"/>
                      <a:pt x="58" y="32"/>
                    </a:cubicBezTo>
                    <a:cubicBezTo>
                      <a:pt x="59" y="28"/>
                      <a:pt x="61" y="25"/>
                      <a:pt x="63" y="22"/>
                    </a:cubicBezTo>
                    <a:cubicBezTo>
                      <a:pt x="64" y="18"/>
                      <a:pt x="67" y="15"/>
                      <a:pt x="69" y="11"/>
                    </a:cubicBezTo>
                    <a:cubicBezTo>
                      <a:pt x="70" y="10"/>
                      <a:pt x="71" y="8"/>
                      <a:pt x="73" y="7"/>
                    </a:cubicBezTo>
                    <a:cubicBezTo>
                      <a:pt x="75" y="5"/>
                      <a:pt x="76" y="4"/>
                      <a:pt x="78" y="3"/>
                    </a:cubicBezTo>
                    <a:cubicBezTo>
                      <a:pt x="80" y="2"/>
                      <a:pt x="82" y="1"/>
                      <a:pt x="85" y="1"/>
                    </a:cubicBezTo>
                    <a:cubicBezTo>
                      <a:pt x="87" y="0"/>
                      <a:pt x="89" y="1"/>
                      <a:pt x="91" y="1"/>
                    </a:cubicBezTo>
                    <a:cubicBezTo>
                      <a:pt x="99" y="4"/>
                      <a:pt x="106" y="7"/>
                      <a:pt x="114" y="10"/>
                    </a:cubicBezTo>
                    <a:cubicBezTo>
                      <a:pt x="121" y="14"/>
                      <a:pt x="128" y="17"/>
                      <a:pt x="135" y="21"/>
                    </a:cubicBezTo>
                    <a:cubicBezTo>
                      <a:pt x="140" y="24"/>
                      <a:pt x="144" y="27"/>
                      <a:pt x="147" y="31"/>
                    </a:cubicBezTo>
                    <a:cubicBezTo>
                      <a:pt x="150" y="36"/>
                      <a:pt x="151" y="41"/>
                      <a:pt x="152" y="46"/>
                    </a:cubicBezTo>
                    <a:cubicBezTo>
                      <a:pt x="153" y="51"/>
                      <a:pt x="153" y="56"/>
                      <a:pt x="152" y="61"/>
                    </a:cubicBezTo>
                    <a:cubicBezTo>
                      <a:pt x="151" y="67"/>
                      <a:pt x="149" y="72"/>
                      <a:pt x="146" y="76"/>
                    </a:cubicBezTo>
                    <a:cubicBezTo>
                      <a:pt x="145" y="79"/>
                      <a:pt x="143" y="81"/>
                      <a:pt x="141" y="83"/>
                    </a:cubicBezTo>
                    <a:cubicBezTo>
                      <a:pt x="139" y="85"/>
                      <a:pt x="137" y="86"/>
                      <a:pt x="134" y="88"/>
                    </a:cubicBezTo>
                    <a:cubicBezTo>
                      <a:pt x="132" y="89"/>
                      <a:pt x="129" y="91"/>
                      <a:pt x="127" y="92"/>
                    </a:cubicBezTo>
                    <a:cubicBezTo>
                      <a:pt x="124" y="93"/>
                      <a:pt x="121" y="93"/>
                      <a:pt x="118" y="94"/>
                    </a:cubicBezTo>
                    <a:cubicBezTo>
                      <a:pt x="113" y="96"/>
                      <a:pt x="107" y="97"/>
                      <a:pt x="100" y="97"/>
                    </a:cubicBezTo>
                    <a:cubicBezTo>
                      <a:pt x="94" y="97"/>
                      <a:pt x="88" y="97"/>
                      <a:pt x="83" y="95"/>
                    </a:cubicBezTo>
                    <a:cubicBezTo>
                      <a:pt x="86" y="101"/>
                      <a:pt x="89" y="107"/>
                      <a:pt x="92" y="114"/>
                    </a:cubicBezTo>
                    <a:cubicBezTo>
                      <a:pt x="95" y="120"/>
                      <a:pt x="97" y="127"/>
                      <a:pt x="99" y="134"/>
                    </a:cubicBezTo>
                    <a:cubicBezTo>
                      <a:pt x="100" y="136"/>
                      <a:pt x="101" y="139"/>
                      <a:pt x="102" y="142"/>
                    </a:cubicBezTo>
                    <a:cubicBezTo>
                      <a:pt x="103" y="145"/>
                      <a:pt x="104" y="148"/>
                      <a:pt x="105" y="151"/>
                    </a:cubicBezTo>
                    <a:cubicBezTo>
                      <a:pt x="106" y="154"/>
                      <a:pt x="106" y="157"/>
                      <a:pt x="107" y="160"/>
                    </a:cubicBezTo>
                    <a:cubicBezTo>
                      <a:pt x="107" y="163"/>
                      <a:pt x="107" y="166"/>
                      <a:pt x="106" y="169"/>
                    </a:cubicBezTo>
                    <a:cubicBezTo>
                      <a:pt x="106" y="170"/>
                      <a:pt x="105" y="172"/>
                      <a:pt x="105" y="173"/>
                    </a:cubicBezTo>
                    <a:cubicBezTo>
                      <a:pt x="104" y="175"/>
                      <a:pt x="103" y="176"/>
                      <a:pt x="102" y="177"/>
                    </a:cubicBezTo>
                    <a:close/>
                    <a:moveTo>
                      <a:pt x="126" y="61"/>
                    </a:moveTo>
                    <a:cubicBezTo>
                      <a:pt x="127" y="60"/>
                      <a:pt x="128" y="58"/>
                      <a:pt x="129" y="57"/>
                    </a:cubicBezTo>
                    <a:cubicBezTo>
                      <a:pt x="129" y="55"/>
                      <a:pt x="129" y="53"/>
                      <a:pt x="129" y="51"/>
                    </a:cubicBezTo>
                    <a:cubicBezTo>
                      <a:pt x="129" y="50"/>
                      <a:pt x="128" y="48"/>
                      <a:pt x="127" y="47"/>
                    </a:cubicBezTo>
                    <a:cubicBezTo>
                      <a:pt x="126" y="45"/>
                      <a:pt x="125" y="44"/>
                      <a:pt x="123" y="43"/>
                    </a:cubicBezTo>
                    <a:cubicBezTo>
                      <a:pt x="119" y="41"/>
                      <a:pt x="114" y="38"/>
                      <a:pt x="110" y="36"/>
                    </a:cubicBezTo>
                    <a:cubicBezTo>
                      <a:pt x="105" y="34"/>
                      <a:pt x="101" y="32"/>
                      <a:pt x="96" y="30"/>
                    </a:cubicBezTo>
                    <a:cubicBezTo>
                      <a:pt x="95" y="29"/>
                      <a:pt x="93" y="30"/>
                      <a:pt x="92" y="30"/>
                    </a:cubicBezTo>
                    <a:cubicBezTo>
                      <a:pt x="91" y="31"/>
                      <a:pt x="90" y="32"/>
                      <a:pt x="89" y="33"/>
                    </a:cubicBezTo>
                    <a:cubicBezTo>
                      <a:pt x="88" y="34"/>
                      <a:pt x="87" y="35"/>
                      <a:pt x="87" y="36"/>
                    </a:cubicBezTo>
                    <a:cubicBezTo>
                      <a:pt x="86" y="37"/>
                      <a:pt x="85" y="38"/>
                      <a:pt x="84" y="39"/>
                    </a:cubicBezTo>
                    <a:cubicBezTo>
                      <a:pt x="83" y="41"/>
                      <a:pt x="82" y="43"/>
                      <a:pt x="80" y="45"/>
                    </a:cubicBezTo>
                    <a:cubicBezTo>
                      <a:pt x="79" y="47"/>
                      <a:pt x="77" y="50"/>
                      <a:pt x="76" y="52"/>
                    </a:cubicBezTo>
                    <a:cubicBezTo>
                      <a:pt x="75" y="54"/>
                      <a:pt x="74" y="57"/>
                      <a:pt x="72" y="59"/>
                    </a:cubicBezTo>
                    <a:cubicBezTo>
                      <a:pt x="71" y="61"/>
                      <a:pt x="71" y="64"/>
                      <a:pt x="70" y="66"/>
                    </a:cubicBezTo>
                    <a:cubicBezTo>
                      <a:pt x="74" y="68"/>
                      <a:pt x="79" y="70"/>
                      <a:pt x="84" y="70"/>
                    </a:cubicBezTo>
                    <a:cubicBezTo>
                      <a:pt x="89" y="71"/>
                      <a:pt x="95" y="71"/>
                      <a:pt x="100" y="71"/>
                    </a:cubicBezTo>
                    <a:cubicBezTo>
                      <a:pt x="102" y="71"/>
                      <a:pt x="104" y="71"/>
                      <a:pt x="107" y="70"/>
                    </a:cubicBezTo>
                    <a:cubicBezTo>
                      <a:pt x="109" y="70"/>
                      <a:pt x="112" y="70"/>
                      <a:pt x="114" y="69"/>
                    </a:cubicBezTo>
                    <a:cubicBezTo>
                      <a:pt x="117" y="68"/>
                      <a:pt x="119" y="67"/>
                      <a:pt x="121" y="66"/>
                    </a:cubicBezTo>
                    <a:cubicBezTo>
                      <a:pt x="123" y="65"/>
                      <a:pt x="125" y="63"/>
                      <a:pt x="126" y="6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4" name="íṧlîḓe"/>
              <p:cNvSpPr/>
              <p:nvPr/>
            </p:nvSpPr>
            <p:spPr>
              <a:xfrm flipH="1">
                <a:off x="10267880" y="3797844"/>
                <a:ext cx="71096" cy="98313"/>
              </a:xfrm>
              <a:custGeom>
                <a:avLst/>
                <a:gdLst/>
                <a:ahLst/>
                <a:cxnLst/>
                <a:rect l="l" t="t" r="r" b="b"/>
                <a:pathLst>
                  <a:path w="54" h="75" extrusionOk="0">
                    <a:moveTo>
                      <a:pt x="52" y="35"/>
                    </a:moveTo>
                    <a:cubicBezTo>
                      <a:pt x="53" y="36"/>
                      <a:pt x="54" y="38"/>
                      <a:pt x="54" y="40"/>
                    </a:cubicBezTo>
                    <a:cubicBezTo>
                      <a:pt x="54" y="41"/>
                      <a:pt x="54" y="43"/>
                      <a:pt x="54" y="45"/>
                    </a:cubicBezTo>
                    <a:cubicBezTo>
                      <a:pt x="54" y="47"/>
                      <a:pt x="54" y="49"/>
                      <a:pt x="53" y="50"/>
                    </a:cubicBezTo>
                    <a:cubicBezTo>
                      <a:pt x="53" y="52"/>
                      <a:pt x="52" y="54"/>
                      <a:pt x="51" y="55"/>
                    </a:cubicBezTo>
                    <a:cubicBezTo>
                      <a:pt x="50" y="59"/>
                      <a:pt x="48" y="62"/>
                      <a:pt x="46" y="64"/>
                    </a:cubicBezTo>
                    <a:cubicBezTo>
                      <a:pt x="43" y="67"/>
                      <a:pt x="41" y="69"/>
                      <a:pt x="38" y="71"/>
                    </a:cubicBezTo>
                    <a:cubicBezTo>
                      <a:pt x="36" y="72"/>
                      <a:pt x="34" y="73"/>
                      <a:pt x="32" y="73"/>
                    </a:cubicBezTo>
                    <a:cubicBezTo>
                      <a:pt x="30" y="74"/>
                      <a:pt x="28" y="74"/>
                      <a:pt x="26" y="75"/>
                    </a:cubicBezTo>
                    <a:cubicBezTo>
                      <a:pt x="25" y="74"/>
                      <a:pt x="24" y="73"/>
                      <a:pt x="23" y="72"/>
                    </a:cubicBezTo>
                    <a:cubicBezTo>
                      <a:pt x="22" y="71"/>
                      <a:pt x="21" y="70"/>
                      <a:pt x="20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1" y="67"/>
                      <a:pt x="22" y="66"/>
                      <a:pt x="23" y="66"/>
                    </a:cubicBezTo>
                    <a:cubicBezTo>
                      <a:pt x="23" y="66"/>
                      <a:pt x="24" y="66"/>
                      <a:pt x="25" y="66"/>
                    </a:cubicBezTo>
                    <a:cubicBezTo>
                      <a:pt x="26" y="65"/>
                      <a:pt x="27" y="65"/>
                      <a:pt x="28" y="65"/>
                    </a:cubicBezTo>
                    <a:cubicBezTo>
                      <a:pt x="28" y="64"/>
                      <a:pt x="29" y="64"/>
                      <a:pt x="30" y="64"/>
                    </a:cubicBezTo>
                    <a:cubicBezTo>
                      <a:pt x="31" y="63"/>
                      <a:pt x="33" y="62"/>
                      <a:pt x="34" y="61"/>
                    </a:cubicBezTo>
                    <a:cubicBezTo>
                      <a:pt x="35" y="60"/>
                      <a:pt x="37" y="59"/>
                      <a:pt x="38" y="58"/>
                    </a:cubicBezTo>
                    <a:cubicBezTo>
                      <a:pt x="39" y="57"/>
                      <a:pt x="40" y="55"/>
                      <a:pt x="41" y="54"/>
                    </a:cubicBezTo>
                    <a:cubicBezTo>
                      <a:pt x="42" y="52"/>
                      <a:pt x="43" y="51"/>
                      <a:pt x="44" y="49"/>
                    </a:cubicBezTo>
                    <a:cubicBezTo>
                      <a:pt x="44" y="48"/>
                      <a:pt x="44" y="46"/>
                      <a:pt x="44" y="44"/>
                    </a:cubicBezTo>
                    <a:cubicBezTo>
                      <a:pt x="44" y="43"/>
                      <a:pt x="44" y="41"/>
                      <a:pt x="43" y="39"/>
                    </a:cubicBezTo>
                    <a:cubicBezTo>
                      <a:pt x="42" y="39"/>
                      <a:pt x="42" y="39"/>
                      <a:pt x="42" y="38"/>
                    </a:cubicBezTo>
                    <a:cubicBezTo>
                      <a:pt x="42" y="38"/>
                      <a:pt x="41" y="37"/>
                      <a:pt x="41" y="37"/>
                    </a:cubicBezTo>
                    <a:cubicBezTo>
                      <a:pt x="41" y="36"/>
                      <a:pt x="40" y="36"/>
                      <a:pt x="40" y="36"/>
                    </a:cubicBezTo>
                    <a:cubicBezTo>
                      <a:pt x="39" y="36"/>
                      <a:pt x="39" y="36"/>
                      <a:pt x="38" y="36"/>
                    </a:cubicBezTo>
                    <a:cubicBezTo>
                      <a:pt x="37" y="37"/>
                      <a:pt x="36" y="38"/>
                      <a:pt x="35" y="38"/>
                    </a:cubicBezTo>
                    <a:cubicBezTo>
                      <a:pt x="34" y="39"/>
                      <a:pt x="33" y="40"/>
                      <a:pt x="32" y="41"/>
                    </a:cubicBezTo>
                    <a:cubicBezTo>
                      <a:pt x="31" y="42"/>
                      <a:pt x="30" y="43"/>
                      <a:pt x="28" y="43"/>
                    </a:cubicBezTo>
                    <a:cubicBezTo>
                      <a:pt x="27" y="44"/>
                      <a:pt x="26" y="45"/>
                      <a:pt x="25" y="46"/>
                    </a:cubicBezTo>
                    <a:cubicBezTo>
                      <a:pt x="24" y="46"/>
                      <a:pt x="23" y="47"/>
                      <a:pt x="22" y="47"/>
                    </a:cubicBezTo>
                    <a:cubicBezTo>
                      <a:pt x="21" y="48"/>
                      <a:pt x="20" y="49"/>
                      <a:pt x="19" y="49"/>
                    </a:cubicBezTo>
                    <a:cubicBezTo>
                      <a:pt x="18" y="49"/>
                      <a:pt x="17" y="50"/>
                      <a:pt x="16" y="50"/>
                    </a:cubicBezTo>
                    <a:cubicBezTo>
                      <a:pt x="15" y="50"/>
                      <a:pt x="14" y="50"/>
                      <a:pt x="12" y="50"/>
                    </a:cubicBezTo>
                    <a:cubicBezTo>
                      <a:pt x="11" y="50"/>
                      <a:pt x="10" y="50"/>
                      <a:pt x="9" y="49"/>
                    </a:cubicBezTo>
                    <a:cubicBezTo>
                      <a:pt x="8" y="49"/>
                      <a:pt x="8" y="48"/>
                      <a:pt x="7" y="47"/>
                    </a:cubicBezTo>
                    <a:cubicBezTo>
                      <a:pt x="6" y="46"/>
                      <a:pt x="5" y="46"/>
                      <a:pt x="5" y="45"/>
                    </a:cubicBezTo>
                    <a:cubicBezTo>
                      <a:pt x="4" y="44"/>
                      <a:pt x="3" y="43"/>
                      <a:pt x="3" y="42"/>
                    </a:cubicBezTo>
                    <a:cubicBezTo>
                      <a:pt x="1" y="39"/>
                      <a:pt x="0" y="36"/>
                      <a:pt x="0" y="32"/>
                    </a:cubicBezTo>
                    <a:cubicBezTo>
                      <a:pt x="0" y="29"/>
                      <a:pt x="0" y="25"/>
                      <a:pt x="0" y="22"/>
                    </a:cubicBezTo>
                    <a:cubicBezTo>
                      <a:pt x="1" y="20"/>
                      <a:pt x="1" y="18"/>
                      <a:pt x="2" y="17"/>
                    </a:cubicBezTo>
                    <a:cubicBezTo>
                      <a:pt x="2" y="15"/>
                      <a:pt x="3" y="14"/>
                      <a:pt x="4" y="12"/>
                    </a:cubicBezTo>
                    <a:cubicBezTo>
                      <a:pt x="5" y="11"/>
                      <a:pt x="6" y="9"/>
                      <a:pt x="7" y="8"/>
                    </a:cubicBezTo>
                    <a:cubicBezTo>
                      <a:pt x="8" y="7"/>
                      <a:pt x="10" y="6"/>
                      <a:pt x="11" y="5"/>
                    </a:cubicBezTo>
                    <a:cubicBezTo>
                      <a:pt x="13" y="4"/>
                      <a:pt x="14" y="3"/>
                      <a:pt x="16" y="2"/>
                    </a:cubicBezTo>
                    <a:cubicBezTo>
                      <a:pt x="18" y="1"/>
                      <a:pt x="21" y="1"/>
                      <a:pt x="23" y="1"/>
                    </a:cubicBezTo>
                    <a:cubicBezTo>
                      <a:pt x="25" y="0"/>
                      <a:pt x="27" y="1"/>
                      <a:pt x="29" y="1"/>
                    </a:cubicBezTo>
                    <a:cubicBezTo>
                      <a:pt x="30" y="2"/>
                      <a:pt x="32" y="2"/>
                      <a:pt x="34" y="4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6"/>
                      <a:pt x="35" y="6"/>
                    </a:cubicBezTo>
                    <a:cubicBezTo>
                      <a:pt x="35" y="6"/>
                      <a:pt x="35" y="7"/>
                      <a:pt x="35" y="7"/>
                    </a:cubicBezTo>
                    <a:cubicBezTo>
                      <a:pt x="35" y="7"/>
                      <a:pt x="35" y="7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1" y="9"/>
                      <a:pt x="30" y="9"/>
                    </a:cubicBezTo>
                    <a:cubicBezTo>
                      <a:pt x="29" y="9"/>
                      <a:pt x="28" y="10"/>
                      <a:pt x="27" y="10"/>
                    </a:cubicBezTo>
                    <a:cubicBezTo>
                      <a:pt x="26" y="10"/>
                      <a:pt x="24" y="11"/>
                      <a:pt x="23" y="11"/>
                    </a:cubicBezTo>
                    <a:cubicBezTo>
                      <a:pt x="22" y="11"/>
                      <a:pt x="21" y="12"/>
                      <a:pt x="20" y="12"/>
                    </a:cubicBezTo>
                    <a:cubicBezTo>
                      <a:pt x="18" y="13"/>
                      <a:pt x="16" y="15"/>
                      <a:pt x="15" y="17"/>
                    </a:cubicBezTo>
                    <a:cubicBezTo>
                      <a:pt x="14" y="18"/>
                      <a:pt x="13" y="20"/>
                      <a:pt x="12" y="22"/>
                    </a:cubicBezTo>
                    <a:cubicBezTo>
                      <a:pt x="11" y="23"/>
                      <a:pt x="11" y="24"/>
                      <a:pt x="11" y="25"/>
                    </a:cubicBezTo>
                    <a:cubicBezTo>
                      <a:pt x="10" y="26"/>
                      <a:pt x="10" y="27"/>
                      <a:pt x="10" y="28"/>
                    </a:cubicBezTo>
                    <a:cubicBezTo>
                      <a:pt x="10" y="29"/>
                      <a:pt x="10" y="30"/>
                      <a:pt x="11" y="31"/>
                    </a:cubicBezTo>
                    <a:cubicBezTo>
                      <a:pt x="11" y="33"/>
                      <a:pt x="11" y="33"/>
                      <a:pt x="12" y="34"/>
                    </a:cubicBezTo>
                    <a:cubicBezTo>
                      <a:pt x="12" y="35"/>
                      <a:pt x="12" y="36"/>
                      <a:pt x="13" y="36"/>
                    </a:cubicBezTo>
                    <a:cubicBezTo>
                      <a:pt x="14" y="37"/>
                      <a:pt x="14" y="37"/>
                      <a:pt x="15" y="37"/>
                    </a:cubicBezTo>
                    <a:cubicBezTo>
                      <a:pt x="15" y="37"/>
                      <a:pt x="16" y="37"/>
                      <a:pt x="17" y="37"/>
                    </a:cubicBezTo>
                    <a:cubicBezTo>
                      <a:pt x="18" y="37"/>
                      <a:pt x="18" y="37"/>
                      <a:pt x="19" y="36"/>
                    </a:cubicBezTo>
                    <a:cubicBezTo>
                      <a:pt x="20" y="36"/>
                      <a:pt x="21" y="35"/>
                      <a:pt x="21" y="34"/>
                    </a:cubicBezTo>
                    <a:cubicBezTo>
                      <a:pt x="22" y="33"/>
                      <a:pt x="23" y="33"/>
                      <a:pt x="24" y="32"/>
                    </a:cubicBezTo>
                    <a:cubicBezTo>
                      <a:pt x="25" y="31"/>
                      <a:pt x="26" y="30"/>
                      <a:pt x="26" y="29"/>
                    </a:cubicBezTo>
                    <a:cubicBezTo>
                      <a:pt x="27" y="29"/>
                      <a:pt x="28" y="28"/>
                      <a:pt x="29" y="27"/>
                    </a:cubicBezTo>
                    <a:cubicBezTo>
                      <a:pt x="31" y="26"/>
                      <a:pt x="33" y="25"/>
                      <a:pt x="36" y="24"/>
                    </a:cubicBezTo>
                    <a:cubicBezTo>
                      <a:pt x="38" y="24"/>
                      <a:pt x="41" y="24"/>
                      <a:pt x="43" y="25"/>
                    </a:cubicBezTo>
                    <a:cubicBezTo>
                      <a:pt x="45" y="26"/>
                      <a:pt x="47" y="27"/>
                      <a:pt x="48" y="29"/>
                    </a:cubicBezTo>
                    <a:cubicBezTo>
                      <a:pt x="50" y="31"/>
                      <a:pt x="51" y="33"/>
                      <a:pt x="52" y="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5" name="î$ḷiḓe"/>
              <p:cNvSpPr/>
              <p:nvPr/>
            </p:nvSpPr>
            <p:spPr>
              <a:xfrm flipH="1">
                <a:off x="10462283" y="3992248"/>
                <a:ext cx="79983" cy="125530"/>
              </a:xfrm>
              <a:custGeom>
                <a:avLst/>
                <a:gdLst/>
                <a:ahLst/>
                <a:cxnLst/>
                <a:rect l="l" t="t" r="r" b="b"/>
                <a:pathLst>
                  <a:path w="61" h="96" extrusionOk="0">
                    <a:moveTo>
                      <a:pt x="61" y="10"/>
                    </a:moveTo>
                    <a:cubicBezTo>
                      <a:pt x="61" y="11"/>
                      <a:pt x="61" y="12"/>
                      <a:pt x="60" y="13"/>
                    </a:cubicBezTo>
                    <a:cubicBezTo>
                      <a:pt x="60" y="14"/>
                      <a:pt x="59" y="14"/>
                      <a:pt x="59" y="15"/>
                    </a:cubicBezTo>
                    <a:cubicBezTo>
                      <a:pt x="58" y="17"/>
                      <a:pt x="58" y="19"/>
                      <a:pt x="57" y="20"/>
                    </a:cubicBezTo>
                    <a:cubicBezTo>
                      <a:pt x="57" y="22"/>
                      <a:pt x="57" y="24"/>
                      <a:pt x="57" y="26"/>
                    </a:cubicBezTo>
                    <a:cubicBezTo>
                      <a:pt x="57" y="27"/>
                      <a:pt x="57" y="29"/>
                      <a:pt x="57" y="31"/>
                    </a:cubicBezTo>
                    <a:cubicBezTo>
                      <a:pt x="57" y="33"/>
                      <a:pt x="57" y="34"/>
                      <a:pt x="57" y="36"/>
                    </a:cubicBezTo>
                    <a:cubicBezTo>
                      <a:pt x="57" y="38"/>
                      <a:pt x="56" y="39"/>
                      <a:pt x="56" y="41"/>
                    </a:cubicBezTo>
                    <a:cubicBezTo>
                      <a:pt x="56" y="43"/>
                      <a:pt x="56" y="45"/>
                      <a:pt x="56" y="46"/>
                    </a:cubicBezTo>
                    <a:cubicBezTo>
                      <a:pt x="56" y="51"/>
                      <a:pt x="55" y="56"/>
                      <a:pt x="54" y="61"/>
                    </a:cubicBezTo>
                    <a:cubicBezTo>
                      <a:pt x="53" y="66"/>
                      <a:pt x="52" y="71"/>
                      <a:pt x="50" y="75"/>
                    </a:cubicBezTo>
                    <a:cubicBezTo>
                      <a:pt x="49" y="78"/>
                      <a:pt x="47" y="81"/>
                      <a:pt x="46" y="83"/>
                    </a:cubicBezTo>
                    <a:cubicBezTo>
                      <a:pt x="44" y="86"/>
                      <a:pt x="42" y="88"/>
                      <a:pt x="40" y="90"/>
                    </a:cubicBezTo>
                    <a:cubicBezTo>
                      <a:pt x="38" y="92"/>
                      <a:pt x="36" y="93"/>
                      <a:pt x="34" y="95"/>
                    </a:cubicBezTo>
                    <a:cubicBezTo>
                      <a:pt x="32" y="96"/>
                      <a:pt x="29" y="96"/>
                      <a:pt x="26" y="96"/>
                    </a:cubicBezTo>
                    <a:cubicBezTo>
                      <a:pt x="24" y="96"/>
                      <a:pt x="22" y="96"/>
                      <a:pt x="20" y="95"/>
                    </a:cubicBezTo>
                    <a:cubicBezTo>
                      <a:pt x="18" y="95"/>
                      <a:pt x="16" y="94"/>
                      <a:pt x="14" y="93"/>
                    </a:cubicBezTo>
                    <a:cubicBezTo>
                      <a:pt x="13" y="92"/>
                      <a:pt x="11" y="91"/>
                      <a:pt x="10" y="89"/>
                    </a:cubicBezTo>
                    <a:cubicBezTo>
                      <a:pt x="8" y="88"/>
                      <a:pt x="7" y="86"/>
                      <a:pt x="6" y="84"/>
                    </a:cubicBezTo>
                    <a:cubicBezTo>
                      <a:pt x="4" y="81"/>
                      <a:pt x="2" y="77"/>
                      <a:pt x="1" y="73"/>
                    </a:cubicBezTo>
                    <a:cubicBezTo>
                      <a:pt x="0" y="69"/>
                      <a:pt x="0" y="65"/>
                      <a:pt x="1" y="60"/>
                    </a:cubicBezTo>
                    <a:cubicBezTo>
                      <a:pt x="1" y="57"/>
                      <a:pt x="1" y="55"/>
                      <a:pt x="1" y="52"/>
                    </a:cubicBezTo>
                    <a:cubicBezTo>
                      <a:pt x="2" y="49"/>
                      <a:pt x="2" y="46"/>
                      <a:pt x="2" y="43"/>
                    </a:cubicBezTo>
                    <a:cubicBezTo>
                      <a:pt x="3" y="40"/>
                      <a:pt x="3" y="37"/>
                      <a:pt x="4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1"/>
                      <a:pt x="5" y="20"/>
                      <a:pt x="5" y="19"/>
                    </a:cubicBezTo>
                    <a:cubicBezTo>
                      <a:pt x="5" y="18"/>
                      <a:pt x="5" y="16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ubicBezTo>
                      <a:pt x="5" y="11"/>
                      <a:pt x="5" y="10"/>
                      <a:pt x="5" y="9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8" y="4"/>
                      <a:pt x="9" y="3"/>
                    </a:cubicBezTo>
                    <a:cubicBezTo>
                      <a:pt x="11" y="2"/>
                      <a:pt x="13" y="1"/>
                      <a:pt x="15" y="0"/>
                    </a:cubicBezTo>
                    <a:cubicBezTo>
                      <a:pt x="17" y="1"/>
                      <a:pt x="19" y="2"/>
                      <a:pt x="20" y="4"/>
                    </a:cubicBezTo>
                    <a:cubicBezTo>
                      <a:pt x="21" y="5"/>
                      <a:pt x="21" y="7"/>
                      <a:pt x="22" y="9"/>
                    </a:cubicBezTo>
                    <a:cubicBezTo>
                      <a:pt x="22" y="11"/>
                      <a:pt x="22" y="13"/>
                      <a:pt x="22" y="15"/>
                    </a:cubicBezTo>
                    <a:cubicBezTo>
                      <a:pt x="22" y="17"/>
                      <a:pt x="22" y="19"/>
                      <a:pt x="22" y="21"/>
                    </a:cubicBezTo>
                    <a:cubicBezTo>
                      <a:pt x="21" y="25"/>
                      <a:pt x="21" y="28"/>
                      <a:pt x="20" y="31"/>
                    </a:cubicBezTo>
                    <a:cubicBezTo>
                      <a:pt x="20" y="34"/>
                      <a:pt x="19" y="37"/>
                      <a:pt x="19" y="40"/>
                    </a:cubicBezTo>
                    <a:cubicBezTo>
                      <a:pt x="19" y="44"/>
                      <a:pt x="18" y="47"/>
                      <a:pt x="18" y="50"/>
                    </a:cubicBezTo>
                    <a:cubicBezTo>
                      <a:pt x="17" y="53"/>
                      <a:pt x="17" y="57"/>
                      <a:pt x="17" y="60"/>
                    </a:cubicBezTo>
                    <a:cubicBezTo>
                      <a:pt x="16" y="62"/>
                      <a:pt x="16" y="64"/>
                      <a:pt x="17" y="66"/>
                    </a:cubicBezTo>
                    <a:cubicBezTo>
                      <a:pt x="17" y="68"/>
                      <a:pt x="17" y="70"/>
                      <a:pt x="17" y="72"/>
                    </a:cubicBezTo>
                    <a:cubicBezTo>
                      <a:pt x="17" y="73"/>
                      <a:pt x="18" y="74"/>
                      <a:pt x="18" y="75"/>
                    </a:cubicBezTo>
                    <a:cubicBezTo>
                      <a:pt x="18" y="76"/>
                      <a:pt x="19" y="77"/>
                      <a:pt x="19" y="78"/>
                    </a:cubicBezTo>
                    <a:cubicBezTo>
                      <a:pt x="20" y="79"/>
                      <a:pt x="20" y="79"/>
                      <a:pt x="21" y="80"/>
                    </a:cubicBezTo>
                    <a:cubicBezTo>
                      <a:pt x="22" y="80"/>
                      <a:pt x="23" y="81"/>
                      <a:pt x="24" y="81"/>
                    </a:cubicBezTo>
                    <a:cubicBezTo>
                      <a:pt x="26" y="80"/>
                      <a:pt x="28" y="79"/>
                      <a:pt x="30" y="78"/>
                    </a:cubicBezTo>
                    <a:cubicBezTo>
                      <a:pt x="31" y="77"/>
                      <a:pt x="33" y="75"/>
                      <a:pt x="34" y="73"/>
                    </a:cubicBezTo>
                    <a:cubicBezTo>
                      <a:pt x="35" y="71"/>
                      <a:pt x="35" y="68"/>
                      <a:pt x="36" y="66"/>
                    </a:cubicBezTo>
                    <a:cubicBezTo>
                      <a:pt x="37" y="64"/>
                      <a:pt x="37" y="62"/>
                      <a:pt x="38" y="60"/>
                    </a:cubicBezTo>
                    <a:cubicBezTo>
                      <a:pt x="39" y="53"/>
                      <a:pt x="39" y="47"/>
                      <a:pt x="40" y="40"/>
                    </a:cubicBezTo>
                    <a:cubicBezTo>
                      <a:pt x="41" y="34"/>
                      <a:pt x="42" y="27"/>
                      <a:pt x="43" y="21"/>
                    </a:cubicBezTo>
                    <a:cubicBezTo>
                      <a:pt x="43" y="19"/>
                      <a:pt x="43" y="17"/>
                      <a:pt x="44" y="15"/>
                    </a:cubicBezTo>
                    <a:cubicBezTo>
                      <a:pt x="44" y="13"/>
                      <a:pt x="44" y="11"/>
                      <a:pt x="45" y="10"/>
                    </a:cubicBezTo>
                    <a:cubicBezTo>
                      <a:pt x="46" y="8"/>
                      <a:pt x="46" y="7"/>
                      <a:pt x="47" y="6"/>
                    </a:cubicBezTo>
                    <a:cubicBezTo>
                      <a:pt x="47" y="5"/>
                      <a:pt x="48" y="4"/>
                      <a:pt x="48" y="4"/>
                    </a:cubicBezTo>
                    <a:cubicBezTo>
                      <a:pt x="49" y="3"/>
                      <a:pt x="50" y="2"/>
                      <a:pt x="51" y="2"/>
                    </a:cubicBezTo>
                    <a:cubicBezTo>
                      <a:pt x="51" y="1"/>
                      <a:pt x="52" y="1"/>
                      <a:pt x="53" y="2"/>
                    </a:cubicBezTo>
                    <a:cubicBezTo>
                      <a:pt x="56" y="2"/>
                      <a:pt x="57" y="3"/>
                      <a:pt x="59" y="5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1" y="8"/>
                      <a:pt x="61" y="9"/>
                      <a:pt x="6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6" name="iṧḷíḑe"/>
              <p:cNvSpPr/>
              <p:nvPr/>
            </p:nvSpPr>
            <p:spPr>
              <a:xfrm flipH="1">
                <a:off x="9747990" y="3369600"/>
                <a:ext cx="117753" cy="136638"/>
              </a:xfrm>
              <a:custGeom>
                <a:avLst/>
                <a:gdLst/>
                <a:ahLst/>
                <a:cxnLst/>
                <a:rect l="l" t="t" r="r" b="b"/>
                <a:pathLst>
                  <a:path w="90" h="104" extrusionOk="0">
                    <a:moveTo>
                      <a:pt x="89" y="37"/>
                    </a:moveTo>
                    <a:cubicBezTo>
                      <a:pt x="88" y="39"/>
                      <a:pt x="86" y="42"/>
                      <a:pt x="83" y="44"/>
                    </a:cubicBezTo>
                    <a:cubicBezTo>
                      <a:pt x="82" y="45"/>
                      <a:pt x="80" y="46"/>
                      <a:pt x="79" y="46"/>
                    </a:cubicBezTo>
                    <a:cubicBezTo>
                      <a:pt x="78" y="47"/>
                      <a:pt x="76" y="48"/>
                      <a:pt x="75" y="49"/>
                    </a:cubicBezTo>
                    <a:cubicBezTo>
                      <a:pt x="73" y="51"/>
                      <a:pt x="71" y="53"/>
                      <a:pt x="68" y="55"/>
                    </a:cubicBezTo>
                    <a:cubicBezTo>
                      <a:pt x="66" y="57"/>
                      <a:pt x="64" y="60"/>
                      <a:pt x="62" y="62"/>
                    </a:cubicBezTo>
                    <a:cubicBezTo>
                      <a:pt x="59" y="65"/>
                      <a:pt x="57" y="68"/>
                      <a:pt x="54" y="71"/>
                    </a:cubicBezTo>
                    <a:cubicBezTo>
                      <a:pt x="51" y="74"/>
                      <a:pt x="48" y="77"/>
                      <a:pt x="45" y="80"/>
                    </a:cubicBezTo>
                    <a:cubicBezTo>
                      <a:pt x="42" y="83"/>
                      <a:pt x="39" y="86"/>
                      <a:pt x="36" y="89"/>
                    </a:cubicBezTo>
                    <a:cubicBezTo>
                      <a:pt x="33" y="91"/>
                      <a:pt x="29" y="94"/>
                      <a:pt x="26" y="97"/>
                    </a:cubicBezTo>
                    <a:cubicBezTo>
                      <a:pt x="25" y="98"/>
                      <a:pt x="23" y="99"/>
                      <a:pt x="21" y="100"/>
                    </a:cubicBezTo>
                    <a:cubicBezTo>
                      <a:pt x="19" y="101"/>
                      <a:pt x="17" y="102"/>
                      <a:pt x="15" y="103"/>
                    </a:cubicBezTo>
                    <a:cubicBezTo>
                      <a:pt x="13" y="104"/>
                      <a:pt x="11" y="104"/>
                      <a:pt x="9" y="104"/>
                    </a:cubicBezTo>
                    <a:cubicBezTo>
                      <a:pt x="7" y="104"/>
                      <a:pt x="5" y="104"/>
                      <a:pt x="3" y="103"/>
                    </a:cubicBezTo>
                    <a:cubicBezTo>
                      <a:pt x="2" y="102"/>
                      <a:pt x="1" y="101"/>
                      <a:pt x="1" y="100"/>
                    </a:cubicBezTo>
                    <a:cubicBezTo>
                      <a:pt x="0" y="99"/>
                      <a:pt x="0" y="98"/>
                      <a:pt x="0" y="97"/>
                    </a:cubicBezTo>
                    <a:cubicBezTo>
                      <a:pt x="0" y="95"/>
                      <a:pt x="0" y="94"/>
                      <a:pt x="0" y="93"/>
                    </a:cubicBezTo>
                    <a:cubicBezTo>
                      <a:pt x="1" y="92"/>
                      <a:pt x="1" y="90"/>
                      <a:pt x="1" y="89"/>
                    </a:cubicBezTo>
                    <a:cubicBezTo>
                      <a:pt x="2" y="86"/>
                      <a:pt x="3" y="83"/>
                      <a:pt x="4" y="79"/>
                    </a:cubicBezTo>
                    <a:cubicBezTo>
                      <a:pt x="5" y="76"/>
                      <a:pt x="6" y="73"/>
                      <a:pt x="7" y="70"/>
                    </a:cubicBezTo>
                    <a:cubicBezTo>
                      <a:pt x="8" y="67"/>
                      <a:pt x="9" y="63"/>
                      <a:pt x="10" y="60"/>
                    </a:cubicBezTo>
                    <a:cubicBezTo>
                      <a:pt x="11" y="57"/>
                      <a:pt x="12" y="53"/>
                      <a:pt x="13" y="50"/>
                    </a:cubicBezTo>
                    <a:cubicBezTo>
                      <a:pt x="16" y="42"/>
                      <a:pt x="18" y="35"/>
                      <a:pt x="20" y="27"/>
                    </a:cubicBezTo>
                    <a:cubicBezTo>
                      <a:pt x="22" y="19"/>
                      <a:pt x="24" y="12"/>
                      <a:pt x="26" y="4"/>
                    </a:cubicBezTo>
                    <a:cubicBezTo>
                      <a:pt x="26" y="4"/>
                      <a:pt x="26" y="3"/>
                      <a:pt x="26" y="3"/>
                    </a:cubicBezTo>
                    <a:cubicBezTo>
                      <a:pt x="27" y="2"/>
                      <a:pt x="28" y="1"/>
                      <a:pt x="29" y="1"/>
                    </a:cubicBezTo>
                    <a:cubicBezTo>
                      <a:pt x="30" y="1"/>
                      <a:pt x="31" y="0"/>
                      <a:pt x="32" y="0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0"/>
                      <a:pt x="37" y="0"/>
                      <a:pt x="38" y="1"/>
                    </a:cubicBezTo>
                    <a:cubicBezTo>
                      <a:pt x="40" y="2"/>
                      <a:pt x="41" y="3"/>
                      <a:pt x="42" y="4"/>
                    </a:cubicBezTo>
                    <a:cubicBezTo>
                      <a:pt x="42" y="6"/>
                      <a:pt x="42" y="8"/>
                      <a:pt x="42" y="10"/>
                    </a:cubicBezTo>
                    <a:cubicBezTo>
                      <a:pt x="42" y="11"/>
                      <a:pt x="41" y="13"/>
                      <a:pt x="41" y="15"/>
                    </a:cubicBezTo>
                    <a:cubicBezTo>
                      <a:pt x="40" y="17"/>
                      <a:pt x="39" y="19"/>
                      <a:pt x="39" y="20"/>
                    </a:cubicBezTo>
                    <a:cubicBezTo>
                      <a:pt x="37" y="26"/>
                      <a:pt x="34" y="32"/>
                      <a:pt x="32" y="37"/>
                    </a:cubicBezTo>
                    <a:cubicBezTo>
                      <a:pt x="30" y="43"/>
                      <a:pt x="27" y="49"/>
                      <a:pt x="25" y="55"/>
                    </a:cubicBezTo>
                    <a:cubicBezTo>
                      <a:pt x="24" y="56"/>
                      <a:pt x="24" y="58"/>
                      <a:pt x="23" y="59"/>
                    </a:cubicBezTo>
                    <a:cubicBezTo>
                      <a:pt x="23" y="61"/>
                      <a:pt x="22" y="62"/>
                      <a:pt x="22" y="64"/>
                    </a:cubicBezTo>
                    <a:cubicBezTo>
                      <a:pt x="22" y="65"/>
                      <a:pt x="21" y="66"/>
                      <a:pt x="21" y="68"/>
                    </a:cubicBezTo>
                    <a:cubicBezTo>
                      <a:pt x="21" y="69"/>
                      <a:pt x="21" y="70"/>
                      <a:pt x="21" y="71"/>
                    </a:cubicBezTo>
                    <a:cubicBezTo>
                      <a:pt x="21" y="72"/>
                      <a:pt x="21" y="73"/>
                      <a:pt x="21" y="73"/>
                    </a:cubicBezTo>
                    <a:cubicBezTo>
                      <a:pt x="21" y="74"/>
                      <a:pt x="22" y="75"/>
                      <a:pt x="23" y="75"/>
                    </a:cubicBezTo>
                    <a:cubicBezTo>
                      <a:pt x="24" y="75"/>
                      <a:pt x="26" y="74"/>
                      <a:pt x="27" y="73"/>
                    </a:cubicBezTo>
                    <a:cubicBezTo>
                      <a:pt x="29" y="72"/>
                      <a:pt x="30" y="71"/>
                      <a:pt x="32" y="69"/>
                    </a:cubicBezTo>
                    <a:cubicBezTo>
                      <a:pt x="33" y="68"/>
                      <a:pt x="34" y="66"/>
                      <a:pt x="36" y="65"/>
                    </a:cubicBezTo>
                    <a:cubicBezTo>
                      <a:pt x="37" y="63"/>
                      <a:pt x="38" y="62"/>
                      <a:pt x="40" y="61"/>
                    </a:cubicBezTo>
                    <a:cubicBezTo>
                      <a:pt x="43" y="57"/>
                      <a:pt x="46" y="54"/>
                      <a:pt x="49" y="51"/>
                    </a:cubicBezTo>
                    <a:cubicBezTo>
                      <a:pt x="52" y="48"/>
                      <a:pt x="55" y="44"/>
                      <a:pt x="57" y="41"/>
                    </a:cubicBezTo>
                    <a:cubicBezTo>
                      <a:pt x="60" y="38"/>
                      <a:pt x="62" y="36"/>
                      <a:pt x="64" y="34"/>
                    </a:cubicBezTo>
                    <a:cubicBezTo>
                      <a:pt x="67" y="31"/>
                      <a:pt x="69" y="29"/>
                      <a:pt x="72" y="27"/>
                    </a:cubicBezTo>
                    <a:cubicBezTo>
                      <a:pt x="73" y="26"/>
                      <a:pt x="74" y="25"/>
                      <a:pt x="75" y="24"/>
                    </a:cubicBezTo>
                    <a:cubicBezTo>
                      <a:pt x="76" y="24"/>
                      <a:pt x="77" y="23"/>
                      <a:pt x="78" y="22"/>
                    </a:cubicBezTo>
                    <a:cubicBezTo>
                      <a:pt x="80" y="21"/>
                      <a:pt x="81" y="20"/>
                      <a:pt x="82" y="20"/>
                    </a:cubicBezTo>
                    <a:cubicBezTo>
                      <a:pt x="83" y="19"/>
                      <a:pt x="85" y="19"/>
                      <a:pt x="86" y="19"/>
                    </a:cubicBezTo>
                    <a:cubicBezTo>
                      <a:pt x="87" y="20"/>
                      <a:pt x="88" y="22"/>
                      <a:pt x="89" y="23"/>
                    </a:cubicBezTo>
                    <a:cubicBezTo>
                      <a:pt x="89" y="25"/>
                      <a:pt x="90" y="26"/>
                      <a:pt x="90" y="28"/>
                    </a:cubicBezTo>
                    <a:cubicBezTo>
                      <a:pt x="90" y="29"/>
                      <a:pt x="90" y="31"/>
                      <a:pt x="90" y="32"/>
                    </a:cubicBezTo>
                    <a:cubicBezTo>
                      <a:pt x="90" y="34"/>
                      <a:pt x="90" y="35"/>
                      <a:pt x="89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7" name="iśľîďè"/>
              <p:cNvSpPr/>
              <p:nvPr/>
            </p:nvSpPr>
            <p:spPr>
              <a:xfrm flipH="1">
                <a:off x="10429513" y="4137773"/>
                <a:ext cx="69430" cy="73318"/>
              </a:xfrm>
              <a:custGeom>
                <a:avLst/>
                <a:gdLst/>
                <a:ahLst/>
                <a:cxnLst/>
                <a:rect l="l" t="t" r="r" b="b"/>
                <a:pathLst>
                  <a:path w="53" h="56" extrusionOk="0">
                    <a:moveTo>
                      <a:pt x="23" y="2"/>
                    </a:moveTo>
                    <a:cubicBezTo>
                      <a:pt x="24" y="3"/>
                      <a:pt x="24" y="3"/>
                      <a:pt x="25" y="3"/>
                    </a:cubicBezTo>
                    <a:cubicBezTo>
                      <a:pt x="26" y="4"/>
                      <a:pt x="26" y="4"/>
                      <a:pt x="27" y="5"/>
                    </a:cubicBezTo>
                    <a:cubicBezTo>
                      <a:pt x="28" y="5"/>
                      <a:pt x="29" y="6"/>
                      <a:pt x="30" y="7"/>
                    </a:cubicBezTo>
                    <a:cubicBezTo>
                      <a:pt x="31" y="8"/>
                      <a:pt x="32" y="8"/>
                      <a:pt x="33" y="9"/>
                    </a:cubicBezTo>
                    <a:cubicBezTo>
                      <a:pt x="34" y="9"/>
                      <a:pt x="34" y="9"/>
                      <a:pt x="35" y="10"/>
                    </a:cubicBezTo>
                    <a:cubicBezTo>
                      <a:pt x="35" y="10"/>
                      <a:pt x="36" y="10"/>
                      <a:pt x="36" y="11"/>
                    </a:cubicBezTo>
                    <a:cubicBezTo>
                      <a:pt x="37" y="11"/>
                      <a:pt x="37" y="11"/>
                      <a:pt x="38" y="11"/>
                    </a:cubicBezTo>
                    <a:cubicBezTo>
                      <a:pt x="38" y="12"/>
                      <a:pt x="39" y="12"/>
                      <a:pt x="39" y="12"/>
                    </a:cubicBezTo>
                    <a:cubicBezTo>
                      <a:pt x="41" y="14"/>
                      <a:pt x="43" y="15"/>
                      <a:pt x="44" y="17"/>
                    </a:cubicBezTo>
                    <a:cubicBezTo>
                      <a:pt x="46" y="18"/>
                      <a:pt x="48" y="20"/>
                      <a:pt x="49" y="21"/>
                    </a:cubicBezTo>
                    <a:cubicBezTo>
                      <a:pt x="50" y="22"/>
                      <a:pt x="50" y="23"/>
                      <a:pt x="51" y="24"/>
                    </a:cubicBezTo>
                    <a:cubicBezTo>
                      <a:pt x="52" y="25"/>
                      <a:pt x="52" y="26"/>
                      <a:pt x="53" y="27"/>
                    </a:cubicBezTo>
                    <a:cubicBezTo>
                      <a:pt x="53" y="28"/>
                      <a:pt x="53" y="29"/>
                      <a:pt x="53" y="30"/>
                    </a:cubicBezTo>
                    <a:cubicBezTo>
                      <a:pt x="53" y="32"/>
                      <a:pt x="53" y="33"/>
                      <a:pt x="53" y="34"/>
                    </a:cubicBezTo>
                    <a:cubicBezTo>
                      <a:pt x="52" y="35"/>
                      <a:pt x="51" y="36"/>
                      <a:pt x="50" y="37"/>
                    </a:cubicBezTo>
                    <a:cubicBezTo>
                      <a:pt x="49" y="37"/>
                      <a:pt x="48" y="38"/>
                      <a:pt x="47" y="38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1" y="38"/>
                      <a:pt x="40" y="37"/>
                      <a:pt x="38" y="37"/>
                    </a:cubicBezTo>
                    <a:cubicBezTo>
                      <a:pt x="39" y="38"/>
                      <a:pt x="40" y="39"/>
                      <a:pt x="41" y="40"/>
                    </a:cubicBezTo>
                    <a:cubicBezTo>
                      <a:pt x="42" y="41"/>
                      <a:pt x="43" y="43"/>
                      <a:pt x="44" y="44"/>
                    </a:cubicBezTo>
                    <a:cubicBezTo>
                      <a:pt x="44" y="45"/>
                      <a:pt x="45" y="46"/>
                      <a:pt x="45" y="48"/>
                    </a:cubicBezTo>
                    <a:cubicBezTo>
                      <a:pt x="45" y="49"/>
                      <a:pt x="45" y="50"/>
                      <a:pt x="44" y="52"/>
                    </a:cubicBezTo>
                    <a:cubicBezTo>
                      <a:pt x="44" y="52"/>
                      <a:pt x="43" y="53"/>
                      <a:pt x="42" y="54"/>
                    </a:cubicBezTo>
                    <a:cubicBezTo>
                      <a:pt x="42" y="54"/>
                      <a:pt x="41" y="55"/>
                      <a:pt x="40" y="55"/>
                    </a:cubicBezTo>
                    <a:cubicBezTo>
                      <a:pt x="39" y="55"/>
                      <a:pt x="38" y="55"/>
                      <a:pt x="38" y="56"/>
                    </a:cubicBezTo>
                    <a:cubicBezTo>
                      <a:pt x="37" y="56"/>
                      <a:pt x="36" y="56"/>
                      <a:pt x="35" y="55"/>
                    </a:cubicBezTo>
                    <a:cubicBezTo>
                      <a:pt x="34" y="55"/>
                      <a:pt x="33" y="55"/>
                      <a:pt x="32" y="55"/>
                    </a:cubicBezTo>
                    <a:cubicBezTo>
                      <a:pt x="31" y="54"/>
                      <a:pt x="30" y="54"/>
                      <a:pt x="29" y="53"/>
                    </a:cubicBezTo>
                    <a:cubicBezTo>
                      <a:pt x="28" y="53"/>
                      <a:pt x="27" y="52"/>
                      <a:pt x="26" y="52"/>
                    </a:cubicBezTo>
                    <a:cubicBezTo>
                      <a:pt x="25" y="51"/>
                      <a:pt x="24" y="51"/>
                      <a:pt x="23" y="50"/>
                    </a:cubicBezTo>
                    <a:cubicBezTo>
                      <a:pt x="22" y="50"/>
                      <a:pt x="21" y="49"/>
                      <a:pt x="21" y="49"/>
                    </a:cubicBezTo>
                    <a:cubicBezTo>
                      <a:pt x="20" y="48"/>
                      <a:pt x="19" y="48"/>
                      <a:pt x="18" y="47"/>
                    </a:cubicBezTo>
                    <a:cubicBezTo>
                      <a:pt x="16" y="46"/>
                      <a:pt x="15" y="45"/>
                      <a:pt x="13" y="44"/>
                    </a:cubicBezTo>
                    <a:cubicBezTo>
                      <a:pt x="11" y="42"/>
                      <a:pt x="9" y="41"/>
                      <a:pt x="8" y="39"/>
                    </a:cubicBezTo>
                    <a:cubicBezTo>
                      <a:pt x="7" y="38"/>
                      <a:pt x="6" y="37"/>
                      <a:pt x="5" y="36"/>
                    </a:cubicBezTo>
                    <a:cubicBezTo>
                      <a:pt x="4" y="35"/>
                      <a:pt x="3" y="34"/>
                      <a:pt x="2" y="33"/>
                    </a:cubicBezTo>
                    <a:cubicBezTo>
                      <a:pt x="1" y="32"/>
                      <a:pt x="1" y="31"/>
                      <a:pt x="0" y="30"/>
                    </a:cubicBezTo>
                    <a:cubicBezTo>
                      <a:pt x="0" y="29"/>
                      <a:pt x="0" y="27"/>
                      <a:pt x="0" y="26"/>
                    </a:cubicBezTo>
                    <a:cubicBezTo>
                      <a:pt x="0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3" y="25"/>
                    </a:cubicBezTo>
                    <a:cubicBezTo>
                      <a:pt x="4" y="25"/>
                      <a:pt x="4" y="25"/>
                      <a:pt x="5" y="25"/>
                    </a:cubicBezTo>
                    <a:cubicBezTo>
                      <a:pt x="5" y="26"/>
                      <a:pt x="6" y="26"/>
                      <a:pt x="7" y="26"/>
                    </a:cubicBezTo>
                    <a:cubicBezTo>
                      <a:pt x="7" y="27"/>
                      <a:pt x="8" y="28"/>
                      <a:pt x="9" y="28"/>
                    </a:cubicBezTo>
                    <a:cubicBezTo>
                      <a:pt x="10" y="29"/>
                      <a:pt x="11" y="30"/>
                      <a:pt x="12" y="31"/>
                    </a:cubicBezTo>
                    <a:cubicBezTo>
                      <a:pt x="12" y="31"/>
                      <a:pt x="12" y="31"/>
                      <a:pt x="13" y="32"/>
                    </a:cubicBezTo>
                    <a:cubicBezTo>
                      <a:pt x="13" y="32"/>
                      <a:pt x="13" y="32"/>
                      <a:pt x="13" y="33"/>
                    </a:cubicBezTo>
                    <a:cubicBezTo>
                      <a:pt x="15" y="35"/>
                      <a:pt x="17" y="36"/>
                      <a:pt x="19" y="38"/>
                    </a:cubicBezTo>
                    <a:cubicBezTo>
                      <a:pt x="21" y="39"/>
                      <a:pt x="23" y="41"/>
                      <a:pt x="25" y="42"/>
                    </a:cubicBezTo>
                    <a:cubicBezTo>
                      <a:pt x="26" y="43"/>
                      <a:pt x="27" y="44"/>
                      <a:pt x="28" y="44"/>
                    </a:cubicBezTo>
                    <a:cubicBezTo>
                      <a:pt x="29" y="45"/>
                      <a:pt x="31" y="45"/>
                      <a:pt x="32" y="45"/>
                    </a:cubicBezTo>
                    <a:cubicBezTo>
                      <a:pt x="31" y="43"/>
                      <a:pt x="30" y="41"/>
                      <a:pt x="29" y="40"/>
                    </a:cubicBezTo>
                    <a:cubicBezTo>
                      <a:pt x="28" y="38"/>
                      <a:pt x="27" y="37"/>
                      <a:pt x="25" y="36"/>
                    </a:cubicBezTo>
                    <a:cubicBezTo>
                      <a:pt x="24" y="34"/>
                      <a:pt x="22" y="33"/>
                      <a:pt x="21" y="32"/>
                    </a:cubicBezTo>
                    <a:cubicBezTo>
                      <a:pt x="19" y="30"/>
                      <a:pt x="18" y="29"/>
                      <a:pt x="17" y="28"/>
                    </a:cubicBezTo>
                    <a:cubicBezTo>
                      <a:pt x="16" y="27"/>
                      <a:pt x="15" y="27"/>
                      <a:pt x="15" y="26"/>
                    </a:cubicBezTo>
                    <a:cubicBezTo>
                      <a:pt x="14" y="26"/>
                      <a:pt x="14" y="25"/>
                      <a:pt x="13" y="25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21"/>
                      <a:pt x="12" y="20"/>
                      <a:pt x="12" y="20"/>
                    </a:cubicBezTo>
                    <a:cubicBezTo>
                      <a:pt x="12" y="19"/>
                      <a:pt x="13" y="18"/>
                      <a:pt x="14" y="18"/>
                    </a:cubicBezTo>
                    <a:cubicBezTo>
                      <a:pt x="15" y="18"/>
                      <a:pt x="16" y="18"/>
                      <a:pt x="17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1" y="19"/>
                      <a:pt x="22" y="20"/>
                      <a:pt x="22" y="20"/>
                    </a:cubicBezTo>
                    <a:cubicBezTo>
                      <a:pt x="24" y="21"/>
                      <a:pt x="25" y="21"/>
                      <a:pt x="26" y="22"/>
                    </a:cubicBezTo>
                    <a:cubicBezTo>
                      <a:pt x="27" y="22"/>
                      <a:pt x="28" y="23"/>
                      <a:pt x="29" y="24"/>
                    </a:cubicBezTo>
                    <a:cubicBezTo>
                      <a:pt x="31" y="25"/>
                      <a:pt x="33" y="26"/>
                      <a:pt x="36" y="26"/>
                    </a:cubicBezTo>
                    <a:cubicBezTo>
                      <a:pt x="38" y="27"/>
                      <a:pt x="40" y="28"/>
                      <a:pt x="42" y="28"/>
                    </a:cubicBezTo>
                    <a:cubicBezTo>
                      <a:pt x="42" y="27"/>
                      <a:pt x="41" y="26"/>
                      <a:pt x="40" y="25"/>
                    </a:cubicBezTo>
                    <a:cubicBezTo>
                      <a:pt x="40" y="25"/>
                      <a:pt x="39" y="24"/>
                      <a:pt x="38" y="23"/>
                    </a:cubicBezTo>
                    <a:cubicBezTo>
                      <a:pt x="37" y="22"/>
                      <a:pt x="36" y="22"/>
                      <a:pt x="35" y="21"/>
                    </a:cubicBezTo>
                    <a:cubicBezTo>
                      <a:pt x="35" y="21"/>
                      <a:pt x="34" y="20"/>
                      <a:pt x="33" y="19"/>
                    </a:cubicBezTo>
                    <a:cubicBezTo>
                      <a:pt x="31" y="18"/>
                      <a:pt x="29" y="17"/>
                      <a:pt x="27" y="15"/>
                    </a:cubicBezTo>
                    <a:cubicBezTo>
                      <a:pt x="25" y="14"/>
                      <a:pt x="23" y="13"/>
                      <a:pt x="21" y="11"/>
                    </a:cubicBezTo>
                    <a:cubicBezTo>
                      <a:pt x="20" y="11"/>
                      <a:pt x="20" y="10"/>
                      <a:pt x="19" y="10"/>
                    </a:cubicBezTo>
                    <a:cubicBezTo>
                      <a:pt x="18" y="9"/>
                      <a:pt x="17" y="8"/>
                      <a:pt x="16" y="8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4" y="1"/>
                      <a:pt x="15" y="1"/>
                    </a:cubicBezTo>
                    <a:cubicBezTo>
                      <a:pt x="16" y="1"/>
                      <a:pt x="16" y="0"/>
                      <a:pt x="17" y="0"/>
                    </a:cubicBezTo>
                    <a:cubicBezTo>
                      <a:pt x="18" y="0"/>
                      <a:pt x="19" y="1"/>
                      <a:pt x="20" y="1"/>
                    </a:cubicBezTo>
                    <a:cubicBezTo>
                      <a:pt x="21" y="1"/>
                      <a:pt x="22" y="2"/>
                      <a:pt x="23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8" name="iṧ1íḑê"/>
              <p:cNvSpPr/>
              <p:nvPr/>
            </p:nvSpPr>
            <p:spPr>
              <a:xfrm flipH="1">
                <a:off x="9785760" y="3620103"/>
                <a:ext cx="99979" cy="159411"/>
              </a:xfrm>
              <a:custGeom>
                <a:avLst/>
                <a:gdLst/>
                <a:ahLst/>
                <a:cxnLst/>
                <a:rect l="l" t="t" r="r" b="b"/>
                <a:pathLst>
                  <a:path w="76" h="121" extrusionOk="0">
                    <a:moveTo>
                      <a:pt x="75" y="114"/>
                    </a:moveTo>
                    <a:cubicBezTo>
                      <a:pt x="74" y="115"/>
                      <a:pt x="74" y="116"/>
                      <a:pt x="73" y="117"/>
                    </a:cubicBezTo>
                    <a:cubicBezTo>
                      <a:pt x="72" y="117"/>
                      <a:pt x="72" y="118"/>
                      <a:pt x="71" y="119"/>
                    </a:cubicBezTo>
                    <a:cubicBezTo>
                      <a:pt x="70" y="119"/>
                      <a:pt x="69" y="120"/>
                      <a:pt x="68" y="120"/>
                    </a:cubicBezTo>
                    <a:cubicBezTo>
                      <a:pt x="67" y="121"/>
                      <a:pt x="66" y="121"/>
                      <a:pt x="65" y="121"/>
                    </a:cubicBezTo>
                    <a:cubicBezTo>
                      <a:pt x="63" y="121"/>
                      <a:pt x="61" y="121"/>
                      <a:pt x="59" y="119"/>
                    </a:cubicBezTo>
                    <a:cubicBezTo>
                      <a:pt x="58" y="118"/>
                      <a:pt x="56" y="117"/>
                      <a:pt x="55" y="115"/>
                    </a:cubicBezTo>
                    <a:cubicBezTo>
                      <a:pt x="54" y="113"/>
                      <a:pt x="53" y="112"/>
                      <a:pt x="52" y="110"/>
                    </a:cubicBezTo>
                    <a:cubicBezTo>
                      <a:pt x="50" y="108"/>
                      <a:pt x="49" y="106"/>
                      <a:pt x="48" y="105"/>
                    </a:cubicBezTo>
                    <a:cubicBezTo>
                      <a:pt x="46" y="100"/>
                      <a:pt x="44" y="96"/>
                      <a:pt x="42" y="91"/>
                    </a:cubicBezTo>
                    <a:cubicBezTo>
                      <a:pt x="40" y="87"/>
                      <a:pt x="38" y="82"/>
                      <a:pt x="36" y="78"/>
                    </a:cubicBezTo>
                    <a:cubicBezTo>
                      <a:pt x="34" y="82"/>
                      <a:pt x="31" y="86"/>
                      <a:pt x="29" y="91"/>
                    </a:cubicBezTo>
                    <a:cubicBezTo>
                      <a:pt x="27" y="95"/>
                      <a:pt x="25" y="100"/>
                      <a:pt x="23" y="104"/>
                    </a:cubicBezTo>
                    <a:cubicBezTo>
                      <a:pt x="22" y="105"/>
                      <a:pt x="21" y="107"/>
                      <a:pt x="20" y="109"/>
                    </a:cubicBezTo>
                    <a:cubicBezTo>
                      <a:pt x="19" y="111"/>
                      <a:pt x="18" y="113"/>
                      <a:pt x="17" y="114"/>
                    </a:cubicBezTo>
                    <a:cubicBezTo>
                      <a:pt x="16" y="116"/>
                      <a:pt x="15" y="118"/>
                      <a:pt x="13" y="119"/>
                    </a:cubicBezTo>
                    <a:cubicBezTo>
                      <a:pt x="12" y="120"/>
                      <a:pt x="10" y="121"/>
                      <a:pt x="8" y="121"/>
                    </a:cubicBezTo>
                    <a:cubicBezTo>
                      <a:pt x="7" y="121"/>
                      <a:pt x="5" y="120"/>
                      <a:pt x="4" y="120"/>
                    </a:cubicBezTo>
                    <a:cubicBezTo>
                      <a:pt x="3" y="119"/>
                      <a:pt x="3" y="119"/>
                      <a:pt x="2" y="118"/>
                    </a:cubicBezTo>
                    <a:cubicBezTo>
                      <a:pt x="1" y="117"/>
                      <a:pt x="1" y="116"/>
                      <a:pt x="0" y="115"/>
                    </a:cubicBezTo>
                    <a:cubicBezTo>
                      <a:pt x="0" y="114"/>
                      <a:pt x="0" y="113"/>
                      <a:pt x="0" y="111"/>
                    </a:cubicBezTo>
                    <a:cubicBezTo>
                      <a:pt x="0" y="111"/>
                      <a:pt x="0" y="110"/>
                      <a:pt x="0" y="110"/>
                    </a:cubicBezTo>
                    <a:cubicBezTo>
                      <a:pt x="0" y="109"/>
                      <a:pt x="0" y="109"/>
                      <a:pt x="0" y="108"/>
                    </a:cubicBezTo>
                    <a:cubicBezTo>
                      <a:pt x="0" y="105"/>
                      <a:pt x="1" y="101"/>
                      <a:pt x="3" y="98"/>
                    </a:cubicBezTo>
                    <a:cubicBezTo>
                      <a:pt x="4" y="95"/>
                      <a:pt x="6" y="92"/>
                      <a:pt x="7" y="89"/>
                    </a:cubicBezTo>
                    <a:cubicBezTo>
                      <a:pt x="9" y="86"/>
                      <a:pt x="11" y="83"/>
                      <a:pt x="13" y="80"/>
                    </a:cubicBezTo>
                    <a:cubicBezTo>
                      <a:pt x="15" y="77"/>
                      <a:pt x="17" y="74"/>
                      <a:pt x="19" y="71"/>
                    </a:cubicBezTo>
                    <a:cubicBezTo>
                      <a:pt x="20" y="69"/>
                      <a:pt x="22" y="67"/>
                      <a:pt x="23" y="65"/>
                    </a:cubicBezTo>
                    <a:cubicBezTo>
                      <a:pt x="25" y="62"/>
                      <a:pt x="26" y="60"/>
                      <a:pt x="27" y="58"/>
                    </a:cubicBezTo>
                    <a:cubicBezTo>
                      <a:pt x="26" y="53"/>
                      <a:pt x="24" y="48"/>
                      <a:pt x="22" y="44"/>
                    </a:cubicBezTo>
                    <a:cubicBezTo>
                      <a:pt x="20" y="39"/>
                      <a:pt x="18" y="34"/>
                      <a:pt x="16" y="30"/>
                    </a:cubicBezTo>
                    <a:cubicBezTo>
                      <a:pt x="16" y="28"/>
                      <a:pt x="15" y="26"/>
                      <a:pt x="14" y="24"/>
                    </a:cubicBezTo>
                    <a:cubicBezTo>
                      <a:pt x="13" y="22"/>
                      <a:pt x="13" y="20"/>
                      <a:pt x="12" y="18"/>
                    </a:cubicBezTo>
                    <a:cubicBezTo>
                      <a:pt x="11" y="16"/>
                      <a:pt x="11" y="15"/>
                      <a:pt x="10" y="13"/>
                    </a:cubicBezTo>
                    <a:cubicBezTo>
                      <a:pt x="10" y="11"/>
                      <a:pt x="10" y="9"/>
                      <a:pt x="10" y="7"/>
                    </a:cubicBezTo>
                    <a:cubicBezTo>
                      <a:pt x="10" y="6"/>
                      <a:pt x="10" y="5"/>
                      <a:pt x="11" y="4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3" y="2"/>
                      <a:pt x="14" y="1"/>
                      <a:pt x="15" y="1"/>
                    </a:cubicBezTo>
                    <a:cubicBezTo>
                      <a:pt x="16" y="1"/>
                      <a:pt x="17" y="1"/>
                      <a:pt x="18" y="0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24" y="1"/>
                      <a:pt x="25" y="1"/>
                      <a:pt x="25" y="2"/>
                    </a:cubicBezTo>
                    <a:cubicBezTo>
                      <a:pt x="26" y="3"/>
                      <a:pt x="26" y="3"/>
                      <a:pt x="27" y="4"/>
                    </a:cubicBezTo>
                    <a:cubicBezTo>
                      <a:pt x="28" y="6"/>
                      <a:pt x="29" y="8"/>
                      <a:pt x="30" y="11"/>
                    </a:cubicBezTo>
                    <a:cubicBezTo>
                      <a:pt x="31" y="13"/>
                      <a:pt x="32" y="15"/>
                      <a:pt x="33" y="17"/>
                    </a:cubicBezTo>
                    <a:cubicBezTo>
                      <a:pt x="35" y="20"/>
                      <a:pt x="36" y="24"/>
                      <a:pt x="37" y="27"/>
                    </a:cubicBezTo>
                    <a:cubicBezTo>
                      <a:pt x="38" y="30"/>
                      <a:pt x="40" y="33"/>
                      <a:pt x="41" y="36"/>
                    </a:cubicBezTo>
                    <a:cubicBezTo>
                      <a:pt x="43" y="33"/>
                      <a:pt x="45" y="29"/>
                      <a:pt x="47" y="26"/>
                    </a:cubicBezTo>
                    <a:cubicBezTo>
                      <a:pt x="49" y="22"/>
                      <a:pt x="51" y="19"/>
                      <a:pt x="53" y="15"/>
                    </a:cubicBezTo>
                    <a:cubicBezTo>
                      <a:pt x="54" y="14"/>
                      <a:pt x="55" y="12"/>
                      <a:pt x="55" y="11"/>
                    </a:cubicBezTo>
                    <a:cubicBezTo>
                      <a:pt x="56" y="9"/>
                      <a:pt x="57" y="8"/>
                      <a:pt x="58" y="7"/>
                    </a:cubicBezTo>
                    <a:cubicBezTo>
                      <a:pt x="59" y="5"/>
                      <a:pt x="60" y="4"/>
                      <a:pt x="61" y="3"/>
                    </a:cubicBezTo>
                    <a:cubicBezTo>
                      <a:pt x="63" y="1"/>
                      <a:pt x="64" y="0"/>
                      <a:pt x="66" y="0"/>
                    </a:cubicBezTo>
                    <a:cubicBezTo>
                      <a:pt x="67" y="0"/>
                      <a:pt x="68" y="0"/>
                      <a:pt x="70" y="1"/>
                    </a:cubicBezTo>
                    <a:cubicBezTo>
                      <a:pt x="71" y="2"/>
                      <a:pt x="72" y="3"/>
                      <a:pt x="73" y="4"/>
                    </a:cubicBezTo>
                    <a:cubicBezTo>
                      <a:pt x="74" y="5"/>
                      <a:pt x="75" y="6"/>
                      <a:pt x="75" y="7"/>
                    </a:cubicBezTo>
                    <a:cubicBezTo>
                      <a:pt x="76" y="9"/>
                      <a:pt x="76" y="10"/>
                      <a:pt x="76" y="12"/>
                    </a:cubicBezTo>
                    <a:cubicBezTo>
                      <a:pt x="75" y="16"/>
                      <a:pt x="74" y="21"/>
                      <a:pt x="72" y="25"/>
                    </a:cubicBezTo>
                    <a:cubicBezTo>
                      <a:pt x="70" y="29"/>
                      <a:pt x="68" y="33"/>
                      <a:pt x="65" y="37"/>
                    </a:cubicBezTo>
                    <a:cubicBezTo>
                      <a:pt x="63" y="41"/>
                      <a:pt x="60" y="45"/>
                      <a:pt x="57" y="48"/>
                    </a:cubicBezTo>
                    <a:cubicBezTo>
                      <a:pt x="54" y="52"/>
                      <a:pt x="52" y="56"/>
                      <a:pt x="49" y="59"/>
                    </a:cubicBezTo>
                    <a:cubicBezTo>
                      <a:pt x="51" y="65"/>
                      <a:pt x="53" y="70"/>
                      <a:pt x="56" y="75"/>
                    </a:cubicBezTo>
                    <a:cubicBezTo>
                      <a:pt x="59" y="80"/>
                      <a:pt x="61" y="85"/>
                      <a:pt x="64" y="91"/>
                    </a:cubicBezTo>
                    <a:cubicBezTo>
                      <a:pt x="66" y="95"/>
                      <a:pt x="68" y="98"/>
                      <a:pt x="70" y="102"/>
                    </a:cubicBezTo>
                    <a:cubicBezTo>
                      <a:pt x="72" y="106"/>
                      <a:pt x="74" y="110"/>
                      <a:pt x="75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9" name="ï$ḻïdè"/>
              <p:cNvSpPr/>
              <p:nvPr/>
            </p:nvSpPr>
            <p:spPr>
              <a:xfrm flipH="1">
                <a:off x="10306205" y="3268509"/>
                <a:ext cx="127195" cy="169409"/>
              </a:xfrm>
              <a:custGeom>
                <a:avLst/>
                <a:gdLst/>
                <a:ahLst/>
                <a:cxnLst/>
                <a:rect l="l" t="t" r="r" b="b"/>
                <a:pathLst>
                  <a:path w="97" h="129" extrusionOk="0">
                    <a:moveTo>
                      <a:pt x="56" y="4"/>
                    </a:moveTo>
                    <a:cubicBezTo>
                      <a:pt x="57" y="5"/>
                      <a:pt x="58" y="7"/>
                      <a:pt x="59" y="9"/>
                    </a:cubicBezTo>
                    <a:cubicBezTo>
                      <a:pt x="60" y="11"/>
                      <a:pt x="61" y="13"/>
                      <a:pt x="62" y="15"/>
                    </a:cubicBezTo>
                    <a:cubicBezTo>
                      <a:pt x="63" y="17"/>
                      <a:pt x="63" y="20"/>
                      <a:pt x="64" y="22"/>
                    </a:cubicBezTo>
                    <a:cubicBezTo>
                      <a:pt x="64" y="24"/>
                      <a:pt x="65" y="26"/>
                      <a:pt x="65" y="29"/>
                    </a:cubicBezTo>
                    <a:cubicBezTo>
                      <a:pt x="67" y="34"/>
                      <a:pt x="68" y="39"/>
                      <a:pt x="69" y="44"/>
                    </a:cubicBezTo>
                    <a:cubicBezTo>
                      <a:pt x="70" y="49"/>
                      <a:pt x="71" y="55"/>
                      <a:pt x="73" y="60"/>
                    </a:cubicBezTo>
                    <a:cubicBezTo>
                      <a:pt x="75" y="66"/>
                      <a:pt x="77" y="72"/>
                      <a:pt x="80" y="78"/>
                    </a:cubicBezTo>
                    <a:cubicBezTo>
                      <a:pt x="82" y="83"/>
                      <a:pt x="85" y="89"/>
                      <a:pt x="87" y="95"/>
                    </a:cubicBezTo>
                    <a:cubicBezTo>
                      <a:pt x="88" y="98"/>
                      <a:pt x="90" y="100"/>
                      <a:pt x="91" y="103"/>
                    </a:cubicBezTo>
                    <a:cubicBezTo>
                      <a:pt x="92" y="105"/>
                      <a:pt x="93" y="108"/>
                      <a:pt x="94" y="110"/>
                    </a:cubicBezTo>
                    <a:cubicBezTo>
                      <a:pt x="95" y="111"/>
                      <a:pt x="95" y="113"/>
                      <a:pt x="95" y="114"/>
                    </a:cubicBezTo>
                    <a:cubicBezTo>
                      <a:pt x="96" y="115"/>
                      <a:pt x="96" y="116"/>
                      <a:pt x="97" y="118"/>
                    </a:cubicBezTo>
                    <a:cubicBezTo>
                      <a:pt x="97" y="119"/>
                      <a:pt x="97" y="120"/>
                      <a:pt x="97" y="121"/>
                    </a:cubicBezTo>
                    <a:cubicBezTo>
                      <a:pt x="97" y="123"/>
                      <a:pt x="96" y="124"/>
                      <a:pt x="96" y="125"/>
                    </a:cubicBezTo>
                    <a:cubicBezTo>
                      <a:pt x="94" y="126"/>
                      <a:pt x="93" y="127"/>
                      <a:pt x="91" y="128"/>
                    </a:cubicBezTo>
                    <a:cubicBezTo>
                      <a:pt x="89" y="128"/>
                      <a:pt x="88" y="129"/>
                      <a:pt x="86" y="128"/>
                    </a:cubicBezTo>
                    <a:cubicBezTo>
                      <a:pt x="84" y="128"/>
                      <a:pt x="82" y="127"/>
                      <a:pt x="81" y="126"/>
                    </a:cubicBezTo>
                    <a:cubicBezTo>
                      <a:pt x="79" y="126"/>
                      <a:pt x="78" y="124"/>
                      <a:pt x="77" y="123"/>
                    </a:cubicBezTo>
                    <a:cubicBezTo>
                      <a:pt x="74" y="120"/>
                      <a:pt x="72" y="117"/>
                      <a:pt x="71" y="114"/>
                    </a:cubicBezTo>
                    <a:cubicBezTo>
                      <a:pt x="69" y="111"/>
                      <a:pt x="68" y="107"/>
                      <a:pt x="66" y="104"/>
                    </a:cubicBezTo>
                    <a:cubicBezTo>
                      <a:pt x="65" y="100"/>
                      <a:pt x="64" y="97"/>
                      <a:pt x="63" y="93"/>
                    </a:cubicBezTo>
                    <a:cubicBezTo>
                      <a:pt x="62" y="90"/>
                      <a:pt x="61" y="86"/>
                      <a:pt x="60" y="83"/>
                    </a:cubicBezTo>
                    <a:cubicBezTo>
                      <a:pt x="57" y="85"/>
                      <a:pt x="55" y="87"/>
                      <a:pt x="53" y="87"/>
                    </a:cubicBezTo>
                    <a:cubicBezTo>
                      <a:pt x="50" y="88"/>
                      <a:pt x="47" y="89"/>
                      <a:pt x="44" y="88"/>
                    </a:cubicBezTo>
                    <a:cubicBezTo>
                      <a:pt x="42" y="88"/>
                      <a:pt x="39" y="88"/>
                      <a:pt x="36" y="87"/>
                    </a:cubicBezTo>
                    <a:cubicBezTo>
                      <a:pt x="33" y="86"/>
                      <a:pt x="31" y="85"/>
                      <a:pt x="28" y="83"/>
                    </a:cubicBezTo>
                    <a:cubicBezTo>
                      <a:pt x="24" y="80"/>
                      <a:pt x="19" y="77"/>
                      <a:pt x="15" y="73"/>
                    </a:cubicBezTo>
                    <a:cubicBezTo>
                      <a:pt x="11" y="69"/>
                      <a:pt x="8" y="65"/>
                      <a:pt x="4" y="61"/>
                    </a:cubicBezTo>
                    <a:cubicBezTo>
                      <a:pt x="3" y="60"/>
                      <a:pt x="2" y="58"/>
                      <a:pt x="2" y="57"/>
                    </a:cubicBezTo>
                    <a:cubicBezTo>
                      <a:pt x="1" y="56"/>
                      <a:pt x="1" y="54"/>
                      <a:pt x="1" y="53"/>
                    </a:cubicBezTo>
                    <a:cubicBezTo>
                      <a:pt x="0" y="51"/>
                      <a:pt x="0" y="50"/>
                      <a:pt x="1" y="48"/>
                    </a:cubicBezTo>
                    <a:cubicBezTo>
                      <a:pt x="1" y="47"/>
                      <a:pt x="2" y="46"/>
                      <a:pt x="3" y="44"/>
                    </a:cubicBezTo>
                    <a:cubicBezTo>
                      <a:pt x="4" y="43"/>
                      <a:pt x="5" y="43"/>
                      <a:pt x="6" y="42"/>
                    </a:cubicBezTo>
                    <a:cubicBezTo>
                      <a:pt x="7" y="42"/>
                      <a:pt x="8" y="42"/>
                      <a:pt x="9" y="43"/>
                    </a:cubicBezTo>
                    <a:cubicBezTo>
                      <a:pt x="11" y="43"/>
                      <a:pt x="12" y="44"/>
                      <a:pt x="13" y="45"/>
                    </a:cubicBezTo>
                    <a:cubicBezTo>
                      <a:pt x="14" y="45"/>
                      <a:pt x="15" y="46"/>
                      <a:pt x="16" y="47"/>
                    </a:cubicBezTo>
                    <a:cubicBezTo>
                      <a:pt x="19" y="49"/>
                      <a:pt x="22" y="52"/>
                      <a:pt x="25" y="55"/>
                    </a:cubicBezTo>
                    <a:cubicBezTo>
                      <a:pt x="27" y="57"/>
                      <a:pt x="30" y="60"/>
                      <a:pt x="33" y="63"/>
                    </a:cubicBezTo>
                    <a:cubicBezTo>
                      <a:pt x="34" y="64"/>
                      <a:pt x="36" y="64"/>
                      <a:pt x="37" y="65"/>
                    </a:cubicBezTo>
                    <a:cubicBezTo>
                      <a:pt x="38" y="66"/>
                      <a:pt x="40" y="66"/>
                      <a:pt x="41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7" y="67"/>
                      <a:pt x="48" y="66"/>
                      <a:pt x="49" y="65"/>
                    </a:cubicBezTo>
                    <a:cubicBezTo>
                      <a:pt x="50" y="62"/>
                      <a:pt x="50" y="60"/>
                      <a:pt x="50" y="57"/>
                    </a:cubicBezTo>
                    <a:cubicBezTo>
                      <a:pt x="50" y="55"/>
                      <a:pt x="50" y="53"/>
                      <a:pt x="49" y="50"/>
                    </a:cubicBezTo>
                    <a:cubicBezTo>
                      <a:pt x="49" y="48"/>
                      <a:pt x="48" y="45"/>
                      <a:pt x="47" y="43"/>
                    </a:cubicBezTo>
                    <a:cubicBezTo>
                      <a:pt x="46" y="41"/>
                      <a:pt x="45" y="38"/>
                      <a:pt x="45" y="36"/>
                    </a:cubicBezTo>
                    <a:cubicBezTo>
                      <a:pt x="44" y="34"/>
                      <a:pt x="43" y="32"/>
                      <a:pt x="42" y="29"/>
                    </a:cubicBezTo>
                    <a:cubicBezTo>
                      <a:pt x="41" y="27"/>
                      <a:pt x="41" y="25"/>
                      <a:pt x="40" y="22"/>
                    </a:cubicBezTo>
                    <a:cubicBezTo>
                      <a:pt x="39" y="20"/>
                      <a:pt x="38" y="18"/>
                      <a:pt x="38" y="15"/>
                    </a:cubicBezTo>
                    <a:cubicBezTo>
                      <a:pt x="37" y="13"/>
                      <a:pt x="36" y="10"/>
                      <a:pt x="36" y="8"/>
                    </a:cubicBezTo>
                    <a:cubicBezTo>
                      <a:pt x="36" y="7"/>
                      <a:pt x="36" y="6"/>
                      <a:pt x="37" y="5"/>
                    </a:cubicBezTo>
                    <a:cubicBezTo>
                      <a:pt x="38" y="4"/>
                      <a:pt x="38" y="3"/>
                      <a:pt x="39" y="3"/>
                    </a:cubicBezTo>
                    <a:cubicBezTo>
                      <a:pt x="40" y="2"/>
                      <a:pt x="42" y="1"/>
                      <a:pt x="43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9" y="0"/>
                      <a:pt x="50" y="1"/>
                      <a:pt x="52" y="1"/>
                    </a:cubicBezTo>
                    <a:cubicBezTo>
                      <a:pt x="53" y="2"/>
                      <a:pt x="54" y="3"/>
                      <a:pt x="5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3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0" name="íṡḷíďé"/>
              <p:cNvSpPr/>
              <p:nvPr/>
            </p:nvSpPr>
            <p:spPr>
              <a:xfrm flipH="1">
                <a:off x="10146794" y="3905044"/>
                <a:ext cx="73873" cy="82761"/>
              </a:xfrm>
              <a:custGeom>
                <a:avLst/>
                <a:gdLst/>
                <a:ahLst/>
                <a:cxnLst/>
                <a:rect l="l" t="t" r="r" b="b"/>
                <a:pathLst>
                  <a:path w="56" h="63" extrusionOk="0">
                    <a:moveTo>
                      <a:pt x="36" y="60"/>
                    </a:moveTo>
                    <a:cubicBezTo>
                      <a:pt x="35" y="61"/>
                      <a:pt x="34" y="61"/>
                      <a:pt x="34" y="62"/>
                    </a:cubicBezTo>
                    <a:cubicBezTo>
                      <a:pt x="33" y="62"/>
                      <a:pt x="32" y="63"/>
                      <a:pt x="31" y="63"/>
                    </a:cubicBezTo>
                    <a:cubicBezTo>
                      <a:pt x="28" y="62"/>
                      <a:pt x="25" y="62"/>
                      <a:pt x="22" y="61"/>
                    </a:cubicBezTo>
                    <a:cubicBezTo>
                      <a:pt x="19" y="61"/>
                      <a:pt x="16" y="60"/>
                      <a:pt x="13" y="59"/>
                    </a:cubicBezTo>
                    <a:cubicBezTo>
                      <a:pt x="11" y="58"/>
                      <a:pt x="9" y="58"/>
                      <a:pt x="8" y="57"/>
                    </a:cubicBezTo>
                    <a:cubicBezTo>
                      <a:pt x="6" y="56"/>
                      <a:pt x="5" y="56"/>
                      <a:pt x="3" y="55"/>
                    </a:cubicBezTo>
                    <a:cubicBezTo>
                      <a:pt x="3" y="54"/>
                      <a:pt x="2" y="54"/>
                      <a:pt x="2" y="53"/>
                    </a:cubicBezTo>
                    <a:cubicBezTo>
                      <a:pt x="1" y="53"/>
                      <a:pt x="1" y="52"/>
                      <a:pt x="1" y="51"/>
                    </a:cubicBezTo>
                    <a:cubicBezTo>
                      <a:pt x="1" y="51"/>
                      <a:pt x="0" y="50"/>
                      <a:pt x="0" y="49"/>
                    </a:cubicBezTo>
                    <a:cubicBezTo>
                      <a:pt x="0" y="49"/>
                      <a:pt x="0" y="48"/>
                      <a:pt x="0" y="47"/>
                    </a:cubicBezTo>
                    <a:cubicBezTo>
                      <a:pt x="1" y="47"/>
                      <a:pt x="1" y="46"/>
                      <a:pt x="1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3"/>
                      <a:pt x="7" y="41"/>
                      <a:pt x="9" y="39"/>
                    </a:cubicBezTo>
                    <a:cubicBezTo>
                      <a:pt x="11" y="38"/>
                      <a:pt x="13" y="36"/>
                      <a:pt x="16" y="34"/>
                    </a:cubicBezTo>
                    <a:cubicBezTo>
                      <a:pt x="21" y="31"/>
                      <a:pt x="26" y="28"/>
                      <a:pt x="31" y="26"/>
                    </a:cubicBezTo>
                    <a:cubicBezTo>
                      <a:pt x="36" y="23"/>
                      <a:pt x="41" y="20"/>
                      <a:pt x="46" y="17"/>
                    </a:cubicBezTo>
                    <a:cubicBezTo>
                      <a:pt x="45" y="16"/>
                      <a:pt x="44" y="16"/>
                      <a:pt x="43" y="15"/>
                    </a:cubicBezTo>
                    <a:cubicBezTo>
                      <a:pt x="42" y="14"/>
                      <a:pt x="41" y="14"/>
                      <a:pt x="40" y="13"/>
                    </a:cubicBezTo>
                    <a:cubicBezTo>
                      <a:pt x="39" y="13"/>
                      <a:pt x="39" y="13"/>
                      <a:pt x="38" y="12"/>
                    </a:cubicBezTo>
                    <a:cubicBezTo>
                      <a:pt x="37" y="12"/>
                      <a:pt x="37" y="12"/>
                      <a:pt x="36" y="12"/>
                    </a:cubicBezTo>
                    <a:cubicBezTo>
                      <a:pt x="36" y="11"/>
                      <a:pt x="35" y="11"/>
                      <a:pt x="35" y="11"/>
                    </a:cubicBezTo>
                    <a:cubicBezTo>
                      <a:pt x="34" y="11"/>
                      <a:pt x="33" y="10"/>
                      <a:pt x="33" y="10"/>
                    </a:cubicBezTo>
                    <a:cubicBezTo>
                      <a:pt x="32" y="10"/>
                      <a:pt x="31" y="9"/>
                      <a:pt x="30" y="9"/>
                    </a:cubicBezTo>
                    <a:cubicBezTo>
                      <a:pt x="29" y="8"/>
                      <a:pt x="28" y="8"/>
                      <a:pt x="27" y="7"/>
                    </a:cubicBezTo>
                    <a:cubicBezTo>
                      <a:pt x="26" y="7"/>
                      <a:pt x="26" y="7"/>
                      <a:pt x="25" y="6"/>
                    </a:cubicBezTo>
                    <a:cubicBezTo>
                      <a:pt x="25" y="6"/>
                      <a:pt x="24" y="5"/>
                      <a:pt x="24" y="5"/>
                    </a:cubicBezTo>
                    <a:cubicBezTo>
                      <a:pt x="24" y="5"/>
                      <a:pt x="24" y="4"/>
                      <a:pt x="23" y="4"/>
                    </a:cubicBezTo>
                    <a:cubicBezTo>
                      <a:pt x="23" y="3"/>
                      <a:pt x="23" y="3"/>
                      <a:pt x="24" y="2"/>
                    </a:cubicBezTo>
                    <a:cubicBezTo>
                      <a:pt x="25" y="1"/>
                      <a:pt x="26" y="1"/>
                      <a:pt x="28" y="1"/>
                    </a:cubicBezTo>
                    <a:cubicBezTo>
                      <a:pt x="29" y="0"/>
                      <a:pt x="30" y="1"/>
                      <a:pt x="32" y="1"/>
                    </a:cubicBezTo>
                    <a:cubicBezTo>
                      <a:pt x="33" y="1"/>
                      <a:pt x="34" y="1"/>
                      <a:pt x="36" y="2"/>
                    </a:cubicBezTo>
                    <a:cubicBezTo>
                      <a:pt x="37" y="2"/>
                      <a:pt x="38" y="3"/>
                      <a:pt x="40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4" y="5"/>
                      <a:pt x="44" y="5"/>
                      <a:pt x="45" y="5"/>
                    </a:cubicBezTo>
                    <a:cubicBezTo>
                      <a:pt x="46" y="6"/>
                      <a:pt x="46" y="6"/>
                      <a:pt x="47" y="6"/>
                    </a:cubicBezTo>
                    <a:cubicBezTo>
                      <a:pt x="48" y="7"/>
                      <a:pt x="49" y="8"/>
                      <a:pt x="51" y="9"/>
                    </a:cubicBezTo>
                    <a:cubicBezTo>
                      <a:pt x="52" y="9"/>
                      <a:pt x="53" y="11"/>
                      <a:pt x="54" y="12"/>
                    </a:cubicBezTo>
                    <a:cubicBezTo>
                      <a:pt x="55" y="13"/>
                      <a:pt x="55" y="14"/>
                      <a:pt x="56" y="16"/>
                    </a:cubicBezTo>
                    <a:cubicBezTo>
                      <a:pt x="56" y="17"/>
                      <a:pt x="56" y="19"/>
                      <a:pt x="55" y="20"/>
                    </a:cubicBezTo>
                    <a:cubicBezTo>
                      <a:pt x="54" y="22"/>
                      <a:pt x="52" y="24"/>
                      <a:pt x="50" y="26"/>
                    </a:cubicBezTo>
                    <a:cubicBezTo>
                      <a:pt x="49" y="27"/>
                      <a:pt x="47" y="29"/>
                      <a:pt x="45" y="30"/>
                    </a:cubicBezTo>
                    <a:cubicBezTo>
                      <a:pt x="42" y="32"/>
                      <a:pt x="39" y="34"/>
                      <a:pt x="36" y="35"/>
                    </a:cubicBezTo>
                    <a:cubicBezTo>
                      <a:pt x="33" y="37"/>
                      <a:pt x="30" y="39"/>
                      <a:pt x="27" y="40"/>
                    </a:cubicBezTo>
                    <a:cubicBezTo>
                      <a:pt x="25" y="42"/>
                      <a:pt x="22" y="43"/>
                      <a:pt x="20" y="44"/>
                    </a:cubicBezTo>
                    <a:cubicBezTo>
                      <a:pt x="17" y="46"/>
                      <a:pt x="15" y="47"/>
                      <a:pt x="12" y="49"/>
                    </a:cubicBezTo>
                    <a:cubicBezTo>
                      <a:pt x="15" y="50"/>
                      <a:pt x="18" y="51"/>
                      <a:pt x="22" y="52"/>
                    </a:cubicBezTo>
                    <a:cubicBezTo>
                      <a:pt x="25" y="53"/>
                      <a:pt x="28" y="54"/>
                      <a:pt x="31" y="54"/>
                    </a:cubicBezTo>
                    <a:cubicBezTo>
                      <a:pt x="31" y="54"/>
                      <a:pt x="32" y="54"/>
                      <a:pt x="32" y="54"/>
                    </a:cubicBezTo>
                    <a:cubicBezTo>
                      <a:pt x="32" y="54"/>
                      <a:pt x="32" y="55"/>
                      <a:pt x="32" y="55"/>
                    </a:cubicBezTo>
                    <a:cubicBezTo>
                      <a:pt x="33" y="55"/>
                      <a:pt x="33" y="55"/>
                      <a:pt x="34" y="55"/>
                    </a:cubicBezTo>
                    <a:cubicBezTo>
                      <a:pt x="35" y="56"/>
                      <a:pt x="35" y="56"/>
                      <a:pt x="36" y="57"/>
                    </a:cubicBezTo>
                    <a:cubicBezTo>
                      <a:pt x="36" y="57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6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1" name="i$1iḑe"/>
              <p:cNvSpPr/>
              <p:nvPr/>
            </p:nvSpPr>
            <p:spPr>
              <a:xfrm flipH="1">
                <a:off x="9811865" y="3533454"/>
                <a:ext cx="132750" cy="60543"/>
              </a:xfrm>
              <a:custGeom>
                <a:avLst/>
                <a:gdLst/>
                <a:ahLst/>
                <a:cxnLst/>
                <a:rect l="l" t="t" r="r" b="b"/>
                <a:pathLst>
                  <a:path w="101" h="46" extrusionOk="0">
                    <a:moveTo>
                      <a:pt x="79" y="29"/>
                    </a:moveTo>
                    <a:cubicBezTo>
                      <a:pt x="75" y="30"/>
                      <a:pt x="70" y="31"/>
                      <a:pt x="66" y="32"/>
                    </a:cubicBezTo>
                    <a:cubicBezTo>
                      <a:pt x="62" y="33"/>
                      <a:pt x="57" y="34"/>
                      <a:pt x="53" y="35"/>
                    </a:cubicBezTo>
                    <a:cubicBezTo>
                      <a:pt x="48" y="37"/>
                      <a:pt x="44" y="37"/>
                      <a:pt x="39" y="38"/>
                    </a:cubicBezTo>
                    <a:cubicBezTo>
                      <a:pt x="35" y="39"/>
                      <a:pt x="30" y="40"/>
                      <a:pt x="26" y="42"/>
                    </a:cubicBezTo>
                    <a:cubicBezTo>
                      <a:pt x="25" y="42"/>
                      <a:pt x="24" y="42"/>
                      <a:pt x="23" y="43"/>
                    </a:cubicBezTo>
                    <a:cubicBezTo>
                      <a:pt x="22" y="43"/>
                      <a:pt x="20" y="43"/>
                      <a:pt x="19" y="44"/>
                    </a:cubicBezTo>
                    <a:cubicBezTo>
                      <a:pt x="18" y="44"/>
                      <a:pt x="17" y="44"/>
                      <a:pt x="16" y="45"/>
                    </a:cubicBezTo>
                    <a:cubicBezTo>
                      <a:pt x="15" y="45"/>
                      <a:pt x="14" y="45"/>
                      <a:pt x="13" y="45"/>
                    </a:cubicBezTo>
                    <a:cubicBezTo>
                      <a:pt x="12" y="46"/>
                      <a:pt x="11" y="46"/>
                      <a:pt x="10" y="46"/>
                    </a:cubicBezTo>
                    <a:cubicBezTo>
                      <a:pt x="9" y="46"/>
                      <a:pt x="8" y="46"/>
                      <a:pt x="7" y="46"/>
                    </a:cubicBezTo>
                    <a:cubicBezTo>
                      <a:pt x="6" y="46"/>
                      <a:pt x="5" y="46"/>
                      <a:pt x="4" y="46"/>
                    </a:cubicBezTo>
                    <a:cubicBezTo>
                      <a:pt x="3" y="45"/>
                      <a:pt x="2" y="44"/>
                      <a:pt x="1" y="43"/>
                    </a:cubicBezTo>
                    <a:cubicBezTo>
                      <a:pt x="0" y="42"/>
                      <a:pt x="0" y="41"/>
                      <a:pt x="0" y="39"/>
                    </a:cubicBezTo>
                    <a:cubicBezTo>
                      <a:pt x="0" y="38"/>
                      <a:pt x="1" y="36"/>
                      <a:pt x="1" y="35"/>
                    </a:cubicBezTo>
                    <a:cubicBezTo>
                      <a:pt x="3" y="33"/>
                      <a:pt x="5" y="32"/>
                      <a:pt x="8" y="31"/>
                    </a:cubicBezTo>
                    <a:cubicBezTo>
                      <a:pt x="10" y="31"/>
                      <a:pt x="12" y="30"/>
                      <a:pt x="15" y="29"/>
                    </a:cubicBezTo>
                    <a:cubicBezTo>
                      <a:pt x="19" y="28"/>
                      <a:pt x="23" y="27"/>
                      <a:pt x="27" y="26"/>
                    </a:cubicBezTo>
                    <a:cubicBezTo>
                      <a:pt x="31" y="25"/>
                      <a:pt x="35" y="24"/>
                      <a:pt x="38" y="23"/>
                    </a:cubicBezTo>
                    <a:cubicBezTo>
                      <a:pt x="43" y="22"/>
                      <a:pt x="47" y="22"/>
                      <a:pt x="51" y="21"/>
                    </a:cubicBezTo>
                    <a:cubicBezTo>
                      <a:pt x="55" y="20"/>
                      <a:pt x="59" y="19"/>
                      <a:pt x="63" y="18"/>
                    </a:cubicBezTo>
                    <a:cubicBezTo>
                      <a:pt x="65" y="17"/>
                      <a:pt x="66" y="17"/>
                      <a:pt x="68" y="16"/>
                    </a:cubicBezTo>
                    <a:cubicBezTo>
                      <a:pt x="69" y="16"/>
                      <a:pt x="71" y="15"/>
                      <a:pt x="72" y="15"/>
                    </a:cubicBezTo>
                    <a:cubicBezTo>
                      <a:pt x="73" y="14"/>
                      <a:pt x="75" y="13"/>
                      <a:pt x="76" y="13"/>
                    </a:cubicBezTo>
                    <a:cubicBezTo>
                      <a:pt x="77" y="12"/>
                      <a:pt x="79" y="11"/>
                      <a:pt x="80" y="10"/>
                    </a:cubicBezTo>
                    <a:cubicBezTo>
                      <a:pt x="80" y="9"/>
                      <a:pt x="80" y="8"/>
                      <a:pt x="81" y="7"/>
                    </a:cubicBezTo>
                    <a:cubicBezTo>
                      <a:pt x="81" y="6"/>
                      <a:pt x="82" y="5"/>
                      <a:pt x="82" y="5"/>
                    </a:cubicBezTo>
                    <a:cubicBezTo>
                      <a:pt x="83" y="4"/>
                      <a:pt x="83" y="3"/>
                      <a:pt x="84" y="2"/>
                    </a:cubicBezTo>
                    <a:cubicBezTo>
                      <a:pt x="85" y="2"/>
                      <a:pt x="86" y="1"/>
                      <a:pt x="87" y="1"/>
                    </a:cubicBezTo>
                    <a:cubicBezTo>
                      <a:pt x="88" y="1"/>
                      <a:pt x="89" y="0"/>
                      <a:pt x="91" y="0"/>
                    </a:cubicBezTo>
                    <a:cubicBezTo>
                      <a:pt x="92" y="0"/>
                      <a:pt x="93" y="0"/>
                      <a:pt x="94" y="1"/>
                    </a:cubicBezTo>
                    <a:cubicBezTo>
                      <a:pt x="96" y="1"/>
                      <a:pt x="97" y="1"/>
                      <a:pt x="98" y="2"/>
                    </a:cubicBezTo>
                    <a:cubicBezTo>
                      <a:pt x="99" y="3"/>
                      <a:pt x="100" y="4"/>
                      <a:pt x="101" y="5"/>
                    </a:cubicBezTo>
                    <a:cubicBezTo>
                      <a:pt x="101" y="7"/>
                      <a:pt x="101" y="9"/>
                      <a:pt x="101" y="11"/>
                    </a:cubicBezTo>
                    <a:cubicBezTo>
                      <a:pt x="100" y="13"/>
                      <a:pt x="100" y="14"/>
                      <a:pt x="99" y="16"/>
                    </a:cubicBezTo>
                    <a:cubicBezTo>
                      <a:pt x="98" y="18"/>
                      <a:pt x="97" y="19"/>
                      <a:pt x="95" y="21"/>
                    </a:cubicBezTo>
                    <a:cubicBezTo>
                      <a:pt x="94" y="22"/>
                      <a:pt x="93" y="23"/>
                      <a:pt x="91" y="24"/>
                    </a:cubicBezTo>
                    <a:cubicBezTo>
                      <a:pt x="87" y="26"/>
                      <a:pt x="83" y="28"/>
                      <a:pt x="79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2" name="íS1iḑè"/>
              <p:cNvSpPr/>
              <p:nvPr/>
            </p:nvSpPr>
            <p:spPr>
              <a:xfrm flipH="1">
                <a:off x="10036818" y="3512904"/>
                <a:ext cx="229952" cy="376588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87" extrusionOk="0">
                    <a:moveTo>
                      <a:pt x="174" y="250"/>
                    </a:moveTo>
                    <a:cubicBezTo>
                      <a:pt x="170" y="255"/>
                      <a:pt x="166" y="258"/>
                      <a:pt x="160" y="261"/>
                    </a:cubicBezTo>
                    <a:cubicBezTo>
                      <a:pt x="155" y="264"/>
                      <a:pt x="150" y="266"/>
                      <a:pt x="144" y="268"/>
                    </a:cubicBezTo>
                    <a:cubicBezTo>
                      <a:pt x="139" y="270"/>
                      <a:pt x="133" y="272"/>
                      <a:pt x="127" y="273"/>
                    </a:cubicBezTo>
                    <a:cubicBezTo>
                      <a:pt x="121" y="275"/>
                      <a:pt x="116" y="276"/>
                      <a:pt x="110" y="278"/>
                    </a:cubicBezTo>
                    <a:cubicBezTo>
                      <a:pt x="98" y="280"/>
                      <a:pt x="84" y="282"/>
                      <a:pt x="71" y="284"/>
                    </a:cubicBezTo>
                    <a:cubicBezTo>
                      <a:pt x="58" y="286"/>
                      <a:pt x="45" y="287"/>
                      <a:pt x="32" y="286"/>
                    </a:cubicBezTo>
                    <a:cubicBezTo>
                      <a:pt x="28" y="286"/>
                      <a:pt x="25" y="285"/>
                      <a:pt x="22" y="283"/>
                    </a:cubicBezTo>
                    <a:cubicBezTo>
                      <a:pt x="20" y="281"/>
                      <a:pt x="17" y="278"/>
                      <a:pt x="16" y="275"/>
                    </a:cubicBezTo>
                    <a:cubicBezTo>
                      <a:pt x="14" y="273"/>
                      <a:pt x="13" y="269"/>
                      <a:pt x="12" y="266"/>
                    </a:cubicBezTo>
                    <a:cubicBezTo>
                      <a:pt x="12" y="262"/>
                      <a:pt x="12" y="259"/>
                      <a:pt x="12" y="255"/>
                    </a:cubicBezTo>
                    <a:cubicBezTo>
                      <a:pt x="13" y="244"/>
                      <a:pt x="16" y="234"/>
                      <a:pt x="21" y="224"/>
                    </a:cubicBezTo>
                    <a:cubicBezTo>
                      <a:pt x="26" y="214"/>
                      <a:pt x="31" y="204"/>
                      <a:pt x="37" y="195"/>
                    </a:cubicBezTo>
                    <a:cubicBezTo>
                      <a:pt x="45" y="183"/>
                      <a:pt x="53" y="171"/>
                      <a:pt x="61" y="160"/>
                    </a:cubicBezTo>
                    <a:cubicBezTo>
                      <a:pt x="69" y="148"/>
                      <a:pt x="77" y="136"/>
                      <a:pt x="85" y="125"/>
                    </a:cubicBezTo>
                    <a:cubicBezTo>
                      <a:pt x="88" y="120"/>
                      <a:pt x="91" y="115"/>
                      <a:pt x="94" y="110"/>
                    </a:cubicBezTo>
                    <a:cubicBezTo>
                      <a:pt x="97" y="105"/>
                      <a:pt x="100" y="99"/>
                      <a:pt x="103" y="94"/>
                    </a:cubicBezTo>
                    <a:cubicBezTo>
                      <a:pt x="105" y="88"/>
                      <a:pt x="108" y="83"/>
                      <a:pt x="109" y="78"/>
                    </a:cubicBezTo>
                    <a:cubicBezTo>
                      <a:pt x="111" y="72"/>
                      <a:pt x="112" y="66"/>
                      <a:pt x="113" y="60"/>
                    </a:cubicBezTo>
                    <a:cubicBezTo>
                      <a:pt x="114" y="58"/>
                      <a:pt x="114" y="55"/>
                      <a:pt x="113" y="52"/>
                    </a:cubicBezTo>
                    <a:cubicBezTo>
                      <a:pt x="113" y="49"/>
                      <a:pt x="112" y="47"/>
                      <a:pt x="110" y="45"/>
                    </a:cubicBezTo>
                    <a:cubicBezTo>
                      <a:pt x="108" y="42"/>
                      <a:pt x="106" y="41"/>
                      <a:pt x="104" y="40"/>
                    </a:cubicBezTo>
                    <a:cubicBezTo>
                      <a:pt x="101" y="38"/>
                      <a:pt x="99" y="38"/>
                      <a:pt x="95" y="39"/>
                    </a:cubicBezTo>
                    <a:cubicBezTo>
                      <a:pt x="87" y="39"/>
                      <a:pt x="80" y="40"/>
                      <a:pt x="72" y="43"/>
                    </a:cubicBezTo>
                    <a:cubicBezTo>
                      <a:pt x="65" y="46"/>
                      <a:pt x="58" y="49"/>
                      <a:pt x="50" y="52"/>
                    </a:cubicBezTo>
                    <a:cubicBezTo>
                      <a:pt x="47" y="55"/>
                      <a:pt x="44" y="58"/>
                      <a:pt x="42" y="62"/>
                    </a:cubicBezTo>
                    <a:cubicBezTo>
                      <a:pt x="40" y="66"/>
                      <a:pt x="38" y="70"/>
                      <a:pt x="36" y="74"/>
                    </a:cubicBezTo>
                    <a:cubicBezTo>
                      <a:pt x="35" y="78"/>
                      <a:pt x="32" y="81"/>
                      <a:pt x="28" y="84"/>
                    </a:cubicBezTo>
                    <a:cubicBezTo>
                      <a:pt x="24" y="87"/>
                      <a:pt x="20" y="88"/>
                      <a:pt x="16" y="88"/>
                    </a:cubicBezTo>
                    <a:cubicBezTo>
                      <a:pt x="12" y="89"/>
                      <a:pt x="9" y="88"/>
                      <a:pt x="6" y="86"/>
                    </a:cubicBezTo>
                    <a:cubicBezTo>
                      <a:pt x="4" y="85"/>
                      <a:pt x="3" y="82"/>
                      <a:pt x="2" y="80"/>
                    </a:cubicBezTo>
                    <a:cubicBezTo>
                      <a:pt x="1" y="77"/>
                      <a:pt x="0" y="74"/>
                      <a:pt x="0" y="70"/>
                    </a:cubicBezTo>
                    <a:cubicBezTo>
                      <a:pt x="0" y="67"/>
                      <a:pt x="0" y="64"/>
                      <a:pt x="1" y="61"/>
                    </a:cubicBezTo>
                    <a:cubicBezTo>
                      <a:pt x="2" y="55"/>
                      <a:pt x="4" y="49"/>
                      <a:pt x="8" y="44"/>
                    </a:cubicBezTo>
                    <a:cubicBezTo>
                      <a:pt x="11" y="39"/>
                      <a:pt x="15" y="35"/>
                      <a:pt x="19" y="31"/>
                    </a:cubicBezTo>
                    <a:cubicBezTo>
                      <a:pt x="24" y="27"/>
                      <a:pt x="29" y="24"/>
                      <a:pt x="34" y="21"/>
                    </a:cubicBezTo>
                    <a:cubicBezTo>
                      <a:pt x="40" y="17"/>
                      <a:pt x="45" y="15"/>
                      <a:pt x="50" y="13"/>
                    </a:cubicBezTo>
                    <a:cubicBezTo>
                      <a:pt x="62" y="8"/>
                      <a:pt x="73" y="4"/>
                      <a:pt x="85" y="3"/>
                    </a:cubicBezTo>
                    <a:cubicBezTo>
                      <a:pt x="97" y="1"/>
                      <a:pt x="109" y="0"/>
                      <a:pt x="121" y="1"/>
                    </a:cubicBezTo>
                    <a:cubicBezTo>
                      <a:pt x="125" y="1"/>
                      <a:pt x="128" y="2"/>
                      <a:pt x="131" y="3"/>
                    </a:cubicBezTo>
                    <a:cubicBezTo>
                      <a:pt x="135" y="4"/>
                      <a:pt x="137" y="6"/>
                      <a:pt x="140" y="8"/>
                    </a:cubicBezTo>
                    <a:cubicBezTo>
                      <a:pt x="142" y="11"/>
                      <a:pt x="145" y="13"/>
                      <a:pt x="147" y="16"/>
                    </a:cubicBezTo>
                    <a:cubicBezTo>
                      <a:pt x="148" y="19"/>
                      <a:pt x="150" y="22"/>
                      <a:pt x="151" y="26"/>
                    </a:cubicBezTo>
                    <a:cubicBezTo>
                      <a:pt x="154" y="32"/>
                      <a:pt x="156" y="39"/>
                      <a:pt x="157" y="46"/>
                    </a:cubicBezTo>
                    <a:cubicBezTo>
                      <a:pt x="159" y="54"/>
                      <a:pt x="159" y="61"/>
                      <a:pt x="158" y="68"/>
                    </a:cubicBezTo>
                    <a:cubicBezTo>
                      <a:pt x="158" y="73"/>
                      <a:pt x="157" y="78"/>
                      <a:pt x="156" y="84"/>
                    </a:cubicBezTo>
                    <a:cubicBezTo>
                      <a:pt x="154" y="89"/>
                      <a:pt x="153" y="94"/>
                      <a:pt x="150" y="98"/>
                    </a:cubicBezTo>
                    <a:cubicBezTo>
                      <a:pt x="148" y="103"/>
                      <a:pt x="146" y="108"/>
                      <a:pt x="143" y="113"/>
                    </a:cubicBezTo>
                    <a:cubicBezTo>
                      <a:pt x="141" y="117"/>
                      <a:pt x="138" y="122"/>
                      <a:pt x="135" y="126"/>
                    </a:cubicBezTo>
                    <a:cubicBezTo>
                      <a:pt x="128" y="137"/>
                      <a:pt x="121" y="147"/>
                      <a:pt x="114" y="157"/>
                    </a:cubicBezTo>
                    <a:cubicBezTo>
                      <a:pt x="107" y="167"/>
                      <a:pt x="100" y="177"/>
                      <a:pt x="93" y="187"/>
                    </a:cubicBezTo>
                    <a:cubicBezTo>
                      <a:pt x="90" y="192"/>
                      <a:pt x="87" y="196"/>
                      <a:pt x="84" y="201"/>
                    </a:cubicBezTo>
                    <a:cubicBezTo>
                      <a:pt x="81" y="205"/>
                      <a:pt x="78" y="210"/>
                      <a:pt x="76" y="215"/>
                    </a:cubicBezTo>
                    <a:cubicBezTo>
                      <a:pt x="73" y="220"/>
                      <a:pt x="71" y="225"/>
                      <a:pt x="69" y="230"/>
                    </a:cubicBezTo>
                    <a:cubicBezTo>
                      <a:pt x="67" y="235"/>
                      <a:pt x="66" y="240"/>
                      <a:pt x="65" y="245"/>
                    </a:cubicBezTo>
                    <a:cubicBezTo>
                      <a:pt x="73" y="244"/>
                      <a:pt x="81" y="242"/>
                      <a:pt x="88" y="241"/>
                    </a:cubicBezTo>
                    <a:cubicBezTo>
                      <a:pt x="96" y="240"/>
                      <a:pt x="103" y="238"/>
                      <a:pt x="111" y="236"/>
                    </a:cubicBezTo>
                    <a:cubicBezTo>
                      <a:pt x="118" y="235"/>
                      <a:pt x="126" y="233"/>
                      <a:pt x="133" y="232"/>
                    </a:cubicBezTo>
                    <a:cubicBezTo>
                      <a:pt x="140" y="230"/>
                      <a:pt x="147" y="229"/>
                      <a:pt x="155" y="229"/>
                    </a:cubicBezTo>
                    <a:cubicBezTo>
                      <a:pt x="156" y="229"/>
                      <a:pt x="157" y="229"/>
                      <a:pt x="158" y="229"/>
                    </a:cubicBezTo>
                    <a:cubicBezTo>
                      <a:pt x="160" y="229"/>
                      <a:pt x="161" y="229"/>
                      <a:pt x="162" y="229"/>
                    </a:cubicBezTo>
                    <a:cubicBezTo>
                      <a:pt x="164" y="230"/>
                      <a:pt x="165" y="232"/>
                      <a:pt x="167" y="233"/>
                    </a:cubicBezTo>
                    <a:cubicBezTo>
                      <a:pt x="168" y="235"/>
                      <a:pt x="169" y="237"/>
                      <a:pt x="171" y="239"/>
                    </a:cubicBezTo>
                    <a:cubicBezTo>
                      <a:pt x="172" y="240"/>
                      <a:pt x="173" y="242"/>
                      <a:pt x="174" y="244"/>
                    </a:cubicBezTo>
                    <a:cubicBezTo>
                      <a:pt x="174" y="246"/>
                      <a:pt x="175" y="248"/>
                      <a:pt x="174" y="25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3" name="îṧḷïḍê"/>
              <p:cNvSpPr/>
              <p:nvPr/>
            </p:nvSpPr>
            <p:spPr>
              <a:xfrm flipH="1">
                <a:off x="10300651" y="4003913"/>
                <a:ext cx="58876" cy="93314"/>
              </a:xfrm>
              <a:custGeom>
                <a:avLst/>
                <a:gdLst/>
                <a:ahLst/>
                <a:cxnLst/>
                <a:rect l="l" t="t" r="r" b="b"/>
                <a:pathLst>
                  <a:path w="45" h="71" extrusionOk="0">
                    <a:moveTo>
                      <a:pt x="44" y="42"/>
                    </a:moveTo>
                    <a:cubicBezTo>
                      <a:pt x="44" y="44"/>
                      <a:pt x="44" y="46"/>
                      <a:pt x="43" y="48"/>
                    </a:cubicBezTo>
                    <a:cubicBezTo>
                      <a:pt x="43" y="50"/>
                      <a:pt x="42" y="52"/>
                      <a:pt x="41" y="53"/>
                    </a:cubicBezTo>
                    <a:cubicBezTo>
                      <a:pt x="40" y="55"/>
                      <a:pt x="38" y="57"/>
                      <a:pt x="37" y="58"/>
                    </a:cubicBezTo>
                    <a:cubicBezTo>
                      <a:pt x="36" y="60"/>
                      <a:pt x="34" y="61"/>
                      <a:pt x="33" y="62"/>
                    </a:cubicBezTo>
                    <a:cubicBezTo>
                      <a:pt x="31" y="64"/>
                      <a:pt x="30" y="65"/>
                      <a:pt x="28" y="66"/>
                    </a:cubicBezTo>
                    <a:cubicBezTo>
                      <a:pt x="26" y="67"/>
                      <a:pt x="24" y="68"/>
                      <a:pt x="23" y="69"/>
                    </a:cubicBezTo>
                    <a:cubicBezTo>
                      <a:pt x="21" y="69"/>
                      <a:pt x="19" y="70"/>
                      <a:pt x="17" y="70"/>
                    </a:cubicBezTo>
                    <a:cubicBezTo>
                      <a:pt x="15" y="71"/>
                      <a:pt x="13" y="71"/>
                      <a:pt x="11" y="71"/>
                    </a:cubicBezTo>
                    <a:cubicBezTo>
                      <a:pt x="10" y="71"/>
                      <a:pt x="9" y="70"/>
                      <a:pt x="8" y="70"/>
                    </a:cubicBezTo>
                    <a:cubicBezTo>
                      <a:pt x="8" y="69"/>
                      <a:pt x="7" y="68"/>
                      <a:pt x="6" y="68"/>
                    </a:cubicBezTo>
                    <a:cubicBezTo>
                      <a:pt x="6" y="67"/>
                      <a:pt x="5" y="66"/>
                      <a:pt x="5" y="65"/>
                    </a:cubicBezTo>
                    <a:cubicBezTo>
                      <a:pt x="5" y="64"/>
                      <a:pt x="5" y="63"/>
                      <a:pt x="5" y="62"/>
                    </a:cubicBezTo>
                    <a:cubicBezTo>
                      <a:pt x="5" y="61"/>
                      <a:pt x="5" y="61"/>
                      <a:pt x="5" y="60"/>
                    </a:cubicBezTo>
                    <a:cubicBezTo>
                      <a:pt x="6" y="60"/>
                      <a:pt x="6" y="60"/>
                      <a:pt x="6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9" y="59"/>
                      <a:pt x="11" y="59"/>
                      <a:pt x="12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17" y="58"/>
                      <a:pt x="19" y="57"/>
                      <a:pt x="21" y="57"/>
                    </a:cubicBezTo>
                    <a:cubicBezTo>
                      <a:pt x="23" y="56"/>
                      <a:pt x="25" y="55"/>
                      <a:pt x="27" y="53"/>
                    </a:cubicBezTo>
                    <a:cubicBezTo>
                      <a:pt x="28" y="53"/>
                      <a:pt x="29" y="52"/>
                      <a:pt x="29" y="51"/>
                    </a:cubicBezTo>
                    <a:cubicBezTo>
                      <a:pt x="30" y="50"/>
                      <a:pt x="31" y="49"/>
                      <a:pt x="32" y="48"/>
                    </a:cubicBezTo>
                    <a:cubicBezTo>
                      <a:pt x="32" y="48"/>
                      <a:pt x="33" y="47"/>
                      <a:pt x="33" y="46"/>
                    </a:cubicBezTo>
                    <a:cubicBezTo>
                      <a:pt x="34" y="45"/>
                      <a:pt x="34" y="44"/>
                      <a:pt x="34" y="42"/>
                    </a:cubicBezTo>
                    <a:cubicBezTo>
                      <a:pt x="34" y="42"/>
                      <a:pt x="34" y="41"/>
                      <a:pt x="34" y="41"/>
                    </a:cubicBezTo>
                    <a:cubicBezTo>
                      <a:pt x="34" y="40"/>
                      <a:pt x="34" y="39"/>
                      <a:pt x="33" y="39"/>
                    </a:cubicBezTo>
                    <a:cubicBezTo>
                      <a:pt x="33" y="38"/>
                      <a:pt x="33" y="38"/>
                      <a:pt x="32" y="38"/>
                    </a:cubicBezTo>
                    <a:cubicBezTo>
                      <a:pt x="32" y="37"/>
                      <a:pt x="31" y="37"/>
                      <a:pt x="30" y="37"/>
                    </a:cubicBezTo>
                    <a:cubicBezTo>
                      <a:pt x="27" y="37"/>
                      <a:pt x="25" y="37"/>
                      <a:pt x="22" y="38"/>
                    </a:cubicBezTo>
                    <a:cubicBezTo>
                      <a:pt x="19" y="38"/>
                      <a:pt x="16" y="39"/>
                      <a:pt x="13" y="41"/>
                    </a:cubicBezTo>
                    <a:cubicBezTo>
                      <a:pt x="12" y="41"/>
                      <a:pt x="12" y="42"/>
                      <a:pt x="11" y="42"/>
                    </a:cubicBezTo>
                    <a:cubicBezTo>
                      <a:pt x="10" y="42"/>
                      <a:pt x="9" y="43"/>
                      <a:pt x="9" y="43"/>
                    </a:cubicBezTo>
                    <a:cubicBezTo>
                      <a:pt x="8" y="43"/>
                      <a:pt x="7" y="43"/>
                      <a:pt x="7" y="42"/>
                    </a:cubicBezTo>
                    <a:cubicBezTo>
                      <a:pt x="6" y="42"/>
                      <a:pt x="6" y="41"/>
                      <a:pt x="5" y="41"/>
                    </a:cubicBezTo>
                    <a:cubicBezTo>
                      <a:pt x="5" y="40"/>
                      <a:pt x="4" y="40"/>
                      <a:pt x="4" y="39"/>
                    </a:cubicBezTo>
                    <a:cubicBezTo>
                      <a:pt x="4" y="38"/>
                      <a:pt x="3" y="38"/>
                      <a:pt x="3" y="37"/>
                    </a:cubicBezTo>
                    <a:cubicBezTo>
                      <a:pt x="4" y="36"/>
                      <a:pt x="4" y="35"/>
                      <a:pt x="4" y="35"/>
                    </a:cubicBezTo>
                    <a:cubicBezTo>
                      <a:pt x="5" y="34"/>
                      <a:pt x="5" y="34"/>
                      <a:pt x="5" y="33"/>
                    </a:cubicBezTo>
                    <a:cubicBezTo>
                      <a:pt x="6" y="33"/>
                      <a:pt x="7" y="32"/>
                      <a:pt x="7" y="32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11" y="29"/>
                      <a:pt x="12" y="28"/>
                      <a:pt x="14" y="27"/>
                    </a:cubicBezTo>
                    <a:cubicBezTo>
                      <a:pt x="16" y="26"/>
                      <a:pt x="17" y="25"/>
                      <a:pt x="19" y="24"/>
                    </a:cubicBezTo>
                    <a:cubicBezTo>
                      <a:pt x="21" y="23"/>
                      <a:pt x="22" y="22"/>
                      <a:pt x="23" y="20"/>
                    </a:cubicBezTo>
                    <a:cubicBezTo>
                      <a:pt x="24" y="19"/>
                      <a:pt x="25" y="17"/>
                      <a:pt x="25" y="15"/>
                    </a:cubicBezTo>
                    <a:cubicBezTo>
                      <a:pt x="25" y="15"/>
                      <a:pt x="25" y="14"/>
                      <a:pt x="25" y="14"/>
                    </a:cubicBezTo>
                    <a:cubicBezTo>
                      <a:pt x="25" y="14"/>
                      <a:pt x="25" y="13"/>
                      <a:pt x="25" y="13"/>
                    </a:cubicBezTo>
                    <a:cubicBezTo>
                      <a:pt x="25" y="12"/>
                      <a:pt x="25" y="12"/>
                      <a:pt x="24" y="12"/>
                    </a:cubicBezTo>
                    <a:cubicBezTo>
                      <a:pt x="24" y="11"/>
                      <a:pt x="24" y="11"/>
                      <a:pt x="23" y="11"/>
                    </a:cubicBezTo>
                    <a:cubicBezTo>
                      <a:pt x="22" y="11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8" y="13"/>
                    </a:cubicBezTo>
                    <a:cubicBezTo>
                      <a:pt x="17" y="14"/>
                      <a:pt x="16" y="14"/>
                      <a:pt x="15" y="14"/>
                    </a:cubicBezTo>
                    <a:cubicBezTo>
                      <a:pt x="15" y="15"/>
                      <a:pt x="14" y="15"/>
                      <a:pt x="13" y="16"/>
                    </a:cubicBezTo>
                    <a:cubicBezTo>
                      <a:pt x="12" y="17"/>
                      <a:pt x="10" y="18"/>
                      <a:pt x="9" y="18"/>
                    </a:cubicBezTo>
                    <a:cubicBezTo>
                      <a:pt x="8" y="19"/>
                      <a:pt x="7" y="20"/>
                      <a:pt x="5" y="21"/>
                    </a:cubicBezTo>
                    <a:cubicBezTo>
                      <a:pt x="5" y="21"/>
                      <a:pt x="4" y="20"/>
                      <a:pt x="3" y="20"/>
                    </a:cubicBezTo>
                    <a:cubicBezTo>
                      <a:pt x="3" y="20"/>
                      <a:pt x="2" y="19"/>
                      <a:pt x="2" y="19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0" y="17"/>
                      <a:pt x="0" y="16"/>
                      <a:pt x="0" y="16"/>
                    </a:cubicBezTo>
                    <a:cubicBezTo>
                      <a:pt x="0" y="15"/>
                      <a:pt x="1" y="15"/>
                      <a:pt x="1" y="14"/>
                    </a:cubicBezTo>
                    <a:cubicBezTo>
                      <a:pt x="2" y="13"/>
                      <a:pt x="2" y="12"/>
                      <a:pt x="3" y="11"/>
                    </a:cubicBezTo>
                    <a:cubicBezTo>
                      <a:pt x="4" y="10"/>
                      <a:pt x="5" y="10"/>
                      <a:pt x="6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4"/>
                      <a:pt x="14" y="4"/>
                      <a:pt x="15" y="3"/>
                    </a:cubicBezTo>
                    <a:cubicBezTo>
                      <a:pt x="16" y="3"/>
                      <a:pt x="17" y="2"/>
                      <a:pt x="18" y="2"/>
                    </a:cubicBezTo>
                    <a:cubicBezTo>
                      <a:pt x="19" y="1"/>
                      <a:pt x="21" y="1"/>
                      <a:pt x="22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7" y="0"/>
                      <a:pt x="29" y="1"/>
                      <a:pt x="30" y="1"/>
                    </a:cubicBezTo>
                    <a:cubicBezTo>
                      <a:pt x="32" y="2"/>
                      <a:pt x="33" y="3"/>
                      <a:pt x="34" y="4"/>
                    </a:cubicBezTo>
                    <a:cubicBezTo>
                      <a:pt x="35" y="5"/>
                      <a:pt x="36" y="6"/>
                      <a:pt x="37" y="8"/>
                    </a:cubicBezTo>
                    <a:cubicBezTo>
                      <a:pt x="38" y="9"/>
                      <a:pt x="38" y="11"/>
                      <a:pt x="38" y="13"/>
                    </a:cubicBezTo>
                    <a:cubicBezTo>
                      <a:pt x="38" y="14"/>
                      <a:pt x="37" y="15"/>
                      <a:pt x="37" y="16"/>
                    </a:cubicBezTo>
                    <a:cubicBezTo>
                      <a:pt x="37" y="17"/>
                      <a:pt x="36" y="19"/>
                      <a:pt x="36" y="20"/>
                    </a:cubicBezTo>
                    <a:cubicBezTo>
                      <a:pt x="35" y="21"/>
                      <a:pt x="34" y="22"/>
                      <a:pt x="34" y="23"/>
                    </a:cubicBezTo>
                    <a:cubicBezTo>
                      <a:pt x="33" y="24"/>
                      <a:pt x="32" y="25"/>
                      <a:pt x="31" y="26"/>
                    </a:cubicBezTo>
                    <a:cubicBezTo>
                      <a:pt x="34" y="26"/>
                      <a:pt x="36" y="26"/>
                      <a:pt x="37" y="27"/>
                    </a:cubicBezTo>
                    <a:cubicBezTo>
                      <a:pt x="39" y="28"/>
                      <a:pt x="41" y="29"/>
                      <a:pt x="42" y="31"/>
                    </a:cubicBezTo>
                    <a:cubicBezTo>
                      <a:pt x="43" y="32"/>
                      <a:pt x="44" y="34"/>
                      <a:pt x="44" y="36"/>
                    </a:cubicBezTo>
                    <a:cubicBezTo>
                      <a:pt x="45" y="38"/>
                      <a:pt x="45" y="40"/>
                      <a:pt x="44" y="4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4" name="i$ļïdé"/>
              <p:cNvSpPr/>
              <p:nvPr/>
            </p:nvSpPr>
            <p:spPr>
              <a:xfrm flipH="1">
                <a:off x="10362305" y="3755631"/>
                <a:ext cx="208845" cy="332153"/>
              </a:xfrm>
              <a:custGeom>
                <a:avLst/>
                <a:gdLst/>
                <a:ahLst/>
                <a:cxnLst/>
                <a:rect l="l" t="t" r="r" b="b"/>
                <a:pathLst>
                  <a:path w="159" h="253" extrusionOk="0">
                    <a:moveTo>
                      <a:pt x="158" y="142"/>
                    </a:moveTo>
                    <a:cubicBezTo>
                      <a:pt x="158" y="144"/>
                      <a:pt x="158" y="146"/>
                      <a:pt x="157" y="148"/>
                    </a:cubicBezTo>
                    <a:cubicBezTo>
                      <a:pt x="156" y="150"/>
                      <a:pt x="155" y="152"/>
                      <a:pt x="154" y="154"/>
                    </a:cubicBezTo>
                    <a:cubicBezTo>
                      <a:pt x="153" y="156"/>
                      <a:pt x="151" y="157"/>
                      <a:pt x="149" y="159"/>
                    </a:cubicBezTo>
                    <a:cubicBezTo>
                      <a:pt x="148" y="160"/>
                      <a:pt x="146" y="160"/>
                      <a:pt x="143" y="160"/>
                    </a:cubicBezTo>
                    <a:cubicBezTo>
                      <a:pt x="143" y="163"/>
                      <a:pt x="142" y="166"/>
                      <a:pt x="141" y="168"/>
                    </a:cubicBezTo>
                    <a:cubicBezTo>
                      <a:pt x="141" y="171"/>
                      <a:pt x="140" y="174"/>
                      <a:pt x="140" y="177"/>
                    </a:cubicBezTo>
                    <a:cubicBezTo>
                      <a:pt x="139" y="181"/>
                      <a:pt x="139" y="185"/>
                      <a:pt x="139" y="189"/>
                    </a:cubicBezTo>
                    <a:cubicBezTo>
                      <a:pt x="139" y="193"/>
                      <a:pt x="138" y="197"/>
                      <a:pt x="138" y="201"/>
                    </a:cubicBezTo>
                    <a:cubicBezTo>
                      <a:pt x="138" y="206"/>
                      <a:pt x="138" y="210"/>
                      <a:pt x="137" y="214"/>
                    </a:cubicBezTo>
                    <a:cubicBezTo>
                      <a:pt x="137" y="218"/>
                      <a:pt x="137" y="222"/>
                      <a:pt x="137" y="226"/>
                    </a:cubicBezTo>
                    <a:cubicBezTo>
                      <a:pt x="136" y="229"/>
                      <a:pt x="136" y="231"/>
                      <a:pt x="135" y="234"/>
                    </a:cubicBezTo>
                    <a:cubicBezTo>
                      <a:pt x="134" y="237"/>
                      <a:pt x="132" y="240"/>
                      <a:pt x="131" y="243"/>
                    </a:cubicBezTo>
                    <a:cubicBezTo>
                      <a:pt x="129" y="245"/>
                      <a:pt x="128" y="247"/>
                      <a:pt x="125" y="249"/>
                    </a:cubicBezTo>
                    <a:cubicBezTo>
                      <a:pt x="123" y="251"/>
                      <a:pt x="120" y="252"/>
                      <a:pt x="117" y="253"/>
                    </a:cubicBezTo>
                    <a:cubicBezTo>
                      <a:pt x="115" y="253"/>
                      <a:pt x="113" y="253"/>
                      <a:pt x="111" y="253"/>
                    </a:cubicBezTo>
                    <a:cubicBezTo>
                      <a:pt x="108" y="252"/>
                      <a:pt x="106" y="252"/>
                      <a:pt x="105" y="251"/>
                    </a:cubicBezTo>
                    <a:cubicBezTo>
                      <a:pt x="103" y="250"/>
                      <a:pt x="101" y="248"/>
                      <a:pt x="100" y="246"/>
                    </a:cubicBezTo>
                    <a:cubicBezTo>
                      <a:pt x="99" y="245"/>
                      <a:pt x="98" y="243"/>
                      <a:pt x="98" y="240"/>
                    </a:cubicBezTo>
                    <a:cubicBezTo>
                      <a:pt x="97" y="236"/>
                      <a:pt x="96" y="232"/>
                      <a:pt x="96" y="227"/>
                    </a:cubicBezTo>
                    <a:cubicBezTo>
                      <a:pt x="97" y="222"/>
                      <a:pt x="97" y="218"/>
                      <a:pt x="97" y="213"/>
                    </a:cubicBezTo>
                    <a:cubicBezTo>
                      <a:pt x="98" y="210"/>
                      <a:pt x="99" y="207"/>
                      <a:pt x="99" y="204"/>
                    </a:cubicBezTo>
                    <a:cubicBezTo>
                      <a:pt x="99" y="201"/>
                      <a:pt x="99" y="198"/>
                      <a:pt x="100" y="195"/>
                    </a:cubicBezTo>
                    <a:cubicBezTo>
                      <a:pt x="100" y="192"/>
                      <a:pt x="101" y="189"/>
                      <a:pt x="102" y="186"/>
                    </a:cubicBezTo>
                    <a:cubicBezTo>
                      <a:pt x="102" y="183"/>
                      <a:pt x="103" y="180"/>
                      <a:pt x="103" y="177"/>
                    </a:cubicBezTo>
                    <a:cubicBezTo>
                      <a:pt x="103" y="174"/>
                      <a:pt x="103" y="172"/>
                      <a:pt x="104" y="170"/>
                    </a:cubicBezTo>
                    <a:cubicBezTo>
                      <a:pt x="104" y="167"/>
                      <a:pt x="104" y="165"/>
                      <a:pt x="103" y="162"/>
                    </a:cubicBezTo>
                    <a:cubicBezTo>
                      <a:pt x="99" y="162"/>
                      <a:pt x="95" y="161"/>
                      <a:pt x="91" y="161"/>
                    </a:cubicBezTo>
                    <a:cubicBezTo>
                      <a:pt x="87" y="161"/>
                      <a:pt x="83" y="161"/>
                      <a:pt x="79" y="160"/>
                    </a:cubicBezTo>
                    <a:cubicBezTo>
                      <a:pt x="73" y="160"/>
                      <a:pt x="66" y="159"/>
                      <a:pt x="59" y="159"/>
                    </a:cubicBezTo>
                    <a:cubicBezTo>
                      <a:pt x="52" y="158"/>
                      <a:pt x="45" y="157"/>
                      <a:pt x="39" y="156"/>
                    </a:cubicBezTo>
                    <a:cubicBezTo>
                      <a:pt x="32" y="155"/>
                      <a:pt x="26" y="153"/>
                      <a:pt x="20" y="150"/>
                    </a:cubicBezTo>
                    <a:cubicBezTo>
                      <a:pt x="14" y="147"/>
                      <a:pt x="8" y="144"/>
                      <a:pt x="3" y="139"/>
                    </a:cubicBezTo>
                    <a:cubicBezTo>
                      <a:pt x="2" y="137"/>
                      <a:pt x="1" y="134"/>
                      <a:pt x="0" y="131"/>
                    </a:cubicBezTo>
                    <a:cubicBezTo>
                      <a:pt x="0" y="128"/>
                      <a:pt x="0" y="125"/>
                      <a:pt x="0" y="122"/>
                    </a:cubicBezTo>
                    <a:cubicBezTo>
                      <a:pt x="0" y="115"/>
                      <a:pt x="2" y="107"/>
                      <a:pt x="5" y="100"/>
                    </a:cubicBezTo>
                    <a:cubicBezTo>
                      <a:pt x="7" y="93"/>
                      <a:pt x="10" y="86"/>
                      <a:pt x="13" y="79"/>
                    </a:cubicBezTo>
                    <a:cubicBezTo>
                      <a:pt x="16" y="72"/>
                      <a:pt x="20" y="64"/>
                      <a:pt x="23" y="57"/>
                    </a:cubicBezTo>
                    <a:cubicBezTo>
                      <a:pt x="26" y="50"/>
                      <a:pt x="30" y="43"/>
                      <a:pt x="35" y="37"/>
                    </a:cubicBezTo>
                    <a:cubicBezTo>
                      <a:pt x="37" y="34"/>
                      <a:pt x="39" y="31"/>
                      <a:pt x="41" y="28"/>
                    </a:cubicBezTo>
                    <a:cubicBezTo>
                      <a:pt x="43" y="25"/>
                      <a:pt x="45" y="22"/>
                      <a:pt x="47" y="19"/>
                    </a:cubicBezTo>
                    <a:cubicBezTo>
                      <a:pt x="49" y="16"/>
                      <a:pt x="51" y="13"/>
                      <a:pt x="54" y="11"/>
                    </a:cubicBezTo>
                    <a:cubicBezTo>
                      <a:pt x="56" y="9"/>
                      <a:pt x="59" y="7"/>
                      <a:pt x="62" y="5"/>
                    </a:cubicBezTo>
                    <a:cubicBezTo>
                      <a:pt x="65" y="5"/>
                      <a:pt x="68" y="5"/>
                      <a:pt x="70" y="7"/>
                    </a:cubicBezTo>
                    <a:cubicBezTo>
                      <a:pt x="73" y="8"/>
                      <a:pt x="75" y="10"/>
                      <a:pt x="77" y="12"/>
                    </a:cubicBezTo>
                    <a:cubicBezTo>
                      <a:pt x="79" y="14"/>
                      <a:pt x="80" y="16"/>
                      <a:pt x="82" y="18"/>
                    </a:cubicBezTo>
                    <a:cubicBezTo>
                      <a:pt x="83" y="21"/>
                      <a:pt x="83" y="23"/>
                      <a:pt x="84" y="26"/>
                    </a:cubicBezTo>
                    <a:cubicBezTo>
                      <a:pt x="81" y="33"/>
                      <a:pt x="78" y="40"/>
                      <a:pt x="75" y="46"/>
                    </a:cubicBezTo>
                    <a:cubicBezTo>
                      <a:pt x="71" y="52"/>
                      <a:pt x="68" y="59"/>
                      <a:pt x="64" y="65"/>
                    </a:cubicBezTo>
                    <a:cubicBezTo>
                      <a:pt x="62" y="69"/>
                      <a:pt x="61" y="72"/>
                      <a:pt x="59" y="76"/>
                    </a:cubicBezTo>
                    <a:cubicBezTo>
                      <a:pt x="57" y="79"/>
                      <a:pt x="55" y="83"/>
                      <a:pt x="53" y="86"/>
                    </a:cubicBezTo>
                    <a:cubicBezTo>
                      <a:pt x="51" y="90"/>
                      <a:pt x="50" y="93"/>
                      <a:pt x="48" y="97"/>
                    </a:cubicBezTo>
                    <a:cubicBezTo>
                      <a:pt x="47" y="101"/>
                      <a:pt x="45" y="104"/>
                      <a:pt x="45" y="108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50" y="111"/>
                      <a:pt x="54" y="111"/>
                      <a:pt x="59" y="112"/>
                    </a:cubicBezTo>
                    <a:cubicBezTo>
                      <a:pt x="63" y="112"/>
                      <a:pt x="67" y="113"/>
                      <a:pt x="72" y="114"/>
                    </a:cubicBezTo>
                    <a:cubicBezTo>
                      <a:pt x="76" y="115"/>
                      <a:pt x="81" y="116"/>
                      <a:pt x="85" y="117"/>
                    </a:cubicBezTo>
                    <a:cubicBezTo>
                      <a:pt x="90" y="117"/>
                      <a:pt x="94" y="118"/>
                      <a:pt x="99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105" y="106"/>
                      <a:pt x="107" y="94"/>
                      <a:pt x="108" y="82"/>
                    </a:cubicBezTo>
                    <a:cubicBezTo>
                      <a:pt x="109" y="71"/>
                      <a:pt x="110" y="59"/>
                      <a:pt x="111" y="47"/>
                    </a:cubicBezTo>
                    <a:cubicBezTo>
                      <a:pt x="112" y="43"/>
                      <a:pt x="112" y="38"/>
                      <a:pt x="112" y="33"/>
                    </a:cubicBezTo>
                    <a:cubicBezTo>
                      <a:pt x="113" y="28"/>
                      <a:pt x="113" y="23"/>
                      <a:pt x="115" y="18"/>
                    </a:cubicBezTo>
                    <a:cubicBezTo>
                      <a:pt x="115" y="16"/>
                      <a:pt x="116" y="13"/>
                      <a:pt x="117" y="11"/>
                    </a:cubicBezTo>
                    <a:cubicBezTo>
                      <a:pt x="118" y="9"/>
                      <a:pt x="120" y="7"/>
                      <a:pt x="121" y="5"/>
                    </a:cubicBezTo>
                    <a:cubicBezTo>
                      <a:pt x="123" y="4"/>
                      <a:pt x="125" y="2"/>
                      <a:pt x="127" y="1"/>
                    </a:cubicBezTo>
                    <a:cubicBezTo>
                      <a:pt x="129" y="0"/>
                      <a:pt x="132" y="0"/>
                      <a:pt x="134" y="0"/>
                    </a:cubicBezTo>
                    <a:cubicBezTo>
                      <a:pt x="137" y="1"/>
                      <a:pt x="140" y="2"/>
                      <a:pt x="142" y="3"/>
                    </a:cubicBezTo>
                    <a:cubicBezTo>
                      <a:pt x="144" y="5"/>
                      <a:pt x="146" y="6"/>
                      <a:pt x="148" y="9"/>
                    </a:cubicBezTo>
                    <a:cubicBezTo>
                      <a:pt x="149" y="11"/>
                      <a:pt x="151" y="13"/>
                      <a:pt x="151" y="16"/>
                    </a:cubicBezTo>
                    <a:cubicBezTo>
                      <a:pt x="152" y="19"/>
                      <a:pt x="152" y="22"/>
                      <a:pt x="152" y="25"/>
                    </a:cubicBezTo>
                    <a:cubicBezTo>
                      <a:pt x="151" y="32"/>
                      <a:pt x="151" y="39"/>
                      <a:pt x="150" y="46"/>
                    </a:cubicBezTo>
                    <a:cubicBezTo>
                      <a:pt x="150" y="53"/>
                      <a:pt x="149" y="60"/>
                      <a:pt x="148" y="67"/>
                    </a:cubicBezTo>
                    <a:cubicBezTo>
                      <a:pt x="148" y="74"/>
                      <a:pt x="147" y="80"/>
                      <a:pt x="147" y="86"/>
                    </a:cubicBezTo>
                    <a:cubicBezTo>
                      <a:pt x="147" y="92"/>
                      <a:pt x="146" y="98"/>
                      <a:pt x="145" y="104"/>
                    </a:cubicBezTo>
                    <a:cubicBezTo>
                      <a:pt x="144" y="107"/>
                      <a:pt x="144" y="110"/>
                      <a:pt x="144" y="113"/>
                    </a:cubicBezTo>
                    <a:cubicBezTo>
                      <a:pt x="144" y="116"/>
                      <a:pt x="144" y="119"/>
                      <a:pt x="145" y="122"/>
                    </a:cubicBezTo>
                    <a:cubicBezTo>
                      <a:pt x="149" y="124"/>
                      <a:pt x="152" y="126"/>
                      <a:pt x="155" y="130"/>
                    </a:cubicBezTo>
                    <a:cubicBezTo>
                      <a:pt x="158" y="133"/>
                      <a:pt x="159" y="138"/>
                      <a:pt x="158" y="14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5" name="iśḷíďe"/>
              <p:cNvSpPr/>
              <p:nvPr/>
            </p:nvSpPr>
            <p:spPr>
              <a:xfrm flipH="1">
                <a:off x="9869632" y="3311834"/>
                <a:ext cx="164409" cy="244393"/>
              </a:xfrm>
              <a:custGeom>
                <a:avLst/>
                <a:gdLst/>
                <a:ahLst/>
                <a:cxnLst/>
                <a:rect l="l" t="t" r="r" b="b"/>
                <a:pathLst>
                  <a:path w="125" h="186" extrusionOk="0">
                    <a:moveTo>
                      <a:pt x="124" y="102"/>
                    </a:moveTo>
                    <a:cubicBezTo>
                      <a:pt x="123" y="108"/>
                      <a:pt x="122" y="113"/>
                      <a:pt x="119" y="119"/>
                    </a:cubicBezTo>
                    <a:cubicBezTo>
                      <a:pt x="117" y="124"/>
                      <a:pt x="114" y="129"/>
                      <a:pt x="111" y="134"/>
                    </a:cubicBezTo>
                    <a:cubicBezTo>
                      <a:pt x="107" y="139"/>
                      <a:pt x="103" y="144"/>
                      <a:pt x="99" y="148"/>
                    </a:cubicBezTo>
                    <a:cubicBezTo>
                      <a:pt x="95" y="153"/>
                      <a:pt x="90" y="157"/>
                      <a:pt x="86" y="160"/>
                    </a:cubicBezTo>
                    <a:cubicBezTo>
                      <a:pt x="81" y="164"/>
                      <a:pt x="77" y="168"/>
                      <a:pt x="72" y="171"/>
                    </a:cubicBezTo>
                    <a:cubicBezTo>
                      <a:pt x="67" y="175"/>
                      <a:pt x="61" y="177"/>
                      <a:pt x="56" y="180"/>
                    </a:cubicBezTo>
                    <a:cubicBezTo>
                      <a:pt x="51" y="182"/>
                      <a:pt x="45" y="184"/>
                      <a:pt x="39" y="185"/>
                    </a:cubicBezTo>
                    <a:cubicBezTo>
                      <a:pt x="34" y="186"/>
                      <a:pt x="28" y="186"/>
                      <a:pt x="22" y="186"/>
                    </a:cubicBezTo>
                    <a:cubicBezTo>
                      <a:pt x="20" y="185"/>
                      <a:pt x="18" y="184"/>
                      <a:pt x="16" y="183"/>
                    </a:cubicBezTo>
                    <a:cubicBezTo>
                      <a:pt x="13" y="182"/>
                      <a:pt x="12" y="180"/>
                      <a:pt x="11" y="178"/>
                    </a:cubicBezTo>
                    <a:cubicBezTo>
                      <a:pt x="9" y="176"/>
                      <a:pt x="8" y="173"/>
                      <a:pt x="8" y="171"/>
                    </a:cubicBezTo>
                    <a:cubicBezTo>
                      <a:pt x="7" y="169"/>
                      <a:pt x="7" y="166"/>
                      <a:pt x="7" y="164"/>
                    </a:cubicBezTo>
                    <a:cubicBezTo>
                      <a:pt x="7" y="162"/>
                      <a:pt x="7" y="160"/>
                      <a:pt x="8" y="158"/>
                    </a:cubicBezTo>
                    <a:cubicBezTo>
                      <a:pt x="10" y="156"/>
                      <a:pt x="11" y="155"/>
                      <a:pt x="13" y="154"/>
                    </a:cubicBezTo>
                    <a:cubicBezTo>
                      <a:pt x="16" y="154"/>
                      <a:pt x="18" y="154"/>
                      <a:pt x="21" y="154"/>
                    </a:cubicBezTo>
                    <a:cubicBezTo>
                      <a:pt x="23" y="153"/>
                      <a:pt x="26" y="153"/>
                      <a:pt x="29" y="153"/>
                    </a:cubicBezTo>
                    <a:cubicBezTo>
                      <a:pt x="31" y="153"/>
                      <a:pt x="34" y="153"/>
                      <a:pt x="37" y="153"/>
                    </a:cubicBezTo>
                    <a:cubicBezTo>
                      <a:pt x="39" y="153"/>
                      <a:pt x="42" y="153"/>
                      <a:pt x="45" y="152"/>
                    </a:cubicBezTo>
                    <a:cubicBezTo>
                      <a:pt x="50" y="150"/>
                      <a:pt x="56" y="147"/>
                      <a:pt x="60" y="143"/>
                    </a:cubicBezTo>
                    <a:cubicBezTo>
                      <a:pt x="65" y="139"/>
                      <a:pt x="69" y="135"/>
                      <a:pt x="73" y="130"/>
                    </a:cubicBezTo>
                    <a:cubicBezTo>
                      <a:pt x="75" y="128"/>
                      <a:pt x="77" y="126"/>
                      <a:pt x="79" y="124"/>
                    </a:cubicBezTo>
                    <a:cubicBezTo>
                      <a:pt x="80" y="121"/>
                      <a:pt x="82" y="119"/>
                      <a:pt x="84" y="116"/>
                    </a:cubicBezTo>
                    <a:cubicBezTo>
                      <a:pt x="85" y="114"/>
                      <a:pt x="87" y="111"/>
                      <a:pt x="88" y="109"/>
                    </a:cubicBezTo>
                    <a:cubicBezTo>
                      <a:pt x="89" y="106"/>
                      <a:pt x="90" y="103"/>
                      <a:pt x="90" y="100"/>
                    </a:cubicBezTo>
                    <a:cubicBezTo>
                      <a:pt x="91" y="99"/>
                      <a:pt x="91" y="97"/>
                      <a:pt x="91" y="96"/>
                    </a:cubicBezTo>
                    <a:cubicBezTo>
                      <a:pt x="91" y="94"/>
                      <a:pt x="90" y="93"/>
                      <a:pt x="90" y="91"/>
                    </a:cubicBezTo>
                    <a:cubicBezTo>
                      <a:pt x="89" y="90"/>
                      <a:pt x="88" y="89"/>
                      <a:pt x="87" y="88"/>
                    </a:cubicBezTo>
                    <a:cubicBezTo>
                      <a:pt x="86" y="87"/>
                      <a:pt x="85" y="86"/>
                      <a:pt x="83" y="86"/>
                    </a:cubicBezTo>
                    <a:cubicBezTo>
                      <a:pt x="78" y="87"/>
                      <a:pt x="73" y="89"/>
                      <a:pt x="68" y="91"/>
                    </a:cubicBezTo>
                    <a:cubicBezTo>
                      <a:pt x="64" y="94"/>
                      <a:pt x="59" y="97"/>
                      <a:pt x="55" y="100"/>
                    </a:cubicBezTo>
                    <a:cubicBezTo>
                      <a:pt x="51" y="104"/>
                      <a:pt x="46" y="107"/>
                      <a:pt x="42" y="111"/>
                    </a:cubicBezTo>
                    <a:cubicBezTo>
                      <a:pt x="38" y="114"/>
                      <a:pt x="34" y="117"/>
                      <a:pt x="29" y="121"/>
                    </a:cubicBezTo>
                    <a:cubicBezTo>
                      <a:pt x="27" y="122"/>
                      <a:pt x="25" y="124"/>
                      <a:pt x="22" y="125"/>
                    </a:cubicBezTo>
                    <a:cubicBezTo>
                      <a:pt x="20" y="126"/>
                      <a:pt x="17" y="127"/>
                      <a:pt x="15" y="127"/>
                    </a:cubicBezTo>
                    <a:cubicBezTo>
                      <a:pt x="12" y="126"/>
                      <a:pt x="9" y="125"/>
                      <a:pt x="7" y="123"/>
                    </a:cubicBezTo>
                    <a:cubicBezTo>
                      <a:pt x="5" y="122"/>
                      <a:pt x="4" y="119"/>
                      <a:pt x="3" y="117"/>
                    </a:cubicBezTo>
                    <a:cubicBezTo>
                      <a:pt x="2" y="114"/>
                      <a:pt x="1" y="111"/>
                      <a:pt x="1" y="108"/>
                    </a:cubicBezTo>
                    <a:cubicBezTo>
                      <a:pt x="0" y="106"/>
                      <a:pt x="0" y="103"/>
                      <a:pt x="1" y="100"/>
                    </a:cubicBezTo>
                    <a:cubicBezTo>
                      <a:pt x="1" y="94"/>
                      <a:pt x="2" y="88"/>
                      <a:pt x="3" y="82"/>
                    </a:cubicBezTo>
                    <a:cubicBezTo>
                      <a:pt x="3" y="77"/>
                      <a:pt x="4" y="71"/>
                      <a:pt x="5" y="65"/>
                    </a:cubicBezTo>
                    <a:cubicBezTo>
                      <a:pt x="6" y="59"/>
                      <a:pt x="7" y="54"/>
                      <a:pt x="8" y="48"/>
                    </a:cubicBezTo>
                    <a:cubicBezTo>
                      <a:pt x="9" y="42"/>
                      <a:pt x="10" y="37"/>
                      <a:pt x="11" y="31"/>
                    </a:cubicBezTo>
                    <a:cubicBezTo>
                      <a:pt x="12" y="28"/>
                      <a:pt x="12" y="26"/>
                      <a:pt x="13" y="24"/>
                    </a:cubicBezTo>
                    <a:cubicBezTo>
                      <a:pt x="14" y="21"/>
                      <a:pt x="15" y="19"/>
                      <a:pt x="16" y="17"/>
                    </a:cubicBezTo>
                    <a:cubicBezTo>
                      <a:pt x="21" y="13"/>
                      <a:pt x="26" y="9"/>
                      <a:pt x="31" y="7"/>
                    </a:cubicBezTo>
                    <a:cubicBezTo>
                      <a:pt x="36" y="5"/>
                      <a:pt x="41" y="3"/>
                      <a:pt x="47" y="2"/>
                    </a:cubicBezTo>
                    <a:cubicBezTo>
                      <a:pt x="53" y="1"/>
                      <a:pt x="59" y="0"/>
                      <a:pt x="64" y="0"/>
                    </a:cubicBezTo>
                    <a:cubicBezTo>
                      <a:pt x="70" y="0"/>
                      <a:pt x="76" y="0"/>
                      <a:pt x="81" y="0"/>
                    </a:cubicBezTo>
                    <a:cubicBezTo>
                      <a:pt x="84" y="0"/>
                      <a:pt x="86" y="0"/>
                      <a:pt x="88" y="0"/>
                    </a:cubicBezTo>
                    <a:cubicBezTo>
                      <a:pt x="91" y="1"/>
                      <a:pt x="93" y="2"/>
                      <a:pt x="95" y="3"/>
                    </a:cubicBezTo>
                    <a:cubicBezTo>
                      <a:pt x="99" y="7"/>
                      <a:pt x="101" y="11"/>
                      <a:pt x="100" y="16"/>
                    </a:cubicBezTo>
                    <a:cubicBezTo>
                      <a:pt x="100" y="18"/>
                      <a:pt x="100" y="19"/>
                      <a:pt x="99" y="21"/>
                    </a:cubicBezTo>
                    <a:cubicBezTo>
                      <a:pt x="98" y="22"/>
                      <a:pt x="96" y="23"/>
                      <a:pt x="95" y="23"/>
                    </a:cubicBezTo>
                    <a:cubicBezTo>
                      <a:pt x="94" y="24"/>
                      <a:pt x="93" y="24"/>
                      <a:pt x="92" y="23"/>
                    </a:cubicBezTo>
                    <a:cubicBezTo>
                      <a:pt x="90" y="23"/>
                      <a:pt x="89" y="23"/>
                      <a:pt x="88" y="23"/>
                    </a:cubicBezTo>
                    <a:cubicBezTo>
                      <a:pt x="84" y="23"/>
                      <a:pt x="80" y="23"/>
                      <a:pt x="76" y="24"/>
                    </a:cubicBezTo>
                    <a:cubicBezTo>
                      <a:pt x="71" y="24"/>
                      <a:pt x="67" y="24"/>
                      <a:pt x="63" y="25"/>
                    </a:cubicBezTo>
                    <a:cubicBezTo>
                      <a:pt x="59" y="26"/>
                      <a:pt x="55" y="26"/>
                      <a:pt x="51" y="27"/>
                    </a:cubicBezTo>
                    <a:cubicBezTo>
                      <a:pt x="47" y="28"/>
                      <a:pt x="43" y="30"/>
                      <a:pt x="40" y="32"/>
                    </a:cubicBezTo>
                    <a:cubicBezTo>
                      <a:pt x="39" y="36"/>
                      <a:pt x="38" y="40"/>
                      <a:pt x="38" y="44"/>
                    </a:cubicBezTo>
                    <a:cubicBezTo>
                      <a:pt x="37" y="49"/>
                      <a:pt x="36" y="53"/>
                      <a:pt x="35" y="57"/>
                    </a:cubicBezTo>
                    <a:cubicBezTo>
                      <a:pt x="35" y="61"/>
                      <a:pt x="34" y="66"/>
                      <a:pt x="33" y="70"/>
                    </a:cubicBezTo>
                    <a:cubicBezTo>
                      <a:pt x="33" y="74"/>
                      <a:pt x="32" y="78"/>
                      <a:pt x="32" y="83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5" y="82"/>
                      <a:pt x="38" y="78"/>
                      <a:pt x="42" y="74"/>
                    </a:cubicBezTo>
                    <a:cubicBezTo>
                      <a:pt x="46" y="70"/>
                      <a:pt x="51" y="66"/>
                      <a:pt x="55" y="63"/>
                    </a:cubicBezTo>
                    <a:cubicBezTo>
                      <a:pt x="60" y="61"/>
                      <a:pt x="65" y="58"/>
                      <a:pt x="70" y="57"/>
                    </a:cubicBezTo>
                    <a:cubicBezTo>
                      <a:pt x="76" y="55"/>
                      <a:pt x="81" y="55"/>
                      <a:pt x="86" y="55"/>
                    </a:cubicBezTo>
                    <a:cubicBezTo>
                      <a:pt x="93" y="54"/>
                      <a:pt x="99" y="55"/>
                      <a:pt x="104" y="58"/>
                    </a:cubicBezTo>
                    <a:cubicBezTo>
                      <a:pt x="109" y="60"/>
                      <a:pt x="113" y="64"/>
                      <a:pt x="116" y="68"/>
                    </a:cubicBezTo>
                    <a:cubicBezTo>
                      <a:pt x="120" y="73"/>
                      <a:pt x="122" y="78"/>
                      <a:pt x="123" y="84"/>
                    </a:cubicBezTo>
                    <a:cubicBezTo>
                      <a:pt x="125" y="90"/>
                      <a:pt x="125" y="96"/>
                      <a:pt x="124" y="10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6" name="íṣľïḑê"/>
              <p:cNvSpPr/>
              <p:nvPr/>
            </p:nvSpPr>
            <p:spPr>
              <a:xfrm flipH="1">
                <a:off x="10591145" y="3416812"/>
                <a:ext cx="267721" cy="382143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91" extrusionOk="0">
                    <a:moveTo>
                      <a:pt x="194" y="215"/>
                    </a:moveTo>
                    <a:cubicBezTo>
                      <a:pt x="187" y="228"/>
                      <a:pt x="179" y="239"/>
                      <a:pt x="168" y="250"/>
                    </a:cubicBezTo>
                    <a:cubicBezTo>
                      <a:pt x="157" y="260"/>
                      <a:pt x="145" y="269"/>
                      <a:pt x="132" y="275"/>
                    </a:cubicBezTo>
                    <a:cubicBezTo>
                      <a:pt x="125" y="279"/>
                      <a:pt x="118" y="282"/>
                      <a:pt x="111" y="285"/>
                    </a:cubicBezTo>
                    <a:cubicBezTo>
                      <a:pt x="104" y="287"/>
                      <a:pt x="97" y="289"/>
                      <a:pt x="90" y="290"/>
                    </a:cubicBezTo>
                    <a:cubicBezTo>
                      <a:pt x="82" y="291"/>
                      <a:pt x="75" y="291"/>
                      <a:pt x="68" y="291"/>
                    </a:cubicBezTo>
                    <a:cubicBezTo>
                      <a:pt x="61" y="290"/>
                      <a:pt x="54" y="288"/>
                      <a:pt x="47" y="285"/>
                    </a:cubicBezTo>
                    <a:cubicBezTo>
                      <a:pt x="41" y="283"/>
                      <a:pt x="35" y="280"/>
                      <a:pt x="30" y="276"/>
                    </a:cubicBezTo>
                    <a:cubicBezTo>
                      <a:pt x="26" y="272"/>
                      <a:pt x="22" y="267"/>
                      <a:pt x="18" y="262"/>
                    </a:cubicBezTo>
                    <a:cubicBezTo>
                      <a:pt x="14" y="257"/>
                      <a:pt x="11" y="252"/>
                      <a:pt x="9" y="246"/>
                    </a:cubicBezTo>
                    <a:cubicBezTo>
                      <a:pt x="7" y="240"/>
                      <a:pt x="5" y="234"/>
                      <a:pt x="4" y="228"/>
                    </a:cubicBezTo>
                    <a:cubicBezTo>
                      <a:pt x="1" y="217"/>
                      <a:pt x="0" y="205"/>
                      <a:pt x="1" y="192"/>
                    </a:cubicBezTo>
                    <a:cubicBezTo>
                      <a:pt x="1" y="180"/>
                      <a:pt x="4" y="168"/>
                      <a:pt x="10" y="157"/>
                    </a:cubicBezTo>
                    <a:cubicBezTo>
                      <a:pt x="17" y="141"/>
                      <a:pt x="26" y="126"/>
                      <a:pt x="36" y="113"/>
                    </a:cubicBezTo>
                    <a:cubicBezTo>
                      <a:pt x="47" y="99"/>
                      <a:pt x="58" y="86"/>
                      <a:pt x="69" y="73"/>
                    </a:cubicBezTo>
                    <a:cubicBezTo>
                      <a:pt x="74" y="66"/>
                      <a:pt x="80" y="60"/>
                      <a:pt x="86" y="53"/>
                    </a:cubicBezTo>
                    <a:cubicBezTo>
                      <a:pt x="92" y="47"/>
                      <a:pt x="98" y="41"/>
                      <a:pt x="104" y="35"/>
                    </a:cubicBezTo>
                    <a:cubicBezTo>
                      <a:pt x="110" y="28"/>
                      <a:pt x="116" y="23"/>
                      <a:pt x="123" y="17"/>
                    </a:cubicBezTo>
                    <a:cubicBezTo>
                      <a:pt x="129" y="12"/>
                      <a:pt x="136" y="7"/>
                      <a:pt x="144" y="3"/>
                    </a:cubicBezTo>
                    <a:cubicBezTo>
                      <a:pt x="148" y="1"/>
                      <a:pt x="152" y="0"/>
                      <a:pt x="156" y="0"/>
                    </a:cubicBezTo>
                    <a:cubicBezTo>
                      <a:pt x="161" y="0"/>
                      <a:pt x="165" y="1"/>
                      <a:pt x="169" y="2"/>
                    </a:cubicBezTo>
                    <a:cubicBezTo>
                      <a:pt x="171" y="3"/>
                      <a:pt x="173" y="3"/>
                      <a:pt x="175" y="4"/>
                    </a:cubicBezTo>
                    <a:cubicBezTo>
                      <a:pt x="176" y="5"/>
                      <a:pt x="178" y="6"/>
                      <a:pt x="179" y="8"/>
                    </a:cubicBezTo>
                    <a:cubicBezTo>
                      <a:pt x="179" y="11"/>
                      <a:pt x="180" y="14"/>
                      <a:pt x="180" y="16"/>
                    </a:cubicBezTo>
                    <a:cubicBezTo>
                      <a:pt x="180" y="18"/>
                      <a:pt x="180" y="20"/>
                      <a:pt x="179" y="21"/>
                    </a:cubicBezTo>
                    <a:cubicBezTo>
                      <a:pt x="179" y="23"/>
                      <a:pt x="178" y="25"/>
                      <a:pt x="178" y="28"/>
                    </a:cubicBezTo>
                    <a:cubicBezTo>
                      <a:pt x="177" y="30"/>
                      <a:pt x="176" y="32"/>
                      <a:pt x="175" y="34"/>
                    </a:cubicBezTo>
                    <a:cubicBezTo>
                      <a:pt x="169" y="40"/>
                      <a:pt x="162" y="46"/>
                      <a:pt x="155" y="52"/>
                    </a:cubicBezTo>
                    <a:cubicBezTo>
                      <a:pt x="149" y="58"/>
                      <a:pt x="142" y="64"/>
                      <a:pt x="135" y="70"/>
                    </a:cubicBezTo>
                    <a:cubicBezTo>
                      <a:pt x="126" y="78"/>
                      <a:pt x="118" y="85"/>
                      <a:pt x="110" y="93"/>
                    </a:cubicBezTo>
                    <a:cubicBezTo>
                      <a:pt x="102" y="101"/>
                      <a:pt x="95" y="110"/>
                      <a:pt x="89" y="119"/>
                    </a:cubicBezTo>
                    <a:cubicBezTo>
                      <a:pt x="95" y="117"/>
                      <a:pt x="102" y="115"/>
                      <a:pt x="108" y="114"/>
                    </a:cubicBezTo>
                    <a:cubicBezTo>
                      <a:pt x="114" y="113"/>
                      <a:pt x="120" y="113"/>
                      <a:pt x="127" y="114"/>
                    </a:cubicBezTo>
                    <a:cubicBezTo>
                      <a:pt x="133" y="114"/>
                      <a:pt x="139" y="115"/>
                      <a:pt x="145" y="117"/>
                    </a:cubicBezTo>
                    <a:cubicBezTo>
                      <a:pt x="151" y="119"/>
                      <a:pt x="157" y="120"/>
                      <a:pt x="163" y="123"/>
                    </a:cubicBezTo>
                    <a:cubicBezTo>
                      <a:pt x="172" y="126"/>
                      <a:pt x="180" y="131"/>
                      <a:pt x="187" y="138"/>
                    </a:cubicBezTo>
                    <a:cubicBezTo>
                      <a:pt x="194" y="144"/>
                      <a:pt x="199" y="152"/>
                      <a:pt x="201" y="162"/>
                    </a:cubicBezTo>
                    <a:cubicBezTo>
                      <a:pt x="204" y="171"/>
                      <a:pt x="204" y="180"/>
                      <a:pt x="202" y="189"/>
                    </a:cubicBezTo>
                    <a:cubicBezTo>
                      <a:pt x="201" y="198"/>
                      <a:pt x="198" y="207"/>
                      <a:pt x="194" y="215"/>
                    </a:cubicBezTo>
                    <a:close/>
                    <a:moveTo>
                      <a:pt x="151" y="203"/>
                    </a:moveTo>
                    <a:cubicBezTo>
                      <a:pt x="153" y="200"/>
                      <a:pt x="154" y="196"/>
                      <a:pt x="155" y="192"/>
                    </a:cubicBezTo>
                    <a:cubicBezTo>
                      <a:pt x="156" y="188"/>
                      <a:pt x="156" y="184"/>
                      <a:pt x="156" y="180"/>
                    </a:cubicBezTo>
                    <a:cubicBezTo>
                      <a:pt x="155" y="176"/>
                      <a:pt x="154" y="173"/>
                      <a:pt x="151" y="170"/>
                    </a:cubicBezTo>
                    <a:cubicBezTo>
                      <a:pt x="149" y="166"/>
                      <a:pt x="146" y="164"/>
                      <a:pt x="141" y="163"/>
                    </a:cubicBezTo>
                    <a:cubicBezTo>
                      <a:pt x="135" y="161"/>
                      <a:pt x="128" y="160"/>
                      <a:pt x="121" y="160"/>
                    </a:cubicBezTo>
                    <a:cubicBezTo>
                      <a:pt x="115" y="160"/>
                      <a:pt x="108" y="161"/>
                      <a:pt x="101" y="163"/>
                    </a:cubicBezTo>
                    <a:cubicBezTo>
                      <a:pt x="95" y="164"/>
                      <a:pt x="88" y="166"/>
                      <a:pt x="82" y="168"/>
                    </a:cubicBezTo>
                    <a:cubicBezTo>
                      <a:pt x="75" y="171"/>
                      <a:pt x="69" y="174"/>
                      <a:pt x="64" y="179"/>
                    </a:cubicBezTo>
                    <a:cubicBezTo>
                      <a:pt x="60" y="182"/>
                      <a:pt x="56" y="186"/>
                      <a:pt x="52" y="191"/>
                    </a:cubicBezTo>
                    <a:cubicBezTo>
                      <a:pt x="49" y="195"/>
                      <a:pt x="46" y="200"/>
                      <a:pt x="43" y="205"/>
                    </a:cubicBezTo>
                    <a:cubicBezTo>
                      <a:pt x="41" y="209"/>
                      <a:pt x="40" y="213"/>
                      <a:pt x="41" y="217"/>
                    </a:cubicBezTo>
                    <a:cubicBezTo>
                      <a:pt x="41" y="221"/>
                      <a:pt x="43" y="224"/>
                      <a:pt x="45" y="227"/>
                    </a:cubicBezTo>
                    <a:cubicBezTo>
                      <a:pt x="48" y="230"/>
                      <a:pt x="51" y="233"/>
                      <a:pt x="54" y="235"/>
                    </a:cubicBezTo>
                    <a:cubicBezTo>
                      <a:pt x="57" y="238"/>
                      <a:pt x="61" y="239"/>
                      <a:pt x="65" y="240"/>
                    </a:cubicBezTo>
                    <a:cubicBezTo>
                      <a:pt x="73" y="244"/>
                      <a:pt x="81" y="245"/>
                      <a:pt x="90" y="245"/>
                    </a:cubicBezTo>
                    <a:cubicBezTo>
                      <a:pt x="99" y="245"/>
                      <a:pt x="108" y="243"/>
                      <a:pt x="116" y="240"/>
                    </a:cubicBezTo>
                    <a:cubicBezTo>
                      <a:pt x="124" y="236"/>
                      <a:pt x="131" y="230"/>
                      <a:pt x="136" y="224"/>
                    </a:cubicBezTo>
                    <a:cubicBezTo>
                      <a:pt x="142" y="218"/>
                      <a:pt x="147" y="211"/>
                      <a:pt x="151" y="2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7" name="işlïdé"/>
              <p:cNvSpPr/>
              <p:nvPr/>
            </p:nvSpPr>
            <p:spPr>
              <a:xfrm flipH="1">
                <a:off x="10047371" y="3393484"/>
                <a:ext cx="59987" cy="98313"/>
              </a:xfrm>
              <a:custGeom>
                <a:avLst/>
                <a:gdLst/>
                <a:ahLst/>
                <a:cxnLst/>
                <a:rect l="l" t="t" r="r" b="b"/>
                <a:pathLst>
                  <a:path w="46" h="75" extrusionOk="0">
                    <a:moveTo>
                      <a:pt x="46" y="9"/>
                    </a:moveTo>
                    <a:cubicBezTo>
                      <a:pt x="45" y="11"/>
                      <a:pt x="45" y="13"/>
                      <a:pt x="44" y="14"/>
                    </a:cubicBezTo>
                    <a:cubicBezTo>
                      <a:pt x="43" y="16"/>
                      <a:pt x="42" y="18"/>
                      <a:pt x="42" y="20"/>
                    </a:cubicBezTo>
                    <a:cubicBezTo>
                      <a:pt x="39" y="26"/>
                      <a:pt x="36" y="32"/>
                      <a:pt x="34" y="38"/>
                    </a:cubicBezTo>
                    <a:cubicBezTo>
                      <a:pt x="31" y="44"/>
                      <a:pt x="28" y="50"/>
                      <a:pt x="25" y="56"/>
                    </a:cubicBezTo>
                    <a:cubicBezTo>
                      <a:pt x="25" y="57"/>
                      <a:pt x="24" y="58"/>
                      <a:pt x="24" y="59"/>
                    </a:cubicBezTo>
                    <a:cubicBezTo>
                      <a:pt x="23" y="60"/>
                      <a:pt x="23" y="61"/>
                      <a:pt x="23" y="62"/>
                    </a:cubicBezTo>
                    <a:cubicBezTo>
                      <a:pt x="22" y="64"/>
                      <a:pt x="22" y="65"/>
                      <a:pt x="22" y="66"/>
                    </a:cubicBezTo>
                    <a:cubicBezTo>
                      <a:pt x="22" y="66"/>
                      <a:pt x="22" y="67"/>
                      <a:pt x="21" y="69"/>
                    </a:cubicBezTo>
                    <a:cubicBezTo>
                      <a:pt x="21" y="69"/>
                      <a:pt x="21" y="70"/>
                      <a:pt x="21" y="71"/>
                    </a:cubicBezTo>
                    <a:cubicBezTo>
                      <a:pt x="20" y="72"/>
                      <a:pt x="20" y="73"/>
                      <a:pt x="20" y="74"/>
                    </a:cubicBezTo>
                    <a:cubicBezTo>
                      <a:pt x="18" y="75"/>
                      <a:pt x="17" y="75"/>
                      <a:pt x="15" y="75"/>
                    </a:cubicBezTo>
                    <a:cubicBezTo>
                      <a:pt x="14" y="75"/>
                      <a:pt x="13" y="75"/>
                      <a:pt x="13" y="74"/>
                    </a:cubicBezTo>
                    <a:cubicBezTo>
                      <a:pt x="12" y="74"/>
                      <a:pt x="11" y="73"/>
                      <a:pt x="11" y="73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9" y="69"/>
                      <a:pt x="9" y="68"/>
                      <a:pt x="9" y="67"/>
                    </a:cubicBezTo>
                    <a:cubicBezTo>
                      <a:pt x="10" y="65"/>
                      <a:pt x="10" y="63"/>
                      <a:pt x="11" y="61"/>
                    </a:cubicBezTo>
                    <a:cubicBezTo>
                      <a:pt x="12" y="59"/>
                      <a:pt x="12" y="56"/>
                      <a:pt x="13" y="54"/>
                    </a:cubicBezTo>
                    <a:cubicBezTo>
                      <a:pt x="16" y="49"/>
                      <a:pt x="18" y="43"/>
                      <a:pt x="21" y="38"/>
                    </a:cubicBezTo>
                    <a:cubicBezTo>
                      <a:pt x="24" y="32"/>
                      <a:pt x="26" y="27"/>
                      <a:pt x="28" y="21"/>
                    </a:cubicBezTo>
                    <a:cubicBezTo>
                      <a:pt x="29" y="19"/>
                      <a:pt x="30" y="18"/>
                      <a:pt x="30" y="16"/>
                    </a:cubicBezTo>
                    <a:cubicBezTo>
                      <a:pt x="31" y="14"/>
                      <a:pt x="32" y="13"/>
                      <a:pt x="32" y="11"/>
                    </a:cubicBezTo>
                    <a:cubicBezTo>
                      <a:pt x="32" y="11"/>
                      <a:pt x="31" y="11"/>
                      <a:pt x="30" y="11"/>
                    </a:cubicBezTo>
                    <a:cubicBezTo>
                      <a:pt x="30" y="11"/>
                      <a:pt x="29" y="10"/>
                      <a:pt x="28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5" y="10"/>
                      <a:pt x="25" y="10"/>
                      <a:pt x="24" y="10"/>
                    </a:cubicBezTo>
                    <a:cubicBezTo>
                      <a:pt x="22" y="10"/>
                      <a:pt x="20" y="10"/>
                      <a:pt x="19" y="11"/>
                    </a:cubicBezTo>
                    <a:cubicBezTo>
                      <a:pt x="17" y="11"/>
                      <a:pt x="15" y="12"/>
                      <a:pt x="14" y="12"/>
                    </a:cubicBezTo>
                    <a:cubicBezTo>
                      <a:pt x="13" y="13"/>
                      <a:pt x="12" y="13"/>
                      <a:pt x="12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9" y="17"/>
                      <a:pt x="9" y="17"/>
                      <a:pt x="8" y="18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3" y="18"/>
                      <a:pt x="1" y="17"/>
                    </a:cubicBezTo>
                    <a:cubicBezTo>
                      <a:pt x="1" y="17"/>
                      <a:pt x="0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1" y="10"/>
                      <a:pt x="1" y="9"/>
                    </a:cubicBezTo>
                    <a:cubicBezTo>
                      <a:pt x="2" y="8"/>
                      <a:pt x="3" y="7"/>
                      <a:pt x="5" y="6"/>
                    </a:cubicBezTo>
                    <a:cubicBezTo>
                      <a:pt x="6" y="5"/>
                      <a:pt x="7" y="4"/>
                      <a:pt x="9" y="3"/>
                    </a:cubicBezTo>
                    <a:cubicBezTo>
                      <a:pt x="10" y="2"/>
                      <a:pt x="12" y="2"/>
                      <a:pt x="13" y="1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26" y="0"/>
                      <a:pt x="30" y="0"/>
                      <a:pt x="33" y="0"/>
                    </a:cubicBezTo>
                    <a:cubicBezTo>
                      <a:pt x="34" y="0"/>
                      <a:pt x="36" y="1"/>
                      <a:pt x="37" y="1"/>
                    </a:cubicBezTo>
                    <a:cubicBezTo>
                      <a:pt x="39" y="1"/>
                      <a:pt x="40" y="2"/>
                      <a:pt x="41" y="2"/>
                    </a:cubicBezTo>
                    <a:cubicBezTo>
                      <a:pt x="43" y="3"/>
                      <a:pt x="44" y="4"/>
                      <a:pt x="44" y="5"/>
                    </a:cubicBezTo>
                    <a:cubicBezTo>
                      <a:pt x="45" y="6"/>
                      <a:pt x="46" y="7"/>
                      <a:pt x="4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8" name="ïšļîdè"/>
              <p:cNvSpPr/>
              <p:nvPr/>
            </p:nvSpPr>
            <p:spPr>
              <a:xfrm flipH="1">
                <a:off x="9709665" y="2346479"/>
                <a:ext cx="984791" cy="930917"/>
              </a:xfrm>
              <a:custGeom>
                <a:avLst/>
                <a:gdLst/>
                <a:ahLst/>
                <a:cxnLst/>
                <a:rect l="l" t="t" r="r" b="b"/>
                <a:pathLst>
                  <a:path w="1773" h="1676" extrusionOk="0">
                    <a:moveTo>
                      <a:pt x="926" y="1672"/>
                    </a:moveTo>
                    <a:lnTo>
                      <a:pt x="971" y="1076"/>
                    </a:lnTo>
                    <a:lnTo>
                      <a:pt x="1773" y="0"/>
                    </a:lnTo>
                    <a:lnTo>
                      <a:pt x="0" y="12"/>
                    </a:lnTo>
                    <a:lnTo>
                      <a:pt x="830" y="1059"/>
                    </a:lnTo>
                    <a:lnTo>
                      <a:pt x="837" y="1676"/>
                    </a:lnTo>
                    <a:lnTo>
                      <a:pt x="926" y="16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439" name="îṩḻïḋé"/>
              <p:cNvSpPr/>
              <p:nvPr/>
            </p:nvSpPr>
            <p:spPr>
              <a:xfrm flipH="1">
                <a:off x="10496165" y="1888241"/>
                <a:ext cx="189404" cy="23939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82" extrusionOk="0">
                    <a:moveTo>
                      <a:pt x="143" y="45"/>
                    </a:moveTo>
                    <a:cubicBezTo>
                      <a:pt x="142" y="47"/>
                      <a:pt x="141" y="49"/>
                      <a:pt x="139" y="50"/>
                    </a:cubicBezTo>
                    <a:cubicBezTo>
                      <a:pt x="138" y="51"/>
                      <a:pt x="136" y="52"/>
                      <a:pt x="134" y="52"/>
                    </a:cubicBezTo>
                    <a:cubicBezTo>
                      <a:pt x="132" y="53"/>
                      <a:pt x="129" y="53"/>
                      <a:pt x="127" y="53"/>
                    </a:cubicBezTo>
                    <a:cubicBezTo>
                      <a:pt x="125" y="52"/>
                      <a:pt x="123" y="52"/>
                      <a:pt x="121" y="52"/>
                    </a:cubicBezTo>
                    <a:cubicBezTo>
                      <a:pt x="116" y="51"/>
                      <a:pt x="111" y="49"/>
                      <a:pt x="106" y="48"/>
                    </a:cubicBezTo>
                    <a:cubicBezTo>
                      <a:pt x="102" y="46"/>
                      <a:pt x="97" y="45"/>
                      <a:pt x="92" y="43"/>
                    </a:cubicBezTo>
                    <a:cubicBezTo>
                      <a:pt x="88" y="52"/>
                      <a:pt x="83" y="62"/>
                      <a:pt x="79" y="71"/>
                    </a:cubicBezTo>
                    <a:cubicBezTo>
                      <a:pt x="75" y="80"/>
                      <a:pt x="71" y="90"/>
                      <a:pt x="66" y="99"/>
                    </a:cubicBezTo>
                    <a:cubicBezTo>
                      <a:pt x="62" y="108"/>
                      <a:pt x="58" y="118"/>
                      <a:pt x="54" y="127"/>
                    </a:cubicBezTo>
                    <a:cubicBezTo>
                      <a:pt x="49" y="136"/>
                      <a:pt x="45" y="146"/>
                      <a:pt x="40" y="155"/>
                    </a:cubicBezTo>
                    <a:cubicBezTo>
                      <a:pt x="39" y="158"/>
                      <a:pt x="37" y="160"/>
                      <a:pt x="35" y="163"/>
                    </a:cubicBezTo>
                    <a:cubicBezTo>
                      <a:pt x="34" y="167"/>
                      <a:pt x="32" y="169"/>
                      <a:pt x="30" y="172"/>
                    </a:cubicBezTo>
                    <a:cubicBezTo>
                      <a:pt x="28" y="175"/>
                      <a:pt x="26" y="177"/>
                      <a:pt x="23" y="179"/>
                    </a:cubicBezTo>
                    <a:cubicBezTo>
                      <a:pt x="21" y="181"/>
                      <a:pt x="18" y="182"/>
                      <a:pt x="14" y="182"/>
                    </a:cubicBezTo>
                    <a:cubicBezTo>
                      <a:pt x="12" y="182"/>
                      <a:pt x="9" y="181"/>
                      <a:pt x="7" y="179"/>
                    </a:cubicBezTo>
                    <a:cubicBezTo>
                      <a:pt x="5" y="178"/>
                      <a:pt x="3" y="176"/>
                      <a:pt x="2" y="174"/>
                    </a:cubicBezTo>
                    <a:cubicBezTo>
                      <a:pt x="1" y="173"/>
                      <a:pt x="0" y="170"/>
                      <a:pt x="0" y="168"/>
                    </a:cubicBezTo>
                    <a:cubicBezTo>
                      <a:pt x="0" y="166"/>
                      <a:pt x="0" y="163"/>
                      <a:pt x="1" y="161"/>
                    </a:cubicBezTo>
                    <a:cubicBezTo>
                      <a:pt x="3" y="157"/>
                      <a:pt x="5" y="153"/>
                      <a:pt x="6" y="149"/>
                    </a:cubicBezTo>
                    <a:cubicBezTo>
                      <a:pt x="8" y="145"/>
                      <a:pt x="10" y="141"/>
                      <a:pt x="12" y="138"/>
                    </a:cubicBezTo>
                    <a:cubicBezTo>
                      <a:pt x="16" y="130"/>
                      <a:pt x="20" y="122"/>
                      <a:pt x="25" y="114"/>
                    </a:cubicBezTo>
                    <a:cubicBezTo>
                      <a:pt x="29" y="107"/>
                      <a:pt x="33" y="99"/>
                      <a:pt x="36" y="91"/>
                    </a:cubicBezTo>
                    <a:cubicBezTo>
                      <a:pt x="40" y="81"/>
                      <a:pt x="43" y="71"/>
                      <a:pt x="46" y="61"/>
                    </a:cubicBezTo>
                    <a:cubicBezTo>
                      <a:pt x="50" y="51"/>
                      <a:pt x="52" y="41"/>
                      <a:pt x="53" y="31"/>
                    </a:cubicBezTo>
                    <a:cubicBezTo>
                      <a:pt x="47" y="29"/>
                      <a:pt x="40" y="28"/>
                      <a:pt x="34" y="26"/>
                    </a:cubicBezTo>
                    <a:cubicBezTo>
                      <a:pt x="27" y="25"/>
                      <a:pt x="20" y="23"/>
                      <a:pt x="14" y="22"/>
                    </a:cubicBezTo>
                    <a:cubicBezTo>
                      <a:pt x="13" y="21"/>
                      <a:pt x="12" y="20"/>
                      <a:pt x="12" y="19"/>
                    </a:cubicBezTo>
                    <a:cubicBezTo>
                      <a:pt x="12" y="17"/>
                      <a:pt x="12" y="16"/>
                      <a:pt x="12" y="15"/>
                    </a:cubicBezTo>
                    <a:cubicBezTo>
                      <a:pt x="12" y="15"/>
                      <a:pt x="12" y="14"/>
                      <a:pt x="12" y="13"/>
                    </a:cubicBezTo>
                    <a:cubicBezTo>
                      <a:pt x="12" y="12"/>
                      <a:pt x="12" y="10"/>
                      <a:pt x="13" y="9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5" y="3"/>
                      <a:pt x="16" y="2"/>
                      <a:pt x="17" y="1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22" y="0"/>
                      <a:pt x="23" y="0"/>
                      <a:pt x="24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38" y="2"/>
                      <a:pt x="48" y="3"/>
                      <a:pt x="58" y="5"/>
                    </a:cubicBezTo>
                    <a:cubicBezTo>
                      <a:pt x="68" y="7"/>
                      <a:pt x="78" y="9"/>
                      <a:pt x="88" y="11"/>
                    </a:cubicBezTo>
                    <a:cubicBezTo>
                      <a:pt x="96" y="13"/>
                      <a:pt x="103" y="15"/>
                      <a:pt x="110" y="17"/>
                    </a:cubicBezTo>
                    <a:cubicBezTo>
                      <a:pt x="118" y="19"/>
                      <a:pt x="125" y="22"/>
                      <a:pt x="132" y="24"/>
                    </a:cubicBezTo>
                    <a:cubicBezTo>
                      <a:pt x="134" y="25"/>
                      <a:pt x="136" y="26"/>
                      <a:pt x="137" y="28"/>
                    </a:cubicBezTo>
                    <a:cubicBezTo>
                      <a:pt x="138" y="29"/>
                      <a:pt x="140" y="31"/>
                      <a:pt x="141" y="33"/>
                    </a:cubicBezTo>
                    <a:cubicBezTo>
                      <a:pt x="142" y="35"/>
                      <a:pt x="142" y="37"/>
                      <a:pt x="143" y="39"/>
                    </a:cubicBezTo>
                    <a:cubicBezTo>
                      <a:pt x="143" y="41"/>
                      <a:pt x="144" y="43"/>
                      <a:pt x="143" y="4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0" name="ïṡ1íďè"/>
              <p:cNvSpPr/>
              <p:nvPr/>
            </p:nvSpPr>
            <p:spPr>
              <a:xfrm flipH="1">
                <a:off x="10256216" y="2049874"/>
                <a:ext cx="320488" cy="399362"/>
              </a:xfrm>
              <a:custGeom>
                <a:avLst/>
                <a:gdLst/>
                <a:ahLst/>
                <a:cxnLst/>
                <a:rect l="l" t="t" r="r" b="b"/>
                <a:pathLst>
                  <a:path w="244" h="304" extrusionOk="0">
                    <a:moveTo>
                      <a:pt x="239" y="111"/>
                    </a:moveTo>
                    <a:cubicBezTo>
                      <a:pt x="237" y="119"/>
                      <a:pt x="233" y="127"/>
                      <a:pt x="228" y="133"/>
                    </a:cubicBezTo>
                    <a:cubicBezTo>
                      <a:pt x="222" y="139"/>
                      <a:pt x="216" y="145"/>
                      <a:pt x="209" y="149"/>
                    </a:cubicBezTo>
                    <a:cubicBezTo>
                      <a:pt x="202" y="154"/>
                      <a:pt x="194" y="157"/>
                      <a:pt x="186" y="160"/>
                    </a:cubicBezTo>
                    <a:cubicBezTo>
                      <a:pt x="177" y="162"/>
                      <a:pt x="169" y="164"/>
                      <a:pt x="161" y="164"/>
                    </a:cubicBezTo>
                    <a:cubicBezTo>
                      <a:pt x="166" y="168"/>
                      <a:pt x="171" y="173"/>
                      <a:pt x="176" y="179"/>
                    </a:cubicBezTo>
                    <a:cubicBezTo>
                      <a:pt x="180" y="185"/>
                      <a:pt x="184" y="191"/>
                      <a:pt x="186" y="198"/>
                    </a:cubicBezTo>
                    <a:cubicBezTo>
                      <a:pt x="188" y="205"/>
                      <a:pt x="190" y="212"/>
                      <a:pt x="189" y="219"/>
                    </a:cubicBezTo>
                    <a:cubicBezTo>
                      <a:pt x="189" y="226"/>
                      <a:pt x="188" y="234"/>
                      <a:pt x="184" y="241"/>
                    </a:cubicBezTo>
                    <a:cubicBezTo>
                      <a:pt x="179" y="252"/>
                      <a:pt x="172" y="261"/>
                      <a:pt x="163" y="270"/>
                    </a:cubicBezTo>
                    <a:cubicBezTo>
                      <a:pt x="154" y="279"/>
                      <a:pt x="143" y="286"/>
                      <a:pt x="132" y="291"/>
                    </a:cubicBezTo>
                    <a:cubicBezTo>
                      <a:pt x="121" y="296"/>
                      <a:pt x="109" y="300"/>
                      <a:pt x="97" y="302"/>
                    </a:cubicBezTo>
                    <a:cubicBezTo>
                      <a:pt x="84" y="304"/>
                      <a:pt x="72" y="303"/>
                      <a:pt x="61" y="299"/>
                    </a:cubicBezTo>
                    <a:cubicBezTo>
                      <a:pt x="50" y="295"/>
                      <a:pt x="40" y="290"/>
                      <a:pt x="32" y="283"/>
                    </a:cubicBezTo>
                    <a:cubicBezTo>
                      <a:pt x="23" y="277"/>
                      <a:pt x="16" y="268"/>
                      <a:pt x="11" y="259"/>
                    </a:cubicBezTo>
                    <a:cubicBezTo>
                      <a:pt x="6" y="249"/>
                      <a:pt x="2" y="239"/>
                      <a:pt x="1" y="228"/>
                    </a:cubicBezTo>
                    <a:cubicBezTo>
                      <a:pt x="0" y="217"/>
                      <a:pt x="1" y="206"/>
                      <a:pt x="4" y="196"/>
                    </a:cubicBezTo>
                    <a:cubicBezTo>
                      <a:pt x="7" y="188"/>
                      <a:pt x="11" y="182"/>
                      <a:pt x="16" y="175"/>
                    </a:cubicBezTo>
                    <a:cubicBezTo>
                      <a:pt x="22" y="169"/>
                      <a:pt x="28" y="164"/>
                      <a:pt x="35" y="160"/>
                    </a:cubicBezTo>
                    <a:cubicBezTo>
                      <a:pt x="43" y="155"/>
                      <a:pt x="51" y="152"/>
                      <a:pt x="59" y="149"/>
                    </a:cubicBezTo>
                    <a:cubicBezTo>
                      <a:pt x="68" y="146"/>
                      <a:pt x="76" y="145"/>
                      <a:pt x="85" y="145"/>
                    </a:cubicBezTo>
                    <a:cubicBezTo>
                      <a:pt x="79" y="141"/>
                      <a:pt x="73" y="136"/>
                      <a:pt x="68" y="130"/>
                    </a:cubicBezTo>
                    <a:cubicBezTo>
                      <a:pt x="63" y="124"/>
                      <a:pt x="59" y="118"/>
                      <a:pt x="56" y="111"/>
                    </a:cubicBezTo>
                    <a:cubicBezTo>
                      <a:pt x="52" y="105"/>
                      <a:pt x="51" y="97"/>
                      <a:pt x="50" y="90"/>
                    </a:cubicBezTo>
                    <a:cubicBezTo>
                      <a:pt x="50" y="82"/>
                      <a:pt x="52" y="75"/>
                      <a:pt x="55" y="67"/>
                    </a:cubicBezTo>
                    <a:cubicBezTo>
                      <a:pt x="61" y="56"/>
                      <a:pt x="68" y="46"/>
                      <a:pt x="78" y="37"/>
                    </a:cubicBezTo>
                    <a:cubicBezTo>
                      <a:pt x="88" y="28"/>
                      <a:pt x="99" y="21"/>
                      <a:pt x="110" y="15"/>
                    </a:cubicBezTo>
                    <a:cubicBezTo>
                      <a:pt x="122" y="9"/>
                      <a:pt x="135" y="4"/>
                      <a:pt x="148" y="2"/>
                    </a:cubicBezTo>
                    <a:cubicBezTo>
                      <a:pt x="161" y="0"/>
                      <a:pt x="174" y="1"/>
                      <a:pt x="186" y="5"/>
                    </a:cubicBezTo>
                    <a:cubicBezTo>
                      <a:pt x="197" y="8"/>
                      <a:pt x="206" y="14"/>
                      <a:pt x="214" y="21"/>
                    </a:cubicBezTo>
                    <a:cubicBezTo>
                      <a:pt x="222" y="29"/>
                      <a:pt x="229" y="38"/>
                      <a:pt x="233" y="48"/>
                    </a:cubicBezTo>
                    <a:cubicBezTo>
                      <a:pt x="238" y="58"/>
                      <a:pt x="241" y="68"/>
                      <a:pt x="242" y="79"/>
                    </a:cubicBezTo>
                    <a:cubicBezTo>
                      <a:pt x="244" y="89"/>
                      <a:pt x="243" y="100"/>
                      <a:pt x="239" y="111"/>
                    </a:cubicBezTo>
                    <a:close/>
                    <a:moveTo>
                      <a:pt x="129" y="234"/>
                    </a:moveTo>
                    <a:cubicBezTo>
                      <a:pt x="131" y="230"/>
                      <a:pt x="132" y="226"/>
                      <a:pt x="131" y="222"/>
                    </a:cubicBezTo>
                    <a:cubicBezTo>
                      <a:pt x="131" y="217"/>
                      <a:pt x="130" y="213"/>
                      <a:pt x="128" y="209"/>
                    </a:cubicBezTo>
                    <a:cubicBezTo>
                      <a:pt x="126" y="205"/>
                      <a:pt x="124" y="201"/>
                      <a:pt x="120" y="199"/>
                    </a:cubicBezTo>
                    <a:cubicBezTo>
                      <a:pt x="117" y="196"/>
                      <a:pt x="113" y="194"/>
                      <a:pt x="109" y="192"/>
                    </a:cubicBezTo>
                    <a:cubicBezTo>
                      <a:pt x="104" y="191"/>
                      <a:pt x="98" y="190"/>
                      <a:pt x="92" y="191"/>
                    </a:cubicBezTo>
                    <a:cubicBezTo>
                      <a:pt x="87" y="191"/>
                      <a:pt x="81" y="193"/>
                      <a:pt x="76" y="195"/>
                    </a:cubicBezTo>
                    <a:cubicBezTo>
                      <a:pt x="71" y="197"/>
                      <a:pt x="66" y="199"/>
                      <a:pt x="62" y="203"/>
                    </a:cubicBezTo>
                    <a:cubicBezTo>
                      <a:pt x="58" y="206"/>
                      <a:pt x="55" y="210"/>
                      <a:pt x="53" y="215"/>
                    </a:cubicBezTo>
                    <a:cubicBezTo>
                      <a:pt x="52" y="219"/>
                      <a:pt x="51" y="223"/>
                      <a:pt x="52" y="227"/>
                    </a:cubicBezTo>
                    <a:cubicBezTo>
                      <a:pt x="54" y="231"/>
                      <a:pt x="55" y="235"/>
                      <a:pt x="58" y="238"/>
                    </a:cubicBezTo>
                    <a:cubicBezTo>
                      <a:pt x="60" y="241"/>
                      <a:pt x="64" y="244"/>
                      <a:pt x="68" y="246"/>
                    </a:cubicBezTo>
                    <a:cubicBezTo>
                      <a:pt x="71" y="248"/>
                      <a:pt x="75" y="250"/>
                      <a:pt x="79" y="251"/>
                    </a:cubicBezTo>
                    <a:cubicBezTo>
                      <a:pt x="89" y="254"/>
                      <a:pt x="98" y="255"/>
                      <a:pt x="109" y="253"/>
                    </a:cubicBezTo>
                    <a:cubicBezTo>
                      <a:pt x="113" y="251"/>
                      <a:pt x="117" y="249"/>
                      <a:pt x="121" y="246"/>
                    </a:cubicBezTo>
                    <a:cubicBezTo>
                      <a:pt x="125" y="243"/>
                      <a:pt x="128" y="239"/>
                      <a:pt x="129" y="234"/>
                    </a:cubicBezTo>
                    <a:close/>
                    <a:moveTo>
                      <a:pt x="189" y="87"/>
                    </a:moveTo>
                    <a:cubicBezTo>
                      <a:pt x="190" y="83"/>
                      <a:pt x="191" y="80"/>
                      <a:pt x="191" y="75"/>
                    </a:cubicBezTo>
                    <a:cubicBezTo>
                      <a:pt x="191" y="71"/>
                      <a:pt x="190" y="67"/>
                      <a:pt x="189" y="64"/>
                    </a:cubicBezTo>
                    <a:cubicBezTo>
                      <a:pt x="188" y="60"/>
                      <a:pt x="186" y="57"/>
                      <a:pt x="183" y="54"/>
                    </a:cubicBezTo>
                    <a:cubicBezTo>
                      <a:pt x="180" y="51"/>
                      <a:pt x="177" y="49"/>
                      <a:pt x="173" y="48"/>
                    </a:cubicBezTo>
                    <a:cubicBezTo>
                      <a:pt x="167" y="46"/>
                      <a:pt x="161" y="46"/>
                      <a:pt x="155" y="47"/>
                    </a:cubicBezTo>
                    <a:cubicBezTo>
                      <a:pt x="149" y="48"/>
                      <a:pt x="144" y="49"/>
                      <a:pt x="139" y="52"/>
                    </a:cubicBezTo>
                    <a:cubicBezTo>
                      <a:pt x="134" y="55"/>
                      <a:pt x="129" y="58"/>
                      <a:pt x="124" y="62"/>
                    </a:cubicBezTo>
                    <a:cubicBezTo>
                      <a:pt x="120" y="66"/>
                      <a:pt x="116" y="70"/>
                      <a:pt x="114" y="75"/>
                    </a:cubicBezTo>
                    <a:cubicBezTo>
                      <a:pt x="112" y="79"/>
                      <a:pt x="111" y="83"/>
                      <a:pt x="111" y="88"/>
                    </a:cubicBezTo>
                    <a:cubicBezTo>
                      <a:pt x="111" y="92"/>
                      <a:pt x="112" y="96"/>
                      <a:pt x="113" y="100"/>
                    </a:cubicBezTo>
                    <a:cubicBezTo>
                      <a:pt x="115" y="104"/>
                      <a:pt x="118" y="108"/>
                      <a:pt x="121" y="110"/>
                    </a:cubicBezTo>
                    <a:cubicBezTo>
                      <a:pt x="124" y="113"/>
                      <a:pt x="128" y="115"/>
                      <a:pt x="132" y="117"/>
                    </a:cubicBezTo>
                    <a:cubicBezTo>
                      <a:pt x="138" y="118"/>
                      <a:pt x="144" y="119"/>
                      <a:pt x="149" y="117"/>
                    </a:cubicBezTo>
                    <a:cubicBezTo>
                      <a:pt x="155" y="116"/>
                      <a:pt x="161" y="114"/>
                      <a:pt x="166" y="111"/>
                    </a:cubicBezTo>
                    <a:cubicBezTo>
                      <a:pt x="171" y="108"/>
                      <a:pt x="175" y="105"/>
                      <a:pt x="179" y="101"/>
                    </a:cubicBezTo>
                    <a:cubicBezTo>
                      <a:pt x="184" y="97"/>
                      <a:pt x="187" y="93"/>
                      <a:pt x="189" y="8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1" name="ís1iḑe"/>
              <p:cNvSpPr/>
              <p:nvPr/>
            </p:nvSpPr>
            <p:spPr>
              <a:xfrm flipH="1">
                <a:off x="9804089" y="2079868"/>
                <a:ext cx="283829" cy="450462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43" extrusionOk="0">
                    <a:moveTo>
                      <a:pt x="215" y="119"/>
                    </a:moveTo>
                    <a:cubicBezTo>
                      <a:pt x="214" y="130"/>
                      <a:pt x="213" y="140"/>
                      <a:pt x="211" y="151"/>
                    </a:cubicBezTo>
                    <a:cubicBezTo>
                      <a:pt x="209" y="162"/>
                      <a:pt x="206" y="172"/>
                      <a:pt x="203" y="183"/>
                    </a:cubicBezTo>
                    <a:cubicBezTo>
                      <a:pt x="200" y="193"/>
                      <a:pt x="196" y="203"/>
                      <a:pt x="192" y="214"/>
                    </a:cubicBezTo>
                    <a:cubicBezTo>
                      <a:pt x="188" y="224"/>
                      <a:pt x="184" y="234"/>
                      <a:pt x="180" y="244"/>
                    </a:cubicBezTo>
                    <a:cubicBezTo>
                      <a:pt x="176" y="253"/>
                      <a:pt x="172" y="262"/>
                      <a:pt x="168" y="272"/>
                    </a:cubicBezTo>
                    <a:cubicBezTo>
                      <a:pt x="164" y="281"/>
                      <a:pt x="159" y="291"/>
                      <a:pt x="154" y="300"/>
                    </a:cubicBezTo>
                    <a:cubicBezTo>
                      <a:pt x="149" y="309"/>
                      <a:pt x="143" y="317"/>
                      <a:pt x="137" y="325"/>
                    </a:cubicBezTo>
                    <a:cubicBezTo>
                      <a:pt x="130" y="332"/>
                      <a:pt x="122" y="338"/>
                      <a:pt x="113" y="343"/>
                    </a:cubicBezTo>
                    <a:cubicBezTo>
                      <a:pt x="108" y="343"/>
                      <a:pt x="104" y="342"/>
                      <a:pt x="101" y="339"/>
                    </a:cubicBezTo>
                    <a:cubicBezTo>
                      <a:pt x="98" y="335"/>
                      <a:pt x="97" y="331"/>
                      <a:pt x="97" y="326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8"/>
                      <a:pt x="99" y="317"/>
                      <a:pt x="99" y="316"/>
                    </a:cubicBezTo>
                    <a:cubicBezTo>
                      <a:pt x="99" y="315"/>
                      <a:pt x="99" y="313"/>
                      <a:pt x="99" y="312"/>
                    </a:cubicBezTo>
                    <a:cubicBezTo>
                      <a:pt x="101" y="305"/>
                      <a:pt x="104" y="298"/>
                      <a:pt x="107" y="291"/>
                    </a:cubicBezTo>
                    <a:cubicBezTo>
                      <a:pt x="110" y="284"/>
                      <a:pt x="113" y="277"/>
                      <a:pt x="116" y="270"/>
                    </a:cubicBezTo>
                    <a:cubicBezTo>
                      <a:pt x="119" y="263"/>
                      <a:pt x="123" y="256"/>
                      <a:pt x="126" y="249"/>
                    </a:cubicBezTo>
                    <a:cubicBezTo>
                      <a:pt x="130" y="242"/>
                      <a:pt x="134" y="236"/>
                      <a:pt x="137" y="229"/>
                    </a:cubicBezTo>
                    <a:cubicBezTo>
                      <a:pt x="142" y="219"/>
                      <a:pt x="147" y="209"/>
                      <a:pt x="151" y="198"/>
                    </a:cubicBezTo>
                    <a:cubicBezTo>
                      <a:pt x="155" y="188"/>
                      <a:pt x="159" y="178"/>
                      <a:pt x="161" y="167"/>
                    </a:cubicBezTo>
                    <a:cubicBezTo>
                      <a:pt x="156" y="174"/>
                      <a:pt x="150" y="181"/>
                      <a:pt x="143" y="187"/>
                    </a:cubicBezTo>
                    <a:cubicBezTo>
                      <a:pt x="136" y="192"/>
                      <a:pt x="129" y="197"/>
                      <a:pt x="121" y="201"/>
                    </a:cubicBezTo>
                    <a:cubicBezTo>
                      <a:pt x="113" y="205"/>
                      <a:pt x="104" y="208"/>
                      <a:pt x="96" y="210"/>
                    </a:cubicBezTo>
                    <a:cubicBezTo>
                      <a:pt x="87" y="213"/>
                      <a:pt x="78" y="214"/>
                      <a:pt x="70" y="214"/>
                    </a:cubicBezTo>
                    <a:cubicBezTo>
                      <a:pt x="59" y="214"/>
                      <a:pt x="48" y="212"/>
                      <a:pt x="38" y="208"/>
                    </a:cubicBezTo>
                    <a:cubicBezTo>
                      <a:pt x="28" y="203"/>
                      <a:pt x="20" y="197"/>
                      <a:pt x="14" y="188"/>
                    </a:cubicBezTo>
                    <a:cubicBezTo>
                      <a:pt x="8" y="180"/>
                      <a:pt x="4" y="171"/>
                      <a:pt x="3" y="161"/>
                    </a:cubicBezTo>
                    <a:cubicBezTo>
                      <a:pt x="1" y="150"/>
                      <a:pt x="0" y="140"/>
                      <a:pt x="1" y="130"/>
                    </a:cubicBezTo>
                    <a:cubicBezTo>
                      <a:pt x="2" y="118"/>
                      <a:pt x="5" y="107"/>
                      <a:pt x="9" y="95"/>
                    </a:cubicBezTo>
                    <a:cubicBezTo>
                      <a:pt x="13" y="84"/>
                      <a:pt x="18" y="73"/>
                      <a:pt x="25" y="62"/>
                    </a:cubicBezTo>
                    <a:cubicBezTo>
                      <a:pt x="31" y="52"/>
                      <a:pt x="39" y="43"/>
                      <a:pt x="48" y="34"/>
                    </a:cubicBezTo>
                    <a:cubicBezTo>
                      <a:pt x="56" y="26"/>
                      <a:pt x="66" y="19"/>
                      <a:pt x="77" y="13"/>
                    </a:cubicBezTo>
                    <a:cubicBezTo>
                      <a:pt x="84" y="8"/>
                      <a:pt x="92" y="5"/>
                      <a:pt x="100" y="3"/>
                    </a:cubicBezTo>
                    <a:cubicBezTo>
                      <a:pt x="108" y="1"/>
                      <a:pt x="116" y="0"/>
                      <a:pt x="125" y="0"/>
                    </a:cubicBezTo>
                    <a:cubicBezTo>
                      <a:pt x="132" y="0"/>
                      <a:pt x="139" y="1"/>
                      <a:pt x="146" y="3"/>
                    </a:cubicBezTo>
                    <a:cubicBezTo>
                      <a:pt x="153" y="5"/>
                      <a:pt x="159" y="7"/>
                      <a:pt x="165" y="11"/>
                    </a:cubicBezTo>
                    <a:cubicBezTo>
                      <a:pt x="171" y="14"/>
                      <a:pt x="176" y="19"/>
                      <a:pt x="181" y="24"/>
                    </a:cubicBezTo>
                    <a:cubicBezTo>
                      <a:pt x="186" y="28"/>
                      <a:pt x="191" y="34"/>
                      <a:pt x="194" y="40"/>
                    </a:cubicBezTo>
                    <a:cubicBezTo>
                      <a:pt x="202" y="51"/>
                      <a:pt x="208" y="63"/>
                      <a:pt x="211" y="77"/>
                    </a:cubicBezTo>
                    <a:cubicBezTo>
                      <a:pt x="215" y="91"/>
                      <a:pt x="216" y="105"/>
                      <a:pt x="215" y="119"/>
                    </a:cubicBezTo>
                    <a:close/>
                    <a:moveTo>
                      <a:pt x="160" y="82"/>
                    </a:moveTo>
                    <a:cubicBezTo>
                      <a:pt x="161" y="78"/>
                      <a:pt x="160" y="74"/>
                      <a:pt x="158" y="70"/>
                    </a:cubicBezTo>
                    <a:cubicBezTo>
                      <a:pt x="156" y="67"/>
                      <a:pt x="153" y="65"/>
                      <a:pt x="150" y="63"/>
                    </a:cubicBezTo>
                    <a:cubicBezTo>
                      <a:pt x="147" y="61"/>
                      <a:pt x="143" y="59"/>
                      <a:pt x="139" y="59"/>
                    </a:cubicBezTo>
                    <a:cubicBezTo>
                      <a:pt x="134" y="58"/>
                      <a:pt x="130" y="57"/>
                      <a:pt x="126" y="58"/>
                    </a:cubicBezTo>
                    <a:cubicBezTo>
                      <a:pt x="116" y="57"/>
                      <a:pt x="107" y="58"/>
                      <a:pt x="98" y="62"/>
                    </a:cubicBezTo>
                    <a:cubicBezTo>
                      <a:pt x="89" y="66"/>
                      <a:pt x="81" y="71"/>
                      <a:pt x="74" y="78"/>
                    </a:cubicBezTo>
                    <a:cubicBezTo>
                      <a:pt x="67" y="85"/>
                      <a:pt x="61" y="93"/>
                      <a:pt x="57" y="102"/>
                    </a:cubicBezTo>
                    <a:cubicBezTo>
                      <a:pt x="53" y="112"/>
                      <a:pt x="51" y="121"/>
                      <a:pt x="50" y="131"/>
                    </a:cubicBezTo>
                    <a:cubicBezTo>
                      <a:pt x="50" y="135"/>
                      <a:pt x="49" y="139"/>
                      <a:pt x="50" y="144"/>
                    </a:cubicBezTo>
                    <a:cubicBezTo>
                      <a:pt x="50" y="148"/>
                      <a:pt x="51" y="152"/>
                      <a:pt x="53" y="156"/>
                    </a:cubicBezTo>
                    <a:cubicBezTo>
                      <a:pt x="55" y="160"/>
                      <a:pt x="57" y="163"/>
                      <a:pt x="60" y="165"/>
                    </a:cubicBezTo>
                    <a:cubicBezTo>
                      <a:pt x="63" y="167"/>
                      <a:pt x="67" y="168"/>
                      <a:pt x="73" y="168"/>
                    </a:cubicBezTo>
                    <a:cubicBezTo>
                      <a:pt x="80" y="168"/>
                      <a:pt x="88" y="166"/>
                      <a:pt x="95" y="163"/>
                    </a:cubicBezTo>
                    <a:cubicBezTo>
                      <a:pt x="103" y="159"/>
                      <a:pt x="109" y="155"/>
                      <a:pt x="116" y="150"/>
                    </a:cubicBezTo>
                    <a:cubicBezTo>
                      <a:pt x="122" y="146"/>
                      <a:pt x="128" y="141"/>
                      <a:pt x="134" y="135"/>
                    </a:cubicBezTo>
                    <a:cubicBezTo>
                      <a:pt x="139" y="130"/>
                      <a:pt x="144" y="124"/>
                      <a:pt x="148" y="117"/>
                    </a:cubicBezTo>
                    <a:cubicBezTo>
                      <a:pt x="150" y="112"/>
                      <a:pt x="153" y="106"/>
                      <a:pt x="155" y="100"/>
                    </a:cubicBezTo>
                    <a:cubicBezTo>
                      <a:pt x="158" y="95"/>
                      <a:pt x="159" y="89"/>
                      <a:pt x="160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2" name="ïšliḓé"/>
              <p:cNvSpPr/>
              <p:nvPr/>
            </p:nvSpPr>
            <p:spPr>
              <a:xfrm flipH="1">
                <a:off x="10715563" y="1288366"/>
                <a:ext cx="319377" cy="424356"/>
              </a:xfrm>
              <a:custGeom>
                <a:avLst/>
                <a:gdLst/>
                <a:ahLst/>
                <a:cxnLst/>
                <a:rect l="l" t="t" r="r" b="b"/>
                <a:pathLst>
                  <a:path w="243" h="323" extrusionOk="0">
                    <a:moveTo>
                      <a:pt x="215" y="114"/>
                    </a:moveTo>
                    <a:cubicBezTo>
                      <a:pt x="223" y="130"/>
                      <a:pt x="229" y="147"/>
                      <a:pt x="234" y="164"/>
                    </a:cubicBezTo>
                    <a:cubicBezTo>
                      <a:pt x="239" y="181"/>
                      <a:pt x="242" y="199"/>
                      <a:pt x="243" y="217"/>
                    </a:cubicBezTo>
                    <a:cubicBezTo>
                      <a:pt x="243" y="226"/>
                      <a:pt x="242" y="235"/>
                      <a:pt x="241" y="245"/>
                    </a:cubicBezTo>
                    <a:cubicBezTo>
                      <a:pt x="239" y="254"/>
                      <a:pt x="236" y="263"/>
                      <a:pt x="233" y="271"/>
                    </a:cubicBezTo>
                    <a:cubicBezTo>
                      <a:pt x="229" y="280"/>
                      <a:pt x="225" y="288"/>
                      <a:pt x="219" y="295"/>
                    </a:cubicBezTo>
                    <a:cubicBezTo>
                      <a:pt x="214" y="302"/>
                      <a:pt x="207" y="308"/>
                      <a:pt x="199" y="312"/>
                    </a:cubicBezTo>
                    <a:cubicBezTo>
                      <a:pt x="191" y="318"/>
                      <a:pt x="183" y="321"/>
                      <a:pt x="174" y="322"/>
                    </a:cubicBezTo>
                    <a:cubicBezTo>
                      <a:pt x="166" y="323"/>
                      <a:pt x="157" y="323"/>
                      <a:pt x="149" y="321"/>
                    </a:cubicBezTo>
                    <a:cubicBezTo>
                      <a:pt x="141" y="320"/>
                      <a:pt x="132" y="317"/>
                      <a:pt x="124" y="313"/>
                    </a:cubicBezTo>
                    <a:cubicBezTo>
                      <a:pt x="116" y="309"/>
                      <a:pt x="109" y="305"/>
                      <a:pt x="102" y="301"/>
                    </a:cubicBezTo>
                    <a:cubicBezTo>
                      <a:pt x="88" y="291"/>
                      <a:pt x="75" y="280"/>
                      <a:pt x="63" y="267"/>
                    </a:cubicBezTo>
                    <a:cubicBezTo>
                      <a:pt x="52" y="254"/>
                      <a:pt x="42" y="239"/>
                      <a:pt x="33" y="224"/>
                    </a:cubicBezTo>
                    <a:cubicBezTo>
                      <a:pt x="16" y="191"/>
                      <a:pt x="5" y="156"/>
                      <a:pt x="1" y="118"/>
                    </a:cubicBezTo>
                    <a:cubicBezTo>
                      <a:pt x="0" y="109"/>
                      <a:pt x="0" y="100"/>
                      <a:pt x="0" y="90"/>
                    </a:cubicBezTo>
                    <a:cubicBezTo>
                      <a:pt x="0" y="81"/>
                      <a:pt x="1" y="71"/>
                      <a:pt x="3" y="62"/>
                    </a:cubicBezTo>
                    <a:cubicBezTo>
                      <a:pt x="5" y="53"/>
                      <a:pt x="8" y="44"/>
                      <a:pt x="13" y="36"/>
                    </a:cubicBezTo>
                    <a:cubicBezTo>
                      <a:pt x="17" y="28"/>
                      <a:pt x="24" y="22"/>
                      <a:pt x="31" y="16"/>
                    </a:cubicBezTo>
                    <a:cubicBezTo>
                      <a:pt x="44" y="8"/>
                      <a:pt x="57" y="3"/>
                      <a:pt x="69" y="2"/>
                    </a:cubicBezTo>
                    <a:cubicBezTo>
                      <a:pt x="82" y="0"/>
                      <a:pt x="94" y="1"/>
                      <a:pt x="106" y="5"/>
                    </a:cubicBezTo>
                    <a:cubicBezTo>
                      <a:pt x="118" y="8"/>
                      <a:pt x="129" y="14"/>
                      <a:pt x="140" y="22"/>
                    </a:cubicBezTo>
                    <a:cubicBezTo>
                      <a:pt x="151" y="29"/>
                      <a:pt x="161" y="38"/>
                      <a:pt x="170" y="48"/>
                    </a:cubicBezTo>
                    <a:cubicBezTo>
                      <a:pt x="179" y="58"/>
                      <a:pt x="188" y="69"/>
                      <a:pt x="195" y="80"/>
                    </a:cubicBezTo>
                    <a:cubicBezTo>
                      <a:pt x="203" y="92"/>
                      <a:pt x="209" y="103"/>
                      <a:pt x="215" y="114"/>
                    </a:cubicBezTo>
                    <a:close/>
                    <a:moveTo>
                      <a:pt x="169" y="135"/>
                    </a:moveTo>
                    <a:cubicBezTo>
                      <a:pt x="163" y="124"/>
                      <a:pt x="156" y="113"/>
                      <a:pt x="150" y="102"/>
                    </a:cubicBezTo>
                    <a:cubicBezTo>
                      <a:pt x="143" y="92"/>
                      <a:pt x="135" y="82"/>
                      <a:pt x="127" y="73"/>
                    </a:cubicBezTo>
                    <a:cubicBezTo>
                      <a:pt x="122" y="69"/>
                      <a:pt x="117" y="64"/>
                      <a:pt x="112" y="61"/>
                    </a:cubicBezTo>
                    <a:cubicBezTo>
                      <a:pt x="107" y="57"/>
                      <a:pt x="101" y="55"/>
                      <a:pt x="96" y="53"/>
                    </a:cubicBezTo>
                    <a:cubicBezTo>
                      <a:pt x="90" y="51"/>
                      <a:pt x="85" y="50"/>
                      <a:pt x="79" y="51"/>
                    </a:cubicBezTo>
                    <a:cubicBezTo>
                      <a:pt x="74" y="51"/>
                      <a:pt x="69" y="53"/>
                      <a:pt x="64" y="57"/>
                    </a:cubicBezTo>
                    <a:cubicBezTo>
                      <a:pt x="58" y="61"/>
                      <a:pt x="54" y="66"/>
                      <a:pt x="52" y="72"/>
                    </a:cubicBezTo>
                    <a:cubicBezTo>
                      <a:pt x="50" y="78"/>
                      <a:pt x="49" y="84"/>
                      <a:pt x="49" y="91"/>
                    </a:cubicBezTo>
                    <a:cubicBezTo>
                      <a:pt x="49" y="98"/>
                      <a:pt x="49" y="104"/>
                      <a:pt x="50" y="111"/>
                    </a:cubicBezTo>
                    <a:cubicBezTo>
                      <a:pt x="52" y="118"/>
                      <a:pt x="53" y="124"/>
                      <a:pt x="54" y="130"/>
                    </a:cubicBezTo>
                    <a:cubicBezTo>
                      <a:pt x="57" y="144"/>
                      <a:pt x="61" y="157"/>
                      <a:pt x="66" y="169"/>
                    </a:cubicBezTo>
                    <a:cubicBezTo>
                      <a:pt x="70" y="182"/>
                      <a:pt x="76" y="195"/>
                      <a:pt x="82" y="207"/>
                    </a:cubicBezTo>
                    <a:cubicBezTo>
                      <a:pt x="85" y="212"/>
                      <a:pt x="88" y="217"/>
                      <a:pt x="92" y="223"/>
                    </a:cubicBezTo>
                    <a:cubicBezTo>
                      <a:pt x="95" y="228"/>
                      <a:pt x="99" y="234"/>
                      <a:pt x="103" y="239"/>
                    </a:cubicBezTo>
                    <a:cubicBezTo>
                      <a:pt x="107" y="245"/>
                      <a:pt x="111" y="250"/>
                      <a:pt x="116" y="254"/>
                    </a:cubicBezTo>
                    <a:cubicBezTo>
                      <a:pt x="121" y="259"/>
                      <a:pt x="126" y="262"/>
                      <a:pt x="131" y="265"/>
                    </a:cubicBezTo>
                    <a:cubicBezTo>
                      <a:pt x="136" y="268"/>
                      <a:pt x="142" y="269"/>
                      <a:pt x="148" y="269"/>
                    </a:cubicBezTo>
                    <a:cubicBezTo>
                      <a:pt x="154" y="269"/>
                      <a:pt x="160" y="268"/>
                      <a:pt x="167" y="264"/>
                    </a:cubicBezTo>
                    <a:cubicBezTo>
                      <a:pt x="172" y="261"/>
                      <a:pt x="176" y="258"/>
                      <a:pt x="180" y="253"/>
                    </a:cubicBezTo>
                    <a:cubicBezTo>
                      <a:pt x="183" y="248"/>
                      <a:pt x="186" y="243"/>
                      <a:pt x="188" y="237"/>
                    </a:cubicBezTo>
                    <a:cubicBezTo>
                      <a:pt x="189" y="232"/>
                      <a:pt x="191" y="226"/>
                      <a:pt x="191" y="220"/>
                    </a:cubicBezTo>
                    <a:cubicBezTo>
                      <a:pt x="191" y="214"/>
                      <a:pt x="191" y="208"/>
                      <a:pt x="190" y="202"/>
                    </a:cubicBezTo>
                    <a:cubicBezTo>
                      <a:pt x="189" y="190"/>
                      <a:pt x="186" y="179"/>
                      <a:pt x="182" y="167"/>
                    </a:cubicBezTo>
                    <a:cubicBezTo>
                      <a:pt x="179" y="156"/>
                      <a:pt x="174" y="145"/>
                      <a:pt x="169" y="1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3" name="îśliďè"/>
              <p:cNvSpPr/>
              <p:nvPr/>
            </p:nvSpPr>
            <p:spPr>
              <a:xfrm flipH="1">
                <a:off x="10076254" y="1799370"/>
                <a:ext cx="288827" cy="307158"/>
              </a:xfrm>
              <a:custGeom>
                <a:avLst/>
                <a:gdLst/>
                <a:ahLst/>
                <a:cxnLst/>
                <a:rect l="l" t="t" r="r" b="b"/>
                <a:pathLst>
                  <a:path w="220" h="234" extrusionOk="0">
                    <a:moveTo>
                      <a:pt x="150" y="19"/>
                    </a:moveTo>
                    <a:cubicBezTo>
                      <a:pt x="157" y="24"/>
                      <a:pt x="164" y="30"/>
                      <a:pt x="171" y="37"/>
                    </a:cubicBezTo>
                    <a:cubicBezTo>
                      <a:pt x="178" y="44"/>
                      <a:pt x="184" y="51"/>
                      <a:pt x="189" y="59"/>
                    </a:cubicBezTo>
                    <a:cubicBezTo>
                      <a:pt x="194" y="67"/>
                      <a:pt x="199" y="76"/>
                      <a:pt x="203" y="85"/>
                    </a:cubicBezTo>
                    <a:cubicBezTo>
                      <a:pt x="207" y="94"/>
                      <a:pt x="210" y="103"/>
                      <a:pt x="212" y="112"/>
                    </a:cubicBezTo>
                    <a:cubicBezTo>
                      <a:pt x="215" y="121"/>
                      <a:pt x="217" y="130"/>
                      <a:pt x="219" y="140"/>
                    </a:cubicBezTo>
                    <a:cubicBezTo>
                      <a:pt x="220" y="150"/>
                      <a:pt x="220" y="159"/>
                      <a:pt x="220" y="169"/>
                    </a:cubicBezTo>
                    <a:cubicBezTo>
                      <a:pt x="219" y="178"/>
                      <a:pt x="217" y="187"/>
                      <a:pt x="214" y="196"/>
                    </a:cubicBezTo>
                    <a:cubicBezTo>
                      <a:pt x="211" y="205"/>
                      <a:pt x="207" y="213"/>
                      <a:pt x="201" y="220"/>
                    </a:cubicBezTo>
                    <a:cubicBezTo>
                      <a:pt x="198" y="224"/>
                      <a:pt x="195" y="227"/>
                      <a:pt x="191" y="229"/>
                    </a:cubicBezTo>
                    <a:cubicBezTo>
                      <a:pt x="188" y="232"/>
                      <a:pt x="184" y="233"/>
                      <a:pt x="179" y="234"/>
                    </a:cubicBezTo>
                    <a:cubicBezTo>
                      <a:pt x="175" y="234"/>
                      <a:pt x="171" y="234"/>
                      <a:pt x="166" y="233"/>
                    </a:cubicBezTo>
                    <a:cubicBezTo>
                      <a:pt x="162" y="232"/>
                      <a:pt x="158" y="231"/>
                      <a:pt x="154" y="228"/>
                    </a:cubicBezTo>
                    <a:cubicBezTo>
                      <a:pt x="151" y="226"/>
                      <a:pt x="149" y="225"/>
                      <a:pt x="147" y="223"/>
                    </a:cubicBezTo>
                    <a:cubicBezTo>
                      <a:pt x="144" y="221"/>
                      <a:pt x="142" y="220"/>
                      <a:pt x="140" y="218"/>
                    </a:cubicBezTo>
                    <a:cubicBezTo>
                      <a:pt x="138" y="216"/>
                      <a:pt x="135" y="214"/>
                      <a:pt x="133" y="212"/>
                    </a:cubicBezTo>
                    <a:cubicBezTo>
                      <a:pt x="130" y="210"/>
                      <a:pt x="128" y="208"/>
                      <a:pt x="126" y="207"/>
                    </a:cubicBezTo>
                    <a:cubicBezTo>
                      <a:pt x="123" y="204"/>
                      <a:pt x="120" y="202"/>
                      <a:pt x="118" y="201"/>
                    </a:cubicBezTo>
                    <a:cubicBezTo>
                      <a:pt x="115" y="199"/>
                      <a:pt x="112" y="197"/>
                      <a:pt x="109" y="195"/>
                    </a:cubicBezTo>
                    <a:cubicBezTo>
                      <a:pt x="105" y="192"/>
                      <a:pt x="101" y="189"/>
                      <a:pt x="97" y="186"/>
                    </a:cubicBezTo>
                    <a:cubicBezTo>
                      <a:pt x="93" y="183"/>
                      <a:pt x="89" y="181"/>
                      <a:pt x="85" y="178"/>
                    </a:cubicBezTo>
                    <a:cubicBezTo>
                      <a:pt x="81" y="175"/>
                      <a:pt x="77" y="172"/>
                      <a:pt x="74" y="169"/>
                    </a:cubicBezTo>
                    <a:cubicBezTo>
                      <a:pt x="70" y="166"/>
                      <a:pt x="66" y="164"/>
                      <a:pt x="62" y="161"/>
                    </a:cubicBezTo>
                    <a:cubicBezTo>
                      <a:pt x="57" y="156"/>
                      <a:pt x="51" y="152"/>
                      <a:pt x="46" y="147"/>
                    </a:cubicBezTo>
                    <a:cubicBezTo>
                      <a:pt x="40" y="143"/>
                      <a:pt x="35" y="138"/>
                      <a:pt x="29" y="134"/>
                    </a:cubicBezTo>
                    <a:cubicBezTo>
                      <a:pt x="24" y="129"/>
                      <a:pt x="19" y="124"/>
                      <a:pt x="14" y="119"/>
                    </a:cubicBezTo>
                    <a:cubicBezTo>
                      <a:pt x="9" y="114"/>
                      <a:pt x="4" y="109"/>
                      <a:pt x="0" y="103"/>
                    </a:cubicBezTo>
                    <a:cubicBezTo>
                      <a:pt x="1" y="98"/>
                      <a:pt x="3" y="93"/>
                      <a:pt x="5" y="88"/>
                    </a:cubicBezTo>
                    <a:cubicBezTo>
                      <a:pt x="6" y="84"/>
                      <a:pt x="8" y="79"/>
                      <a:pt x="10" y="74"/>
                    </a:cubicBezTo>
                    <a:cubicBezTo>
                      <a:pt x="12" y="68"/>
                      <a:pt x="15" y="63"/>
                      <a:pt x="17" y="58"/>
                    </a:cubicBezTo>
                    <a:cubicBezTo>
                      <a:pt x="19" y="53"/>
                      <a:pt x="22" y="48"/>
                      <a:pt x="24" y="43"/>
                    </a:cubicBezTo>
                    <a:cubicBezTo>
                      <a:pt x="28" y="35"/>
                      <a:pt x="33" y="28"/>
                      <a:pt x="39" y="22"/>
                    </a:cubicBezTo>
                    <a:cubicBezTo>
                      <a:pt x="45" y="17"/>
                      <a:pt x="51" y="12"/>
                      <a:pt x="58" y="9"/>
                    </a:cubicBezTo>
                    <a:cubicBezTo>
                      <a:pt x="65" y="5"/>
                      <a:pt x="73" y="3"/>
                      <a:pt x="81" y="2"/>
                    </a:cubicBezTo>
                    <a:cubicBezTo>
                      <a:pt x="89" y="0"/>
                      <a:pt x="97" y="0"/>
                      <a:pt x="105" y="1"/>
                    </a:cubicBezTo>
                    <a:cubicBezTo>
                      <a:pt x="112" y="2"/>
                      <a:pt x="120" y="3"/>
                      <a:pt x="128" y="6"/>
                    </a:cubicBezTo>
                    <a:cubicBezTo>
                      <a:pt x="136" y="9"/>
                      <a:pt x="143" y="13"/>
                      <a:pt x="150" y="19"/>
                    </a:cubicBezTo>
                    <a:close/>
                    <a:moveTo>
                      <a:pt x="122" y="46"/>
                    </a:moveTo>
                    <a:cubicBezTo>
                      <a:pt x="117" y="42"/>
                      <a:pt x="112" y="39"/>
                      <a:pt x="107" y="37"/>
                    </a:cubicBezTo>
                    <a:cubicBezTo>
                      <a:pt x="101" y="34"/>
                      <a:pt x="96" y="32"/>
                      <a:pt x="90" y="33"/>
                    </a:cubicBezTo>
                    <a:cubicBezTo>
                      <a:pt x="87" y="33"/>
                      <a:pt x="84" y="34"/>
                      <a:pt x="82" y="35"/>
                    </a:cubicBezTo>
                    <a:cubicBezTo>
                      <a:pt x="79" y="37"/>
                      <a:pt x="77" y="38"/>
                      <a:pt x="75" y="40"/>
                    </a:cubicBezTo>
                    <a:cubicBezTo>
                      <a:pt x="73" y="42"/>
                      <a:pt x="71" y="44"/>
                      <a:pt x="69" y="47"/>
                    </a:cubicBezTo>
                    <a:cubicBezTo>
                      <a:pt x="67" y="49"/>
                      <a:pt x="65" y="52"/>
                      <a:pt x="64" y="54"/>
                    </a:cubicBezTo>
                    <a:cubicBezTo>
                      <a:pt x="62" y="57"/>
                      <a:pt x="61" y="59"/>
                      <a:pt x="59" y="62"/>
                    </a:cubicBezTo>
                    <a:cubicBezTo>
                      <a:pt x="58" y="65"/>
                      <a:pt x="56" y="67"/>
                      <a:pt x="55" y="70"/>
                    </a:cubicBezTo>
                    <a:cubicBezTo>
                      <a:pt x="54" y="73"/>
                      <a:pt x="52" y="75"/>
                      <a:pt x="51" y="78"/>
                    </a:cubicBezTo>
                    <a:cubicBezTo>
                      <a:pt x="50" y="81"/>
                      <a:pt x="48" y="83"/>
                      <a:pt x="47" y="86"/>
                    </a:cubicBezTo>
                    <a:cubicBezTo>
                      <a:pt x="49" y="93"/>
                      <a:pt x="52" y="99"/>
                      <a:pt x="57" y="105"/>
                    </a:cubicBezTo>
                    <a:cubicBezTo>
                      <a:pt x="61" y="111"/>
                      <a:pt x="66" y="116"/>
                      <a:pt x="72" y="121"/>
                    </a:cubicBezTo>
                    <a:cubicBezTo>
                      <a:pt x="78" y="125"/>
                      <a:pt x="84" y="130"/>
                      <a:pt x="90" y="134"/>
                    </a:cubicBezTo>
                    <a:cubicBezTo>
                      <a:pt x="96" y="139"/>
                      <a:pt x="102" y="143"/>
                      <a:pt x="107" y="148"/>
                    </a:cubicBezTo>
                    <a:cubicBezTo>
                      <a:pt x="117" y="154"/>
                      <a:pt x="126" y="161"/>
                      <a:pt x="136" y="167"/>
                    </a:cubicBezTo>
                    <a:cubicBezTo>
                      <a:pt x="146" y="174"/>
                      <a:pt x="156" y="179"/>
                      <a:pt x="167" y="183"/>
                    </a:cubicBezTo>
                    <a:cubicBezTo>
                      <a:pt x="170" y="177"/>
                      <a:pt x="172" y="171"/>
                      <a:pt x="173" y="165"/>
                    </a:cubicBezTo>
                    <a:cubicBezTo>
                      <a:pt x="174" y="159"/>
                      <a:pt x="174" y="153"/>
                      <a:pt x="173" y="147"/>
                    </a:cubicBezTo>
                    <a:cubicBezTo>
                      <a:pt x="172" y="140"/>
                      <a:pt x="171" y="134"/>
                      <a:pt x="169" y="128"/>
                    </a:cubicBezTo>
                    <a:cubicBezTo>
                      <a:pt x="168" y="121"/>
                      <a:pt x="166" y="115"/>
                      <a:pt x="164" y="109"/>
                    </a:cubicBezTo>
                    <a:cubicBezTo>
                      <a:pt x="162" y="103"/>
                      <a:pt x="159" y="97"/>
                      <a:pt x="156" y="91"/>
                    </a:cubicBezTo>
                    <a:cubicBezTo>
                      <a:pt x="154" y="85"/>
                      <a:pt x="151" y="80"/>
                      <a:pt x="147" y="74"/>
                    </a:cubicBezTo>
                    <a:cubicBezTo>
                      <a:pt x="144" y="69"/>
                      <a:pt x="140" y="63"/>
                      <a:pt x="136" y="59"/>
                    </a:cubicBezTo>
                    <a:cubicBezTo>
                      <a:pt x="132" y="54"/>
                      <a:pt x="127" y="49"/>
                      <a:pt x="122" y="4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4" name="iṣlíḓè"/>
              <p:cNvSpPr/>
              <p:nvPr/>
            </p:nvSpPr>
            <p:spPr>
              <a:xfrm flipH="1">
                <a:off x="10144573" y="2223171"/>
                <a:ext cx="128306" cy="178852"/>
              </a:xfrm>
              <a:custGeom>
                <a:avLst/>
                <a:gdLst/>
                <a:ahLst/>
                <a:cxnLst/>
                <a:rect l="l" t="t" r="r" b="b"/>
                <a:pathLst>
                  <a:path w="98" h="136" extrusionOk="0">
                    <a:moveTo>
                      <a:pt x="97" y="19"/>
                    </a:moveTo>
                    <a:cubicBezTo>
                      <a:pt x="97" y="20"/>
                      <a:pt x="97" y="21"/>
                      <a:pt x="96" y="21"/>
                    </a:cubicBezTo>
                    <a:cubicBezTo>
                      <a:pt x="95" y="21"/>
                      <a:pt x="94" y="21"/>
                      <a:pt x="93" y="21"/>
                    </a:cubicBezTo>
                    <a:cubicBezTo>
                      <a:pt x="91" y="21"/>
                      <a:pt x="89" y="21"/>
                      <a:pt x="88" y="21"/>
                    </a:cubicBezTo>
                    <a:cubicBezTo>
                      <a:pt x="86" y="21"/>
                      <a:pt x="85" y="21"/>
                      <a:pt x="83" y="22"/>
                    </a:cubicBezTo>
                    <a:cubicBezTo>
                      <a:pt x="82" y="22"/>
                      <a:pt x="80" y="22"/>
                      <a:pt x="79" y="23"/>
                    </a:cubicBezTo>
                    <a:cubicBezTo>
                      <a:pt x="78" y="24"/>
                      <a:pt x="78" y="26"/>
                      <a:pt x="78" y="27"/>
                    </a:cubicBezTo>
                    <a:cubicBezTo>
                      <a:pt x="78" y="28"/>
                      <a:pt x="78" y="29"/>
                      <a:pt x="78" y="30"/>
                    </a:cubicBezTo>
                    <a:cubicBezTo>
                      <a:pt x="78" y="30"/>
                      <a:pt x="78" y="31"/>
                      <a:pt x="78" y="32"/>
                    </a:cubicBezTo>
                    <a:cubicBezTo>
                      <a:pt x="79" y="40"/>
                      <a:pt x="79" y="48"/>
                      <a:pt x="79" y="56"/>
                    </a:cubicBezTo>
                    <a:cubicBezTo>
                      <a:pt x="79" y="65"/>
                      <a:pt x="79" y="73"/>
                      <a:pt x="78" y="81"/>
                    </a:cubicBezTo>
                    <a:cubicBezTo>
                      <a:pt x="78" y="85"/>
                      <a:pt x="77" y="89"/>
                      <a:pt x="76" y="93"/>
                    </a:cubicBezTo>
                    <a:cubicBezTo>
                      <a:pt x="76" y="97"/>
                      <a:pt x="75" y="101"/>
                      <a:pt x="74" y="105"/>
                    </a:cubicBezTo>
                    <a:cubicBezTo>
                      <a:pt x="73" y="109"/>
                      <a:pt x="72" y="113"/>
                      <a:pt x="70" y="116"/>
                    </a:cubicBezTo>
                    <a:cubicBezTo>
                      <a:pt x="69" y="120"/>
                      <a:pt x="67" y="124"/>
                      <a:pt x="64" y="127"/>
                    </a:cubicBezTo>
                    <a:cubicBezTo>
                      <a:pt x="62" y="130"/>
                      <a:pt x="59" y="132"/>
                      <a:pt x="56" y="134"/>
                    </a:cubicBezTo>
                    <a:cubicBezTo>
                      <a:pt x="52" y="135"/>
                      <a:pt x="49" y="136"/>
                      <a:pt x="45" y="136"/>
                    </a:cubicBezTo>
                    <a:cubicBezTo>
                      <a:pt x="41" y="136"/>
                      <a:pt x="38" y="135"/>
                      <a:pt x="35" y="134"/>
                    </a:cubicBezTo>
                    <a:cubicBezTo>
                      <a:pt x="32" y="132"/>
                      <a:pt x="29" y="130"/>
                      <a:pt x="27" y="128"/>
                    </a:cubicBezTo>
                    <a:cubicBezTo>
                      <a:pt x="24" y="126"/>
                      <a:pt x="22" y="123"/>
                      <a:pt x="20" y="120"/>
                    </a:cubicBezTo>
                    <a:cubicBezTo>
                      <a:pt x="18" y="118"/>
                      <a:pt x="16" y="115"/>
                      <a:pt x="15" y="112"/>
                    </a:cubicBezTo>
                    <a:cubicBezTo>
                      <a:pt x="12" y="106"/>
                      <a:pt x="9" y="100"/>
                      <a:pt x="6" y="93"/>
                    </a:cubicBezTo>
                    <a:cubicBezTo>
                      <a:pt x="4" y="87"/>
                      <a:pt x="2" y="80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8"/>
                      <a:pt x="0" y="67"/>
                      <a:pt x="1" y="66"/>
                    </a:cubicBezTo>
                    <a:cubicBezTo>
                      <a:pt x="1" y="65"/>
                      <a:pt x="2" y="65"/>
                      <a:pt x="3" y="64"/>
                    </a:cubicBezTo>
                    <a:cubicBezTo>
                      <a:pt x="3" y="64"/>
                      <a:pt x="4" y="63"/>
                      <a:pt x="5" y="63"/>
                    </a:cubicBezTo>
                    <a:cubicBezTo>
                      <a:pt x="6" y="63"/>
                      <a:pt x="7" y="63"/>
                      <a:pt x="8" y="63"/>
                    </a:cubicBezTo>
                    <a:cubicBezTo>
                      <a:pt x="10" y="63"/>
                      <a:pt x="11" y="63"/>
                      <a:pt x="13" y="64"/>
                    </a:cubicBezTo>
                    <a:cubicBezTo>
                      <a:pt x="15" y="65"/>
                      <a:pt x="16" y="66"/>
                      <a:pt x="17" y="67"/>
                    </a:cubicBezTo>
                    <a:cubicBezTo>
                      <a:pt x="18" y="68"/>
                      <a:pt x="19" y="70"/>
                      <a:pt x="20" y="71"/>
                    </a:cubicBezTo>
                    <a:cubicBezTo>
                      <a:pt x="21" y="73"/>
                      <a:pt x="21" y="74"/>
                      <a:pt x="22" y="76"/>
                    </a:cubicBezTo>
                    <a:cubicBezTo>
                      <a:pt x="23" y="80"/>
                      <a:pt x="24" y="84"/>
                      <a:pt x="25" y="88"/>
                    </a:cubicBezTo>
                    <a:cubicBezTo>
                      <a:pt x="26" y="92"/>
                      <a:pt x="28" y="96"/>
                      <a:pt x="29" y="100"/>
                    </a:cubicBezTo>
                    <a:cubicBezTo>
                      <a:pt x="29" y="101"/>
                      <a:pt x="30" y="103"/>
                      <a:pt x="31" y="105"/>
                    </a:cubicBezTo>
                    <a:cubicBezTo>
                      <a:pt x="32" y="106"/>
                      <a:pt x="33" y="108"/>
                      <a:pt x="34" y="109"/>
                    </a:cubicBezTo>
                    <a:cubicBezTo>
                      <a:pt x="35" y="110"/>
                      <a:pt x="36" y="111"/>
                      <a:pt x="38" y="112"/>
                    </a:cubicBezTo>
                    <a:cubicBezTo>
                      <a:pt x="39" y="112"/>
                      <a:pt x="41" y="113"/>
                      <a:pt x="43" y="113"/>
                    </a:cubicBezTo>
                    <a:cubicBezTo>
                      <a:pt x="45" y="112"/>
                      <a:pt x="46" y="111"/>
                      <a:pt x="48" y="110"/>
                    </a:cubicBezTo>
                    <a:cubicBezTo>
                      <a:pt x="49" y="108"/>
                      <a:pt x="50" y="107"/>
                      <a:pt x="51" y="105"/>
                    </a:cubicBezTo>
                    <a:cubicBezTo>
                      <a:pt x="52" y="103"/>
                      <a:pt x="52" y="101"/>
                      <a:pt x="53" y="99"/>
                    </a:cubicBezTo>
                    <a:cubicBezTo>
                      <a:pt x="53" y="97"/>
                      <a:pt x="54" y="95"/>
                      <a:pt x="54" y="93"/>
                    </a:cubicBezTo>
                    <a:cubicBezTo>
                      <a:pt x="57" y="84"/>
                      <a:pt x="58" y="75"/>
                      <a:pt x="59" y="66"/>
                    </a:cubicBezTo>
                    <a:cubicBezTo>
                      <a:pt x="59" y="59"/>
                      <a:pt x="60" y="52"/>
                      <a:pt x="60" y="45"/>
                    </a:cubicBezTo>
                    <a:cubicBezTo>
                      <a:pt x="60" y="38"/>
                      <a:pt x="59" y="32"/>
                      <a:pt x="58" y="25"/>
                    </a:cubicBezTo>
                    <a:cubicBezTo>
                      <a:pt x="57" y="24"/>
                      <a:pt x="57" y="23"/>
                      <a:pt x="56" y="21"/>
                    </a:cubicBezTo>
                    <a:cubicBezTo>
                      <a:pt x="56" y="20"/>
                      <a:pt x="54" y="19"/>
                      <a:pt x="53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7" y="19"/>
                      <a:pt x="46" y="19"/>
                    </a:cubicBezTo>
                    <a:cubicBezTo>
                      <a:pt x="44" y="19"/>
                      <a:pt x="42" y="18"/>
                      <a:pt x="41" y="18"/>
                    </a:cubicBezTo>
                    <a:cubicBezTo>
                      <a:pt x="39" y="17"/>
                      <a:pt x="38" y="16"/>
                      <a:pt x="37" y="15"/>
                    </a:cubicBezTo>
                    <a:cubicBezTo>
                      <a:pt x="36" y="13"/>
                      <a:pt x="36" y="12"/>
                      <a:pt x="36" y="10"/>
                    </a:cubicBezTo>
                    <a:cubicBezTo>
                      <a:pt x="37" y="9"/>
                      <a:pt x="37" y="7"/>
                      <a:pt x="37" y="6"/>
                    </a:cubicBezTo>
                    <a:cubicBezTo>
                      <a:pt x="38" y="5"/>
                      <a:pt x="39" y="4"/>
                      <a:pt x="39" y="3"/>
                    </a:cubicBezTo>
                    <a:cubicBezTo>
                      <a:pt x="40" y="2"/>
                      <a:pt x="41" y="2"/>
                      <a:pt x="42" y="1"/>
                    </a:cubicBezTo>
                    <a:cubicBezTo>
                      <a:pt x="44" y="1"/>
                      <a:pt x="45" y="1"/>
                      <a:pt x="46" y="1"/>
                    </a:cubicBezTo>
                    <a:cubicBezTo>
                      <a:pt x="53" y="0"/>
                      <a:pt x="60" y="1"/>
                      <a:pt x="67" y="1"/>
                    </a:cubicBezTo>
                    <a:cubicBezTo>
                      <a:pt x="74" y="1"/>
                      <a:pt x="80" y="2"/>
                      <a:pt x="87" y="3"/>
                    </a:cubicBezTo>
                    <a:cubicBezTo>
                      <a:pt x="89" y="4"/>
                      <a:pt x="91" y="5"/>
                      <a:pt x="93" y="7"/>
                    </a:cubicBezTo>
                    <a:cubicBezTo>
                      <a:pt x="95" y="9"/>
                      <a:pt x="96" y="11"/>
                      <a:pt x="97" y="13"/>
                    </a:cubicBezTo>
                    <a:cubicBezTo>
                      <a:pt x="97" y="14"/>
                      <a:pt x="97" y="15"/>
                      <a:pt x="97" y="16"/>
                    </a:cubicBezTo>
                    <a:cubicBezTo>
                      <a:pt x="97" y="17"/>
                      <a:pt x="98" y="18"/>
                      <a:pt x="97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0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5" name="iṣlïďe"/>
              <p:cNvSpPr/>
              <p:nvPr/>
            </p:nvSpPr>
            <p:spPr>
              <a:xfrm flipH="1">
                <a:off x="10563374" y="2162628"/>
                <a:ext cx="112754" cy="131639"/>
              </a:xfrm>
              <a:custGeom>
                <a:avLst/>
                <a:gdLst/>
                <a:ahLst/>
                <a:cxnLst/>
                <a:rect l="l" t="t" r="r" b="b"/>
                <a:pathLst>
                  <a:path w="86" h="100" extrusionOk="0">
                    <a:moveTo>
                      <a:pt x="77" y="65"/>
                    </a:moveTo>
                    <a:cubicBezTo>
                      <a:pt x="76" y="66"/>
                      <a:pt x="76" y="67"/>
                      <a:pt x="75" y="68"/>
                    </a:cubicBezTo>
                    <a:cubicBezTo>
                      <a:pt x="75" y="70"/>
                      <a:pt x="74" y="71"/>
                      <a:pt x="73" y="72"/>
                    </a:cubicBezTo>
                    <a:cubicBezTo>
                      <a:pt x="71" y="76"/>
                      <a:pt x="67" y="80"/>
                      <a:pt x="64" y="84"/>
                    </a:cubicBezTo>
                    <a:cubicBezTo>
                      <a:pt x="60" y="87"/>
                      <a:pt x="56" y="91"/>
                      <a:pt x="51" y="93"/>
                    </a:cubicBezTo>
                    <a:cubicBezTo>
                      <a:pt x="49" y="95"/>
                      <a:pt x="46" y="96"/>
                      <a:pt x="44" y="97"/>
                    </a:cubicBezTo>
                    <a:cubicBezTo>
                      <a:pt x="42" y="98"/>
                      <a:pt x="39" y="99"/>
                      <a:pt x="37" y="99"/>
                    </a:cubicBezTo>
                    <a:cubicBezTo>
                      <a:pt x="34" y="100"/>
                      <a:pt x="31" y="100"/>
                      <a:pt x="29" y="100"/>
                    </a:cubicBezTo>
                    <a:cubicBezTo>
                      <a:pt x="26" y="100"/>
                      <a:pt x="24" y="100"/>
                      <a:pt x="21" y="99"/>
                    </a:cubicBezTo>
                    <a:cubicBezTo>
                      <a:pt x="18" y="98"/>
                      <a:pt x="15" y="96"/>
                      <a:pt x="13" y="94"/>
                    </a:cubicBezTo>
                    <a:cubicBezTo>
                      <a:pt x="11" y="92"/>
                      <a:pt x="9" y="90"/>
                      <a:pt x="7" y="87"/>
                    </a:cubicBezTo>
                    <a:cubicBezTo>
                      <a:pt x="6" y="85"/>
                      <a:pt x="5" y="82"/>
                      <a:pt x="4" y="79"/>
                    </a:cubicBezTo>
                    <a:cubicBezTo>
                      <a:pt x="3" y="76"/>
                      <a:pt x="2" y="73"/>
                      <a:pt x="1" y="70"/>
                    </a:cubicBezTo>
                    <a:cubicBezTo>
                      <a:pt x="0" y="64"/>
                      <a:pt x="0" y="58"/>
                      <a:pt x="0" y="52"/>
                    </a:cubicBezTo>
                    <a:cubicBezTo>
                      <a:pt x="1" y="46"/>
                      <a:pt x="3" y="40"/>
                      <a:pt x="5" y="34"/>
                    </a:cubicBezTo>
                    <a:cubicBezTo>
                      <a:pt x="8" y="29"/>
                      <a:pt x="11" y="24"/>
                      <a:pt x="15" y="20"/>
                    </a:cubicBezTo>
                    <a:cubicBezTo>
                      <a:pt x="19" y="16"/>
                      <a:pt x="23" y="12"/>
                      <a:pt x="28" y="9"/>
                    </a:cubicBezTo>
                    <a:cubicBezTo>
                      <a:pt x="31" y="8"/>
                      <a:pt x="33" y="6"/>
                      <a:pt x="36" y="5"/>
                    </a:cubicBezTo>
                    <a:cubicBezTo>
                      <a:pt x="38" y="3"/>
                      <a:pt x="41" y="2"/>
                      <a:pt x="44" y="2"/>
                    </a:cubicBezTo>
                    <a:cubicBezTo>
                      <a:pt x="47" y="1"/>
                      <a:pt x="50" y="0"/>
                      <a:pt x="52" y="0"/>
                    </a:cubicBezTo>
                    <a:cubicBezTo>
                      <a:pt x="55" y="0"/>
                      <a:pt x="58" y="1"/>
                      <a:pt x="61" y="2"/>
                    </a:cubicBezTo>
                    <a:cubicBezTo>
                      <a:pt x="65" y="3"/>
                      <a:pt x="70" y="6"/>
                      <a:pt x="73" y="9"/>
                    </a:cubicBezTo>
                    <a:cubicBezTo>
                      <a:pt x="77" y="12"/>
                      <a:pt x="80" y="15"/>
                      <a:pt x="83" y="19"/>
                    </a:cubicBezTo>
                    <a:cubicBezTo>
                      <a:pt x="83" y="20"/>
                      <a:pt x="84" y="20"/>
                      <a:pt x="84" y="21"/>
                    </a:cubicBezTo>
                    <a:cubicBezTo>
                      <a:pt x="85" y="22"/>
                      <a:pt x="85" y="22"/>
                      <a:pt x="85" y="23"/>
                    </a:cubicBezTo>
                    <a:cubicBezTo>
                      <a:pt x="86" y="24"/>
                      <a:pt x="86" y="25"/>
                      <a:pt x="86" y="26"/>
                    </a:cubicBezTo>
                    <a:cubicBezTo>
                      <a:pt x="86" y="27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2"/>
                      <a:pt x="81" y="32"/>
                      <a:pt x="80" y="32"/>
                    </a:cubicBezTo>
                    <a:cubicBezTo>
                      <a:pt x="78" y="31"/>
                      <a:pt x="77" y="30"/>
                      <a:pt x="75" y="29"/>
                    </a:cubicBezTo>
                    <a:cubicBezTo>
                      <a:pt x="74" y="28"/>
                      <a:pt x="73" y="26"/>
                      <a:pt x="72" y="25"/>
                    </a:cubicBezTo>
                    <a:cubicBezTo>
                      <a:pt x="70" y="24"/>
                      <a:pt x="69" y="23"/>
                      <a:pt x="68" y="22"/>
                    </a:cubicBezTo>
                    <a:cubicBezTo>
                      <a:pt x="67" y="21"/>
                      <a:pt x="65" y="20"/>
                      <a:pt x="63" y="19"/>
                    </a:cubicBezTo>
                    <a:cubicBezTo>
                      <a:pt x="61" y="18"/>
                      <a:pt x="59" y="17"/>
                      <a:pt x="57" y="17"/>
                    </a:cubicBezTo>
                    <a:cubicBezTo>
                      <a:pt x="54" y="17"/>
                      <a:pt x="52" y="17"/>
                      <a:pt x="50" y="17"/>
                    </a:cubicBezTo>
                    <a:cubicBezTo>
                      <a:pt x="48" y="17"/>
                      <a:pt x="45" y="18"/>
                      <a:pt x="43" y="19"/>
                    </a:cubicBezTo>
                    <a:cubicBezTo>
                      <a:pt x="41" y="20"/>
                      <a:pt x="39" y="21"/>
                      <a:pt x="37" y="22"/>
                    </a:cubicBezTo>
                    <a:cubicBezTo>
                      <a:pt x="33" y="25"/>
                      <a:pt x="29" y="28"/>
                      <a:pt x="26" y="31"/>
                    </a:cubicBezTo>
                    <a:cubicBezTo>
                      <a:pt x="23" y="35"/>
                      <a:pt x="21" y="39"/>
                      <a:pt x="19" y="43"/>
                    </a:cubicBezTo>
                    <a:cubicBezTo>
                      <a:pt x="17" y="47"/>
                      <a:pt x="16" y="51"/>
                      <a:pt x="15" y="55"/>
                    </a:cubicBezTo>
                    <a:cubicBezTo>
                      <a:pt x="14" y="58"/>
                      <a:pt x="14" y="62"/>
                      <a:pt x="14" y="66"/>
                    </a:cubicBezTo>
                    <a:cubicBezTo>
                      <a:pt x="14" y="68"/>
                      <a:pt x="15" y="70"/>
                      <a:pt x="15" y="72"/>
                    </a:cubicBezTo>
                    <a:cubicBezTo>
                      <a:pt x="16" y="74"/>
                      <a:pt x="17" y="75"/>
                      <a:pt x="18" y="77"/>
                    </a:cubicBezTo>
                    <a:cubicBezTo>
                      <a:pt x="19" y="78"/>
                      <a:pt x="21" y="80"/>
                      <a:pt x="22" y="81"/>
                    </a:cubicBezTo>
                    <a:cubicBezTo>
                      <a:pt x="24" y="82"/>
                      <a:pt x="26" y="83"/>
                      <a:pt x="28" y="83"/>
                    </a:cubicBezTo>
                    <a:cubicBezTo>
                      <a:pt x="29" y="84"/>
                      <a:pt x="31" y="84"/>
                      <a:pt x="32" y="84"/>
                    </a:cubicBezTo>
                    <a:cubicBezTo>
                      <a:pt x="34" y="84"/>
                      <a:pt x="35" y="84"/>
                      <a:pt x="37" y="84"/>
                    </a:cubicBezTo>
                    <a:cubicBezTo>
                      <a:pt x="38" y="84"/>
                      <a:pt x="40" y="83"/>
                      <a:pt x="41" y="83"/>
                    </a:cubicBezTo>
                    <a:cubicBezTo>
                      <a:pt x="43" y="82"/>
                      <a:pt x="44" y="81"/>
                      <a:pt x="45" y="80"/>
                    </a:cubicBezTo>
                    <a:cubicBezTo>
                      <a:pt x="48" y="78"/>
                      <a:pt x="51" y="76"/>
                      <a:pt x="53" y="74"/>
                    </a:cubicBezTo>
                    <a:cubicBezTo>
                      <a:pt x="55" y="71"/>
                      <a:pt x="56" y="69"/>
                      <a:pt x="57" y="66"/>
                    </a:cubicBezTo>
                    <a:cubicBezTo>
                      <a:pt x="58" y="65"/>
                      <a:pt x="59" y="64"/>
                      <a:pt x="59" y="62"/>
                    </a:cubicBezTo>
                    <a:cubicBezTo>
                      <a:pt x="59" y="61"/>
                      <a:pt x="60" y="60"/>
                      <a:pt x="60" y="58"/>
                    </a:cubicBezTo>
                    <a:cubicBezTo>
                      <a:pt x="58" y="58"/>
                      <a:pt x="56" y="58"/>
                      <a:pt x="54" y="57"/>
                    </a:cubicBezTo>
                    <a:cubicBezTo>
                      <a:pt x="52" y="57"/>
                      <a:pt x="50" y="57"/>
                      <a:pt x="48" y="57"/>
                    </a:cubicBezTo>
                    <a:cubicBezTo>
                      <a:pt x="46" y="56"/>
                      <a:pt x="44" y="56"/>
                      <a:pt x="42" y="56"/>
                    </a:cubicBezTo>
                    <a:cubicBezTo>
                      <a:pt x="40" y="56"/>
                      <a:pt x="38" y="55"/>
                      <a:pt x="36" y="55"/>
                    </a:cubicBezTo>
                    <a:cubicBezTo>
                      <a:pt x="35" y="54"/>
                      <a:pt x="34" y="54"/>
                      <a:pt x="34" y="53"/>
                    </a:cubicBezTo>
                    <a:cubicBezTo>
                      <a:pt x="33" y="52"/>
                      <a:pt x="33" y="51"/>
                      <a:pt x="32" y="50"/>
                    </a:cubicBezTo>
                    <a:cubicBezTo>
                      <a:pt x="32" y="48"/>
                      <a:pt x="32" y="47"/>
                      <a:pt x="32" y="46"/>
                    </a:cubicBezTo>
                    <a:cubicBezTo>
                      <a:pt x="33" y="45"/>
                      <a:pt x="33" y="44"/>
                      <a:pt x="33" y="43"/>
                    </a:cubicBezTo>
                    <a:cubicBezTo>
                      <a:pt x="34" y="42"/>
                      <a:pt x="34" y="41"/>
                      <a:pt x="35" y="41"/>
                    </a:cubicBezTo>
                    <a:cubicBezTo>
                      <a:pt x="38" y="40"/>
                      <a:pt x="41" y="40"/>
                      <a:pt x="45" y="40"/>
                    </a:cubicBezTo>
                    <a:cubicBezTo>
                      <a:pt x="48" y="40"/>
                      <a:pt x="51" y="41"/>
                      <a:pt x="54" y="41"/>
                    </a:cubicBezTo>
                    <a:cubicBezTo>
                      <a:pt x="57" y="41"/>
                      <a:pt x="60" y="41"/>
                      <a:pt x="64" y="42"/>
                    </a:cubicBezTo>
                    <a:cubicBezTo>
                      <a:pt x="67" y="42"/>
                      <a:pt x="70" y="43"/>
                      <a:pt x="73" y="44"/>
                    </a:cubicBezTo>
                    <a:cubicBezTo>
                      <a:pt x="75" y="44"/>
                      <a:pt x="77" y="46"/>
                      <a:pt x="78" y="47"/>
                    </a:cubicBezTo>
                    <a:cubicBezTo>
                      <a:pt x="79" y="49"/>
                      <a:pt x="80" y="51"/>
                      <a:pt x="80" y="53"/>
                    </a:cubicBezTo>
                    <a:cubicBezTo>
                      <a:pt x="80" y="55"/>
                      <a:pt x="80" y="57"/>
                      <a:pt x="79" y="59"/>
                    </a:cubicBezTo>
                    <a:cubicBezTo>
                      <a:pt x="79" y="61"/>
                      <a:pt x="78" y="63"/>
                      <a:pt x="77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6" name="ïŝ1iḍê"/>
              <p:cNvSpPr/>
              <p:nvPr/>
            </p:nvSpPr>
            <p:spPr>
              <a:xfrm flipH="1">
                <a:off x="10701122" y="1924900"/>
                <a:ext cx="104977" cy="152746"/>
              </a:xfrm>
              <a:custGeom>
                <a:avLst/>
                <a:gdLst/>
                <a:ahLst/>
                <a:cxnLst/>
                <a:rect l="l" t="t" r="r" b="b"/>
                <a:pathLst>
                  <a:path w="80" h="116" extrusionOk="0">
                    <a:moveTo>
                      <a:pt x="63" y="7"/>
                    </a:moveTo>
                    <a:cubicBezTo>
                      <a:pt x="65" y="10"/>
                      <a:pt x="66" y="13"/>
                      <a:pt x="66" y="16"/>
                    </a:cubicBezTo>
                    <a:cubicBezTo>
                      <a:pt x="66" y="18"/>
                      <a:pt x="66" y="19"/>
                      <a:pt x="66" y="21"/>
                    </a:cubicBezTo>
                    <a:cubicBezTo>
                      <a:pt x="66" y="22"/>
                      <a:pt x="66" y="24"/>
                      <a:pt x="66" y="26"/>
                    </a:cubicBezTo>
                    <a:cubicBezTo>
                      <a:pt x="67" y="29"/>
                      <a:pt x="67" y="32"/>
                      <a:pt x="68" y="35"/>
                    </a:cubicBezTo>
                    <a:cubicBezTo>
                      <a:pt x="68" y="38"/>
                      <a:pt x="69" y="40"/>
                      <a:pt x="70" y="43"/>
                    </a:cubicBezTo>
                    <a:cubicBezTo>
                      <a:pt x="71" y="47"/>
                      <a:pt x="72" y="51"/>
                      <a:pt x="73" y="55"/>
                    </a:cubicBezTo>
                    <a:cubicBezTo>
                      <a:pt x="74" y="60"/>
                      <a:pt x="75" y="64"/>
                      <a:pt x="76" y="68"/>
                    </a:cubicBezTo>
                    <a:cubicBezTo>
                      <a:pt x="76" y="72"/>
                      <a:pt x="77" y="76"/>
                      <a:pt x="78" y="80"/>
                    </a:cubicBezTo>
                    <a:cubicBezTo>
                      <a:pt x="79" y="84"/>
                      <a:pt x="79" y="88"/>
                      <a:pt x="80" y="92"/>
                    </a:cubicBezTo>
                    <a:cubicBezTo>
                      <a:pt x="80" y="94"/>
                      <a:pt x="80" y="97"/>
                      <a:pt x="80" y="99"/>
                    </a:cubicBezTo>
                    <a:cubicBezTo>
                      <a:pt x="80" y="101"/>
                      <a:pt x="79" y="103"/>
                      <a:pt x="79" y="105"/>
                    </a:cubicBezTo>
                    <a:cubicBezTo>
                      <a:pt x="78" y="107"/>
                      <a:pt x="78" y="109"/>
                      <a:pt x="77" y="111"/>
                    </a:cubicBezTo>
                    <a:cubicBezTo>
                      <a:pt x="75" y="113"/>
                      <a:pt x="74" y="114"/>
                      <a:pt x="72" y="115"/>
                    </a:cubicBezTo>
                    <a:cubicBezTo>
                      <a:pt x="71" y="116"/>
                      <a:pt x="70" y="116"/>
                      <a:pt x="69" y="116"/>
                    </a:cubicBezTo>
                    <a:cubicBezTo>
                      <a:pt x="67" y="116"/>
                      <a:pt x="66" y="115"/>
                      <a:pt x="65" y="115"/>
                    </a:cubicBezTo>
                    <a:cubicBezTo>
                      <a:pt x="64" y="114"/>
                      <a:pt x="63" y="113"/>
                      <a:pt x="62" y="112"/>
                    </a:cubicBezTo>
                    <a:cubicBezTo>
                      <a:pt x="61" y="111"/>
                      <a:pt x="61" y="110"/>
                      <a:pt x="60" y="109"/>
                    </a:cubicBezTo>
                    <a:cubicBezTo>
                      <a:pt x="57" y="107"/>
                      <a:pt x="55" y="105"/>
                      <a:pt x="53" y="102"/>
                    </a:cubicBezTo>
                    <a:cubicBezTo>
                      <a:pt x="51" y="100"/>
                      <a:pt x="48" y="97"/>
                      <a:pt x="46" y="94"/>
                    </a:cubicBezTo>
                    <a:cubicBezTo>
                      <a:pt x="44" y="92"/>
                      <a:pt x="42" y="89"/>
                      <a:pt x="40" y="86"/>
                    </a:cubicBezTo>
                    <a:cubicBezTo>
                      <a:pt x="38" y="84"/>
                      <a:pt x="36" y="81"/>
                      <a:pt x="34" y="78"/>
                    </a:cubicBezTo>
                    <a:cubicBezTo>
                      <a:pt x="28" y="72"/>
                      <a:pt x="23" y="66"/>
                      <a:pt x="18" y="60"/>
                    </a:cubicBezTo>
                    <a:cubicBezTo>
                      <a:pt x="12" y="54"/>
                      <a:pt x="7" y="48"/>
                      <a:pt x="1" y="43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1" y="37"/>
                      <a:pt x="1" y="36"/>
                      <a:pt x="1" y="35"/>
                    </a:cubicBezTo>
                    <a:cubicBezTo>
                      <a:pt x="2" y="35"/>
                      <a:pt x="2" y="34"/>
                      <a:pt x="3" y="33"/>
                    </a:cubicBezTo>
                    <a:cubicBezTo>
                      <a:pt x="4" y="32"/>
                      <a:pt x="4" y="31"/>
                      <a:pt x="5" y="30"/>
                    </a:cubicBezTo>
                    <a:cubicBezTo>
                      <a:pt x="7" y="29"/>
                      <a:pt x="9" y="29"/>
                      <a:pt x="10" y="30"/>
                    </a:cubicBezTo>
                    <a:cubicBezTo>
                      <a:pt x="12" y="30"/>
                      <a:pt x="13" y="31"/>
                      <a:pt x="15" y="32"/>
                    </a:cubicBezTo>
                    <a:cubicBezTo>
                      <a:pt x="16" y="33"/>
                      <a:pt x="18" y="35"/>
                      <a:pt x="19" y="36"/>
                    </a:cubicBezTo>
                    <a:cubicBezTo>
                      <a:pt x="20" y="38"/>
                      <a:pt x="21" y="39"/>
                      <a:pt x="22" y="40"/>
                    </a:cubicBezTo>
                    <a:cubicBezTo>
                      <a:pt x="26" y="46"/>
                      <a:pt x="29" y="51"/>
                      <a:pt x="33" y="56"/>
                    </a:cubicBezTo>
                    <a:cubicBezTo>
                      <a:pt x="36" y="61"/>
                      <a:pt x="40" y="66"/>
                      <a:pt x="44" y="71"/>
                    </a:cubicBezTo>
                    <a:cubicBezTo>
                      <a:pt x="45" y="72"/>
                      <a:pt x="46" y="73"/>
                      <a:pt x="46" y="75"/>
                    </a:cubicBezTo>
                    <a:cubicBezTo>
                      <a:pt x="47" y="76"/>
                      <a:pt x="48" y="77"/>
                      <a:pt x="50" y="78"/>
                    </a:cubicBezTo>
                    <a:cubicBezTo>
                      <a:pt x="51" y="79"/>
                      <a:pt x="51" y="80"/>
                      <a:pt x="52" y="81"/>
                    </a:cubicBezTo>
                    <a:cubicBezTo>
                      <a:pt x="53" y="82"/>
                      <a:pt x="54" y="83"/>
                      <a:pt x="55" y="83"/>
                    </a:cubicBezTo>
                    <a:cubicBezTo>
                      <a:pt x="56" y="84"/>
                      <a:pt x="56" y="84"/>
                      <a:pt x="57" y="84"/>
                    </a:cubicBezTo>
                    <a:cubicBezTo>
                      <a:pt x="58" y="85"/>
                      <a:pt x="59" y="84"/>
                      <a:pt x="60" y="84"/>
                    </a:cubicBezTo>
                    <a:cubicBezTo>
                      <a:pt x="60" y="82"/>
                      <a:pt x="60" y="80"/>
                      <a:pt x="60" y="79"/>
                    </a:cubicBezTo>
                    <a:cubicBezTo>
                      <a:pt x="60" y="77"/>
                      <a:pt x="60" y="75"/>
                      <a:pt x="59" y="73"/>
                    </a:cubicBezTo>
                    <a:cubicBezTo>
                      <a:pt x="59" y="71"/>
                      <a:pt x="59" y="69"/>
                      <a:pt x="58" y="67"/>
                    </a:cubicBezTo>
                    <a:cubicBezTo>
                      <a:pt x="57" y="65"/>
                      <a:pt x="57" y="64"/>
                      <a:pt x="57" y="62"/>
                    </a:cubicBezTo>
                    <a:cubicBezTo>
                      <a:pt x="56" y="57"/>
                      <a:pt x="54" y="53"/>
                      <a:pt x="53" y="49"/>
                    </a:cubicBezTo>
                    <a:cubicBezTo>
                      <a:pt x="52" y="45"/>
                      <a:pt x="51" y="40"/>
                      <a:pt x="49" y="36"/>
                    </a:cubicBezTo>
                    <a:cubicBezTo>
                      <a:pt x="49" y="33"/>
                      <a:pt x="48" y="30"/>
                      <a:pt x="47" y="26"/>
                    </a:cubicBezTo>
                    <a:cubicBezTo>
                      <a:pt x="47" y="23"/>
                      <a:pt x="46" y="20"/>
                      <a:pt x="45" y="17"/>
                    </a:cubicBezTo>
                    <a:cubicBezTo>
                      <a:pt x="45" y="15"/>
                      <a:pt x="45" y="14"/>
                      <a:pt x="45" y="12"/>
                    </a:cubicBezTo>
                    <a:cubicBezTo>
                      <a:pt x="45" y="11"/>
                      <a:pt x="45" y="10"/>
                      <a:pt x="45" y="8"/>
                    </a:cubicBezTo>
                    <a:cubicBezTo>
                      <a:pt x="45" y="7"/>
                      <a:pt x="45" y="5"/>
                      <a:pt x="45" y="4"/>
                    </a:cubicBezTo>
                    <a:cubicBezTo>
                      <a:pt x="46" y="3"/>
                      <a:pt x="46" y="1"/>
                      <a:pt x="47" y="0"/>
                    </a:cubicBezTo>
                    <a:cubicBezTo>
                      <a:pt x="49" y="0"/>
                      <a:pt x="50" y="0"/>
                      <a:pt x="51" y="0"/>
                    </a:cubicBezTo>
                    <a:cubicBezTo>
                      <a:pt x="53" y="0"/>
                      <a:pt x="54" y="1"/>
                      <a:pt x="56" y="1"/>
                    </a:cubicBezTo>
                    <a:cubicBezTo>
                      <a:pt x="57" y="2"/>
                      <a:pt x="59" y="3"/>
                      <a:pt x="60" y="4"/>
                    </a:cubicBezTo>
                    <a:cubicBezTo>
                      <a:pt x="61" y="5"/>
                      <a:pt x="62" y="6"/>
                      <a:pt x="63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7" name="íṧlîḓe"/>
              <p:cNvSpPr/>
              <p:nvPr/>
            </p:nvSpPr>
            <p:spPr>
              <a:xfrm flipH="1">
                <a:off x="10421737" y="1933232"/>
                <a:ext cx="140526" cy="136638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4" extrusionOk="0">
                    <a:moveTo>
                      <a:pt x="90" y="43"/>
                    </a:moveTo>
                    <a:cubicBezTo>
                      <a:pt x="85" y="47"/>
                      <a:pt x="81" y="50"/>
                      <a:pt x="76" y="54"/>
                    </a:cubicBezTo>
                    <a:cubicBezTo>
                      <a:pt x="72" y="58"/>
                      <a:pt x="67" y="61"/>
                      <a:pt x="62" y="65"/>
                    </a:cubicBezTo>
                    <a:cubicBezTo>
                      <a:pt x="57" y="69"/>
                      <a:pt x="53" y="72"/>
                      <a:pt x="48" y="76"/>
                    </a:cubicBezTo>
                    <a:cubicBezTo>
                      <a:pt x="43" y="79"/>
                      <a:pt x="38" y="83"/>
                      <a:pt x="34" y="87"/>
                    </a:cubicBezTo>
                    <a:cubicBezTo>
                      <a:pt x="32" y="88"/>
                      <a:pt x="31" y="89"/>
                      <a:pt x="30" y="90"/>
                    </a:cubicBezTo>
                    <a:cubicBezTo>
                      <a:pt x="29" y="91"/>
                      <a:pt x="28" y="92"/>
                      <a:pt x="27" y="93"/>
                    </a:cubicBezTo>
                    <a:cubicBezTo>
                      <a:pt x="26" y="94"/>
                      <a:pt x="24" y="95"/>
                      <a:pt x="23" y="96"/>
                    </a:cubicBezTo>
                    <a:cubicBezTo>
                      <a:pt x="22" y="97"/>
                      <a:pt x="21" y="98"/>
                      <a:pt x="20" y="99"/>
                    </a:cubicBezTo>
                    <a:cubicBezTo>
                      <a:pt x="19" y="100"/>
                      <a:pt x="18" y="100"/>
                      <a:pt x="17" y="101"/>
                    </a:cubicBezTo>
                    <a:cubicBezTo>
                      <a:pt x="15" y="102"/>
                      <a:pt x="14" y="103"/>
                      <a:pt x="13" y="103"/>
                    </a:cubicBezTo>
                    <a:cubicBezTo>
                      <a:pt x="12" y="104"/>
                      <a:pt x="10" y="104"/>
                      <a:pt x="9" y="104"/>
                    </a:cubicBezTo>
                    <a:cubicBezTo>
                      <a:pt x="7" y="104"/>
                      <a:pt x="6" y="104"/>
                      <a:pt x="5" y="103"/>
                    </a:cubicBezTo>
                    <a:cubicBezTo>
                      <a:pt x="3" y="102"/>
                      <a:pt x="2" y="100"/>
                      <a:pt x="1" y="98"/>
                    </a:cubicBezTo>
                    <a:cubicBezTo>
                      <a:pt x="0" y="96"/>
                      <a:pt x="0" y="94"/>
                      <a:pt x="0" y="92"/>
                    </a:cubicBezTo>
                    <a:cubicBezTo>
                      <a:pt x="2" y="90"/>
                      <a:pt x="4" y="87"/>
                      <a:pt x="6" y="85"/>
                    </a:cubicBezTo>
                    <a:cubicBezTo>
                      <a:pt x="8" y="83"/>
                      <a:pt x="11" y="80"/>
                      <a:pt x="13" y="78"/>
                    </a:cubicBezTo>
                    <a:cubicBezTo>
                      <a:pt x="17" y="75"/>
                      <a:pt x="21" y="71"/>
                      <a:pt x="26" y="68"/>
                    </a:cubicBezTo>
                    <a:cubicBezTo>
                      <a:pt x="30" y="65"/>
                      <a:pt x="34" y="62"/>
                      <a:pt x="38" y="58"/>
                    </a:cubicBezTo>
                    <a:cubicBezTo>
                      <a:pt x="43" y="55"/>
                      <a:pt x="47" y="52"/>
                      <a:pt x="52" y="48"/>
                    </a:cubicBezTo>
                    <a:cubicBezTo>
                      <a:pt x="56" y="45"/>
                      <a:pt x="60" y="42"/>
                      <a:pt x="65" y="38"/>
                    </a:cubicBezTo>
                    <a:cubicBezTo>
                      <a:pt x="66" y="37"/>
                      <a:pt x="68" y="35"/>
                      <a:pt x="69" y="34"/>
                    </a:cubicBezTo>
                    <a:cubicBezTo>
                      <a:pt x="71" y="33"/>
                      <a:pt x="72" y="31"/>
                      <a:pt x="74" y="30"/>
                    </a:cubicBezTo>
                    <a:cubicBezTo>
                      <a:pt x="75" y="28"/>
                      <a:pt x="76" y="27"/>
                      <a:pt x="78" y="25"/>
                    </a:cubicBezTo>
                    <a:cubicBezTo>
                      <a:pt x="79" y="23"/>
                      <a:pt x="80" y="22"/>
                      <a:pt x="80" y="20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5"/>
                      <a:pt x="80" y="13"/>
                      <a:pt x="80" y="12"/>
                    </a:cubicBezTo>
                    <a:cubicBezTo>
                      <a:pt x="80" y="11"/>
                      <a:pt x="81" y="9"/>
                      <a:pt x="81" y="8"/>
                    </a:cubicBezTo>
                    <a:cubicBezTo>
                      <a:pt x="82" y="7"/>
                      <a:pt x="83" y="6"/>
                      <a:pt x="84" y="5"/>
                    </a:cubicBezTo>
                    <a:cubicBezTo>
                      <a:pt x="85" y="4"/>
                      <a:pt x="86" y="3"/>
                      <a:pt x="88" y="2"/>
                    </a:cubicBezTo>
                    <a:cubicBezTo>
                      <a:pt x="90" y="1"/>
                      <a:pt x="91" y="1"/>
                      <a:pt x="93" y="1"/>
                    </a:cubicBezTo>
                    <a:cubicBezTo>
                      <a:pt x="95" y="0"/>
                      <a:pt x="96" y="0"/>
                      <a:pt x="98" y="0"/>
                    </a:cubicBezTo>
                    <a:cubicBezTo>
                      <a:pt x="100" y="1"/>
                      <a:pt x="101" y="1"/>
                      <a:pt x="103" y="2"/>
                    </a:cubicBezTo>
                    <a:cubicBezTo>
                      <a:pt x="104" y="4"/>
                      <a:pt x="105" y="7"/>
                      <a:pt x="106" y="9"/>
                    </a:cubicBezTo>
                    <a:cubicBezTo>
                      <a:pt x="106" y="12"/>
                      <a:pt x="107" y="14"/>
                      <a:pt x="106" y="17"/>
                    </a:cubicBezTo>
                    <a:cubicBezTo>
                      <a:pt x="106" y="19"/>
                      <a:pt x="106" y="22"/>
                      <a:pt x="105" y="24"/>
                    </a:cubicBezTo>
                    <a:cubicBezTo>
                      <a:pt x="104" y="26"/>
                      <a:pt x="103" y="29"/>
                      <a:pt x="102" y="31"/>
                    </a:cubicBezTo>
                    <a:cubicBezTo>
                      <a:pt x="98" y="35"/>
                      <a:pt x="94" y="39"/>
                      <a:pt x="90" y="4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8" name="iṥḷíde"/>
              <p:cNvSpPr/>
              <p:nvPr/>
            </p:nvSpPr>
            <p:spPr>
              <a:xfrm flipH="1">
                <a:off x="9813532" y="1837140"/>
                <a:ext cx="245504" cy="245504"/>
              </a:xfrm>
              <a:custGeom>
                <a:avLst/>
                <a:gdLst/>
                <a:ahLst/>
                <a:cxnLst/>
                <a:rect l="l" t="t" r="r" b="b"/>
                <a:pathLst>
                  <a:path w="187" h="187" extrusionOk="0">
                    <a:moveTo>
                      <a:pt x="185" y="67"/>
                    </a:moveTo>
                    <a:cubicBezTo>
                      <a:pt x="183" y="70"/>
                      <a:pt x="180" y="73"/>
                      <a:pt x="178" y="75"/>
                    </a:cubicBezTo>
                    <a:cubicBezTo>
                      <a:pt x="175" y="78"/>
                      <a:pt x="172" y="80"/>
                      <a:pt x="169" y="82"/>
                    </a:cubicBezTo>
                    <a:cubicBezTo>
                      <a:pt x="166" y="84"/>
                      <a:pt x="163" y="86"/>
                      <a:pt x="159" y="88"/>
                    </a:cubicBezTo>
                    <a:cubicBezTo>
                      <a:pt x="156" y="90"/>
                      <a:pt x="153" y="92"/>
                      <a:pt x="150" y="94"/>
                    </a:cubicBezTo>
                    <a:cubicBezTo>
                      <a:pt x="142" y="98"/>
                      <a:pt x="134" y="102"/>
                      <a:pt x="126" y="106"/>
                    </a:cubicBezTo>
                    <a:cubicBezTo>
                      <a:pt x="119" y="111"/>
                      <a:pt x="111" y="115"/>
                      <a:pt x="103" y="120"/>
                    </a:cubicBezTo>
                    <a:cubicBezTo>
                      <a:pt x="95" y="126"/>
                      <a:pt x="86" y="132"/>
                      <a:pt x="78" y="139"/>
                    </a:cubicBezTo>
                    <a:cubicBezTo>
                      <a:pt x="70" y="146"/>
                      <a:pt x="62" y="152"/>
                      <a:pt x="53" y="159"/>
                    </a:cubicBezTo>
                    <a:cubicBezTo>
                      <a:pt x="50" y="162"/>
                      <a:pt x="46" y="165"/>
                      <a:pt x="43" y="168"/>
                    </a:cubicBezTo>
                    <a:cubicBezTo>
                      <a:pt x="39" y="171"/>
                      <a:pt x="36" y="174"/>
                      <a:pt x="33" y="177"/>
                    </a:cubicBezTo>
                    <a:cubicBezTo>
                      <a:pt x="31" y="178"/>
                      <a:pt x="29" y="179"/>
                      <a:pt x="27" y="181"/>
                    </a:cubicBezTo>
                    <a:cubicBezTo>
                      <a:pt x="26" y="182"/>
                      <a:pt x="24" y="183"/>
                      <a:pt x="22" y="184"/>
                    </a:cubicBezTo>
                    <a:cubicBezTo>
                      <a:pt x="20" y="185"/>
                      <a:pt x="18" y="186"/>
                      <a:pt x="16" y="186"/>
                    </a:cubicBezTo>
                    <a:cubicBezTo>
                      <a:pt x="14" y="187"/>
                      <a:pt x="12" y="187"/>
                      <a:pt x="10" y="186"/>
                    </a:cubicBezTo>
                    <a:cubicBezTo>
                      <a:pt x="7" y="185"/>
                      <a:pt x="5" y="183"/>
                      <a:pt x="3" y="180"/>
                    </a:cubicBezTo>
                    <a:cubicBezTo>
                      <a:pt x="1" y="178"/>
                      <a:pt x="0" y="175"/>
                      <a:pt x="0" y="172"/>
                    </a:cubicBezTo>
                    <a:cubicBezTo>
                      <a:pt x="0" y="169"/>
                      <a:pt x="0" y="166"/>
                      <a:pt x="1" y="163"/>
                    </a:cubicBezTo>
                    <a:cubicBezTo>
                      <a:pt x="1" y="160"/>
                      <a:pt x="3" y="157"/>
                      <a:pt x="5" y="155"/>
                    </a:cubicBezTo>
                    <a:cubicBezTo>
                      <a:pt x="8" y="150"/>
                      <a:pt x="12" y="145"/>
                      <a:pt x="16" y="141"/>
                    </a:cubicBezTo>
                    <a:cubicBezTo>
                      <a:pt x="21" y="137"/>
                      <a:pt x="25" y="133"/>
                      <a:pt x="30" y="130"/>
                    </a:cubicBezTo>
                    <a:cubicBezTo>
                      <a:pt x="35" y="126"/>
                      <a:pt x="40" y="122"/>
                      <a:pt x="45" y="119"/>
                    </a:cubicBezTo>
                    <a:cubicBezTo>
                      <a:pt x="50" y="116"/>
                      <a:pt x="56" y="113"/>
                      <a:pt x="61" y="109"/>
                    </a:cubicBezTo>
                    <a:cubicBezTo>
                      <a:pt x="56" y="107"/>
                      <a:pt x="52" y="104"/>
                      <a:pt x="50" y="100"/>
                    </a:cubicBezTo>
                    <a:cubicBezTo>
                      <a:pt x="47" y="96"/>
                      <a:pt x="46" y="92"/>
                      <a:pt x="45" y="88"/>
                    </a:cubicBezTo>
                    <a:cubicBezTo>
                      <a:pt x="44" y="83"/>
                      <a:pt x="43" y="79"/>
                      <a:pt x="43" y="74"/>
                    </a:cubicBezTo>
                    <a:cubicBezTo>
                      <a:pt x="44" y="69"/>
                      <a:pt x="45" y="64"/>
                      <a:pt x="46" y="60"/>
                    </a:cubicBezTo>
                    <a:cubicBezTo>
                      <a:pt x="48" y="51"/>
                      <a:pt x="51" y="43"/>
                      <a:pt x="56" y="34"/>
                    </a:cubicBezTo>
                    <a:cubicBezTo>
                      <a:pt x="60" y="26"/>
                      <a:pt x="65" y="18"/>
                      <a:pt x="70" y="11"/>
                    </a:cubicBezTo>
                    <a:cubicBezTo>
                      <a:pt x="72" y="9"/>
                      <a:pt x="73" y="7"/>
                      <a:pt x="75" y="6"/>
                    </a:cubicBezTo>
                    <a:cubicBezTo>
                      <a:pt x="77" y="4"/>
                      <a:pt x="79" y="3"/>
                      <a:pt x="81" y="2"/>
                    </a:cubicBezTo>
                    <a:cubicBezTo>
                      <a:pt x="84" y="1"/>
                      <a:pt x="86" y="0"/>
                      <a:pt x="89" y="0"/>
                    </a:cubicBezTo>
                    <a:cubicBezTo>
                      <a:pt x="91" y="0"/>
                      <a:pt x="93" y="0"/>
                      <a:pt x="96" y="1"/>
                    </a:cubicBezTo>
                    <a:cubicBezTo>
                      <a:pt x="98" y="2"/>
                      <a:pt x="100" y="4"/>
                      <a:pt x="100" y="5"/>
                    </a:cubicBezTo>
                    <a:cubicBezTo>
                      <a:pt x="101" y="7"/>
                      <a:pt x="101" y="9"/>
                      <a:pt x="101" y="11"/>
                    </a:cubicBezTo>
                    <a:cubicBezTo>
                      <a:pt x="101" y="13"/>
                      <a:pt x="101" y="15"/>
                      <a:pt x="100" y="17"/>
                    </a:cubicBezTo>
                    <a:cubicBezTo>
                      <a:pt x="99" y="19"/>
                      <a:pt x="99" y="21"/>
                      <a:pt x="98" y="23"/>
                    </a:cubicBezTo>
                    <a:cubicBezTo>
                      <a:pt x="95" y="29"/>
                      <a:pt x="92" y="35"/>
                      <a:pt x="89" y="41"/>
                    </a:cubicBezTo>
                    <a:cubicBezTo>
                      <a:pt x="86" y="46"/>
                      <a:pt x="83" y="52"/>
                      <a:pt x="80" y="58"/>
                    </a:cubicBezTo>
                    <a:cubicBezTo>
                      <a:pt x="80" y="60"/>
                      <a:pt x="79" y="63"/>
                      <a:pt x="78" y="65"/>
                    </a:cubicBezTo>
                    <a:cubicBezTo>
                      <a:pt x="78" y="68"/>
                      <a:pt x="77" y="70"/>
                      <a:pt x="78" y="73"/>
                    </a:cubicBezTo>
                    <a:cubicBezTo>
                      <a:pt x="78" y="75"/>
                      <a:pt x="78" y="77"/>
                      <a:pt x="79" y="79"/>
                    </a:cubicBezTo>
                    <a:cubicBezTo>
                      <a:pt x="81" y="81"/>
                      <a:pt x="82" y="83"/>
                      <a:pt x="85" y="84"/>
                    </a:cubicBezTo>
                    <a:cubicBezTo>
                      <a:pt x="89" y="85"/>
                      <a:pt x="93" y="84"/>
                      <a:pt x="97" y="83"/>
                    </a:cubicBezTo>
                    <a:cubicBezTo>
                      <a:pt x="100" y="82"/>
                      <a:pt x="104" y="80"/>
                      <a:pt x="108" y="78"/>
                    </a:cubicBezTo>
                    <a:cubicBezTo>
                      <a:pt x="111" y="76"/>
                      <a:pt x="115" y="73"/>
                      <a:pt x="118" y="71"/>
                    </a:cubicBezTo>
                    <a:cubicBezTo>
                      <a:pt x="121" y="69"/>
                      <a:pt x="125" y="66"/>
                      <a:pt x="128" y="64"/>
                    </a:cubicBezTo>
                    <a:cubicBezTo>
                      <a:pt x="131" y="62"/>
                      <a:pt x="135" y="60"/>
                      <a:pt x="138" y="57"/>
                    </a:cubicBezTo>
                    <a:cubicBezTo>
                      <a:pt x="141" y="55"/>
                      <a:pt x="145" y="52"/>
                      <a:pt x="148" y="50"/>
                    </a:cubicBezTo>
                    <a:cubicBezTo>
                      <a:pt x="151" y="48"/>
                      <a:pt x="155" y="45"/>
                      <a:pt x="158" y="43"/>
                    </a:cubicBezTo>
                    <a:cubicBezTo>
                      <a:pt x="162" y="41"/>
                      <a:pt x="165" y="39"/>
                      <a:pt x="169" y="38"/>
                    </a:cubicBezTo>
                    <a:cubicBezTo>
                      <a:pt x="171" y="37"/>
                      <a:pt x="173" y="37"/>
                      <a:pt x="174" y="38"/>
                    </a:cubicBezTo>
                    <a:cubicBezTo>
                      <a:pt x="176" y="38"/>
                      <a:pt x="177" y="39"/>
                      <a:pt x="179" y="40"/>
                    </a:cubicBezTo>
                    <a:cubicBezTo>
                      <a:pt x="181" y="42"/>
                      <a:pt x="182" y="43"/>
                      <a:pt x="184" y="46"/>
                    </a:cubicBezTo>
                    <a:cubicBezTo>
                      <a:pt x="185" y="48"/>
                      <a:pt x="186" y="50"/>
                      <a:pt x="187" y="52"/>
                    </a:cubicBezTo>
                    <a:cubicBezTo>
                      <a:pt x="187" y="55"/>
                      <a:pt x="187" y="57"/>
                      <a:pt x="187" y="60"/>
                    </a:cubicBezTo>
                    <a:cubicBezTo>
                      <a:pt x="187" y="62"/>
                      <a:pt x="186" y="64"/>
                      <a:pt x="185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9" name="íşľïḍe"/>
              <p:cNvSpPr/>
              <p:nvPr/>
            </p:nvSpPr>
            <p:spPr>
              <a:xfrm flipH="1">
                <a:off x="9979053" y="1629962"/>
                <a:ext cx="166631" cy="225508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72" extrusionOk="0">
                    <a:moveTo>
                      <a:pt x="122" y="79"/>
                    </a:moveTo>
                    <a:cubicBezTo>
                      <a:pt x="124" y="83"/>
                      <a:pt x="125" y="87"/>
                      <a:pt x="126" y="91"/>
                    </a:cubicBezTo>
                    <a:cubicBezTo>
                      <a:pt x="127" y="95"/>
                      <a:pt x="127" y="99"/>
                      <a:pt x="126" y="103"/>
                    </a:cubicBezTo>
                    <a:cubicBezTo>
                      <a:pt x="126" y="108"/>
                      <a:pt x="125" y="112"/>
                      <a:pt x="124" y="116"/>
                    </a:cubicBezTo>
                    <a:cubicBezTo>
                      <a:pt x="123" y="120"/>
                      <a:pt x="121" y="124"/>
                      <a:pt x="120" y="128"/>
                    </a:cubicBezTo>
                    <a:cubicBezTo>
                      <a:pt x="116" y="135"/>
                      <a:pt x="112" y="142"/>
                      <a:pt x="107" y="149"/>
                    </a:cubicBezTo>
                    <a:cubicBezTo>
                      <a:pt x="101" y="155"/>
                      <a:pt x="95" y="160"/>
                      <a:pt x="88" y="164"/>
                    </a:cubicBezTo>
                    <a:cubicBezTo>
                      <a:pt x="84" y="167"/>
                      <a:pt x="79" y="168"/>
                      <a:pt x="75" y="170"/>
                    </a:cubicBezTo>
                    <a:cubicBezTo>
                      <a:pt x="70" y="171"/>
                      <a:pt x="65" y="172"/>
                      <a:pt x="61" y="172"/>
                    </a:cubicBezTo>
                    <a:cubicBezTo>
                      <a:pt x="58" y="170"/>
                      <a:pt x="56" y="168"/>
                      <a:pt x="53" y="166"/>
                    </a:cubicBezTo>
                    <a:cubicBezTo>
                      <a:pt x="51" y="163"/>
                      <a:pt x="49" y="161"/>
                      <a:pt x="47" y="158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49" y="154"/>
                      <a:pt x="51" y="153"/>
                      <a:pt x="53" y="153"/>
                    </a:cubicBezTo>
                    <a:cubicBezTo>
                      <a:pt x="55" y="152"/>
                      <a:pt x="57" y="152"/>
                      <a:pt x="59" y="151"/>
                    </a:cubicBezTo>
                    <a:cubicBezTo>
                      <a:pt x="61" y="151"/>
                      <a:pt x="63" y="150"/>
                      <a:pt x="65" y="149"/>
                    </a:cubicBezTo>
                    <a:cubicBezTo>
                      <a:pt x="66" y="149"/>
                      <a:pt x="68" y="148"/>
                      <a:pt x="70" y="147"/>
                    </a:cubicBezTo>
                    <a:cubicBezTo>
                      <a:pt x="73" y="145"/>
                      <a:pt x="76" y="143"/>
                      <a:pt x="80" y="141"/>
                    </a:cubicBezTo>
                    <a:cubicBezTo>
                      <a:pt x="83" y="139"/>
                      <a:pt x="86" y="136"/>
                      <a:pt x="89" y="133"/>
                    </a:cubicBezTo>
                    <a:cubicBezTo>
                      <a:pt x="92" y="130"/>
                      <a:pt x="94" y="127"/>
                      <a:pt x="96" y="124"/>
                    </a:cubicBezTo>
                    <a:cubicBezTo>
                      <a:pt x="99" y="120"/>
                      <a:pt x="100" y="117"/>
                      <a:pt x="102" y="113"/>
                    </a:cubicBezTo>
                    <a:cubicBezTo>
                      <a:pt x="103" y="110"/>
                      <a:pt x="103" y="106"/>
                      <a:pt x="103" y="102"/>
                    </a:cubicBezTo>
                    <a:cubicBezTo>
                      <a:pt x="103" y="98"/>
                      <a:pt x="102" y="94"/>
                      <a:pt x="100" y="91"/>
                    </a:cubicBezTo>
                    <a:cubicBezTo>
                      <a:pt x="99" y="90"/>
                      <a:pt x="98" y="89"/>
                      <a:pt x="98" y="88"/>
                    </a:cubicBezTo>
                    <a:cubicBezTo>
                      <a:pt x="97" y="86"/>
                      <a:pt x="96" y="85"/>
                      <a:pt x="96" y="84"/>
                    </a:cubicBezTo>
                    <a:cubicBezTo>
                      <a:pt x="95" y="83"/>
                      <a:pt x="94" y="83"/>
                      <a:pt x="93" y="82"/>
                    </a:cubicBezTo>
                    <a:cubicBezTo>
                      <a:pt x="92" y="82"/>
                      <a:pt x="91" y="82"/>
                      <a:pt x="90" y="83"/>
                    </a:cubicBezTo>
                    <a:cubicBezTo>
                      <a:pt x="87" y="84"/>
                      <a:pt x="84" y="86"/>
                      <a:pt x="82" y="88"/>
                    </a:cubicBezTo>
                    <a:cubicBezTo>
                      <a:pt x="79" y="90"/>
                      <a:pt x="77" y="92"/>
                      <a:pt x="74" y="94"/>
                    </a:cubicBezTo>
                    <a:cubicBezTo>
                      <a:pt x="72" y="96"/>
                      <a:pt x="69" y="98"/>
                      <a:pt x="67" y="100"/>
                    </a:cubicBezTo>
                    <a:cubicBezTo>
                      <a:pt x="64" y="101"/>
                      <a:pt x="61" y="103"/>
                      <a:pt x="59" y="105"/>
                    </a:cubicBezTo>
                    <a:cubicBezTo>
                      <a:pt x="57" y="107"/>
                      <a:pt x="54" y="108"/>
                      <a:pt x="52" y="109"/>
                    </a:cubicBezTo>
                    <a:cubicBezTo>
                      <a:pt x="50" y="111"/>
                      <a:pt x="47" y="112"/>
                      <a:pt x="45" y="113"/>
                    </a:cubicBezTo>
                    <a:cubicBezTo>
                      <a:pt x="42" y="114"/>
                      <a:pt x="40" y="115"/>
                      <a:pt x="37" y="115"/>
                    </a:cubicBezTo>
                    <a:cubicBezTo>
                      <a:pt x="35" y="115"/>
                      <a:pt x="32" y="116"/>
                      <a:pt x="29" y="115"/>
                    </a:cubicBezTo>
                    <a:cubicBezTo>
                      <a:pt x="27" y="115"/>
                      <a:pt x="24" y="114"/>
                      <a:pt x="22" y="113"/>
                    </a:cubicBezTo>
                    <a:cubicBezTo>
                      <a:pt x="20" y="112"/>
                      <a:pt x="18" y="110"/>
                      <a:pt x="16" y="109"/>
                    </a:cubicBezTo>
                    <a:cubicBezTo>
                      <a:pt x="14" y="107"/>
                      <a:pt x="13" y="105"/>
                      <a:pt x="11" y="103"/>
                    </a:cubicBezTo>
                    <a:cubicBezTo>
                      <a:pt x="10" y="101"/>
                      <a:pt x="9" y="98"/>
                      <a:pt x="7" y="96"/>
                    </a:cubicBezTo>
                    <a:cubicBezTo>
                      <a:pt x="4" y="89"/>
                      <a:pt x="1" y="82"/>
                      <a:pt x="1" y="74"/>
                    </a:cubicBezTo>
                    <a:cubicBezTo>
                      <a:pt x="0" y="66"/>
                      <a:pt x="0" y="58"/>
                      <a:pt x="2" y="50"/>
                    </a:cubicBezTo>
                    <a:cubicBezTo>
                      <a:pt x="2" y="46"/>
                      <a:pt x="3" y="42"/>
                      <a:pt x="5" y="38"/>
                    </a:cubicBezTo>
                    <a:cubicBezTo>
                      <a:pt x="6" y="34"/>
                      <a:pt x="8" y="31"/>
                      <a:pt x="10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20" y="15"/>
                      <a:pt x="23" y="12"/>
                      <a:pt x="26" y="10"/>
                    </a:cubicBezTo>
                    <a:cubicBezTo>
                      <a:pt x="30" y="8"/>
                      <a:pt x="34" y="5"/>
                      <a:pt x="39" y="4"/>
                    </a:cubicBezTo>
                    <a:cubicBezTo>
                      <a:pt x="43" y="2"/>
                      <a:pt x="48" y="1"/>
                      <a:pt x="53" y="0"/>
                    </a:cubicBezTo>
                    <a:cubicBezTo>
                      <a:pt x="58" y="0"/>
                      <a:pt x="62" y="0"/>
                      <a:pt x="67" y="2"/>
                    </a:cubicBezTo>
                    <a:cubicBezTo>
                      <a:pt x="71" y="3"/>
                      <a:pt x="76" y="5"/>
                      <a:pt x="79" y="8"/>
                    </a:cubicBezTo>
                    <a:cubicBezTo>
                      <a:pt x="80" y="8"/>
                      <a:pt x="80" y="9"/>
                      <a:pt x="81" y="9"/>
                    </a:cubicBezTo>
                    <a:cubicBezTo>
                      <a:pt x="81" y="10"/>
                      <a:pt x="82" y="10"/>
                      <a:pt x="82" y="11"/>
                    </a:cubicBezTo>
                    <a:cubicBezTo>
                      <a:pt x="83" y="11"/>
                      <a:pt x="83" y="12"/>
                      <a:pt x="83" y="13"/>
                    </a:cubicBezTo>
                    <a:cubicBezTo>
                      <a:pt x="83" y="14"/>
                      <a:pt x="82" y="14"/>
                      <a:pt x="82" y="15"/>
                    </a:cubicBezTo>
                    <a:cubicBezTo>
                      <a:pt x="82" y="15"/>
                      <a:pt x="81" y="16"/>
                      <a:pt x="81" y="16"/>
                    </a:cubicBezTo>
                    <a:cubicBezTo>
                      <a:pt x="80" y="17"/>
                      <a:pt x="79" y="17"/>
                      <a:pt x="79" y="17"/>
                    </a:cubicBezTo>
                    <a:cubicBezTo>
                      <a:pt x="76" y="19"/>
                      <a:pt x="74" y="20"/>
                      <a:pt x="71" y="20"/>
                    </a:cubicBezTo>
                    <a:cubicBezTo>
                      <a:pt x="68" y="21"/>
                      <a:pt x="66" y="22"/>
                      <a:pt x="63" y="22"/>
                    </a:cubicBezTo>
                    <a:cubicBezTo>
                      <a:pt x="60" y="23"/>
                      <a:pt x="57" y="24"/>
                      <a:pt x="54" y="24"/>
                    </a:cubicBezTo>
                    <a:cubicBezTo>
                      <a:pt x="52" y="25"/>
                      <a:pt x="49" y="26"/>
                      <a:pt x="47" y="28"/>
                    </a:cubicBezTo>
                    <a:cubicBezTo>
                      <a:pt x="42" y="30"/>
                      <a:pt x="39" y="33"/>
                      <a:pt x="35" y="37"/>
                    </a:cubicBezTo>
                    <a:cubicBezTo>
                      <a:pt x="32" y="41"/>
                      <a:pt x="30" y="46"/>
                      <a:pt x="28" y="50"/>
                    </a:cubicBezTo>
                    <a:cubicBezTo>
                      <a:pt x="27" y="53"/>
                      <a:pt x="26" y="55"/>
                      <a:pt x="25" y="57"/>
                    </a:cubicBezTo>
                    <a:cubicBezTo>
                      <a:pt x="25" y="60"/>
                      <a:pt x="25" y="62"/>
                      <a:pt x="25" y="65"/>
                    </a:cubicBezTo>
                    <a:cubicBezTo>
                      <a:pt x="24" y="67"/>
                      <a:pt x="25" y="70"/>
                      <a:pt x="25" y="72"/>
                    </a:cubicBezTo>
                    <a:cubicBezTo>
                      <a:pt x="26" y="74"/>
                      <a:pt x="27" y="77"/>
                      <a:pt x="28" y="79"/>
                    </a:cubicBezTo>
                    <a:cubicBezTo>
                      <a:pt x="28" y="81"/>
                      <a:pt x="29" y="82"/>
                      <a:pt x="31" y="83"/>
                    </a:cubicBezTo>
                    <a:cubicBezTo>
                      <a:pt x="32" y="84"/>
                      <a:pt x="33" y="85"/>
                      <a:pt x="35" y="85"/>
                    </a:cubicBezTo>
                    <a:cubicBezTo>
                      <a:pt x="36" y="86"/>
                      <a:pt x="38" y="86"/>
                      <a:pt x="40" y="85"/>
                    </a:cubicBezTo>
                    <a:cubicBezTo>
                      <a:pt x="41" y="85"/>
                      <a:pt x="43" y="84"/>
                      <a:pt x="44" y="83"/>
                    </a:cubicBezTo>
                    <a:cubicBezTo>
                      <a:pt x="46" y="82"/>
                      <a:pt x="48" y="80"/>
                      <a:pt x="50" y="78"/>
                    </a:cubicBezTo>
                    <a:cubicBezTo>
                      <a:pt x="52" y="77"/>
                      <a:pt x="54" y="75"/>
                      <a:pt x="56" y="73"/>
                    </a:cubicBezTo>
                    <a:cubicBezTo>
                      <a:pt x="58" y="71"/>
                      <a:pt x="60" y="69"/>
                      <a:pt x="62" y="67"/>
                    </a:cubicBezTo>
                    <a:cubicBezTo>
                      <a:pt x="64" y="65"/>
                      <a:pt x="66" y="64"/>
                      <a:pt x="68" y="62"/>
                    </a:cubicBezTo>
                    <a:cubicBezTo>
                      <a:pt x="73" y="59"/>
                      <a:pt x="78" y="57"/>
                      <a:pt x="83" y="56"/>
                    </a:cubicBezTo>
                    <a:cubicBezTo>
                      <a:pt x="89" y="55"/>
                      <a:pt x="95" y="55"/>
                      <a:pt x="100" y="57"/>
                    </a:cubicBezTo>
                    <a:cubicBezTo>
                      <a:pt x="105" y="59"/>
                      <a:pt x="109" y="62"/>
                      <a:pt x="113" y="66"/>
                    </a:cubicBezTo>
                    <a:cubicBezTo>
                      <a:pt x="117" y="70"/>
                      <a:pt x="120" y="75"/>
                      <a:pt x="122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0" name="isľîďê"/>
              <p:cNvSpPr/>
              <p:nvPr/>
            </p:nvSpPr>
            <p:spPr>
              <a:xfrm flipH="1">
                <a:off x="10225667" y="1551089"/>
                <a:ext cx="311601" cy="311047"/>
              </a:xfrm>
              <a:custGeom>
                <a:avLst/>
                <a:gdLst/>
                <a:ahLst/>
                <a:cxnLst/>
                <a:rect l="l" t="t" r="r" b="b"/>
                <a:pathLst>
                  <a:path w="237" h="237" extrusionOk="0">
                    <a:moveTo>
                      <a:pt x="121" y="223"/>
                    </a:moveTo>
                    <a:cubicBezTo>
                      <a:pt x="119" y="225"/>
                      <a:pt x="117" y="227"/>
                      <a:pt x="114" y="229"/>
                    </a:cubicBezTo>
                    <a:cubicBezTo>
                      <a:pt x="112" y="230"/>
                      <a:pt x="109" y="232"/>
                      <a:pt x="106" y="233"/>
                    </a:cubicBezTo>
                    <a:cubicBezTo>
                      <a:pt x="103" y="235"/>
                      <a:pt x="101" y="236"/>
                      <a:pt x="98" y="236"/>
                    </a:cubicBezTo>
                    <a:cubicBezTo>
                      <a:pt x="95" y="237"/>
                      <a:pt x="92" y="236"/>
                      <a:pt x="89" y="235"/>
                    </a:cubicBezTo>
                    <a:cubicBezTo>
                      <a:pt x="87" y="234"/>
                      <a:pt x="85" y="232"/>
                      <a:pt x="84" y="230"/>
                    </a:cubicBezTo>
                    <a:cubicBezTo>
                      <a:pt x="83" y="228"/>
                      <a:pt x="82" y="226"/>
                      <a:pt x="82" y="224"/>
                    </a:cubicBezTo>
                    <a:cubicBezTo>
                      <a:pt x="81" y="222"/>
                      <a:pt x="81" y="220"/>
                      <a:pt x="82" y="218"/>
                    </a:cubicBezTo>
                    <a:cubicBezTo>
                      <a:pt x="82" y="215"/>
                      <a:pt x="83" y="213"/>
                      <a:pt x="84" y="211"/>
                    </a:cubicBezTo>
                    <a:cubicBezTo>
                      <a:pt x="85" y="208"/>
                      <a:pt x="87" y="205"/>
                      <a:pt x="89" y="203"/>
                    </a:cubicBezTo>
                    <a:cubicBezTo>
                      <a:pt x="91" y="200"/>
                      <a:pt x="93" y="197"/>
                      <a:pt x="95" y="195"/>
                    </a:cubicBezTo>
                    <a:cubicBezTo>
                      <a:pt x="97" y="192"/>
                      <a:pt x="100" y="189"/>
                      <a:pt x="102" y="187"/>
                    </a:cubicBezTo>
                    <a:cubicBezTo>
                      <a:pt x="104" y="184"/>
                      <a:pt x="107" y="182"/>
                      <a:pt x="109" y="179"/>
                    </a:cubicBezTo>
                    <a:cubicBezTo>
                      <a:pt x="112" y="176"/>
                      <a:pt x="115" y="172"/>
                      <a:pt x="118" y="168"/>
                    </a:cubicBezTo>
                    <a:cubicBezTo>
                      <a:pt x="121" y="164"/>
                      <a:pt x="123" y="160"/>
                      <a:pt x="125" y="155"/>
                    </a:cubicBezTo>
                    <a:cubicBezTo>
                      <a:pt x="123" y="153"/>
                      <a:pt x="121" y="151"/>
                      <a:pt x="118" y="149"/>
                    </a:cubicBezTo>
                    <a:cubicBezTo>
                      <a:pt x="116" y="146"/>
                      <a:pt x="114" y="144"/>
                      <a:pt x="112" y="142"/>
                    </a:cubicBezTo>
                    <a:cubicBezTo>
                      <a:pt x="108" y="140"/>
                      <a:pt x="105" y="137"/>
                      <a:pt x="102" y="135"/>
                    </a:cubicBezTo>
                    <a:cubicBezTo>
                      <a:pt x="98" y="133"/>
                      <a:pt x="95" y="130"/>
                      <a:pt x="92" y="128"/>
                    </a:cubicBezTo>
                    <a:cubicBezTo>
                      <a:pt x="89" y="125"/>
                      <a:pt x="85" y="123"/>
                      <a:pt x="82" y="120"/>
                    </a:cubicBezTo>
                    <a:cubicBezTo>
                      <a:pt x="79" y="118"/>
                      <a:pt x="76" y="115"/>
                      <a:pt x="73" y="113"/>
                    </a:cubicBezTo>
                    <a:cubicBezTo>
                      <a:pt x="67" y="120"/>
                      <a:pt x="61" y="127"/>
                      <a:pt x="56" y="135"/>
                    </a:cubicBezTo>
                    <a:cubicBezTo>
                      <a:pt x="51" y="142"/>
                      <a:pt x="45" y="149"/>
                      <a:pt x="39" y="156"/>
                    </a:cubicBezTo>
                    <a:cubicBezTo>
                      <a:pt x="36" y="158"/>
                      <a:pt x="34" y="160"/>
                      <a:pt x="31" y="163"/>
                    </a:cubicBezTo>
                    <a:cubicBezTo>
                      <a:pt x="29" y="165"/>
                      <a:pt x="26" y="167"/>
                      <a:pt x="23" y="168"/>
                    </a:cubicBezTo>
                    <a:cubicBezTo>
                      <a:pt x="20" y="171"/>
                      <a:pt x="16" y="172"/>
                      <a:pt x="13" y="172"/>
                    </a:cubicBezTo>
                    <a:cubicBezTo>
                      <a:pt x="10" y="172"/>
                      <a:pt x="7" y="172"/>
                      <a:pt x="6" y="169"/>
                    </a:cubicBezTo>
                    <a:cubicBezTo>
                      <a:pt x="3" y="166"/>
                      <a:pt x="2" y="163"/>
                      <a:pt x="1" y="160"/>
                    </a:cubicBezTo>
                    <a:cubicBezTo>
                      <a:pt x="0" y="156"/>
                      <a:pt x="0" y="153"/>
                      <a:pt x="0" y="149"/>
                    </a:cubicBezTo>
                    <a:cubicBezTo>
                      <a:pt x="1" y="145"/>
                      <a:pt x="1" y="142"/>
                      <a:pt x="3" y="139"/>
                    </a:cubicBezTo>
                    <a:cubicBezTo>
                      <a:pt x="4" y="135"/>
                      <a:pt x="6" y="132"/>
                      <a:pt x="8" y="129"/>
                    </a:cubicBezTo>
                    <a:cubicBezTo>
                      <a:pt x="10" y="126"/>
                      <a:pt x="13" y="123"/>
                      <a:pt x="16" y="120"/>
                    </a:cubicBezTo>
                    <a:cubicBezTo>
                      <a:pt x="18" y="116"/>
                      <a:pt x="21" y="113"/>
                      <a:pt x="24" y="110"/>
                    </a:cubicBezTo>
                    <a:cubicBezTo>
                      <a:pt x="30" y="104"/>
                      <a:pt x="36" y="98"/>
                      <a:pt x="42" y="92"/>
                    </a:cubicBezTo>
                    <a:cubicBezTo>
                      <a:pt x="48" y="86"/>
                      <a:pt x="54" y="80"/>
                      <a:pt x="61" y="75"/>
                    </a:cubicBezTo>
                    <a:cubicBezTo>
                      <a:pt x="67" y="69"/>
                      <a:pt x="74" y="63"/>
                      <a:pt x="80" y="57"/>
                    </a:cubicBezTo>
                    <a:cubicBezTo>
                      <a:pt x="87" y="51"/>
                      <a:pt x="93" y="45"/>
                      <a:pt x="100" y="39"/>
                    </a:cubicBezTo>
                    <a:cubicBezTo>
                      <a:pt x="103" y="37"/>
                      <a:pt x="105" y="35"/>
                      <a:pt x="108" y="33"/>
                    </a:cubicBezTo>
                    <a:cubicBezTo>
                      <a:pt x="110" y="31"/>
                      <a:pt x="112" y="29"/>
                      <a:pt x="115" y="26"/>
                    </a:cubicBezTo>
                    <a:cubicBezTo>
                      <a:pt x="117" y="24"/>
                      <a:pt x="120" y="22"/>
                      <a:pt x="122" y="20"/>
                    </a:cubicBezTo>
                    <a:cubicBezTo>
                      <a:pt x="125" y="17"/>
                      <a:pt x="127" y="15"/>
                      <a:pt x="130" y="13"/>
                    </a:cubicBezTo>
                    <a:cubicBezTo>
                      <a:pt x="132" y="11"/>
                      <a:pt x="134" y="10"/>
                      <a:pt x="136" y="8"/>
                    </a:cubicBezTo>
                    <a:cubicBezTo>
                      <a:pt x="139" y="6"/>
                      <a:pt x="141" y="5"/>
                      <a:pt x="144" y="3"/>
                    </a:cubicBezTo>
                    <a:cubicBezTo>
                      <a:pt x="146" y="2"/>
                      <a:pt x="149" y="1"/>
                      <a:pt x="151" y="0"/>
                    </a:cubicBezTo>
                    <a:cubicBezTo>
                      <a:pt x="154" y="0"/>
                      <a:pt x="157" y="0"/>
                      <a:pt x="160" y="1"/>
                    </a:cubicBezTo>
                    <a:cubicBezTo>
                      <a:pt x="163" y="4"/>
                      <a:pt x="166" y="6"/>
                      <a:pt x="168" y="10"/>
                    </a:cubicBezTo>
                    <a:cubicBezTo>
                      <a:pt x="170" y="13"/>
                      <a:pt x="170" y="17"/>
                      <a:pt x="170" y="21"/>
                    </a:cubicBezTo>
                    <a:cubicBezTo>
                      <a:pt x="170" y="25"/>
                      <a:pt x="169" y="29"/>
                      <a:pt x="167" y="33"/>
                    </a:cubicBezTo>
                    <a:cubicBezTo>
                      <a:pt x="165" y="37"/>
                      <a:pt x="163" y="40"/>
                      <a:pt x="160" y="44"/>
                    </a:cubicBezTo>
                    <a:cubicBezTo>
                      <a:pt x="158" y="45"/>
                      <a:pt x="158" y="45"/>
                      <a:pt x="158" y="45"/>
                    </a:cubicBezTo>
                    <a:cubicBezTo>
                      <a:pt x="155" y="47"/>
                      <a:pt x="155" y="47"/>
                      <a:pt x="155" y="47"/>
                    </a:cubicBezTo>
                    <a:cubicBezTo>
                      <a:pt x="155" y="48"/>
                      <a:pt x="155" y="48"/>
                      <a:pt x="155" y="48"/>
                    </a:cubicBezTo>
                    <a:cubicBezTo>
                      <a:pt x="151" y="51"/>
                      <a:pt x="148" y="54"/>
                      <a:pt x="145" y="56"/>
                    </a:cubicBezTo>
                    <a:cubicBezTo>
                      <a:pt x="141" y="59"/>
                      <a:pt x="138" y="62"/>
                      <a:pt x="134" y="64"/>
                    </a:cubicBezTo>
                    <a:cubicBezTo>
                      <a:pt x="130" y="67"/>
                      <a:pt x="126" y="69"/>
                      <a:pt x="123" y="72"/>
                    </a:cubicBezTo>
                    <a:cubicBezTo>
                      <a:pt x="119" y="74"/>
                      <a:pt x="116" y="77"/>
                      <a:pt x="112" y="80"/>
                    </a:cubicBezTo>
                    <a:cubicBezTo>
                      <a:pt x="112" y="81"/>
                      <a:pt x="111" y="82"/>
                      <a:pt x="110" y="83"/>
                    </a:cubicBezTo>
                    <a:cubicBezTo>
                      <a:pt x="109" y="84"/>
                      <a:pt x="109" y="85"/>
                      <a:pt x="108" y="86"/>
                    </a:cubicBezTo>
                    <a:cubicBezTo>
                      <a:pt x="116" y="92"/>
                      <a:pt x="123" y="98"/>
                      <a:pt x="130" y="104"/>
                    </a:cubicBezTo>
                    <a:cubicBezTo>
                      <a:pt x="138" y="111"/>
                      <a:pt x="145" y="117"/>
                      <a:pt x="153" y="123"/>
                    </a:cubicBezTo>
                    <a:cubicBezTo>
                      <a:pt x="154" y="124"/>
                      <a:pt x="155" y="124"/>
                      <a:pt x="156" y="124"/>
                    </a:cubicBezTo>
                    <a:cubicBezTo>
                      <a:pt x="157" y="124"/>
                      <a:pt x="158" y="123"/>
                      <a:pt x="159" y="123"/>
                    </a:cubicBezTo>
                    <a:cubicBezTo>
                      <a:pt x="161" y="122"/>
                      <a:pt x="162" y="121"/>
                      <a:pt x="162" y="120"/>
                    </a:cubicBezTo>
                    <a:cubicBezTo>
                      <a:pt x="163" y="119"/>
                      <a:pt x="164" y="119"/>
                      <a:pt x="165" y="118"/>
                    </a:cubicBezTo>
                    <a:cubicBezTo>
                      <a:pt x="169" y="114"/>
                      <a:pt x="172" y="110"/>
                      <a:pt x="176" y="106"/>
                    </a:cubicBezTo>
                    <a:cubicBezTo>
                      <a:pt x="179" y="102"/>
                      <a:pt x="183" y="98"/>
                      <a:pt x="186" y="94"/>
                    </a:cubicBezTo>
                    <a:cubicBezTo>
                      <a:pt x="189" y="90"/>
                      <a:pt x="192" y="86"/>
                      <a:pt x="196" y="82"/>
                    </a:cubicBezTo>
                    <a:cubicBezTo>
                      <a:pt x="199" y="78"/>
                      <a:pt x="203" y="74"/>
                      <a:pt x="206" y="70"/>
                    </a:cubicBezTo>
                    <a:cubicBezTo>
                      <a:pt x="208" y="69"/>
                      <a:pt x="210" y="67"/>
                      <a:pt x="212" y="66"/>
                    </a:cubicBezTo>
                    <a:cubicBezTo>
                      <a:pt x="214" y="64"/>
                      <a:pt x="216" y="62"/>
                      <a:pt x="218" y="61"/>
                    </a:cubicBezTo>
                    <a:cubicBezTo>
                      <a:pt x="220" y="60"/>
                      <a:pt x="223" y="59"/>
                      <a:pt x="225" y="59"/>
                    </a:cubicBezTo>
                    <a:cubicBezTo>
                      <a:pt x="227" y="59"/>
                      <a:pt x="230" y="60"/>
                      <a:pt x="232" y="62"/>
                    </a:cubicBezTo>
                    <a:cubicBezTo>
                      <a:pt x="234" y="64"/>
                      <a:pt x="236" y="68"/>
                      <a:pt x="236" y="71"/>
                    </a:cubicBezTo>
                    <a:cubicBezTo>
                      <a:pt x="237" y="74"/>
                      <a:pt x="237" y="77"/>
                      <a:pt x="237" y="81"/>
                    </a:cubicBezTo>
                    <a:cubicBezTo>
                      <a:pt x="236" y="84"/>
                      <a:pt x="236" y="88"/>
                      <a:pt x="234" y="91"/>
                    </a:cubicBezTo>
                    <a:cubicBezTo>
                      <a:pt x="233" y="95"/>
                      <a:pt x="232" y="98"/>
                      <a:pt x="230" y="101"/>
                    </a:cubicBezTo>
                    <a:cubicBezTo>
                      <a:pt x="227" y="107"/>
                      <a:pt x="223" y="113"/>
                      <a:pt x="219" y="119"/>
                    </a:cubicBezTo>
                    <a:cubicBezTo>
                      <a:pt x="214" y="125"/>
                      <a:pt x="210" y="131"/>
                      <a:pt x="204" y="136"/>
                    </a:cubicBezTo>
                    <a:cubicBezTo>
                      <a:pt x="202" y="139"/>
                      <a:pt x="200" y="141"/>
                      <a:pt x="198" y="143"/>
                    </a:cubicBezTo>
                    <a:cubicBezTo>
                      <a:pt x="195" y="145"/>
                      <a:pt x="193" y="147"/>
                      <a:pt x="191" y="149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71" y="168"/>
                      <a:pt x="167" y="174"/>
                      <a:pt x="162" y="179"/>
                    </a:cubicBezTo>
                    <a:cubicBezTo>
                      <a:pt x="157" y="184"/>
                      <a:pt x="153" y="189"/>
                      <a:pt x="148" y="195"/>
                    </a:cubicBezTo>
                    <a:cubicBezTo>
                      <a:pt x="144" y="200"/>
                      <a:pt x="140" y="205"/>
                      <a:pt x="136" y="210"/>
                    </a:cubicBezTo>
                    <a:cubicBezTo>
                      <a:pt x="131" y="214"/>
                      <a:pt x="126" y="219"/>
                      <a:pt x="121" y="2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1" name="îş1iḋe"/>
              <p:cNvSpPr/>
              <p:nvPr/>
            </p:nvSpPr>
            <p:spPr>
              <a:xfrm flipH="1">
                <a:off x="10040706" y="1388345"/>
                <a:ext cx="233839" cy="227175"/>
              </a:xfrm>
              <a:custGeom>
                <a:avLst/>
                <a:gdLst/>
                <a:ahLst/>
                <a:cxnLst/>
                <a:rect l="l" t="t" r="r" b="b"/>
                <a:pathLst>
                  <a:path w="178" h="173" extrusionOk="0">
                    <a:moveTo>
                      <a:pt x="172" y="75"/>
                    </a:moveTo>
                    <a:cubicBezTo>
                      <a:pt x="171" y="77"/>
                      <a:pt x="169" y="80"/>
                      <a:pt x="168" y="82"/>
                    </a:cubicBezTo>
                    <a:cubicBezTo>
                      <a:pt x="167" y="84"/>
                      <a:pt x="165" y="86"/>
                      <a:pt x="164" y="88"/>
                    </a:cubicBezTo>
                    <a:cubicBezTo>
                      <a:pt x="162" y="91"/>
                      <a:pt x="159" y="94"/>
                      <a:pt x="157" y="98"/>
                    </a:cubicBezTo>
                    <a:cubicBezTo>
                      <a:pt x="155" y="101"/>
                      <a:pt x="153" y="104"/>
                      <a:pt x="150" y="108"/>
                    </a:cubicBezTo>
                    <a:cubicBezTo>
                      <a:pt x="150" y="110"/>
                      <a:pt x="149" y="111"/>
                      <a:pt x="148" y="113"/>
                    </a:cubicBezTo>
                    <a:cubicBezTo>
                      <a:pt x="147" y="114"/>
                      <a:pt x="146" y="116"/>
                      <a:pt x="145" y="118"/>
                    </a:cubicBezTo>
                    <a:cubicBezTo>
                      <a:pt x="144" y="119"/>
                      <a:pt x="143" y="121"/>
                      <a:pt x="142" y="122"/>
                    </a:cubicBezTo>
                    <a:cubicBezTo>
                      <a:pt x="141" y="124"/>
                      <a:pt x="140" y="125"/>
                      <a:pt x="139" y="127"/>
                    </a:cubicBezTo>
                    <a:cubicBezTo>
                      <a:pt x="135" y="133"/>
                      <a:pt x="131" y="139"/>
                      <a:pt x="126" y="144"/>
                    </a:cubicBezTo>
                    <a:cubicBezTo>
                      <a:pt x="121" y="149"/>
                      <a:pt x="116" y="154"/>
                      <a:pt x="110" y="159"/>
                    </a:cubicBezTo>
                    <a:cubicBezTo>
                      <a:pt x="107" y="161"/>
                      <a:pt x="104" y="163"/>
                      <a:pt x="101" y="165"/>
                    </a:cubicBezTo>
                    <a:cubicBezTo>
                      <a:pt x="98" y="167"/>
                      <a:pt x="95" y="169"/>
                      <a:pt x="91" y="170"/>
                    </a:cubicBezTo>
                    <a:cubicBezTo>
                      <a:pt x="88" y="172"/>
                      <a:pt x="85" y="173"/>
                      <a:pt x="81" y="173"/>
                    </a:cubicBezTo>
                    <a:cubicBezTo>
                      <a:pt x="78" y="173"/>
                      <a:pt x="74" y="173"/>
                      <a:pt x="70" y="171"/>
                    </a:cubicBezTo>
                    <a:cubicBezTo>
                      <a:pt x="66" y="170"/>
                      <a:pt x="63" y="167"/>
                      <a:pt x="61" y="163"/>
                    </a:cubicBezTo>
                    <a:cubicBezTo>
                      <a:pt x="59" y="159"/>
                      <a:pt x="58" y="156"/>
                      <a:pt x="57" y="151"/>
                    </a:cubicBezTo>
                    <a:cubicBezTo>
                      <a:pt x="57" y="147"/>
                      <a:pt x="57" y="143"/>
                      <a:pt x="57" y="138"/>
                    </a:cubicBezTo>
                    <a:cubicBezTo>
                      <a:pt x="58" y="134"/>
                      <a:pt x="59" y="129"/>
                      <a:pt x="59" y="125"/>
                    </a:cubicBezTo>
                    <a:cubicBezTo>
                      <a:pt x="56" y="127"/>
                      <a:pt x="53" y="130"/>
                      <a:pt x="49" y="133"/>
                    </a:cubicBezTo>
                    <a:cubicBezTo>
                      <a:pt x="46" y="137"/>
                      <a:pt x="42" y="139"/>
                      <a:pt x="38" y="141"/>
                    </a:cubicBezTo>
                    <a:cubicBezTo>
                      <a:pt x="34" y="144"/>
                      <a:pt x="30" y="145"/>
                      <a:pt x="25" y="146"/>
                    </a:cubicBezTo>
                    <a:cubicBezTo>
                      <a:pt x="21" y="146"/>
                      <a:pt x="17" y="145"/>
                      <a:pt x="13" y="143"/>
                    </a:cubicBezTo>
                    <a:cubicBezTo>
                      <a:pt x="10" y="142"/>
                      <a:pt x="8" y="140"/>
                      <a:pt x="6" y="137"/>
                    </a:cubicBezTo>
                    <a:cubicBezTo>
                      <a:pt x="5" y="135"/>
                      <a:pt x="3" y="133"/>
                      <a:pt x="2" y="130"/>
                    </a:cubicBezTo>
                    <a:cubicBezTo>
                      <a:pt x="1" y="128"/>
                      <a:pt x="0" y="125"/>
                      <a:pt x="0" y="122"/>
                    </a:cubicBezTo>
                    <a:cubicBezTo>
                      <a:pt x="0" y="119"/>
                      <a:pt x="0" y="117"/>
                      <a:pt x="1" y="114"/>
                    </a:cubicBezTo>
                    <a:cubicBezTo>
                      <a:pt x="1" y="110"/>
                      <a:pt x="2" y="107"/>
                      <a:pt x="3" y="104"/>
                    </a:cubicBezTo>
                    <a:cubicBezTo>
                      <a:pt x="5" y="100"/>
                      <a:pt x="6" y="97"/>
                      <a:pt x="8" y="94"/>
                    </a:cubicBezTo>
                    <a:cubicBezTo>
                      <a:pt x="9" y="91"/>
                      <a:pt x="11" y="87"/>
                      <a:pt x="13" y="84"/>
                    </a:cubicBezTo>
                    <a:cubicBezTo>
                      <a:pt x="14" y="81"/>
                      <a:pt x="16" y="78"/>
                      <a:pt x="17" y="75"/>
                    </a:cubicBezTo>
                    <a:cubicBezTo>
                      <a:pt x="19" y="72"/>
                      <a:pt x="20" y="70"/>
                      <a:pt x="22" y="67"/>
                    </a:cubicBezTo>
                    <a:cubicBezTo>
                      <a:pt x="23" y="65"/>
                      <a:pt x="24" y="62"/>
                      <a:pt x="26" y="60"/>
                    </a:cubicBezTo>
                    <a:cubicBezTo>
                      <a:pt x="30" y="54"/>
                      <a:pt x="34" y="48"/>
                      <a:pt x="38" y="43"/>
                    </a:cubicBezTo>
                    <a:cubicBezTo>
                      <a:pt x="43" y="37"/>
                      <a:pt x="47" y="31"/>
                      <a:pt x="52" y="26"/>
                    </a:cubicBezTo>
                    <a:cubicBezTo>
                      <a:pt x="55" y="23"/>
                      <a:pt x="59" y="19"/>
                      <a:pt x="62" y="16"/>
                    </a:cubicBezTo>
                    <a:cubicBezTo>
                      <a:pt x="65" y="13"/>
                      <a:pt x="69" y="10"/>
                      <a:pt x="72" y="7"/>
                    </a:cubicBezTo>
                    <a:cubicBezTo>
                      <a:pt x="76" y="5"/>
                      <a:pt x="79" y="3"/>
                      <a:pt x="83" y="1"/>
                    </a:cubicBezTo>
                    <a:cubicBezTo>
                      <a:pt x="87" y="0"/>
                      <a:pt x="91" y="0"/>
                      <a:pt x="95" y="1"/>
                    </a:cubicBezTo>
                    <a:cubicBezTo>
                      <a:pt x="97" y="2"/>
                      <a:pt x="99" y="3"/>
                      <a:pt x="99" y="5"/>
                    </a:cubicBezTo>
                    <a:cubicBezTo>
                      <a:pt x="100" y="7"/>
                      <a:pt x="100" y="9"/>
                      <a:pt x="100" y="11"/>
                    </a:cubicBezTo>
                    <a:cubicBezTo>
                      <a:pt x="99" y="13"/>
                      <a:pt x="98" y="15"/>
                      <a:pt x="97" y="17"/>
                    </a:cubicBezTo>
                    <a:cubicBezTo>
                      <a:pt x="96" y="19"/>
                      <a:pt x="95" y="21"/>
                      <a:pt x="94" y="22"/>
                    </a:cubicBezTo>
                    <a:cubicBezTo>
                      <a:pt x="92" y="25"/>
                      <a:pt x="90" y="28"/>
                      <a:pt x="87" y="30"/>
                    </a:cubicBezTo>
                    <a:cubicBezTo>
                      <a:pt x="85" y="33"/>
                      <a:pt x="82" y="36"/>
                      <a:pt x="80" y="38"/>
                    </a:cubicBezTo>
                    <a:cubicBezTo>
                      <a:pt x="79" y="39"/>
                      <a:pt x="78" y="40"/>
                      <a:pt x="77" y="41"/>
                    </a:cubicBezTo>
                    <a:cubicBezTo>
                      <a:pt x="76" y="42"/>
                      <a:pt x="74" y="43"/>
                      <a:pt x="73" y="44"/>
                    </a:cubicBezTo>
                    <a:cubicBezTo>
                      <a:pt x="68" y="50"/>
                      <a:pt x="62" y="56"/>
                      <a:pt x="57" y="62"/>
                    </a:cubicBezTo>
                    <a:cubicBezTo>
                      <a:pt x="52" y="68"/>
                      <a:pt x="47" y="74"/>
                      <a:pt x="43" y="81"/>
                    </a:cubicBezTo>
                    <a:cubicBezTo>
                      <a:pt x="40" y="84"/>
                      <a:pt x="39" y="88"/>
                      <a:pt x="37" y="92"/>
                    </a:cubicBezTo>
                    <a:cubicBezTo>
                      <a:pt x="36" y="96"/>
                      <a:pt x="35" y="100"/>
                      <a:pt x="34" y="104"/>
                    </a:cubicBezTo>
                    <a:cubicBezTo>
                      <a:pt x="40" y="101"/>
                      <a:pt x="45" y="98"/>
                      <a:pt x="50" y="94"/>
                    </a:cubicBezTo>
                    <a:cubicBezTo>
                      <a:pt x="55" y="91"/>
                      <a:pt x="60" y="86"/>
                      <a:pt x="64" y="82"/>
                    </a:cubicBezTo>
                    <a:cubicBezTo>
                      <a:pt x="69" y="78"/>
                      <a:pt x="73" y="73"/>
                      <a:pt x="77" y="68"/>
                    </a:cubicBezTo>
                    <a:cubicBezTo>
                      <a:pt x="81" y="63"/>
                      <a:pt x="85" y="59"/>
                      <a:pt x="89" y="55"/>
                    </a:cubicBezTo>
                    <a:cubicBezTo>
                      <a:pt x="91" y="52"/>
                      <a:pt x="93" y="50"/>
                      <a:pt x="94" y="49"/>
                    </a:cubicBezTo>
                    <a:cubicBezTo>
                      <a:pt x="96" y="47"/>
                      <a:pt x="98" y="45"/>
                      <a:pt x="100" y="43"/>
                    </a:cubicBezTo>
                    <a:cubicBezTo>
                      <a:pt x="101" y="42"/>
                      <a:pt x="102" y="41"/>
                      <a:pt x="103" y="40"/>
                    </a:cubicBezTo>
                    <a:cubicBezTo>
                      <a:pt x="104" y="39"/>
                      <a:pt x="106" y="39"/>
                      <a:pt x="107" y="38"/>
                    </a:cubicBezTo>
                    <a:cubicBezTo>
                      <a:pt x="108" y="38"/>
                      <a:pt x="110" y="38"/>
                      <a:pt x="111" y="38"/>
                    </a:cubicBezTo>
                    <a:cubicBezTo>
                      <a:pt x="113" y="38"/>
                      <a:pt x="114" y="38"/>
                      <a:pt x="115" y="39"/>
                    </a:cubicBezTo>
                    <a:cubicBezTo>
                      <a:pt x="119" y="41"/>
                      <a:pt x="121" y="43"/>
                      <a:pt x="122" y="46"/>
                    </a:cubicBezTo>
                    <a:cubicBezTo>
                      <a:pt x="122" y="49"/>
                      <a:pt x="123" y="52"/>
                      <a:pt x="122" y="55"/>
                    </a:cubicBezTo>
                    <a:cubicBezTo>
                      <a:pt x="121" y="58"/>
                      <a:pt x="120" y="61"/>
                      <a:pt x="119" y="64"/>
                    </a:cubicBezTo>
                    <a:cubicBezTo>
                      <a:pt x="117" y="68"/>
                      <a:pt x="116" y="70"/>
                      <a:pt x="115" y="73"/>
                    </a:cubicBezTo>
                    <a:cubicBezTo>
                      <a:pt x="113" y="77"/>
                      <a:pt x="111" y="81"/>
                      <a:pt x="109" y="84"/>
                    </a:cubicBezTo>
                    <a:cubicBezTo>
                      <a:pt x="107" y="88"/>
                      <a:pt x="105" y="91"/>
                      <a:pt x="103" y="95"/>
                    </a:cubicBezTo>
                    <a:cubicBezTo>
                      <a:pt x="100" y="102"/>
                      <a:pt x="97" y="109"/>
                      <a:pt x="94" y="116"/>
                    </a:cubicBezTo>
                    <a:cubicBezTo>
                      <a:pt x="92" y="123"/>
                      <a:pt x="90" y="130"/>
                      <a:pt x="89" y="137"/>
                    </a:cubicBezTo>
                    <a:cubicBezTo>
                      <a:pt x="92" y="135"/>
                      <a:pt x="95" y="133"/>
                      <a:pt x="97" y="131"/>
                    </a:cubicBezTo>
                    <a:cubicBezTo>
                      <a:pt x="100" y="128"/>
                      <a:pt x="102" y="126"/>
                      <a:pt x="104" y="123"/>
                    </a:cubicBezTo>
                    <a:cubicBezTo>
                      <a:pt x="107" y="121"/>
                      <a:pt x="109" y="118"/>
                      <a:pt x="111" y="115"/>
                    </a:cubicBezTo>
                    <a:cubicBezTo>
                      <a:pt x="113" y="112"/>
                      <a:pt x="115" y="110"/>
                      <a:pt x="117" y="107"/>
                    </a:cubicBezTo>
                    <a:cubicBezTo>
                      <a:pt x="121" y="101"/>
                      <a:pt x="126" y="95"/>
                      <a:pt x="130" y="88"/>
                    </a:cubicBezTo>
                    <a:cubicBezTo>
                      <a:pt x="134" y="82"/>
                      <a:pt x="138" y="76"/>
                      <a:pt x="142" y="70"/>
                    </a:cubicBezTo>
                    <a:cubicBezTo>
                      <a:pt x="144" y="67"/>
                      <a:pt x="146" y="64"/>
                      <a:pt x="148" y="61"/>
                    </a:cubicBezTo>
                    <a:cubicBezTo>
                      <a:pt x="150" y="58"/>
                      <a:pt x="152" y="55"/>
                      <a:pt x="154" y="52"/>
                    </a:cubicBezTo>
                    <a:cubicBezTo>
                      <a:pt x="156" y="50"/>
                      <a:pt x="157" y="49"/>
                      <a:pt x="158" y="48"/>
                    </a:cubicBezTo>
                    <a:cubicBezTo>
                      <a:pt x="159" y="46"/>
                      <a:pt x="160" y="45"/>
                      <a:pt x="162" y="44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5" y="42"/>
                      <a:pt x="165" y="42"/>
                      <a:pt x="165" y="42"/>
                    </a:cubicBezTo>
                    <a:cubicBezTo>
                      <a:pt x="167" y="41"/>
                      <a:pt x="168" y="41"/>
                      <a:pt x="168" y="41"/>
                    </a:cubicBezTo>
                    <a:cubicBezTo>
                      <a:pt x="169" y="40"/>
                      <a:pt x="170" y="41"/>
                      <a:pt x="170" y="41"/>
                    </a:cubicBezTo>
                    <a:cubicBezTo>
                      <a:pt x="173" y="43"/>
                      <a:pt x="175" y="45"/>
                      <a:pt x="176" y="48"/>
                    </a:cubicBezTo>
                    <a:cubicBezTo>
                      <a:pt x="177" y="51"/>
                      <a:pt x="178" y="54"/>
                      <a:pt x="178" y="57"/>
                    </a:cubicBezTo>
                    <a:cubicBezTo>
                      <a:pt x="178" y="60"/>
                      <a:pt x="177" y="63"/>
                      <a:pt x="176" y="67"/>
                    </a:cubicBezTo>
                    <a:cubicBezTo>
                      <a:pt x="175" y="70"/>
                      <a:pt x="174" y="73"/>
                      <a:pt x="172" y="7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2" name="íṣḻíḑe"/>
              <p:cNvSpPr/>
              <p:nvPr/>
            </p:nvSpPr>
            <p:spPr>
              <a:xfrm flipH="1">
                <a:off x="10496165" y="1645514"/>
                <a:ext cx="143303" cy="21551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64" extrusionOk="0">
                    <a:moveTo>
                      <a:pt x="109" y="141"/>
                    </a:moveTo>
                    <a:cubicBezTo>
                      <a:pt x="108" y="143"/>
                      <a:pt x="107" y="143"/>
                      <a:pt x="106" y="144"/>
                    </a:cubicBezTo>
                    <a:cubicBezTo>
                      <a:pt x="105" y="145"/>
                      <a:pt x="104" y="145"/>
                      <a:pt x="103" y="146"/>
                    </a:cubicBezTo>
                    <a:cubicBezTo>
                      <a:pt x="98" y="149"/>
                      <a:pt x="91" y="151"/>
                      <a:pt x="85" y="154"/>
                    </a:cubicBezTo>
                    <a:cubicBezTo>
                      <a:pt x="79" y="156"/>
                      <a:pt x="73" y="158"/>
                      <a:pt x="66" y="159"/>
                    </a:cubicBezTo>
                    <a:cubicBezTo>
                      <a:pt x="60" y="161"/>
                      <a:pt x="54" y="162"/>
                      <a:pt x="48" y="163"/>
                    </a:cubicBezTo>
                    <a:cubicBezTo>
                      <a:pt x="41" y="164"/>
                      <a:pt x="35" y="164"/>
                      <a:pt x="29" y="164"/>
                    </a:cubicBezTo>
                    <a:cubicBezTo>
                      <a:pt x="26" y="163"/>
                      <a:pt x="23" y="163"/>
                      <a:pt x="20" y="161"/>
                    </a:cubicBezTo>
                    <a:cubicBezTo>
                      <a:pt x="18" y="160"/>
                      <a:pt x="15" y="158"/>
                      <a:pt x="13" y="156"/>
                    </a:cubicBezTo>
                    <a:cubicBezTo>
                      <a:pt x="11" y="154"/>
                      <a:pt x="10" y="151"/>
                      <a:pt x="8" y="149"/>
                    </a:cubicBezTo>
                    <a:cubicBezTo>
                      <a:pt x="7" y="146"/>
                      <a:pt x="6" y="143"/>
                      <a:pt x="5" y="140"/>
                    </a:cubicBezTo>
                    <a:cubicBezTo>
                      <a:pt x="3" y="135"/>
                      <a:pt x="2" y="129"/>
                      <a:pt x="1" y="123"/>
                    </a:cubicBezTo>
                    <a:cubicBezTo>
                      <a:pt x="0" y="117"/>
                      <a:pt x="0" y="111"/>
                      <a:pt x="1" y="105"/>
                    </a:cubicBezTo>
                    <a:cubicBezTo>
                      <a:pt x="1" y="96"/>
                      <a:pt x="2" y="86"/>
                      <a:pt x="3" y="77"/>
                    </a:cubicBezTo>
                    <a:cubicBezTo>
                      <a:pt x="4" y="68"/>
                      <a:pt x="6" y="59"/>
                      <a:pt x="8" y="50"/>
                    </a:cubicBezTo>
                    <a:cubicBezTo>
                      <a:pt x="9" y="45"/>
                      <a:pt x="10" y="41"/>
                      <a:pt x="11" y="36"/>
                    </a:cubicBezTo>
                    <a:cubicBezTo>
                      <a:pt x="12" y="32"/>
                      <a:pt x="13" y="27"/>
                      <a:pt x="14" y="23"/>
                    </a:cubicBezTo>
                    <a:cubicBezTo>
                      <a:pt x="15" y="18"/>
                      <a:pt x="17" y="14"/>
                      <a:pt x="19" y="11"/>
                    </a:cubicBezTo>
                    <a:cubicBezTo>
                      <a:pt x="21" y="7"/>
                      <a:pt x="24" y="3"/>
                      <a:pt x="28" y="1"/>
                    </a:cubicBezTo>
                    <a:cubicBezTo>
                      <a:pt x="29" y="0"/>
                      <a:pt x="31" y="0"/>
                      <a:pt x="32" y="1"/>
                    </a:cubicBezTo>
                    <a:cubicBezTo>
                      <a:pt x="34" y="1"/>
                      <a:pt x="35" y="2"/>
                      <a:pt x="35" y="3"/>
                    </a:cubicBezTo>
                    <a:cubicBezTo>
                      <a:pt x="36" y="4"/>
                      <a:pt x="37" y="6"/>
                      <a:pt x="37" y="7"/>
                    </a:cubicBezTo>
                    <a:cubicBezTo>
                      <a:pt x="38" y="9"/>
                      <a:pt x="38" y="10"/>
                      <a:pt x="37" y="12"/>
                    </a:cubicBezTo>
                    <a:cubicBezTo>
                      <a:pt x="37" y="17"/>
                      <a:pt x="37" y="22"/>
                      <a:pt x="36" y="27"/>
                    </a:cubicBezTo>
                    <a:cubicBezTo>
                      <a:pt x="36" y="32"/>
                      <a:pt x="35" y="37"/>
                      <a:pt x="35" y="42"/>
                    </a:cubicBezTo>
                    <a:cubicBezTo>
                      <a:pt x="34" y="46"/>
                      <a:pt x="34" y="50"/>
                      <a:pt x="33" y="54"/>
                    </a:cubicBezTo>
                    <a:cubicBezTo>
                      <a:pt x="33" y="58"/>
                      <a:pt x="32" y="62"/>
                      <a:pt x="32" y="67"/>
                    </a:cubicBezTo>
                    <a:cubicBezTo>
                      <a:pt x="31" y="71"/>
                      <a:pt x="31" y="75"/>
                      <a:pt x="30" y="79"/>
                    </a:cubicBezTo>
                    <a:cubicBezTo>
                      <a:pt x="30" y="83"/>
                      <a:pt x="30" y="87"/>
                      <a:pt x="29" y="92"/>
                    </a:cubicBezTo>
                    <a:cubicBezTo>
                      <a:pt x="29" y="95"/>
                      <a:pt x="29" y="99"/>
                      <a:pt x="29" y="103"/>
                    </a:cubicBezTo>
                    <a:cubicBezTo>
                      <a:pt x="29" y="107"/>
                      <a:pt x="29" y="111"/>
                      <a:pt x="29" y="115"/>
                    </a:cubicBezTo>
                    <a:cubicBezTo>
                      <a:pt x="29" y="119"/>
                      <a:pt x="30" y="123"/>
                      <a:pt x="31" y="127"/>
                    </a:cubicBezTo>
                    <a:cubicBezTo>
                      <a:pt x="32" y="131"/>
                      <a:pt x="33" y="134"/>
                      <a:pt x="36" y="137"/>
                    </a:cubicBezTo>
                    <a:cubicBezTo>
                      <a:pt x="41" y="137"/>
                      <a:pt x="46" y="136"/>
                      <a:pt x="52" y="135"/>
                    </a:cubicBezTo>
                    <a:cubicBezTo>
                      <a:pt x="57" y="134"/>
                      <a:pt x="62" y="133"/>
                      <a:pt x="67" y="132"/>
                    </a:cubicBezTo>
                    <a:cubicBezTo>
                      <a:pt x="72" y="131"/>
                      <a:pt x="76" y="130"/>
                      <a:pt x="80" y="129"/>
                    </a:cubicBezTo>
                    <a:cubicBezTo>
                      <a:pt x="84" y="128"/>
                      <a:pt x="88" y="127"/>
                      <a:pt x="92" y="127"/>
                    </a:cubicBezTo>
                    <a:cubicBezTo>
                      <a:pt x="96" y="127"/>
                      <a:pt x="99" y="128"/>
                      <a:pt x="102" y="130"/>
                    </a:cubicBezTo>
                    <a:cubicBezTo>
                      <a:pt x="105" y="132"/>
                      <a:pt x="107" y="135"/>
                      <a:pt x="108" y="138"/>
                    </a:cubicBezTo>
                    <a:cubicBezTo>
                      <a:pt x="108" y="139"/>
                      <a:pt x="109" y="139"/>
                      <a:pt x="109" y="140"/>
                    </a:cubicBezTo>
                    <a:cubicBezTo>
                      <a:pt x="109" y="140"/>
                      <a:pt x="109" y="141"/>
                      <a:pt x="109" y="1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3" name="ïṥḻiḋe"/>
              <p:cNvSpPr/>
              <p:nvPr/>
            </p:nvSpPr>
            <p:spPr>
              <a:xfrm flipH="1">
                <a:off x="9690225" y="1967113"/>
                <a:ext cx="113865" cy="179963"/>
              </a:xfrm>
              <a:custGeom>
                <a:avLst/>
                <a:gdLst/>
                <a:ahLst/>
                <a:cxnLst/>
                <a:rect l="l" t="t" r="r" b="b"/>
                <a:pathLst>
                  <a:path w="87" h="137" extrusionOk="0">
                    <a:moveTo>
                      <a:pt x="86" y="81"/>
                    </a:moveTo>
                    <a:cubicBezTo>
                      <a:pt x="86" y="85"/>
                      <a:pt x="85" y="89"/>
                      <a:pt x="84" y="93"/>
                    </a:cubicBezTo>
                    <a:cubicBezTo>
                      <a:pt x="82" y="96"/>
                      <a:pt x="81" y="100"/>
                      <a:pt x="79" y="103"/>
                    </a:cubicBezTo>
                    <a:cubicBezTo>
                      <a:pt x="77" y="106"/>
                      <a:pt x="74" y="109"/>
                      <a:pt x="72" y="112"/>
                    </a:cubicBezTo>
                    <a:cubicBezTo>
                      <a:pt x="69" y="115"/>
                      <a:pt x="66" y="118"/>
                      <a:pt x="63" y="120"/>
                    </a:cubicBezTo>
                    <a:cubicBezTo>
                      <a:pt x="60" y="123"/>
                      <a:pt x="57" y="125"/>
                      <a:pt x="54" y="127"/>
                    </a:cubicBezTo>
                    <a:cubicBezTo>
                      <a:pt x="51" y="129"/>
                      <a:pt x="47" y="131"/>
                      <a:pt x="44" y="133"/>
                    </a:cubicBezTo>
                    <a:cubicBezTo>
                      <a:pt x="40" y="134"/>
                      <a:pt x="37" y="135"/>
                      <a:pt x="33" y="136"/>
                    </a:cubicBezTo>
                    <a:cubicBezTo>
                      <a:pt x="29" y="137"/>
                      <a:pt x="25" y="137"/>
                      <a:pt x="22" y="136"/>
                    </a:cubicBezTo>
                    <a:cubicBezTo>
                      <a:pt x="20" y="136"/>
                      <a:pt x="18" y="135"/>
                      <a:pt x="16" y="134"/>
                    </a:cubicBezTo>
                    <a:cubicBezTo>
                      <a:pt x="15" y="133"/>
                      <a:pt x="13" y="132"/>
                      <a:pt x="12" y="130"/>
                    </a:cubicBezTo>
                    <a:cubicBezTo>
                      <a:pt x="11" y="129"/>
                      <a:pt x="10" y="127"/>
                      <a:pt x="10" y="125"/>
                    </a:cubicBezTo>
                    <a:cubicBezTo>
                      <a:pt x="9" y="123"/>
                      <a:pt x="9" y="121"/>
                      <a:pt x="9" y="119"/>
                    </a:cubicBezTo>
                    <a:cubicBezTo>
                      <a:pt x="9" y="118"/>
                      <a:pt x="9" y="117"/>
                      <a:pt x="10" y="116"/>
                    </a:cubicBezTo>
                    <a:cubicBezTo>
                      <a:pt x="11" y="115"/>
                      <a:pt x="12" y="115"/>
                      <a:pt x="12" y="115"/>
                    </a:cubicBezTo>
                    <a:cubicBezTo>
                      <a:pt x="13" y="115"/>
                      <a:pt x="14" y="115"/>
                      <a:pt x="14" y="115"/>
                    </a:cubicBezTo>
                    <a:cubicBezTo>
                      <a:pt x="15" y="115"/>
                      <a:pt x="16" y="114"/>
                      <a:pt x="16" y="114"/>
                    </a:cubicBezTo>
                    <a:cubicBezTo>
                      <a:pt x="18" y="114"/>
                      <a:pt x="20" y="114"/>
                      <a:pt x="22" y="114"/>
                    </a:cubicBezTo>
                    <a:cubicBezTo>
                      <a:pt x="25" y="114"/>
                      <a:pt x="27" y="114"/>
                      <a:pt x="29" y="113"/>
                    </a:cubicBezTo>
                    <a:cubicBezTo>
                      <a:pt x="33" y="112"/>
                      <a:pt x="37" y="111"/>
                      <a:pt x="41" y="109"/>
                    </a:cubicBezTo>
                    <a:cubicBezTo>
                      <a:pt x="45" y="108"/>
                      <a:pt x="49" y="105"/>
                      <a:pt x="52" y="103"/>
                    </a:cubicBezTo>
                    <a:cubicBezTo>
                      <a:pt x="54" y="101"/>
                      <a:pt x="55" y="100"/>
                      <a:pt x="57" y="98"/>
                    </a:cubicBezTo>
                    <a:cubicBezTo>
                      <a:pt x="59" y="97"/>
                      <a:pt x="60" y="95"/>
                      <a:pt x="61" y="94"/>
                    </a:cubicBezTo>
                    <a:cubicBezTo>
                      <a:pt x="62" y="92"/>
                      <a:pt x="63" y="90"/>
                      <a:pt x="64" y="88"/>
                    </a:cubicBezTo>
                    <a:cubicBezTo>
                      <a:pt x="65" y="86"/>
                      <a:pt x="65" y="84"/>
                      <a:pt x="66" y="82"/>
                    </a:cubicBezTo>
                    <a:cubicBezTo>
                      <a:pt x="66" y="81"/>
                      <a:pt x="66" y="80"/>
                      <a:pt x="66" y="78"/>
                    </a:cubicBezTo>
                    <a:cubicBezTo>
                      <a:pt x="66" y="77"/>
                      <a:pt x="65" y="76"/>
                      <a:pt x="65" y="75"/>
                    </a:cubicBezTo>
                    <a:cubicBezTo>
                      <a:pt x="64" y="74"/>
                      <a:pt x="63" y="73"/>
                      <a:pt x="62" y="72"/>
                    </a:cubicBezTo>
                    <a:cubicBezTo>
                      <a:pt x="62" y="72"/>
                      <a:pt x="60" y="71"/>
                      <a:pt x="59" y="72"/>
                    </a:cubicBezTo>
                    <a:cubicBezTo>
                      <a:pt x="53" y="72"/>
                      <a:pt x="47" y="72"/>
                      <a:pt x="42" y="73"/>
                    </a:cubicBezTo>
                    <a:cubicBezTo>
                      <a:pt x="36" y="74"/>
                      <a:pt x="31" y="76"/>
                      <a:pt x="25" y="79"/>
                    </a:cubicBezTo>
                    <a:cubicBezTo>
                      <a:pt x="24" y="79"/>
                      <a:pt x="23" y="80"/>
                      <a:pt x="21" y="81"/>
                    </a:cubicBezTo>
                    <a:cubicBezTo>
                      <a:pt x="20" y="81"/>
                      <a:pt x="18" y="82"/>
                      <a:pt x="17" y="83"/>
                    </a:cubicBezTo>
                    <a:cubicBezTo>
                      <a:pt x="15" y="83"/>
                      <a:pt x="14" y="82"/>
                      <a:pt x="13" y="81"/>
                    </a:cubicBezTo>
                    <a:cubicBezTo>
                      <a:pt x="12" y="81"/>
                      <a:pt x="11" y="80"/>
                      <a:pt x="10" y="79"/>
                    </a:cubicBezTo>
                    <a:cubicBezTo>
                      <a:pt x="9" y="77"/>
                      <a:pt x="8" y="76"/>
                      <a:pt x="8" y="75"/>
                    </a:cubicBezTo>
                    <a:cubicBezTo>
                      <a:pt x="7" y="74"/>
                      <a:pt x="7" y="72"/>
                      <a:pt x="7" y="71"/>
                    </a:cubicBezTo>
                    <a:cubicBezTo>
                      <a:pt x="7" y="69"/>
                      <a:pt x="7" y="68"/>
                      <a:pt x="8" y="67"/>
                    </a:cubicBezTo>
                    <a:cubicBezTo>
                      <a:pt x="9" y="66"/>
                      <a:pt x="10" y="65"/>
                      <a:pt x="11" y="64"/>
                    </a:cubicBezTo>
                    <a:cubicBezTo>
                      <a:pt x="12" y="63"/>
                      <a:pt x="13" y="62"/>
                      <a:pt x="14" y="61"/>
                    </a:cubicBezTo>
                    <a:cubicBezTo>
                      <a:pt x="15" y="60"/>
                      <a:pt x="16" y="59"/>
                      <a:pt x="17" y="59"/>
                    </a:cubicBezTo>
                    <a:cubicBezTo>
                      <a:pt x="21" y="57"/>
                      <a:pt x="24" y="55"/>
                      <a:pt x="27" y="53"/>
                    </a:cubicBezTo>
                    <a:cubicBezTo>
                      <a:pt x="30" y="51"/>
                      <a:pt x="34" y="49"/>
                      <a:pt x="37" y="47"/>
                    </a:cubicBezTo>
                    <a:cubicBezTo>
                      <a:pt x="40" y="45"/>
                      <a:pt x="42" y="42"/>
                      <a:pt x="44" y="39"/>
                    </a:cubicBezTo>
                    <a:cubicBezTo>
                      <a:pt x="47" y="36"/>
                      <a:pt x="48" y="33"/>
                      <a:pt x="48" y="29"/>
                    </a:cubicBezTo>
                    <a:cubicBezTo>
                      <a:pt x="48" y="28"/>
                      <a:pt x="48" y="28"/>
                      <a:pt x="48" y="27"/>
                    </a:cubicBezTo>
                    <a:cubicBezTo>
                      <a:pt x="48" y="26"/>
                      <a:pt x="48" y="25"/>
                      <a:pt x="48" y="24"/>
                    </a:cubicBezTo>
                    <a:cubicBezTo>
                      <a:pt x="48" y="24"/>
                      <a:pt x="47" y="23"/>
                      <a:pt x="47" y="22"/>
                    </a:cubicBezTo>
                    <a:cubicBezTo>
                      <a:pt x="47" y="22"/>
                      <a:pt x="46" y="22"/>
                      <a:pt x="45" y="21"/>
                    </a:cubicBezTo>
                    <a:cubicBezTo>
                      <a:pt x="43" y="22"/>
                      <a:pt x="42" y="22"/>
                      <a:pt x="40" y="23"/>
                    </a:cubicBezTo>
                    <a:cubicBezTo>
                      <a:pt x="38" y="23"/>
                      <a:pt x="36" y="24"/>
                      <a:pt x="35" y="25"/>
                    </a:cubicBezTo>
                    <a:cubicBezTo>
                      <a:pt x="33" y="26"/>
                      <a:pt x="32" y="27"/>
                      <a:pt x="30" y="28"/>
                    </a:cubicBezTo>
                    <a:cubicBezTo>
                      <a:pt x="28" y="29"/>
                      <a:pt x="27" y="30"/>
                      <a:pt x="25" y="31"/>
                    </a:cubicBezTo>
                    <a:cubicBezTo>
                      <a:pt x="23" y="32"/>
                      <a:pt x="20" y="34"/>
                      <a:pt x="18" y="35"/>
                    </a:cubicBezTo>
                    <a:cubicBezTo>
                      <a:pt x="15" y="37"/>
                      <a:pt x="13" y="38"/>
                      <a:pt x="10" y="40"/>
                    </a:cubicBezTo>
                    <a:cubicBezTo>
                      <a:pt x="9" y="40"/>
                      <a:pt x="8" y="39"/>
                      <a:pt x="7" y="39"/>
                    </a:cubicBezTo>
                    <a:cubicBezTo>
                      <a:pt x="5" y="38"/>
                      <a:pt x="4" y="37"/>
                      <a:pt x="3" y="36"/>
                    </a:cubicBezTo>
                    <a:cubicBezTo>
                      <a:pt x="3" y="35"/>
                      <a:pt x="2" y="34"/>
                      <a:pt x="1" y="33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1" y="29"/>
                      <a:pt x="1" y="28"/>
                      <a:pt x="2" y="27"/>
                    </a:cubicBezTo>
                    <a:cubicBezTo>
                      <a:pt x="3" y="25"/>
                      <a:pt x="4" y="23"/>
                      <a:pt x="6" y="22"/>
                    </a:cubicBezTo>
                    <a:cubicBezTo>
                      <a:pt x="8" y="20"/>
                      <a:pt x="9" y="18"/>
                      <a:pt x="11" y="17"/>
                    </a:cubicBezTo>
                    <a:cubicBezTo>
                      <a:pt x="13" y="15"/>
                      <a:pt x="15" y="14"/>
                      <a:pt x="17" y="13"/>
                    </a:cubicBezTo>
                    <a:cubicBezTo>
                      <a:pt x="19" y="12"/>
                      <a:pt x="21" y="10"/>
                      <a:pt x="23" y="9"/>
                    </a:cubicBezTo>
                    <a:cubicBezTo>
                      <a:pt x="25" y="8"/>
                      <a:pt x="27" y="7"/>
                      <a:pt x="29" y="6"/>
                    </a:cubicBezTo>
                    <a:cubicBezTo>
                      <a:pt x="31" y="5"/>
                      <a:pt x="33" y="4"/>
                      <a:pt x="35" y="3"/>
                    </a:cubicBezTo>
                    <a:cubicBezTo>
                      <a:pt x="38" y="2"/>
                      <a:pt x="40" y="1"/>
                      <a:pt x="42" y="1"/>
                    </a:cubicBezTo>
                    <a:cubicBezTo>
                      <a:pt x="44" y="0"/>
                      <a:pt x="47" y="0"/>
                      <a:pt x="49" y="0"/>
                    </a:cubicBezTo>
                    <a:cubicBezTo>
                      <a:pt x="52" y="0"/>
                      <a:pt x="55" y="1"/>
                      <a:pt x="58" y="2"/>
                    </a:cubicBezTo>
                    <a:cubicBezTo>
                      <a:pt x="61" y="4"/>
                      <a:pt x="64" y="5"/>
                      <a:pt x="66" y="8"/>
                    </a:cubicBezTo>
                    <a:cubicBezTo>
                      <a:pt x="68" y="10"/>
                      <a:pt x="70" y="12"/>
                      <a:pt x="71" y="15"/>
                    </a:cubicBezTo>
                    <a:cubicBezTo>
                      <a:pt x="73" y="18"/>
                      <a:pt x="73" y="21"/>
                      <a:pt x="73" y="24"/>
                    </a:cubicBezTo>
                    <a:cubicBezTo>
                      <a:pt x="73" y="27"/>
                      <a:pt x="73" y="29"/>
                      <a:pt x="72" y="31"/>
                    </a:cubicBezTo>
                    <a:cubicBezTo>
                      <a:pt x="71" y="33"/>
                      <a:pt x="70" y="36"/>
                      <a:pt x="69" y="38"/>
                    </a:cubicBezTo>
                    <a:cubicBezTo>
                      <a:pt x="68" y="40"/>
                      <a:pt x="66" y="42"/>
                      <a:pt x="65" y="44"/>
                    </a:cubicBezTo>
                    <a:cubicBezTo>
                      <a:pt x="64" y="46"/>
                      <a:pt x="62" y="48"/>
                      <a:pt x="61" y="50"/>
                    </a:cubicBezTo>
                    <a:cubicBezTo>
                      <a:pt x="65" y="50"/>
                      <a:pt x="69" y="50"/>
                      <a:pt x="72" y="52"/>
                    </a:cubicBezTo>
                    <a:cubicBezTo>
                      <a:pt x="76" y="54"/>
                      <a:pt x="79" y="56"/>
                      <a:pt x="81" y="59"/>
                    </a:cubicBezTo>
                    <a:cubicBezTo>
                      <a:pt x="84" y="62"/>
                      <a:pt x="85" y="66"/>
                      <a:pt x="86" y="69"/>
                    </a:cubicBezTo>
                    <a:cubicBezTo>
                      <a:pt x="87" y="73"/>
                      <a:pt x="87" y="77"/>
                      <a:pt x="86" y="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0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4" name="ïṧľíḍê"/>
              <p:cNvSpPr/>
              <p:nvPr/>
            </p:nvSpPr>
            <p:spPr>
              <a:xfrm flipH="1">
                <a:off x="9729105" y="2168182"/>
                <a:ext cx="51656" cy="157745"/>
              </a:xfrm>
              <a:custGeom>
                <a:avLst/>
                <a:gdLst/>
                <a:ahLst/>
                <a:cxnLst/>
                <a:rect l="l" t="t" r="r" b="b"/>
                <a:pathLst>
                  <a:path w="39" h="120" extrusionOk="0">
                    <a:moveTo>
                      <a:pt x="20" y="101"/>
                    </a:moveTo>
                    <a:cubicBezTo>
                      <a:pt x="19" y="103"/>
                      <a:pt x="18" y="105"/>
                      <a:pt x="18" y="107"/>
                    </a:cubicBezTo>
                    <a:cubicBezTo>
                      <a:pt x="17" y="109"/>
                      <a:pt x="16" y="111"/>
                      <a:pt x="15" y="113"/>
                    </a:cubicBezTo>
                    <a:cubicBezTo>
                      <a:pt x="14" y="115"/>
                      <a:pt x="13" y="116"/>
                      <a:pt x="11" y="118"/>
                    </a:cubicBezTo>
                    <a:cubicBezTo>
                      <a:pt x="10" y="119"/>
                      <a:pt x="8" y="120"/>
                      <a:pt x="6" y="120"/>
                    </a:cubicBezTo>
                    <a:cubicBezTo>
                      <a:pt x="4" y="120"/>
                      <a:pt x="3" y="119"/>
                      <a:pt x="2" y="118"/>
                    </a:cubicBezTo>
                    <a:cubicBezTo>
                      <a:pt x="1" y="117"/>
                      <a:pt x="0" y="116"/>
                      <a:pt x="0" y="114"/>
                    </a:cubicBezTo>
                    <a:cubicBezTo>
                      <a:pt x="0" y="113"/>
                      <a:pt x="0" y="111"/>
                      <a:pt x="0" y="110"/>
                    </a:cubicBezTo>
                    <a:cubicBezTo>
                      <a:pt x="0" y="108"/>
                      <a:pt x="0" y="107"/>
                      <a:pt x="0" y="105"/>
                    </a:cubicBezTo>
                    <a:cubicBezTo>
                      <a:pt x="0" y="102"/>
                      <a:pt x="0" y="99"/>
                      <a:pt x="1" y="95"/>
                    </a:cubicBezTo>
                    <a:cubicBezTo>
                      <a:pt x="1" y="92"/>
                      <a:pt x="2" y="89"/>
                      <a:pt x="3" y="85"/>
                    </a:cubicBezTo>
                    <a:cubicBezTo>
                      <a:pt x="4" y="80"/>
                      <a:pt x="5" y="74"/>
                      <a:pt x="7" y="68"/>
                    </a:cubicBezTo>
                    <a:cubicBezTo>
                      <a:pt x="8" y="62"/>
                      <a:pt x="10" y="57"/>
                      <a:pt x="11" y="51"/>
                    </a:cubicBezTo>
                    <a:cubicBezTo>
                      <a:pt x="12" y="45"/>
                      <a:pt x="14" y="40"/>
                      <a:pt x="15" y="34"/>
                    </a:cubicBezTo>
                    <a:cubicBezTo>
                      <a:pt x="17" y="28"/>
                      <a:pt x="18" y="23"/>
                      <a:pt x="20" y="17"/>
                    </a:cubicBezTo>
                    <a:cubicBezTo>
                      <a:pt x="20" y="16"/>
                      <a:pt x="21" y="14"/>
                      <a:pt x="21" y="12"/>
                    </a:cubicBezTo>
                    <a:cubicBezTo>
                      <a:pt x="22" y="10"/>
                      <a:pt x="22" y="9"/>
                      <a:pt x="23" y="7"/>
                    </a:cubicBezTo>
                    <a:cubicBezTo>
                      <a:pt x="24" y="6"/>
                      <a:pt x="25" y="4"/>
                      <a:pt x="26" y="3"/>
                    </a:cubicBezTo>
                    <a:cubicBezTo>
                      <a:pt x="27" y="2"/>
                      <a:pt x="29" y="1"/>
                      <a:pt x="31" y="0"/>
                    </a:cubicBezTo>
                    <a:cubicBezTo>
                      <a:pt x="32" y="0"/>
                      <a:pt x="33" y="0"/>
                      <a:pt x="34" y="1"/>
                    </a:cubicBezTo>
                    <a:cubicBezTo>
                      <a:pt x="35" y="1"/>
                      <a:pt x="36" y="2"/>
                      <a:pt x="36" y="2"/>
                    </a:cubicBezTo>
                    <a:cubicBezTo>
                      <a:pt x="37" y="3"/>
                      <a:pt x="38" y="4"/>
                      <a:pt x="38" y="5"/>
                    </a:cubicBezTo>
                    <a:cubicBezTo>
                      <a:pt x="39" y="6"/>
                      <a:pt x="39" y="7"/>
                      <a:pt x="39" y="8"/>
                    </a:cubicBezTo>
                    <a:cubicBezTo>
                      <a:pt x="39" y="11"/>
                      <a:pt x="39" y="15"/>
                      <a:pt x="38" y="19"/>
                    </a:cubicBezTo>
                    <a:cubicBezTo>
                      <a:pt x="37" y="23"/>
                      <a:pt x="36" y="26"/>
                      <a:pt x="36" y="29"/>
                    </a:cubicBezTo>
                    <a:cubicBezTo>
                      <a:pt x="35" y="32"/>
                      <a:pt x="34" y="36"/>
                      <a:pt x="33" y="39"/>
                    </a:cubicBezTo>
                    <a:cubicBezTo>
                      <a:pt x="32" y="42"/>
                      <a:pt x="31" y="46"/>
                      <a:pt x="30" y="49"/>
                    </a:cubicBezTo>
                    <a:cubicBezTo>
                      <a:pt x="29" y="52"/>
                      <a:pt x="29" y="56"/>
                      <a:pt x="28" y="59"/>
                    </a:cubicBezTo>
                    <a:cubicBezTo>
                      <a:pt x="27" y="63"/>
                      <a:pt x="26" y="66"/>
                      <a:pt x="26" y="70"/>
                    </a:cubicBezTo>
                    <a:cubicBezTo>
                      <a:pt x="25" y="74"/>
                      <a:pt x="24" y="77"/>
                      <a:pt x="24" y="81"/>
                    </a:cubicBezTo>
                    <a:cubicBezTo>
                      <a:pt x="23" y="84"/>
                      <a:pt x="22" y="88"/>
                      <a:pt x="22" y="91"/>
                    </a:cubicBezTo>
                    <a:cubicBezTo>
                      <a:pt x="21" y="94"/>
                      <a:pt x="20" y="98"/>
                      <a:pt x="20" y="10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5" name="îSľïďè"/>
              <p:cNvSpPr/>
              <p:nvPr/>
            </p:nvSpPr>
            <p:spPr>
              <a:xfrm flipH="1">
                <a:off x="9831861" y="1309473"/>
                <a:ext cx="209956" cy="324377"/>
              </a:xfrm>
              <a:custGeom>
                <a:avLst/>
                <a:gdLst/>
                <a:ahLst/>
                <a:cxnLst/>
                <a:rect l="l" t="t" r="r" b="b"/>
                <a:pathLst>
                  <a:path w="160" h="247" extrusionOk="0">
                    <a:moveTo>
                      <a:pt x="160" y="211"/>
                    </a:moveTo>
                    <a:cubicBezTo>
                      <a:pt x="159" y="213"/>
                      <a:pt x="159" y="215"/>
                      <a:pt x="158" y="217"/>
                    </a:cubicBezTo>
                    <a:cubicBezTo>
                      <a:pt x="156" y="218"/>
                      <a:pt x="155" y="220"/>
                      <a:pt x="154" y="221"/>
                    </a:cubicBezTo>
                    <a:cubicBezTo>
                      <a:pt x="152" y="222"/>
                      <a:pt x="151" y="224"/>
                      <a:pt x="149" y="225"/>
                    </a:cubicBezTo>
                    <a:cubicBezTo>
                      <a:pt x="147" y="226"/>
                      <a:pt x="146" y="227"/>
                      <a:pt x="144" y="228"/>
                    </a:cubicBezTo>
                    <a:cubicBezTo>
                      <a:pt x="140" y="229"/>
                      <a:pt x="136" y="228"/>
                      <a:pt x="132" y="226"/>
                    </a:cubicBezTo>
                    <a:cubicBezTo>
                      <a:pt x="129" y="225"/>
                      <a:pt x="126" y="223"/>
                      <a:pt x="123" y="220"/>
                    </a:cubicBezTo>
                    <a:cubicBezTo>
                      <a:pt x="120" y="217"/>
                      <a:pt x="117" y="214"/>
                      <a:pt x="115" y="211"/>
                    </a:cubicBezTo>
                    <a:cubicBezTo>
                      <a:pt x="112" y="208"/>
                      <a:pt x="109" y="205"/>
                      <a:pt x="107" y="203"/>
                    </a:cubicBezTo>
                    <a:cubicBezTo>
                      <a:pt x="101" y="195"/>
                      <a:pt x="95" y="187"/>
                      <a:pt x="90" y="180"/>
                    </a:cubicBezTo>
                    <a:cubicBezTo>
                      <a:pt x="85" y="172"/>
                      <a:pt x="79" y="165"/>
                      <a:pt x="74" y="157"/>
                    </a:cubicBezTo>
                    <a:cubicBezTo>
                      <a:pt x="72" y="166"/>
                      <a:pt x="69" y="175"/>
                      <a:pt x="67" y="183"/>
                    </a:cubicBezTo>
                    <a:cubicBezTo>
                      <a:pt x="64" y="192"/>
                      <a:pt x="62" y="201"/>
                      <a:pt x="60" y="210"/>
                    </a:cubicBezTo>
                    <a:cubicBezTo>
                      <a:pt x="58" y="213"/>
                      <a:pt x="57" y="217"/>
                      <a:pt x="56" y="221"/>
                    </a:cubicBezTo>
                    <a:cubicBezTo>
                      <a:pt x="55" y="225"/>
                      <a:pt x="54" y="228"/>
                      <a:pt x="52" y="232"/>
                    </a:cubicBezTo>
                    <a:cubicBezTo>
                      <a:pt x="50" y="235"/>
                      <a:pt x="48" y="239"/>
                      <a:pt x="46" y="241"/>
                    </a:cubicBezTo>
                    <a:cubicBezTo>
                      <a:pt x="44" y="244"/>
                      <a:pt x="41" y="246"/>
                      <a:pt x="37" y="247"/>
                    </a:cubicBezTo>
                    <a:cubicBezTo>
                      <a:pt x="34" y="247"/>
                      <a:pt x="32" y="247"/>
                      <a:pt x="30" y="246"/>
                    </a:cubicBezTo>
                    <a:cubicBezTo>
                      <a:pt x="28" y="246"/>
                      <a:pt x="26" y="245"/>
                      <a:pt x="24" y="243"/>
                    </a:cubicBezTo>
                    <a:cubicBezTo>
                      <a:pt x="23" y="242"/>
                      <a:pt x="21" y="240"/>
                      <a:pt x="20" y="238"/>
                    </a:cubicBezTo>
                    <a:cubicBezTo>
                      <a:pt x="19" y="236"/>
                      <a:pt x="18" y="234"/>
                      <a:pt x="18" y="232"/>
                    </a:cubicBezTo>
                    <a:cubicBezTo>
                      <a:pt x="18" y="231"/>
                      <a:pt x="18" y="230"/>
                      <a:pt x="18" y="229"/>
                    </a:cubicBezTo>
                    <a:cubicBezTo>
                      <a:pt x="18" y="228"/>
                      <a:pt x="18" y="227"/>
                      <a:pt x="17" y="226"/>
                    </a:cubicBezTo>
                    <a:cubicBezTo>
                      <a:pt x="17" y="219"/>
                      <a:pt x="18" y="213"/>
                      <a:pt x="19" y="207"/>
                    </a:cubicBezTo>
                    <a:cubicBezTo>
                      <a:pt x="21" y="200"/>
                      <a:pt x="23" y="194"/>
                      <a:pt x="25" y="188"/>
                    </a:cubicBezTo>
                    <a:cubicBezTo>
                      <a:pt x="27" y="181"/>
                      <a:pt x="30" y="175"/>
                      <a:pt x="33" y="169"/>
                    </a:cubicBezTo>
                    <a:cubicBezTo>
                      <a:pt x="35" y="163"/>
                      <a:pt x="38" y="157"/>
                      <a:pt x="40" y="150"/>
                    </a:cubicBezTo>
                    <a:cubicBezTo>
                      <a:pt x="42" y="146"/>
                      <a:pt x="44" y="141"/>
                      <a:pt x="46" y="136"/>
                    </a:cubicBezTo>
                    <a:cubicBezTo>
                      <a:pt x="48" y="132"/>
                      <a:pt x="50" y="127"/>
                      <a:pt x="52" y="122"/>
                    </a:cubicBezTo>
                    <a:cubicBezTo>
                      <a:pt x="47" y="113"/>
                      <a:pt x="42" y="105"/>
                      <a:pt x="37" y="97"/>
                    </a:cubicBezTo>
                    <a:cubicBezTo>
                      <a:pt x="32" y="90"/>
                      <a:pt x="26" y="82"/>
                      <a:pt x="21" y="73"/>
                    </a:cubicBezTo>
                    <a:cubicBezTo>
                      <a:pt x="19" y="70"/>
                      <a:pt x="17" y="67"/>
                      <a:pt x="15" y="64"/>
                    </a:cubicBezTo>
                    <a:cubicBezTo>
                      <a:pt x="13" y="60"/>
                      <a:pt x="11" y="57"/>
                      <a:pt x="9" y="54"/>
                    </a:cubicBezTo>
                    <a:cubicBezTo>
                      <a:pt x="7" y="51"/>
                      <a:pt x="6" y="47"/>
                      <a:pt x="4" y="44"/>
                    </a:cubicBezTo>
                    <a:cubicBezTo>
                      <a:pt x="3" y="40"/>
                      <a:pt x="1" y="36"/>
                      <a:pt x="1" y="33"/>
                    </a:cubicBezTo>
                    <a:cubicBezTo>
                      <a:pt x="0" y="31"/>
                      <a:pt x="1" y="29"/>
                      <a:pt x="1" y="27"/>
                    </a:cubicBezTo>
                    <a:cubicBezTo>
                      <a:pt x="2" y="26"/>
                      <a:pt x="3" y="25"/>
                      <a:pt x="4" y="23"/>
                    </a:cubicBezTo>
                    <a:cubicBezTo>
                      <a:pt x="6" y="22"/>
                      <a:pt x="7" y="21"/>
                      <a:pt x="9" y="20"/>
                    </a:cubicBezTo>
                    <a:cubicBezTo>
                      <a:pt x="10" y="20"/>
                      <a:pt x="12" y="19"/>
                      <a:pt x="13" y="18"/>
                    </a:cubicBezTo>
                    <a:cubicBezTo>
                      <a:pt x="15" y="18"/>
                      <a:pt x="17" y="17"/>
                      <a:pt x="19" y="17"/>
                    </a:cubicBezTo>
                    <a:cubicBezTo>
                      <a:pt x="21" y="16"/>
                      <a:pt x="23" y="16"/>
                      <a:pt x="24" y="16"/>
                    </a:cubicBezTo>
                    <a:cubicBezTo>
                      <a:pt x="26" y="17"/>
                      <a:pt x="27" y="18"/>
                      <a:pt x="28" y="19"/>
                    </a:cubicBezTo>
                    <a:cubicBezTo>
                      <a:pt x="29" y="20"/>
                      <a:pt x="31" y="21"/>
                      <a:pt x="32" y="22"/>
                    </a:cubicBezTo>
                    <a:cubicBezTo>
                      <a:pt x="35" y="26"/>
                      <a:pt x="38" y="29"/>
                      <a:pt x="40" y="33"/>
                    </a:cubicBezTo>
                    <a:cubicBezTo>
                      <a:pt x="43" y="37"/>
                      <a:pt x="46" y="41"/>
                      <a:pt x="49" y="45"/>
                    </a:cubicBezTo>
                    <a:cubicBezTo>
                      <a:pt x="52" y="50"/>
                      <a:pt x="56" y="55"/>
                      <a:pt x="59" y="61"/>
                    </a:cubicBezTo>
                    <a:cubicBezTo>
                      <a:pt x="63" y="66"/>
                      <a:pt x="66" y="72"/>
                      <a:pt x="70" y="77"/>
                    </a:cubicBezTo>
                    <a:cubicBezTo>
                      <a:pt x="72" y="70"/>
                      <a:pt x="74" y="62"/>
                      <a:pt x="76" y="55"/>
                    </a:cubicBezTo>
                    <a:cubicBezTo>
                      <a:pt x="79" y="48"/>
                      <a:pt x="81" y="41"/>
                      <a:pt x="84" y="34"/>
                    </a:cubicBezTo>
                    <a:cubicBezTo>
                      <a:pt x="85" y="31"/>
                      <a:pt x="87" y="28"/>
                      <a:pt x="88" y="25"/>
                    </a:cubicBezTo>
                    <a:cubicBezTo>
                      <a:pt x="89" y="22"/>
                      <a:pt x="90" y="19"/>
                      <a:pt x="92" y="16"/>
                    </a:cubicBezTo>
                    <a:cubicBezTo>
                      <a:pt x="93" y="13"/>
                      <a:pt x="94" y="10"/>
                      <a:pt x="96" y="7"/>
                    </a:cubicBezTo>
                    <a:cubicBezTo>
                      <a:pt x="98" y="4"/>
                      <a:pt x="100" y="2"/>
                      <a:pt x="103" y="0"/>
                    </a:cubicBezTo>
                    <a:cubicBezTo>
                      <a:pt x="106" y="0"/>
                      <a:pt x="108" y="0"/>
                      <a:pt x="111" y="1"/>
                    </a:cubicBezTo>
                    <a:cubicBezTo>
                      <a:pt x="114" y="2"/>
                      <a:pt x="116" y="4"/>
                      <a:pt x="118" y="5"/>
                    </a:cubicBezTo>
                    <a:cubicBezTo>
                      <a:pt x="120" y="7"/>
                      <a:pt x="122" y="9"/>
                      <a:pt x="123" y="11"/>
                    </a:cubicBezTo>
                    <a:cubicBezTo>
                      <a:pt x="125" y="14"/>
                      <a:pt x="126" y="16"/>
                      <a:pt x="126" y="19"/>
                    </a:cubicBezTo>
                    <a:cubicBezTo>
                      <a:pt x="127" y="28"/>
                      <a:pt x="126" y="37"/>
                      <a:pt x="124" y="45"/>
                    </a:cubicBezTo>
                    <a:cubicBezTo>
                      <a:pt x="122" y="53"/>
                      <a:pt x="119" y="62"/>
                      <a:pt x="115" y="70"/>
                    </a:cubicBezTo>
                    <a:cubicBezTo>
                      <a:pt x="112" y="78"/>
                      <a:pt x="108" y="86"/>
                      <a:pt x="104" y="94"/>
                    </a:cubicBezTo>
                    <a:cubicBezTo>
                      <a:pt x="100" y="102"/>
                      <a:pt x="96" y="110"/>
                      <a:pt x="92" y="118"/>
                    </a:cubicBezTo>
                    <a:cubicBezTo>
                      <a:pt x="98" y="128"/>
                      <a:pt x="104" y="137"/>
                      <a:pt x="111" y="145"/>
                    </a:cubicBezTo>
                    <a:cubicBezTo>
                      <a:pt x="118" y="154"/>
                      <a:pt x="125" y="162"/>
                      <a:pt x="132" y="171"/>
                    </a:cubicBezTo>
                    <a:cubicBezTo>
                      <a:pt x="137" y="178"/>
                      <a:pt x="142" y="184"/>
                      <a:pt x="147" y="191"/>
                    </a:cubicBezTo>
                    <a:cubicBezTo>
                      <a:pt x="152" y="197"/>
                      <a:pt x="156" y="204"/>
                      <a:pt x="160" y="2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6" name="îšḻíḓê"/>
              <p:cNvSpPr/>
              <p:nvPr/>
            </p:nvSpPr>
            <p:spPr>
              <a:xfrm flipH="1">
                <a:off x="9861855" y="1644403"/>
                <a:ext cx="106644" cy="149413"/>
              </a:xfrm>
              <a:custGeom>
                <a:avLst/>
                <a:gdLst/>
                <a:ahLst/>
                <a:cxnLst/>
                <a:rect l="l" t="t" r="r" b="b"/>
                <a:pathLst>
                  <a:path w="81" h="114" extrusionOk="0">
                    <a:moveTo>
                      <a:pt x="81" y="107"/>
                    </a:moveTo>
                    <a:cubicBezTo>
                      <a:pt x="80" y="109"/>
                      <a:pt x="80" y="110"/>
                      <a:pt x="79" y="111"/>
                    </a:cubicBezTo>
                    <a:cubicBezTo>
                      <a:pt x="77" y="112"/>
                      <a:pt x="76" y="113"/>
                      <a:pt x="75" y="113"/>
                    </a:cubicBezTo>
                    <a:cubicBezTo>
                      <a:pt x="74" y="113"/>
                      <a:pt x="73" y="113"/>
                      <a:pt x="72" y="113"/>
                    </a:cubicBezTo>
                    <a:cubicBezTo>
                      <a:pt x="71" y="113"/>
                      <a:pt x="71" y="113"/>
                      <a:pt x="70" y="113"/>
                    </a:cubicBezTo>
                    <a:cubicBezTo>
                      <a:pt x="69" y="113"/>
                      <a:pt x="68" y="113"/>
                      <a:pt x="68" y="112"/>
                    </a:cubicBezTo>
                    <a:cubicBezTo>
                      <a:pt x="67" y="112"/>
                      <a:pt x="67" y="111"/>
                      <a:pt x="66" y="111"/>
                    </a:cubicBezTo>
                    <a:cubicBezTo>
                      <a:pt x="65" y="109"/>
                      <a:pt x="65" y="108"/>
                      <a:pt x="65" y="106"/>
                    </a:cubicBezTo>
                    <a:cubicBezTo>
                      <a:pt x="64" y="105"/>
                      <a:pt x="64" y="103"/>
                      <a:pt x="64" y="101"/>
                    </a:cubicBezTo>
                    <a:cubicBezTo>
                      <a:pt x="64" y="99"/>
                      <a:pt x="63" y="97"/>
                      <a:pt x="63" y="95"/>
                    </a:cubicBezTo>
                    <a:cubicBezTo>
                      <a:pt x="63" y="93"/>
                      <a:pt x="63" y="91"/>
                      <a:pt x="62" y="89"/>
                    </a:cubicBezTo>
                    <a:cubicBezTo>
                      <a:pt x="61" y="88"/>
                      <a:pt x="60" y="88"/>
                      <a:pt x="58" y="88"/>
                    </a:cubicBezTo>
                    <a:cubicBezTo>
                      <a:pt x="57" y="87"/>
                      <a:pt x="56" y="87"/>
                      <a:pt x="54" y="87"/>
                    </a:cubicBezTo>
                    <a:cubicBezTo>
                      <a:pt x="51" y="87"/>
                      <a:pt x="48" y="87"/>
                      <a:pt x="45" y="88"/>
                    </a:cubicBezTo>
                    <a:cubicBezTo>
                      <a:pt x="43" y="88"/>
                      <a:pt x="40" y="88"/>
                      <a:pt x="37" y="89"/>
                    </a:cubicBezTo>
                    <a:cubicBezTo>
                      <a:pt x="34" y="90"/>
                      <a:pt x="31" y="90"/>
                      <a:pt x="29" y="91"/>
                    </a:cubicBezTo>
                    <a:cubicBezTo>
                      <a:pt x="26" y="92"/>
                      <a:pt x="24" y="93"/>
                      <a:pt x="21" y="95"/>
                    </a:cubicBezTo>
                    <a:cubicBezTo>
                      <a:pt x="20" y="96"/>
                      <a:pt x="19" y="98"/>
                      <a:pt x="18" y="100"/>
                    </a:cubicBezTo>
                    <a:cubicBezTo>
                      <a:pt x="18" y="102"/>
                      <a:pt x="17" y="105"/>
                      <a:pt x="17" y="107"/>
                    </a:cubicBezTo>
                    <a:cubicBezTo>
                      <a:pt x="17" y="107"/>
                      <a:pt x="17" y="108"/>
                      <a:pt x="17" y="109"/>
                    </a:cubicBezTo>
                    <a:cubicBezTo>
                      <a:pt x="16" y="110"/>
                      <a:pt x="16" y="111"/>
                      <a:pt x="15" y="111"/>
                    </a:cubicBezTo>
                    <a:cubicBezTo>
                      <a:pt x="14" y="112"/>
                      <a:pt x="14" y="113"/>
                      <a:pt x="13" y="113"/>
                    </a:cubicBezTo>
                    <a:cubicBezTo>
                      <a:pt x="12" y="113"/>
                      <a:pt x="11" y="114"/>
                      <a:pt x="10" y="113"/>
                    </a:cubicBezTo>
                    <a:cubicBezTo>
                      <a:pt x="8" y="113"/>
                      <a:pt x="7" y="112"/>
                      <a:pt x="6" y="111"/>
                    </a:cubicBezTo>
                    <a:cubicBezTo>
                      <a:pt x="4" y="110"/>
                      <a:pt x="3" y="109"/>
                      <a:pt x="3" y="107"/>
                    </a:cubicBezTo>
                    <a:cubicBezTo>
                      <a:pt x="1" y="105"/>
                      <a:pt x="0" y="101"/>
                      <a:pt x="0" y="98"/>
                    </a:cubicBezTo>
                    <a:cubicBezTo>
                      <a:pt x="0" y="95"/>
                      <a:pt x="0" y="91"/>
                      <a:pt x="2" y="88"/>
                    </a:cubicBezTo>
                    <a:cubicBezTo>
                      <a:pt x="3" y="85"/>
                      <a:pt x="4" y="82"/>
                      <a:pt x="5" y="78"/>
                    </a:cubicBezTo>
                    <a:cubicBezTo>
                      <a:pt x="7" y="75"/>
                      <a:pt x="9" y="71"/>
                      <a:pt x="10" y="68"/>
                    </a:cubicBezTo>
                    <a:cubicBezTo>
                      <a:pt x="12" y="64"/>
                      <a:pt x="13" y="61"/>
                      <a:pt x="15" y="57"/>
                    </a:cubicBezTo>
                    <a:cubicBezTo>
                      <a:pt x="17" y="52"/>
                      <a:pt x="19" y="46"/>
                      <a:pt x="21" y="41"/>
                    </a:cubicBezTo>
                    <a:cubicBezTo>
                      <a:pt x="23" y="35"/>
                      <a:pt x="25" y="30"/>
                      <a:pt x="26" y="24"/>
                    </a:cubicBezTo>
                    <a:cubicBezTo>
                      <a:pt x="27" y="22"/>
                      <a:pt x="29" y="20"/>
                      <a:pt x="30" y="17"/>
                    </a:cubicBezTo>
                    <a:cubicBezTo>
                      <a:pt x="31" y="15"/>
                      <a:pt x="32" y="12"/>
                      <a:pt x="34" y="10"/>
                    </a:cubicBezTo>
                    <a:cubicBezTo>
                      <a:pt x="35" y="8"/>
                      <a:pt x="37" y="6"/>
                      <a:pt x="39" y="4"/>
                    </a:cubicBezTo>
                    <a:cubicBezTo>
                      <a:pt x="40" y="2"/>
                      <a:pt x="43" y="1"/>
                      <a:pt x="45" y="0"/>
                    </a:cubicBezTo>
                    <a:cubicBezTo>
                      <a:pt x="48" y="0"/>
                      <a:pt x="50" y="1"/>
                      <a:pt x="52" y="2"/>
                    </a:cubicBezTo>
                    <a:cubicBezTo>
                      <a:pt x="54" y="3"/>
                      <a:pt x="56" y="4"/>
                      <a:pt x="58" y="6"/>
                    </a:cubicBezTo>
                    <a:cubicBezTo>
                      <a:pt x="60" y="7"/>
                      <a:pt x="61" y="9"/>
                      <a:pt x="62" y="11"/>
                    </a:cubicBezTo>
                    <a:cubicBezTo>
                      <a:pt x="64" y="13"/>
                      <a:pt x="65" y="15"/>
                      <a:pt x="65" y="17"/>
                    </a:cubicBezTo>
                    <a:cubicBezTo>
                      <a:pt x="66" y="20"/>
                      <a:pt x="67" y="22"/>
                      <a:pt x="67" y="24"/>
                    </a:cubicBezTo>
                    <a:cubicBezTo>
                      <a:pt x="68" y="27"/>
                      <a:pt x="68" y="29"/>
                      <a:pt x="69" y="31"/>
                    </a:cubicBezTo>
                    <a:cubicBezTo>
                      <a:pt x="71" y="41"/>
                      <a:pt x="73" y="50"/>
                      <a:pt x="74" y="59"/>
                    </a:cubicBezTo>
                    <a:cubicBezTo>
                      <a:pt x="76" y="69"/>
                      <a:pt x="78" y="78"/>
                      <a:pt x="79" y="87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1" y="95"/>
                      <a:pt x="81" y="97"/>
                    </a:cubicBezTo>
                    <a:cubicBezTo>
                      <a:pt x="81" y="99"/>
                      <a:pt x="81" y="100"/>
                      <a:pt x="81" y="102"/>
                    </a:cubicBezTo>
                    <a:cubicBezTo>
                      <a:pt x="81" y="104"/>
                      <a:pt x="81" y="105"/>
                      <a:pt x="81" y="107"/>
                    </a:cubicBezTo>
                    <a:close/>
                    <a:moveTo>
                      <a:pt x="55" y="62"/>
                    </a:moveTo>
                    <a:cubicBezTo>
                      <a:pt x="55" y="58"/>
                      <a:pt x="55" y="55"/>
                      <a:pt x="54" y="52"/>
                    </a:cubicBezTo>
                    <a:cubicBezTo>
                      <a:pt x="54" y="49"/>
                      <a:pt x="53" y="45"/>
                      <a:pt x="53" y="42"/>
                    </a:cubicBezTo>
                    <a:cubicBezTo>
                      <a:pt x="52" y="39"/>
                      <a:pt x="51" y="36"/>
                      <a:pt x="50" y="33"/>
                    </a:cubicBezTo>
                    <a:cubicBezTo>
                      <a:pt x="49" y="30"/>
                      <a:pt x="48" y="27"/>
                      <a:pt x="48" y="24"/>
                    </a:cubicBezTo>
                    <a:cubicBezTo>
                      <a:pt x="45" y="26"/>
                      <a:pt x="43" y="29"/>
                      <a:pt x="41" y="32"/>
                    </a:cubicBezTo>
                    <a:cubicBezTo>
                      <a:pt x="39" y="36"/>
                      <a:pt x="37" y="39"/>
                      <a:pt x="36" y="42"/>
                    </a:cubicBezTo>
                    <a:cubicBezTo>
                      <a:pt x="35" y="46"/>
                      <a:pt x="33" y="49"/>
                      <a:pt x="32" y="53"/>
                    </a:cubicBezTo>
                    <a:cubicBezTo>
                      <a:pt x="31" y="56"/>
                      <a:pt x="30" y="60"/>
                      <a:pt x="30" y="63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6"/>
                      <a:pt x="30" y="66"/>
                      <a:pt x="30" y="67"/>
                    </a:cubicBezTo>
                    <a:cubicBezTo>
                      <a:pt x="30" y="67"/>
                      <a:pt x="30" y="67"/>
                      <a:pt x="30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2" y="69"/>
                      <a:pt x="33" y="69"/>
                    </a:cubicBezTo>
                    <a:cubicBezTo>
                      <a:pt x="34" y="69"/>
                      <a:pt x="35" y="69"/>
                      <a:pt x="36" y="69"/>
                    </a:cubicBezTo>
                    <a:cubicBezTo>
                      <a:pt x="37" y="69"/>
                      <a:pt x="38" y="69"/>
                      <a:pt x="39" y="69"/>
                    </a:cubicBezTo>
                    <a:cubicBezTo>
                      <a:pt x="40" y="69"/>
                      <a:pt x="41" y="69"/>
                      <a:pt x="42" y="69"/>
                    </a:cubicBezTo>
                    <a:cubicBezTo>
                      <a:pt x="43" y="69"/>
                      <a:pt x="44" y="69"/>
                      <a:pt x="46" y="69"/>
                    </a:cubicBezTo>
                    <a:cubicBezTo>
                      <a:pt x="47" y="69"/>
                      <a:pt x="49" y="69"/>
                      <a:pt x="50" y="68"/>
                    </a:cubicBezTo>
                    <a:cubicBezTo>
                      <a:pt x="52" y="67"/>
                      <a:pt x="53" y="67"/>
                      <a:pt x="54" y="66"/>
                    </a:cubicBezTo>
                    <a:cubicBezTo>
                      <a:pt x="54" y="65"/>
                      <a:pt x="55" y="63"/>
                      <a:pt x="55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7" name="işlîďè"/>
              <p:cNvSpPr/>
              <p:nvPr/>
            </p:nvSpPr>
            <p:spPr>
              <a:xfrm flipH="1">
                <a:off x="9662453" y="1762156"/>
                <a:ext cx="102201" cy="1694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29" extrusionOk="0">
                    <a:moveTo>
                      <a:pt x="67" y="123"/>
                    </a:moveTo>
                    <a:cubicBezTo>
                      <a:pt x="66" y="124"/>
                      <a:pt x="65" y="126"/>
                      <a:pt x="64" y="127"/>
                    </a:cubicBezTo>
                    <a:cubicBezTo>
                      <a:pt x="62" y="128"/>
                      <a:pt x="60" y="129"/>
                      <a:pt x="58" y="129"/>
                    </a:cubicBezTo>
                    <a:cubicBezTo>
                      <a:pt x="58" y="129"/>
                      <a:pt x="58" y="129"/>
                      <a:pt x="57" y="129"/>
                    </a:cubicBezTo>
                    <a:cubicBezTo>
                      <a:pt x="57" y="129"/>
                      <a:pt x="56" y="129"/>
                      <a:pt x="56" y="129"/>
                    </a:cubicBezTo>
                    <a:cubicBezTo>
                      <a:pt x="55" y="126"/>
                      <a:pt x="53" y="122"/>
                      <a:pt x="52" y="119"/>
                    </a:cubicBezTo>
                    <a:cubicBezTo>
                      <a:pt x="50" y="116"/>
                      <a:pt x="48" y="114"/>
                      <a:pt x="46" y="111"/>
                    </a:cubicBezTo>
                    <a:cubicBezTo>
                      <a:pt x="45" y="113"/>
                      <a:pt x="43" y="114"/>
                      <a:pt x="42" y="115"/>
                    </a:cubicBezTo>
                    <a:cubicBezTo>
                      <a:pt x="40" y="117"/>
                      <a:pt x="39" y="118"/>
                      <a:pt x="37" y="118"/>
                    </a:cubicBezTo>
                    <a:cubicBezTo>
                      <a:pt x="35" y="119"/>
                      <a:pt x="34" y="120"/>
                      <a:pt x="32" y="120"/>
                    </a:cubicBezTo>
                    <a:cubicBezTo>
                      <a:pt x="30" y="121"/>
                      <a:pt x="28" y="121"/>
                      <a:pt x="27" y="120"/>
                    </a:cubicBezTo>
                    <a:cubicBezTo>
                      <a:pt x="24" y="120"/>
                      <a:pt x="21" y="119"/>
                      <a:pt x="19" y="118"/>
                    </a:cubicBezTo>
                    <a:cubicBezTo>
                      <a:pt x="16" y="116"/>
                      <a:pt x="14" y="115"/>
                      <a:pt x="13" y="113"/>
                    </a:cubicBezTo>
                    <a:cubicBezTo>
                      <a:pt x="11" y="111"/>
                      <a:pt x="9" y="108"/>
                      <a:pt x="8" y="106"/>
                    </a:cubicBezTo>
                    <a:cubicBezTo>
                      <a:pt x="7" y="104"/>
                      <a:pt x="5" y="101"/>
                      <a:pt x="4" y="99"/>
                    </a:cubicBezTo>
                    <a:cubicBezTo>
                      <a:pt x="2" y="94"/>
                      <a:pt x="1" y="89"/>
                      <a:pt x="0" y="83"/>
                    </a:cubicBezTo>
                    <a:cubicBezTo>
                      <a:pt x="0" y="78"/>
                      <a:pt x="0" y="72"/>
                      <a:pt x="1" y="67"/>
                    </a:cubicBezTo>
                    <a:cubicBezTo>
                      <a:pt x="1" y="66"/>
                      <a:pt x="1" y="64"/>
                      <a:pt x="1" y="63"/>
                    </a:cubicBezTo>
                    <a:cubicBezTo>
                      <a:pt x="1" y="62"/>
                      <a:pt x="2" y="61"/>
                      <a:pt x="2" y="59"/>
                    </a:cubicBezTo>
                    <a:cubicBezTo>
                      <a:pt x="3" y="53"/>
                      <a:pt x="6" y="46"/>
                      <a:pt x="8" y="40"/>
                    </a:cubicBezTo>
                    <a:cubicBezTo>
                      <a:pt x="11" y="33"/>
                      <a:pt x="15" y="27"/>
                      <a:pt x="19" y="21"/>
                    </a:cubicBezTo>
                    <a:cubicBezTo>
                      <a:pt x="21" y="18"/>
                      <a:pt x="23" y="16"/>
                      <a:pt x="26" y="13"/>
                    </a:cubicBezTo>
                    <a:cubicBezTo>
                      <a:pt x="28" y="10"/>
                      <a:pt x="31" y="8"/>
                      <a:pt x="34" y="6"/>
                    </a:cubicBezTo>
                    <a:cubicBezTo>
                      <a:pt x="37" y="4"/>
                      <a:pt x="40" y="3"/>
                      <a:pt x="44" y="2"/>
                    </a:cubicBezTo>
                    <a:cubicBezTo>
                      <a:pt x="47" y="1"/>
                      <a:pt x="50" y="0"/>
                      <a:pt x="54" y="1"/>
                    </a:cubicBezTo>
                    <a:cubicBezTo>
                      <a:pt x="57" y="1"/>
                      <a:pt x="60" y="2"/>
                      <a:pt x="63" y="4"/>
                    </a:cubicBezTo>
                    <a:cubicBezTo>
                      <a:pt x="65" y="5"/>
                      <a:pt x="68" y="7"/>
                      <a:pt x="69" y="10"/>
                    </a:cubicBezTo>
                    <a:cubicBezTo>
                      <a:pt x="71" y="12"/>
                      <a:pt x="73" y="15"/>
                      <a:pt x="74" y="18"/>
                    </a:cubicBezTo>
                    <a:cubicBezTo>
                      <a:pt x="75" y="21"/>
                      <a:pt x="76" y="24"/>
                      <a:pt x="76" y="27"/>
                    </a:cubicBezTo>
                    <a:cubicBezTo>
                      <a:pt x="77" y="33"/>
                      <a:pt x="78" y="39"/>
                      <a:pt x="77" y="45"/>
                    </a:cubicBezTo>
                    <a:cubicBezTo>
                      <a:pt x="77" y="52"/>
                      <a:pt x="76" y="58"/>
                      <a:pt x="75" y="64"/>
                    </a:cubicBezTo>
                    <a:cubicBezTo>
                      <a:pt x="74" y="67"/>
                      <a:pt x="73" y="70"/>
                      <a:pt x="72" y="73"/>
                    </a:cubicBezTo>
                    <a:cubicBezTo>
                      <a:pt x="71" y="76"/>
                      <a:pt x="70" y="79"/>
                      <a:pt x="69" y="82"/>
                    </a:cubicBezTo>
                    <a:cubicBezTo>
                      <a:pt x="68" y="85"/>
                      <a:pt x="66" y="88"/>
                      <a:pt x="64" y="91"/>
                    </a:cubicBezTo>
                    <a:cubicBezTo>
                      <a:pt x="63" y="93"/>
                      <a:pt x="61" y="96"/>
                      <a:pt x="58" y="98"/>
                    </a:cubicBezTo>
                    <a:cubicBezTo>
                      <a:pt x="59" y="101"/>
                      <a:pt x="60" y="104"/>
                      <a:pt x="62" y="106"/>
                    </a:cubicBezTo>
                    <a:cubicBezTo>
                      <a:pt x="63" y="109"/>
                      <a:pt x="64" y="112"/>
                      <a:pt x="66" y="114"/>
                    </a:cubicBezTo>
                    <a:cubicBezTo>
                      <a:pt x="66" y="116"/>
                      <a:pt x="67" y="117"/>
                      <a:pt x="67" y="118"/>
                    </a:cubicBezTo>
                    <a:cubicBezTo>
                      <a:pt x="67" y="120"/>
                      <a:pt x="67" y="121"/>
                      <a:pt x="67" y="123"/>
                    </a:cubicBezTo>
                    <a:close/>
                    <a:moveTo>
                      <a:pt x="56" y="61"/>
                    </a:moveTo>
                    <a:cubicBezTo>
                      <a:pt x="57" y="57"/>
                      <a:pt x="57" y="53"/>
                      <a:pt x="58" y="49"/>
                    </a:cubicBezTo>
                    <a:cubicBezTo>
                      <a:pt x="59" y="45"/>
                      <a:pt x="59" y="41"/>
                      <a:pt x="59" y="36"/>
                    </a:cubicBezTo>
                    <a:cubicBezTo>
                      <a:pt x="59" y="35"/>
                      <a:pt x="59" y="33"/>
                      <a:pt x="59" y="31"/>
                    </a:cubicBezTo>
                    <a:cubicBezTo>
                      <a:pt x="59" y="29"/>
                      <a:pt x="59" y="27"/>
                      <a:pt x="58" y="25"/>
                    </a:cubicBezTo>
                    <a:cubicBezTo>
                      <a:pt x="58" y="23"/>
                      <a:pt x="57" y="22"/>
                      <a:pt x="56" y="20"/>
                    </a:cubicBezTo>
                    <a:cubicBezTo>
                      <a:pt x="55" y="19"/>
                      <a:pt x="53" y="18"/>
                      <a:pt x="52" y="17"/>
                    </a:cubicBezTo>
                    <a:cubicBezTo>
                      <a:pt x="49" y="17"/>
                      <a:pt x="46" y="18"/>
                      <a:pt x="44" y="19"/>
                    </a:cubicBezTo>
                    <a:cubicBezTo>
                      <a:pt x="42" y="21"/>
                      <a:pt x="40" y="22"/>
                      <a:pt x="38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2" y="33"/>
                      <a:pt x="31" y="36"/>
                      <a:pt x="30" y="38"/>
                    </a:cubicBezTo>
                    <a:cubicBezTo>
                      <a:pt x="27" y="43"/>
                      <a:pt x="24" y="48"/>
                      <a:pt x="22" y="53"/>
                    </a:cubicBezTo>
                    <a:cubicBezTo>
                      <a:pt x="20" y="58"/>
                      <a:pt x="19" y="64"/>
                      <a:pt x="17" y="69"/>
                    </a:cubicBezTo>
                    <a:cubicBezTo>
                      <a:pt x="17" y="72"/>
                      <a:pt x="17" y="75"/>
                      <a:pt x="16" y="78"/>
                    </a:cubicBezTo>
                    <a:cubicBezTo>
                      <a:pt x="16" y="81"/>
                      <a:pt x="15" y="84"/>
                      <a:pt x="16" y="87"/>
                    </a:cubicBezTo>
                    <a:cubicBezTo>
                      <a:pt x="16" y="90"/>
                      <a:pt x="16" y="93"/>
                      <a:pt x="18" y="95"/>
                    </a:cubicBezTo>
                    <a:cubicBezTo>
                      <a:pt x="19" y="98"/>
                      <a:pt x="21" y="99"/>
                      <a:pt x="25" y="100"/>
                    </a:cubicBezTo>
                    <a:cubicBezTo>
                      <a:pt x="26" y="100"/>
                      <a:pt x="27" y="100"/>
                      <a:pt x="28" y="100"/>
                    </a:cubicBezTo>
                    <a:cubicBezTo>
                      <a:pt x="29" y="100"/>
                      <a:pt x="30" y="99"/>
                      <a:pt x="31" y="99"/>
                    </a:cubicBezTo>
                    <a:cubicBezTo>
                      <a:pt x="32" y="98"/>
                      <a:pt x="33" y="97"/>
                      <a:pt x="34" y="96"/>
                    </a:cubicBezTo>
                    <a:cubicBezTo>
                      <a:pt x="34" y="95"/>
                      <a:pt x="35" y="94"/>
                      <a:pt x="35" y="93"/>
                    </a:cubicBezTo>
                    <a:cubicBezTo>
                      <a:pt x="35" y="92"/>
                      <a:pt x="34" y="90"/>
                      <a:pt x="33" y="88"/>
                    </a:cubicBezTo>
                    <a:cubicBezTo>
                      <a:pt x="32" y="87"/>
                      <a:pt x="31" y="85"/>
                      <a:pt x="30" y="83"/>
                    </a:cubicBezTo>
                    <a:cubicBezTo>
                      <a:pt x="29" y="82"/>
                      <a:pt x="29" y="80"/>
                      <a:pt x="28" y="78"/>
                    </a:cubicBezTo>
                    <a:cubicBezTo>
                      <a:pt x="28" y="76"/>
                      <a:pt x="28" y="74"/>
                      <a:pt x="28" y="72"/>
                    </a:cubicBezTo>
                    <a:cubicBezTo>
                      <a:pt x="28" y="72"/>
                      <a:pt x="28" y="71"/>
                      <a:pt x="29" y="70"/>
                    </a:cubicBezTo>
                    <a:cubicBezTo>
                      <a:pt x="29" y="70"/>
                      <a:pt x="30" y="69"/>
                      <a:pt x="31" y="69"/>
                    </a:cubicBezTo>
                    <a:cubicBezTo>
                      <a:pt x="31" y="68"/>
                      <a:pt x="32" y="68"/>
                      <a:pt x="33" y="68"/>
                    </a:cubicBezTo>
                    <a:cubicBezTo>
                      <a:pt x="33" y="68"/>
                      <a:pt x="34" y="68"/>
                      <a:pt x="35" y="68"/>
                    </a:cubicBezTo>
                    <a:cubicBezTo>
                      <a:pt x="38" y="69"/>
                      <a:pt x="41" y="70"/>
                      <a:pt x="43" y="72"/>
                    </a:cubicBezTo>
                    <a:cubicBezTo>
                      <a:pt x="46" y="74"/>
                      <a:pt x="47" y="77"/>
                      <a:pt x="48" y="80"/>
                    </a:cubicBezTo>
                    <a:cubicBezTo>
                      <a:pt x="50" y="77"/>
                      <a:pt x="52" y="74"/>
                      <a:pt x="53" y="71"/>
                    </a:cubicBezTo>
                    <a:cubicBezTo>
                      <a:pt x="54" y="68"/>
                      <a:pt x="55" y="65"/>
                      <a:pt x="56" y="6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3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8" name="isľiḓê"/>
              <p:cNvSpPr/>
              <p:nvPr/>
            </p:nvSpPr>
            <p:spPr>
              <a:xfrm flipH="1">
                <a:off x="10413405" y="1222824"/>
                <a:ext cx="266610" cy="378255"/>
              </a:xfrm>
              <a:custGeom>
                <a:avLst/>
                <a:gdLst/>
                <a:ahLst/>
                <a:cxnLst/>
                <a:rect l="l" t="t" r="r" b="b"/>
                <a:pathLst>
                  <a:path w="203" h="288" extrusionOk="0">
                    <a:moveTo>
                      <a:pt x="203" y="90"/>
                    </a:moveTo>
                    <a:cubicBezTo>
                      <a:pt x="203" y="93"/>
                      <a:pt x="203" y="95"/>
                      <a:pt x="202" y="98"/>
                    </a:cubicBezTo>
                    <a:cubicBezTo>
                      <a:pt x="200" y="100"/>
                      <a:pt x="199" y="102"/>
                      <a:pt x="197" y="103"/>
                    </a:cubicBezTo>
                    <a:cubicBezTo>
                      <a:pt x="195" y="104"/>
                      <a:pt x="192" y="105"/>
                      <a:pt x="190" y="106"/>
                    </a:cubicBezTo>
                    <a:cubicBezTo>
                      <a:pt x="187" y="107"/>
                      <a:pt x="184" y="107"/>
                      <a:pt x="182" y="106"/>
                    </a:cubicBezTo>
                    <a:cubicBezTo>
                      <a:pt x="177" y="106"/>
                      <a:pt x="173" y="104"/>
                      <a:pt x="169" y="101"/>
                    </a:cubicBezTo>
                    <a:cubicBezTo>
                      <a:pt x="165" y="98"/>
                      <a:pt x="162" y="94"/>
                      <a:pt x="161" y="90"/>
                    </a:cubicBezTo>
                    <a:cubicBezTo>
                      <a:pt x="159" y="85"/>
                      <a:pt x="157" y="81"/>
                      <a:pt x="155" y="76"/>
                    </a:cubicBezTo>
                    <a:cubicBezTo>
                      <a:pt x="153" y="71"/>
                      <a:pt x="152" y="66"/>
                      <a:pt x="150" y="61"/>
                    </a:cubicBezTo>
                    <a:cubicBezTo>
                      <a:pt x="149" y="57"/>
                      <a:pt x="146" y="53"/>
                      <a:pt x="142" y="50"/>
                    </a:cubicBezTo>
                    <a:cubicBezTo>
                      <a:pt x="139" y="47"/>
                      <a:pt x="134" y="45"/>
                      <a:pt x="129" y="45"/>
                    </a:cubicBezTo>
                    <a:cubicBezTo>
                      <a:pt x="123" y="45"/>
                      <a:pt x="117" y="46"/>
                      <a:pt x="111" y="49"/>
                    </a:cubicBezTo>
                    <a:cubicBezTo>
                      <a:pt x="105" y="52"/>
                      <a:pt x="100" y="55"/>
                      <a:pt x="96" y="60"/>
                    </a:cubicBezTo>
                    <a:cubicBezTo>
                      <a:pt x="91" y="64"/>
                      <a:pt x="87" y="69"/>
                      <a:pt x="83" y="74"/>
                    </a:cubicBezTo>
                    <a:cubicBezTo>
                      <a:pt x="79" y="80"/>
                      <a:pt x="76" y="85"/>
                      <a:pt x="73" y="91"/>
                    </a:cubicBezTo>
                    <a:cubicBezTo>
                      <a:pt x="67" y="102"/>
                      <a:pt x="61" y="114"/>
                      <a:pt x="58" y="126"/>
                    </a:cubicBezTo>
                    <a:cubicBezTo>
                      <a:pt x="54" y="139"/>
                      <a:pt x="51" y="151"/>
                      <a:pt x="50" y="164"/>
                    </a:cubicBezTo>
                    <a:cubicBezTo>
                      <a:pt x="50" y="173"/>
                      <a:pt x="50" y="182"/>
                      <a:pt x="52" y="192"/>
                    </a:cubicBezTo>
                    <a:cubicBezTo>
                      <a:pt x="53" y="201"/>
                      <a:pt x="57" y="209"/>
                      <a:pt x="63" y="216"/>
                    </a:cubicBezTo>
                    <a:cubicBezTo>
                      <a:pt x="67" y="223"/>
                      <a:pt x="74" y="229"/>
                      <a:pt x="82" y="234"/>
                    </a:cubicBezTo>
                    <a:cubicBezTo>
                      <a:pt x="91" y="238"/>
                      <a:pt x="99" y="240"/>
                      <a:pt x="109" y="240"/>
                    </a:cubicBezTo>
                    <a:cubicBezTo>
                      <a:pt x="114" y="240"/>
                      <a:pt x="119" y="239"/>
                      <a:pt x="125" y="238"/>
                    </a:cubicBezTo>
                    <a:cubicBezTo>
                      <a:pt x="130" y="236"/>
                      <a:pt x="135" y="234"/>
                      <a:pt x="140" y="232"/>
                    </a:cubicBezTo>
                    <a:cubicBezTo>
                      <a:pt x="143" y="229"/>
                      <a:pt x="147" y="227"/>
                      <a:pt x="150" y="224"/>
                    </a:cubicBezTo>
                    <a:cubicBezTo>
                      <a:pt x="154" y="221"/>
                      <a:pt x="157" y="219"/>
                      <a:pt x="161" y="216"/>
                    </a:cubicBezTo>
                    <a:cubicBezTo>
                      <a:pt x="163" y="214"/>
                      <a:pt x="165" y="213"/>
                      <a:pt x="167" y="211"/>
                    </a:cubicBezTo>
                    <a:cubicBezTo>
                      <a:pt x="169" y="209"/>
                      <a:pt x="171" y="208"/>
                      <a:pt x="174" y="207"/>
                    </a:cubicBezTo>
                    <a:cubicBezTo>
                      <a:pt x="177" y="207"/>
                      <a:pt x="179" y="208"/>
                      <a:pt x="181" y="209"/>
                    </a:cubicBezTo>
                    <a:cubicBezTo>
                      <a:pt x="183" y="211"/>
                      <a:pt x="184" y="212"/>
                      <a:pt x="185" y="215"/>
                    </a:cubicBezTo>
                    <a:cubicBezTo>
                      <a:pt x="186" y="217"/>
                      <a:pt x="186" y="220"/>
                      <a:pt x="186" y="222"/>
                    </a:cubicBezTo>
                    <a:cubicBezTo>
                      <a:pt x="186" y="225"/>
                      <a:pt x="186" y="227"/>
                      <a:pt x="186" y="229"/>
                    </a:cubicBezTo>
                    <a:cubicBezTo>
                      <a:pt x="184" y="237"/>
                      <a:pt x="181" y="244"/>
                      <a:pt x="176" y="251"/>
                    </a:cubicBezTo>
                    <a:cubicBezTo>
                      <a:pt x="171" y="258"/>
                      <a:pt x="165" y="264"/>
                      <a:pt x="159" y="268"/>
                    </a:cubicBezTo>
                    <a:cubicBezTo>
                      <a:pt x="153" y="274"/>
                      <a:pt x="146" y="278"/>
                      <a:pt x="139" y="282"/>
                    </a:cubicBezTo>
                    <a:cubicBezTo>
                      <a:pt x="131" y="285"/>
                      <a:pt x="124" y="287"/>
                      <a:pt x="116" y="288"/>
                    </a:cubicBezTo>
                    <a:cubicBezTo>
                      <a:pt x="107" y="288"/>
                      <a:pt x="99" y="288"/>
                      <a:pt x="90" y="286"/>
                    </a:cubicBezTo>
                    <a:cubicBezTo>
                      <a:pt x="82" y="284"/>
                      <a:pt x="75" y="281"/>
                      <a:pt x="67" y="277"/>
                    </a:cubicBezTo>
                    <a:cubicBezTo>
                      <a:pt x="60" y="273"/>
                      <a:pt x="53" y="269"/>
                      <a:pt x="47" y="263"/>
                    </a:cubicBezTo>
                    <a:cubicBezTo>
                      <a:pt x="41" y="258"/>
                      <a:pt x="35" y="252"/>
                      <a:pt x="31" y="245"/>
                    </a:cubicBezTo>
                    <a:cubicBezTo>
                      <a:pt x="20" y="232"/>
                      <a:pt x="13" y="218"/>
                      <a:pt x="7" y="202"/>
                    </a:cubicBezTo>
                    <a:cubicBezTo>
                      <a:pt x="2" y="186"/>
                      <a:pt x="0" y="169"/>
                      <a:pt x="2" y="151"/>
                    </a:cubicBezTo>
                    <a:cubicBezTo>
                      <a:pt x="3" y="135"/>
                      <a:pt x="7" y="118"/>
                      <a:pt x="13" y="102"/>
                    </a:cubicBezTo>
                    <a:cubicBezTo>
                      <a:pt x="20" y="86"/>
                      <a:pt x="28" y="71"/>
                      <a:pt x="37" y="56"/>
                    </a:cubicBezTo>
                    <a:cubicBezTo>
                      <a:pt x="42" y="49"/>
                      <a:pt x="47" y="42"/>
                      <a:pt x="53" y="35"/>
                    </a:cubicBezTo>
                    <a:cubicBezTo>
                      <a:pt x="59" y="29"/>
                      <a:pt x="65" y="23"/>
                      <a:pt x="72" y="17"/>
                    </a:cubicBezTo>
                    <a:cubicBezTo>
                      <a:pt x="79" y="12"/>
                      <a:pt x="86" y="8"/>
                      <a:pt x="94" y="5"/>
                    </a:cubicBezTo>
                    <a:cubicBezTo>
                      <a:pt x="102" y="1"/>
                      <a:pt x="110" y="0"/>
                      <a:pt x="119" y="0"/>
                    </a:cubicBezTo>
                    <a:cubicBezTo>
                      <a:pt x="131" y="0"/>
                      <a:pt x="142" y="3"/>
                      <a:pt x="152" y="8"/>
                    </a:cubicBezTo>
                    <a:cubicBezTo>
                      <a:pt x="162" y="14"/>
                      <a:pt x="170" y="21"/>
                      <a:pt x="178" y="29"/>
                    </a:cubicBezTo>
                    <a:cubicBezTo>
                      <a:pt x="186" y="37"/>
                      <a:pt x="192" y="46"/>
                      <a:pt x="197" y="57"/>
                    </a:cubicBezTo>
                    <a:cubicBezTo>
                      <a:pt x="201" y="67"/>
                      <a:pt x="203" y="78"/>
                      <a:pt x="203" y="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9" name="íSḷiḓe"/>
              <p:cNvSpPr/>
              <p:nvPr/>
            </p:nvSpPr>
            <p:spPr>
              <a:xfrm flipH="1">
                <a:off x="9705777" y="1615520"/>
                <a:ext cx="131083" cy="14441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110" extrusionOk="0">
                    <a:moveTo>
                      <a:pt x="64" y="106"/>
                    </a:moveTo>
                    <a:cubicBezTo>
                      <a:pt x="63" y="107"/>
                      <a:pt x="61" y="108"/>
                      <a:pt x="60" y="109"/>
                    </a:cubicBezTo>
                    <a:cubicBezTo>
                      <a:pt x="59" y="110"/>
                      <a:pt x="58" y="110"/>
                      <a:pt x="56" y="110"/>
                    </a:cubicBezTo>
                    <a:cubicBezTo>
                      <a:pt x="50" y="110"/>
                      <a:pt x="45" y="109"/>
                      <a:pt x="39" y="108"/>
                    </a:cubicBezTo>
                    <a:cubicBezTo>
                      <a:pt x="34" y="107"/>
                      <a:pt x="28" y="105"/>
                      <a:pt x="23" y="104"/>
                    </a:cubicBezTo>
                    <a:cubicBezTo>
                      <a:pt x="20" y="103"/>
                      <a:pt x="17" y="102"/>
                      <a:pt x="14" y="101"/>
                    </a:cubicBezTo>
                    <a:cubicBezTo>
                      <a:pt x="11" y="99"/>
                      <a:pt x="9" y="98"/>
                      <a:pt x="6" y="97"/>
                    </a:cubicBezTo>
                    <a:cubicBezTo>
                      <a:pt x="5" y="96"/>
                      <a:pt x="4" y="95"/>
                      <a:pt x="3" y="94"/>
                    </a:cubicBezTo>
                    <a:cubicBezTo>
                      <a:pt x="3" y="93"/>
                      <a:pt x="2" y="91"/>
                      <a:pt x="2" y="90"/>
                    </a:cubicBezTo>
                    <a:cubicBezTo>
                      <a:pt x="1" y="89"/>
                      <a:pt x="1" y="88"/>
                      <a:pt x="1" y="87"/>
                    </a:cubicBezTo>
                    <a:cubicBezTo>
                      <a:pt x="0" y="85"/>
                      <a:pt x="1" y="84"/>
                      <a:pt x="1" y="83"/>
                    </a:cubicBezTo>
                    <a:cubicBezTo>
                      <a:pt x="2" y="82"/>
                      <a:pt x="2" y="81"/>
                      <a:pt x="3" y="80"/>
                    </a:cubicBezTo>
                    <a:cubicBezTo>
                      <a:pt x="3" y="80"/>
                      <a:pt x="4" y="79"/>
                      <a:pt x="4" y="78"/>
                    </a:cubicBezTo>
                    <a:cubicBezTo>
                      <a:pt x="8" y="75"/>
                      <a:pt x="12" y="72"/>
                      <a:pt x="16" y="69"/>
                    </a:cubicBezTo>
                    <a:cubicBezTo>
                      <a:pt x="20" y="66"/>
                      <a:pt x="24" y="63"/>
                      <a:pt x="28" y="60"/>
                    </a:cubicBezTo>
                    <a:cubicBezTo>
                      <a:pt x="37" y="55"/>
                      <a:pt x="46" y="49"/>
                      <a:pt x="55" y="44"/>
                    </a:cubicBezTo>
                    <a:cubicBezTo>
                      <a:pt x="64" y="39"/>
                      <a:pt x="73" y="34"/>
                      <a:pt x="82" y="29"/>
                    </a:cubicBezTo>
                    <a:cubicBezTo>
                      <a:pt x="81" y="28"/>
                      <a:pt x="79" y="26"/>
                      <a:pt x="77" y="25"/>
                    </a:cubicBezTo>
                    <a:cubicBezTo>
                      <a:pt x="75" y="24"/>
                      <a:pt x="73" y="23"/>
                      <a:pt x="71" y="22"/>
                    </a:cubicBezTo>
                    <a:cubicBezTo>
                      <a:pt x="70" y="22"/>
                      <a:pt x="69" y="21"/>
                      <a:pt x="68" y="21"/>
                    </a:cubicBezTo>
                    <a:cubicBezTo>
                      <a:pt x="67" y="20"/>
                      <a:pt x="66" y="20"/>
                      <a:pt x="65" y="20"/>
                    </a:cubicBezTo>
                    <a:cubicBezTo>
                      <a:pt x="64" y="19"/>
                      <a:pt x="63" y="19"/>
                      <a:pt x="62" y="18"/>
                    </a:cubicBezTo>
                    <a:cubicBezTo>
                      <a:pt x="61" y="18"/>
                      <a:pt x="60" y="17"/>
                      <a:pt x="59" y="17"/>
                    </a:cubicBezTo>
                    <a:cubicBezTo>
                      <a:pt x="57" y="16"/>
                      <a:pt x="55" y="15"/>
                      <a:pt x="53" y="15"/>
                    </a:cubicBezTo>
                    <a:cubicBezTo>
                      <a:pt x="52" y="14"/>
                      <a:pt x="50" y="13"/>
                      <a:pt x="48" y="12"/>
                    </a:cubicBezTo>
                    <a:cubicBezTo>
                      <a:pt x="47" y="11"/>
                      <a:pt x="46" y="11"/>
                      <a:pt x="45" y="10"/>
                    </a:cubicBezTo>
                    <a:cubicBezTo>
                      <a:pt x="44" y="9"/>
                      <a:pt x="44" y="9"/>
                      <a:pt x="43" y="8"/>
                    </a:cubicBezTo>
                    <a:cubicBezTo>
                      <a:pt x="42" y="7"/>
                      <a:pt x="42" y="6"/>
                      <a:pt x="42" y="5"/>
                    </a:cubicBezTo>
                    <a:cubicBezTo>
                      <a:pt x="42" y="5"/>
                      <a:pt x="42" y="4"/>
                      <a:pt x="43" y="3"/>
                    </a:cubicBezTo>
                    <a:cubicBezTo>
                      <a:pt x="45" y="1"/>
                      <a:pt x="47" y="0"/>
                      <a:pt x="49" y="0"/>
                    </a:cubicBezTo>
                    <a:cubicBezTo>
                      <a:pt x="52" y="0"/>
                      <a:pt x="54" y="0"/>
                      <a:pt x="57" y="0"/>
                    </a:cubicBezTo>
                    <a:cubicBezTo>
                      <a:pt x="59" y="0"/>
                      <a:pt x="62" y="1"/>
                      <a:pt x="64" y="2"/>
                    </a:cubicBezTo>
                    <a:cubicBezTo>
                      <a:pt x="66" y="3"/>
                      <a:pt x="69" y="3"/>
                      <a:pt x="71" y="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8" y="7"/>
                      <a:pt x="79" y="8"/>
                      <a:pt x="80" y="8"/>
                    </a:cubicBezTo>
                    <a:cubicBezTo>
                      <a:pt x="81" y="9"/>
                      <a:pt x="82" y="9"/>
                      <a:pt x="83" y="10"/>
                    </a:cubicBezTo>
                    <a:cubicBezTo>
                      <a:pt x="86" y="11"/>
                      <a:pt x="88" y="12"/>
                      <a:pt x="90" y="14"/>
                    </a:cubicBezTo>
                    <a:cubicBezTo>
                      <a:pt x="93" y="16"/>
                      <a:pt x="95" y="18"/>
                      <a:pt x="96" y="20"/>
                    </a:cubicBezTo>
                    <a:cubicBezTo>
                      <a:pt x="98" y="22"/>
                      <a:pt x="99" y="24"/>
                      <a:pt x="100" y="27"/>
                    </a:cubicBezTo>
                    <a:cubicBezTo>
                      <a:pt x="100" y="29"/>
                      <a:pt x="100" y="32"/>
                      <a:pt x="98" y="35"/>
                    </a:cubicBezTo>
                    <a:cubicBezTo>
                      <a:pt x="96" y="38"/>
                      <a:pt x="94" y="42"/>
                      <a:pt x="90" y="45"/>
                    </a:cubicBezTo>
                    <a:cubicBezTo>
                      <a:pt x="87" y="47"/>
                      <a:pt x="83" y="50"/>
                      <a:pt x="80" y="52"/>
                    </a:cubicBezTo>
                    <a:cubicBezTo>
                      <a:pt x="75" y="56"/>
                      <a:pt x="69" y="59"/>
                      <a:pt x="64" y="62"/>
                    </a:cubicBezTo>
                    <a:cubicBezTo>
                      <a:pt x="59" y="65"/>
                      <a:pt x="54" y="67"/>
                      <a:pt x="49" y="70"/>
                    </a:cubicBezTo>
                    <a:cubicBezTo>
                      <a:pt x="44" y="73"/>
                      <a:pt x="40" y="75"/>
                      <a:pt x="35" y="78"/>
                    </a:cubicBezTo>
                    <a:cubicBezTo>
                      <a:pt x="31" y="80"/>
                      <a:pt x="27" y="83"/>
                      <a:pt x="22" y="87"/>
                    </a:cubicBezTo>
                    <a:cubicBezTo>
                      <a:pt x="28" y="89"/>
                      <a:pt x="33" y="91"/>
                      <a:pt x="39" y="92"/>
                    </a:cubicBezTo>
                    <a:cubicBezTo>
                      <a:pt x="44" y="94"/>
                      <a:pt x="50" y="95"/>
                      <a:pt x="56" y="96"/>
                    </a:cubicBezTo>
                    <a:cubicBezTo>
                      <a:pt x="56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8" y="96"/>
                    </a:cubicBezTo>
                    <a:cubicBezTo>
                      <a:pt x="59" y="96"/>
                      <a:pt x="60" y="97"/>
                      <a:pt x="61" y="97"/>
                    </a:cubicBezTo>
                    <a:cubicBezTo>
                      <a:pt x="62" y="98"/>
                      <a:pt x="63" y="99"/>
                      <a:pt x="64" y="100"/>
                    </a:cubicBezTo>
                    <a:cubicBezTo>
                      <a:pt x="64" y="101"/>
                      <a:pt x="65" y="102"/>
                      <a:pt x="65" y="103"/>
                    </a:cubicBezTo>
                    <a:cubicBezTo>
                      <a:pt x="65" y="104"/>
                      <a:pt x="64" y="105"/>
                      <a:pt x="64" y="1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0" name="îṩļiḍe"/>
              <p:cNvSpPr/>
              <p:nvPr/>
            </p:nvSpPr>
            <p:spPr>
              <a:xfrm flipH="1">
                <a:off x="10676127" y="1750492"/>
                <a:ext cx="131639" cy="129973"/>
              </a:xfrm>
              <a:custGeom>
                <a:avLst/>
                <a:gdLst/>
                <a:ahLst/>
                <a:cxnLst/>
                <a:rect l="l" t="t" r="r" b="b"/>
                <a:pathLst>
                  <a:path w="100" h="99" extrusionOk="0">
                    <a:moveTo>
                      <a:pt x="85" y="64"/>
                    </a:moveTo>
                    <a:cubicBezTo>
                      <a:pt x="82" y="67"/>
                      <a:pt x="79" y="69"/>
                      <a:pt x="76" y="71"/>
                    </a:cubicBezTo>
                    <a:cubicBezTo>
                      <a:pt x="73" y="74"/>
                      <a:pt x="70" y="76"/>
                      <a:pt x="66" y="78"/>
                    </a:cubicBezTo>
                    <a:cubicBezTo>
                      <a:pt x="63" y="80"/>
                      <a:pt x="59" y="82"/>
                      <a:pt x="55" y="83"/>
                    </a:cubicBezTo>
                    <a:cubicBezTo>
                      <a:pt x="52" y="85"/>
                      <a:pt x="48" y="87"/>
                      <a:pt x="45" y="88"/>
                    </a:cubicBezTo>
                    <a:cubicBezTo>
                      <a:pt x="41" y="90"/>
                      <a:pt x="38" y="91"/>
                      <a:pt x="34" y="92"/>
                    </a:cubicBezTo>
                    <a:cubicBezTo>
                      <a:pt x="31" y="94"/>
                      <a:pt x="27" y="95"/>
                      <a:pt x="24" y="96"/>
                    </a:cubicBezTo>
                    <a:cubicBezTo>
                      <a:pt x="20" y="98"/>
                      <a:pt x="17" y="98"/>
                      <a:pt x="13" y="99"/>
                    </a:cubicBezTo>
                    <a:cubicBezTo>
                      <a:pt x="9" y="99"/>
                      <a:pt x="6" y="99"/>
                      <a:pt x="2" y="97"/>
                    </a:cubicBezTo>
                    <a:cubicBezTo>
                      <a:pt x="1" y="96"/>
                      <a:pt x="0" y="95"/>
                      <a:pt x="0" y="93"/>
                    </a:cubicBezTo>
                    <a:cubicBezTo>
                      <a:pt x="0" y="92"/>
                      <a:pt x="1" y="90"/>
                      <a:pt x="2" y="89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3"/>
                      <a:pt x="14" y="82"/>
                    </a:cubicBezTo>
                    <a:cubicBezTo>
                      <a:pt x="16" y="81"/>
                      <a:pt x="19" y="80"/>
                      <a:pt x="21" y="79"/>
                    </a:cubicBezTo>
                    <a:cubicBezTo>
                      <a:pt x="24" y="78"/>
                      <a:pt x="27" y="77"/>
                      <a:pt x="29" y="76"/>
                    </a:cubicBezTo>
                    <a:cubicBezTo>
                      <a:pt x="32" y="75"/>
                      <a:pt x="35" y="74"/>
                      <a:pt x="37" y="73"/>
                    </a:cubicBezTo>
                    <a:cubicBezTo>
                      <a:pt x="41" y="72"/>
                      <a:pt x="45" y="71"/>
                      <a:pt x="48" y="69"/>
                    </a:cubicBezTo>
                    <a:cubicBezTo>
                      <a:pt x="52" y="67"/>
                      <a:pt x="56" y="65"/>
                      <a:pt x="59" y="63"/>
                    </a:cubicBezTo>
                    <a:cubicBezTo>
                      <a:pt x="56" y="64"/>
                      <a:pt x="53" y="64"/>
                      <a:pt x="49" y="64"/>
                    </a:cubicBezTo>
                    <a:cubicBezTo>
                      <a:pt x="46" y="63"/>
                      <a:pt x="43" y="63"/>
                      <a:pt x="40" y="62"/>
                    </a:cubicBezTo>
                    <a:cubicBezTo>
                      <a:pt x="37" y="61"/>
                      <a:pt x="34" y="60"/>
                      <a:pt x="31" y="58"/>
                    </a:cubicBezTo>
                    <a:cubicBezTo>
                      <a:pt x="28" y="57"/>
                      <a:pt x="25" y="55"/>
                      <a:pt x="23" y="53"/>
                    </a:cubicBezTo>
                    <a:cubicBezTo>
                      <a:pt x="20" y="50"/>
                      <a:pt x="18" y="47"/>
                      <a:pt x="16" y="43"/>
                    </a:cubicBezTo>
                    <a:cubicBezTo>
                      <a:pt x="15" y="39"/>
                      <a:pt x="14" y="36"/>
                      <a:pt x="15" y="32"/>
                    </a:cubicBezTo>
                    <a:cubicBezTo>
                      <a:pt x="15" y="28"/>
                      <a:pt x="17" y="25"/>
                      <a:pt x="19" y="22"/>
                    </a:cubicBezTo>
                    <a:cubicBezTo>
                      <a:pt x="21" y="19"/>
                      <a:pt x="23" y="16"/>
                      <a:pt x="26" y="13"/>
                    </a:cubicBezTo>
                    <a:cubicBezTo>
                      <a:pt x="29" y="10"/>
                      <a:pt x="33" y="8"/>
                      <a:pt x="37" y="6"/>
                    </a:cubicBezTo>
                    <a:cubicBezTo>
                      <a:pt x="41" y="4"/>
                      <a:pt x="45" y="3"/>
                      <a:pt x="49" y="1"/>
                    </a:cubicBezTo>
                    <a:cubicBezTo>
                      <a:pt x="53" y="0"/>
                      <a:pt x="58" y="0"/>
                      <a:pt x="62" y="0"/>
                    </a:cubicBezTo>
                    <a:cubicBezTo>
                      <a:pt x="67" y="0"/>
                      <a:pt x="71" y="0"/>
                      <a:pt x="75" y="1"/>
                    </a:cubicBezTo>
                    <a:cubicBezTo>
                      <a:pt x="78" y="2"/>
                      <a:pt x="81" y="3"/>
                      <a:pt x="84" y="5"/>
                    </a:cubicBezTo>
                    <a:cubicBezTo>
                      <a:pt x="87" y="6"/>
                      <a:pt x="89" y="8"/>
                      <a:pt x="91" y="10"/>
                    </a:cubicBezTo>
                    <a:cubicBezTo>
                      <a:pt x="93" y="12"/>
                      <a:pt x="95" y="14"/>
                      <a:pt x="96" y="16"/>
                    </a:cubicBezTo>
                    <a:cubicBezTo>
                      <a:pt x="97" y="18"/>
                      <a:pt x="98" y="20"/>
                      <a:pt x="99" y="23"/>
                    </a:cubicBezTo>
                    <a:cubicBezTo>
                      <a:pt x="100" y="25"/>
                      <a:pt x="100" y="28"/>
                      <a:pt x="100" y="30"/>
                    </a:cubicBezTo>
                    <a:cubicBezTo>
                      <a:pt x="100" y="33"/>
                      <a:pt x="100" y="35"/>
                      <a:pt x="100" y="38"/>
                    </a:cubicBezTo>
                    <a:cubicBezTo>
                      <a:pt x="99" y="43"/>
                      <a:pt x="97" y="48"/>
                      <a:pt x="95" y="52"/>
                    </a:cubicBezTo>
                    <a:cubicBezTo>
                      <a:pt x="92" y="56"/>
                      <a:pt x="89" y="60"/>
                      <a:pt x="85" y="64"/>
                    </a:cubicBezTo>
                    <a:close/>
                    <a:moveTo>
                      <a:pt x="80" y="41"/>
                    </a:moveTo>
                    <a:cubicBezTo>
                      <a:pt x="81" y="39"/>
                      <a:pt x="82" y="38"/>
                      <a:pt x="82" y="37"/>
                    </a:cubicBezTo>
                    <a:cubicBezTo>
                      <a:pt x="83" y="36"/>
                      <a:pt x="83" y="34"/>
                      <a:pt x="82" y="33"/>
                    </a:cubicBezTo>
                    <a:cubicBezTo>
                      <a:pt x="82" y="32"/>
                      <a:pt x="81" y="30"/>
                      <a:pt x="80" y="29"/>
                    </a:cubicBezTo>
                    <a:cubicBezTo>
                      <a:pt x="79" y="28"/>
                      <a:pt x="78" y="27"/>
                      <a:pt x="77" y="26"/>
                    </a:cubicBezTo>
                    <a:cubicBezTo>
                      <a:pt x="75" y="23"/>
                      <a:pt x="72" y="21"/>
                      <a:pt x="69" y="20"/>
                    </a:cubicBezTo>
                    <a:cubicBezTo>
                      <a:pt x="65" y="18"/>
                      <a:pt x="62" y="18"/>
                      <a:pt x="58" y="18"/>
                    </a:cubicBezTo>
                    <a:cubicBezTo>
                      <a:pt x="55" y="18"/>
                      <a:pt x="51" y="19"/>
                      <a:pt x="48" y="20"/>
                    </a:cubicBezTo>
                    <a:cubicBezTo>
                      <a:pt x="44" y="21"/>
                      <a:pt x="41" y="23"/>
                      <a:pt x="39" y="26"/>
                    </a:cubicBezTo>
                    <a:cubicBezTo>
                      <a:pt x="38" y="27"/>
                      <a:pt x="36" y="28"/>
                      <a:pt x="35" y="29"/>
                    </a:cubicBezTo>
                    <a:cubicBezTo>
                      <a:pt x="34" y="30"/>
                      <a:pt x="34" y="32"/>
                      <a:pt x="33" y="33"/>
                    </a:cubicBezTo>
                    <a:cubicBezTo>
                      <a:pt x="33" y="35"/>
                      <a:pt x="33" y="36"/>
                      <a:pt x="33" y="37"/>
                    </a:cubicBezTo>
                    <a:cubicBezTo>
                      <a:pt x="33" y="39"/>
                      <a:pt x="34" y="40"/>
                      <a:pt x="35" y="41"/>
                    </a:cubicBezTo>
                    <a:cubicBezTo>
                      <a:pt x="37" y="43"/>
                      <a:pt x="40" y="45"/>
                      <a:pt x="43" y="45"/>
                    </a:cubicBezTo>
                    <a:cubicBezTo>
                      <a:pt x="46" y="46"/>
                      <a:pt x="48" y="47"/>
                      <a:pt x="51" y="47"/>
                    </a:cubicBezTo>
                    <a:cubicBezTo>
                      <a:pt x="54" y="48"/>
                      <a:pt x="57" y="48"/>
                      <a:pt x="60" y="48"/>
                    </a:cubicBezTo>
                    <a:cubicBezTo>
                      <a:pt x="62" y="48"/>
                      <a:pt x="65" y="47"/>
                      <a:pt x="68" y="47"/>
                    </a:cubicBezTo>
                    <a:cubicBezTo>
                      <a:pt x="70" y="46"/>
                      <a:pt x="72" y="45"/>
                      <a:pt x="74" y="44"/>
                    </a:cubicBezTo>
                    <a:cubicBezTo>
                      <a:pt x="76" y="43"/>
                      <a:pt x="78" y="42"/>
                      <a:pt x="80" y="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1" name="îṥḷîḓé"/>
              <p:cNvSpPr/>
              <p:nvPr/>
            </p:nvSpPr>
            <p:spPr>
              <a:xfrm flipH="1">
                <a:off x="9609686" y="1367239"/>
                <a:ext cx="158855" cy="207179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58" extrusionOk="0">
                    <a:moveTo>
                      <a:pt x="120" y="108"/>
                    </a:moveTo>
                    <a:cubicBezTo>
                      <a:pt x="119" y="112"/>
                      <a:pt x="117" y="117"/>
                      <a:pt x="114" y="120"/>
                    </a:cubicBezTo>
                    <a:cubicBezTo>
                      <a:pt x="111" y="124"/>
                      <a:pt x="108" y="128"/>
                      <a:pt x="104" y="131"/>
                    </a:cubicBezTo>
                    <a:cubicBezTo>
                      <a:pt x="101" y="134"/>
                      <a:pt x="96" y="137"/>
                      <a:pt x="92" y="139"/>
                    </a:cubicBezTo>
                    <a:cubicBezTo>
                      <a:pt x="88" y="141"/>
                      <a:pt x="83" y="143"/>
                      <a:pt x="79" y="145"/>
                    </a:cubicBezTo>
                    <a:cubicBezTo>
                      <a:pt x="74" y="147"/>
                      <a:pt x="69" y="149"/>
                      <a:pt x="63" y="150"/>
                    </a:cubicBezTo>
                    <a:cubicBezTo>
                      <a:pt x="58" y="152"/>
                      <a:pt x="53" y="153"/>
                      <a:pt x="47" y="155"/>
                    </a:cubicBezTo>
                    <a:cubicBezTo>
                      <a:pt x="42" y="156"/>
                      <a:pt x="37" y="156"/>
                      <a:pt x="32" y="157"/>
                    </a:cubicBezTo>
                    <a:cubicBezTo>
                      <a:pt x="27" y="158"/>
                      <a:pt x="22" y="158"/>
                      <a:pt x="17" y="157"/>
                    </a:cubicBezTo>
                    <a:cubicBezTo>
                      <a:pt x="12" y="155"/>
                      <a:pt x="8" y="152"/>
                      <a:pt x="6" y="149"/>
                    </a:cubicBezTo>
                    <a:cubicBezTo>
                      <a:pt x="4" y="145"/>
                      <a:pt x="2" y="141"/>
                      <a:pt x="1" y="137"/>
                    </a:cubicBezTo>
                    <a:cubicBezTo>
                      <a:pt x="0" y="132"/>
                      <a:pt x="0" y="127"/>
                      <a:pt x="0" y="122"/>
                    </a:cubicBezTo>
                    <a:cubicBezTo>
                      <a:pt x="0" y="117"/>
                      <a:pt x="1" y="113"/>
                      <a:pt x="1" y="108"/>
                    </a:cubicBezTo>
                    <a:cubicBezTo>
                      <a:pt x="2" y="104"/>
                      <a:pt x="3" y="99"/>
                      <a:pt x="4" y="95"/>
                    </a:cubicBezTo>
                    <a:cubicBezTo>
                      <a:pt x="5" y="90"/>
                      <a:pt x="7" y="85"/>
                      <a:pt x="8" y="81"/>
                    </a:cubicBezTo>
                    <a:cubicBezTo>
                      <a:pt x="10" y="76"/>
                      <a:pt x="11" y="71"/>
                      <a:pt x="12" y="67"/>
                    </a:cubicBezTo>
                    <a:cubicBezTo>
                      <a:pt x="14" y="62"/>
                      <a:pt x="15" y="58"/>
                      <a:pt x="16" y="53"/>
                    </a:cubicBezTo>
                    <a:cubicBezTo>
                      <a:pt x="17" y="50"/>
                      <a:pt x="17" y="47"/>
                      <a:pt x="18" y="44"/>
                    </a:cubicBezTo>
                    <a:cubicBezTo>
                      <a:pt x="18" y="42"/>
                      <a:pt x="18" y="39"/>
                      <a:pt x="19" y="36"/>
                    </a:cubicBezTo>
                    <a:cubicBezTo>
                      <a:pt x="19" y="33"/>
                      <a:pt x="20" y="31"/>
                      <a:pt x="20" y="28"/>
                    </a:cubicBezTo>
                    <a:cubicBezTo>
                      <a:pt x="20" y="25"/>
                      <a:pt x="21" y="22"/>
                      <a:pt x="22" y="20"/>
                    </a:cubicBezTo>
                    <a:cubicBezTo>
                      <a:pt x="24" y="15"/>
                      <a:pt x="27" y="11"/>
                      <a:pt x="31" y="8"/>
                    </a:cubicBezTo>
                    <a:cubicBezTo>
                      <a:pt x="34" y="5"/>
                      <a:pt x="39" y="3"/>
                      <a:pt x="43" y="2"/>
                    </a:cubicBezTo>
                    <a:cubicBezTo>
                      <a:pt x="48" y="1"/>
                      <a:pt x="53" y="0"/>
                      <a:pt x="58" y="0"/>
                    </a:cubicBezTo>
                    <a:cubicBezTo>
                      <a:pt x="62" y="0"/>
                      <a:pt x="67" y="0"/>
                      <a:pt x="71" y="0"/>
                    </a:cubicBezTo>
                    <a:cubicBezTo>
                      <a:pt x="76" y="0"/>
                      <a:pt x="81" y="1"/>
                      <a:pt x="86" y="2"/>
                    </a:cubicBezTo>
                    <a:cubicBezTo>
                      <a:pt x="91" y="4"/>
                      <a:pt x="95" y="6"/>
                      <a:pt x="99" y="8"/>
                    </a:cubicBezTo>
                    <a:cubicBezTo>
                      <a:pt x="101" y="9"/>
                      <a:pt x="103" y="11"/>
                      <a:pt x="105" y="12"/>
                    </a:cubicBezTo>
                    <a:cubicBezTo>
                      <a:pt x="106" y="14"/>
                      <a:pt x="108" y="16"/>
                      <a:pt x="109" y="17"/>
                    </a:cubicBezTo>
                    <a:cubicBezTo>
                      <a:pt x="111" y="19"/>
                      <a:pt x="112" y="21"/>
                      <a:pt x="112" y="24"/>
                    </a:cubicBezTo>
                    <a:cubicBezTo>
                      <a:pt x="113" y="26"/>
                      <a:pt x="113" y="28"/>
                      <a:pt x="113" y="31"/>
                    </a:cubicBezTo>
                    <a:cubicBezTo>
                      <a:pt x="112" y="34"/>
                      <a:pt x="112" y="36"/>
                      <a:pt x="111" y="39"/>
                    </a:cubicBezTo>
                    <a:cubicBezTo>
                      <a:pt x="110" y="42"/>
                      <a:pt x="109" y="44"/>
                      <a:pt x="108" y="46"/>
                    </a:cubicBezTo>
                    <a:cubicBezTo>
                      <a:pt x="106" y="49"/>
                      <a:pt x="104" y="51"/>
                      <a:pt x="103" y="53"/>
                    </a:cubicBezTo>
                    <a:cubicBezTo>
                      <a:pt x="101" y="55"/>
                      <a:pt x="99" y="57"/>
                      <a:pt x="97" y="59"/>
                    </a:cubicBezTo>
                    <a:cubicBezTo>
                      <a:pt x="102" y="61"/>
                      <a:pt x="106" y="63"/>
                      <a:pt x="109" y="67"/>
                    </a:cubicBezTo>
                    <a:cubicBezTo>
                      <a:pt x="112" y="71"/>
                      <a:pt x="115" y="75"/>
                      <a:pt x="117" y="79"/>
                    </a:cubicBezTo>
                    <a:cubicBezTo>
                      <a:pt x="118" y="84"/>
                      <a:pt x="120" y="88"/>
                      <a:pt x="120" y="93"/>
                    </a:cubicBezTo>
                    <a:cubicBezTo>
                      <a:pt x="121" y="98"/>
                      <a:pt x="121" y="103"/>
                      <a:pt x="120" y="108"/>
                    </a:cubicBezTo>
                    <a:close/>
                    <a:moveTo>
                      <a:pt x="91" y="97"/>
                    </a:moveTo>
                    <a:cubicBezTo>
                      <a:pt x="91" y="94"/>
                      <a:pt x="91" y="91"/>
                      <a:pt x="90" y="88"/>
                    </a:cubicBezTo>
                    <a:cubicBezTo>
                      <a:pt x="89" y="85"/>
                      <a:pt x="88" y="83"/>
                      <a:pt x="86" y="81"/>
                    </a:cubicBezTo>
                    <a:cubicBezTo>
                      <a:pt x="85" y="80"/>
                      <a:pt x="85" y="79"/>
                      <a:pt x="84" y="79"/>
                    </a:cubicBezTo>
                    <a:cubicBezTo>
                      <a:pt x="84" y="79"/>
                      <a:pt x="84" y="78"/>
                      <a:pt x="83" y="78"/>
                    </a:cubicBezTo>
                    <a:cubicBezTo>
                      <a:pt x="80" y="78"/>
                      <a:pt x="77" y="78"/>
                      <a:pt x="74" y="78"/>
                    </a:cubicBezTo>
                    <a:cubicBezTo>
                      <a:pt x="71" y="78"/>
                      <a:pt x="68" y="78"/>
                      <a:pt x="65" y="78"/>
                    </a:cubicBezTo>
                    <a:cubicBezTo>
                      <a:pt x="61" y="79"/>
                      <a:pt x="58" y="79"/>
                      <a:pt x="55" y="80"/>
                    </a:cubicBezTo>
                    <a:cubicBezTo>
                      <a:pt x="52" y="81"/>
                      <a:pt x="50" y="83"/>
                      <a:pt x="47" y="84"/>
                    </a:cubicBezTo>
                    <a:cubicBezTo>
                      <a:pt x="44" y="86"/>
                      <a:pt x="41" y="87"/>
                      <a:pt x="39" y="89"/>
                    </a:cubicBezTo>
                    <a:cubicBezTo>
                      <a:pt x="37" y="92"/>
                      <a:pt x="35" y="94"/>
                      <a:pt x="33" y="96"/>
                    </a:cubicBezTo>
                    <a:cubicBezTo>
                      <a:pt x="31" y="99"/>
                      <a:pt x="30" y="102"/>
                      <a:pt x="29" y="104"/>
                    </a:cubicBezTo>
                    <a:cubicBezTo>
                      <a:pt x="28" y="107"/>
                      <a:pt x="27" y="110"/>
                      <a:pt x="27" y="113"/>
                    </a:cubicBezTo>
                    <a:cubicBezTo>
                      <a:pt x="26" y="115"/>
                      <a:pt x="26" y="117"/>
                      <a:pt x="26" y="118"/>
                    </a:cubicBezTo>
                    <a:cubicBezTo>
                      <a:pt x="27" y="120"/>
                      <a:pt x="27" y="122"/>
                      <a:pt x="28" y="123"/>
                    </a:cubicBezTo>
                    <a:cubicBezTo>
                      <a:pt x="29" y="125"/>
                      <a:pt x="31" y="126"/>
                      <a:pt x="32" y="127"/>
                    </a:cubicBezTo>
                    <a:cubicBezTo>
                      <a:pt x="34" y="128"/>
                      <a:pt x="35" y="129"/>
                      <a:pt x="37" y="129"/>
                    </a:cubicBezTo>
                    <a:cubicBezTo>
                      <a:pt x="43" y="130"/>
                      <a:pt x="48" y="129"/>
                      <a:pt x="54" y="128"/>
                    </a:cubicBezTo>
                    <a:cubicBezTo>
                      <a:pt x="59" y="126"/>
                      <a:pt x="65" y="124"/>
                      <a:pt x="70" y="122"/>
                    </a:cubicBezTo>
                    <a:cubicBezTo>
                      <a:pt x="72" y="120"/>
                      <a:pt x="74" y="119"/>
                      <a:pt x="77" y="117"/>
                    </a:cubicBezTo>
                    <a:cubicBezTo>
                      <a:pt x="79" y="115"/>
                      <a:pt x="81" y="113"/>
                      <a:pt x="83" y="111"/>
                    </a:cubicBezTo>
                    <a:cubicBezTo>
                      <a:pt x="85" y="109"/>
                      <a:pt x="86" y="107"/>
                      <a:pt x="88" y="105"/>
                    </a:cubicBezTo>
                    <a:cubicBezTo>
                      <a:pt x="89" y="102"/>
                      <a:pt x="90" y="100"/>
                      <a:pt x="91" y="97"/>
                    </a:cubicBezTo>
                    <a:close/>
                    <a:moveTo>
                      <a:pt x="83" y="38"/>
                    </a:moveTo>
                    <a:cubicBezTo>
                      <a:pt x="83" y="36"/>
                      <a:pt x="83" y="34"/>
                      <a:pt x="82" y="32"/>
                    </a:cubicBezTo>
                    <a:cubicBezTo>
                      <a:pt x="81" y="31"/>
                      <a:pt x="80" y="29"/>
                      <a:pt x="79" y="28"/>
                    </a:cubicBezTo>
                    <a:cubicBezTo>
                      <a:pt x="77" y="27"/>
                      <a:pt x="75" y="26"/>
                      <a:pt x="74" y="25"/>
                    </a:cubicBezTo>
                    <a:cubicBezTo>
                      <a:pt x="72" y="25"/>
                      <a:pt x="70" y="25"/>
                      <a:pt x="68" y="24"/>
                    </a:cubicBezTo>
                    <a:cubicBezTo>
                      <a:pt x="65" y="24"/>
                      <a:pt x="63" y="24"/>
                      <a:pt x="61" y="24"/>
                    </a:cubicBezTo>
                    <a:cubicBezTo>
                      <a:pt x="58" y="25"/>
                      <a:pt x="56" y="25"/>
                      <a:pt x="54" y="26"/>
                    </a:cubicBezTo>
                    <a:cubicBezTo>
                      <a:pt x="52" y="27"/>
                      <a:pt x="50" y="29"/>
                      <a:pt x="48" y="30"/>
                    </a:cubicBezTo>
                    <a:cubicBezTo>
                      <a:pt x="47" y="32"/>
                      <a:pt x="45" y="34"/>
                      <a:pt x="45" y="36"/>
                    </a:cubicBezTo>
                    <a:cubicBezTo>
                      <a:pt x="44" y="39"/>
                      <a:pt x="44" y="41"/>
                      <a:pt x="43" y="43"/>
                    </a:cubicBezTo>
                    <a:cubicBezTo>
                      <a:pt x="43" y="45"/>
                      <a:pt x="42" y="47"/>
                      <a:pt x="42" y="50"/>
                    </a:cubicBezTo>
                    <a:cubicBezTo>
                      <a:pt x="41" y="52"/>
                      <a:pt x="41" y="53"/>
                      <a:pt x="41" y="55"/>
                    </a:cubicBezTo>
                    <a:cubicBezTo>
                      <a:pt x="41" y="57"/>
                      <a:pt x="41" y="59"/>
                      <a:pt x="41" y="61"/>
                    </a:cubicBezTo>
                    <a:cubicBezTo>
                      <a:pt x="45" y="61"/>
                      <a:pt x="49" y="60"/>
                      <a:pt x="53" y="59"/>
                    </a:cubicBezTo>
                    <a:cubicBezTo>
                      <a:pt x="57" y="58"/>
                      <a:pt x="61" y="56"/>
                      <a:pt x="65" y="54"/>
                    </a:cubicBezTo>
                    <a:cubicBezTo>
                      <a:pt x="67" y="53"/>
                      <a:pt x="69" y="52"/>
                      <a:pt x="71" y="51"/>
                    </a:cubicBezTo>
                    <a:cubicBezTo>
                      <a:pt x="72" y="50"/>
                      <a:pt x="74" y="49"/>
                      <a:pt x="76" y="48"/>
                    </a:cubicBezTo>
                    <a:cubicBezTo>
                      <a:pt x="77" y="47"/>
                      <a:pt x="79" y="45"/>
                      <a:pt x="80" y="44"/>
                    </a:cubicBezTo>
                    <a:cubicBezTo>
                      <a:pt x="81" y="42"/>
                      <a:pt x="82" y="40"/>
                      <a:pt x="83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7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2" name="íŝḷiďè"/>
              <p:cNvSpPr/>
              <p:nvPr/>
            </p:nvSpPr>
            <p:spPr>
              <a:xfrm flipH="1">
                <a:off x="10826095" y="1774376"/>
                <a:ext cx="72207" cy="108866"/>
              </a:xfrm>
              <a:custGeom>
                <a:avLst/>
                <a:gdLst/>
                <a:ahLst/>
                <a:cxnLst/>
                <a:rect l="l" t="t" r="r" b="b"/>
                <a:pathLst>
                  <a:path w="55" h="83" extrusionOk="0">
                    <a:moveTo>
                      <a:pt x="54" y="45"/>
                    </a:moveTo>
                    <a:cubicBezTo>
                      <a:pt x="54" y="48"/>
                      <a:pt x="53" y="50"/>
                      <a:pt x="52" y="53"/>
                    </a:cubicBezTo>
                    <a:cubicBezTo>
                      <a:pt x="51" y="55"/>
                      <a:pt x="50" y="57"/>
                      <a:pt x="48" y="60"/>
                    </a:cubicBezTo>
                    <a:cubicBezTo>
                      <a:pt x="47" y="62"/>
                      <a:pt x="45" y="64"/>
                      <a:pt x="43" y="66"/>
                    </a:cubicBezTo>
                    <a:cubicBezTo>
                      <a:pt x="41" y="68"/>
                      <a:pt x="39" y="70"/>
                      <a:pt x="37" y="71"/>
                    </a:cubicBezTo>
                    <a:cubicBezTo>
                      <a:pt x="35" y="73"/>
                      <a:pt x="33" y="74"/>
                      <a:pt x="31" y="76"/>
                    </a:cubicBezTo>
                    <a:cubicBezTo>
                      <a:pt x="29" y="77"/>
                      <a:pt x="27" y="79"/>
                      <a:pt x="24" y="80"/>
                    </a:cubicBezTo>
                    <a:cubicBezTo>
                      <a:pt x="22" y="81"/>
                      <a:pt x="19" y="82"/>
                      <a:pt x="17" y="82"/>
                    </a:cubicBezTo>
                    <a:cubicBezTo>
                      <a:pt x="14" y="83"/>
                      <a:pt x="12" y="83"/>
                      <a:pt x="9" y="82"/>
                    </a:cubicBezTo>
                    <a:cubicBezTo>
                      <a:pt x="8" y="82"/>
                      <a:pt x="7" y="82"/>
                      <a:pt x="6" y="81"/>
                    </a:cubicBezTo>
                    <a:cubicBezTo>
                      <a:pt x="5" y="81"/>
                      <a:pt x="5" y="80"/>
                      <a:pt x="4" y="79"/>
                    </a:cubicBezTo>
                    <a:cubicBezTo>
                      <a:pt x="4" y="78"/>
                      <a:pt x="3" y="77"/>
                      <a:pt x="3" y="76"/>
                    </a:cubicBezTo>
                    <a:cubicBezTo>
                      <a:pt x="3" y="75"/>
                      <a:pt x="3" y="74"/>
                      <a:pt x="3" y="73"/>
                    </a:cubicBezTo>
                    <a:cubicBezTo>
                      <a:pt x="3" y="72"/>
                      <a:pt x="3" y="71"/>
                      <a:pt x="3" y="70"/>
                    </a:cubicBezTo>
                    <a:cubicBezTo>
                      <a:pt x="4" y="69"/>
                      <a:pt x="4" y="69"/>
                      <a:pt x="5" y="68"/>
                    </a:cubicBezTo>
                    <a:cubicBezTo>
                      <a:pt x="6" y="68"/>
                      <a:pt x="8" y="68"/>
                      <a:pt x="9" y="68"/>
                    </a:cubicBezTo>
                    <a:cubicBezTo>
                      <a:pt x="10" y="68"/>
                      <a:pt x="11" y="68"/>
                      <a:pt x="12" y="68"/>
                    </a:cubicBezTo>
                    <a:cubicBezTo>
                      <a:pt x="13" y="68"/>
                      <a:pt x="14" y="68"/>
                      <a:pt x="16" y="68"/>
                    </a:cubicBezTo>
                    <a:cubicBezTo>
                      <a:pt x="17" y="68"/>
                      <a:pt x="18" y="68"/>
                      <a:pt x="19" y="67"/>
                    </a:cubicBezTo>
                    <a:cubicBezTo>
                      <a:pt x="22" y="67"/>
                      <a:pt x="24" y="65"/>
                      <a:pt x="26" y="64"/>
                    </a:cubicBezTo>
                    <a:cubicBezTo>
                      <a:pt x="28" y="62"/>
                      <a:pt x="30" y="60"/>
                      <a:pt x="32" y="58"/>
                    </a:cubicBezTo>
                    <a:cubicBezTo>
                      <a:pt x="32" y="57"/>
                      <a:pt x="33" y="56"/>
                      <a:pt x="34" y="55"/>
                    </a:cubicBezTo>
                    <a:cubicBezTo>
                      <a:pt x="35" y="54"/>
                      <a:pt x="36" y="53"/>
                      <a:pt x="37" y="52"/>
                    </a:cubicBezTo>
                    <a:cubicBezTo>
                      <a:pt x="37" y="51"/>
                      <a:pt x="38" y="50"/>
                      <a:pt x="38" y="48"/>
                    </a:cubicBezTo>
                    <a:cubicBezTo>
                      <a:pt x="39" y="47"/>
                      <a:pt x="39" y="46"/>
                      <a:pt x="39" y="45"/>
                    </a:cubicBezTo>
                    <a:cubicBezTo>
                      <a:pt x="40" y="44"/>
                      <a:pt x="40" y="43"/>
                      <a:pt x="40" y="43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7" y="38"/>
                      <a:pt x="36" y="38"/>
                    </a:cubicBezTo>
                    <a:cubicBezTo>
                      <a:pt x="34" y="39"/>
                      <a:pt x="32" y="39"/>
                      <a:pt x="30" y="41"/>
                    </a:cubicBezTo>
                    <a:cubicBezTo>
                      <a:pt x="28" y="42"/>
                      <a:pt x="26" y="43"/>
                      <a:pt x="24" y="45"/>
                    </a:cubicBezTo>
                    <a:cubicBezTo>
                      <a:pt x="22" y="46"/>
                      <a:pt x="20" y="48"/>
                      <a:pt x="18" y="49"/>
                    </a:cubicBezTo>
                    <a:cubicBezTo>
                      <a:pt x="16" y="51"/>
                      <a:pt x="14" y="52"/>
                      <a:pt x="12" y="54"/>
                    </a:cubicBezTo>
                    <a:cubicBezTo>
                      <a:pt x="11" y="54"/>
                      <a:pt x="10" y="55"/>
                      <a:pt x="9" y="55"/>
                    </a:cubicBezTo>
                    <a:cubicBezTo>
                      <a:pt x="8" y="56"/>
                      <a:pt x="7" y="56"/>
                      <a:pt x="6" y="56"/>
                    </a:cubicBezTo>
                    <a:cubicBezTo>
                      <a:pt x="5" y="56"/>
                      <a:pt x="4" y="56"/>
                      <a:pt x="3" y="55"/>
                    </a:cubicBezTo>
                    <a:cubicBezTo>
                      <a:pt x="2" y="54"/>
                      <a:pt x="1" y="53"/>
                      <a:pt x="1" y="52"/>
                    </a:cubicBezTo>
                    <a:cubicBezTo>
                      <a:pt x="0" y="51"/>
                      <a:pt x="0" y="49"/>
                      <a:pt x="0" y="48"/>
                    </a:cubicBezTo>
                    <a:cubicBezTo>
                      <a:pt x="0" y="47"/>
                      <a:pt x="0" y="46"/>
                      <a:pt x="0" y="44"/>
                    </a:cubicBezTo>
                    <a:cubicBezTo>
                      <a:pt x="0" y="42"/>
                      <a:pt x="0" y="39"/>
                      <a:pt x="1" y="37"/>
                    </a:cubicBezTo>
                    <a:cubicBezTo>
                      <a:pt x="1" y="34"/>
                      <a:pt x="1" y="32"/>
                      <a:pt x="2" y="29"/>
                    </a:cubicBezTo>
                    <a:cubicBezTo>
                      <a:pt x="2" y="26"/>
                      <a:pt x="3" y="24"/>
                      <a:pt x="3" y="21"/>
                    </a:cubicBezTo>
                    <a:cubicBezTo>
                      <a:pt x="4" y="19"/>
                      <a:pt x="4" y="16"/>
                      <a:pt x="4" y="14"/>
                    </a:cubicBezTo>
                    <a:cubicBezTo>
                      <a:pt x="5" y="13"/>
                      <a:pt x="5" y="12"/>
                      <a:pt x="5" y="11"/>
                    </a:cubicBezTo>
                    <a:cubicBezTo>
                      <a:pt x="6" y="10"/>
                      <a:pt x="6" y="9"/>
                      <a:pt x="7" y="8"/>
                    </a:cubicBezTo>
                    <a:cubicBezTo>
                      <a:pt x="9" y="6"/>
                      <a:pt x="11" y="4"/>
                      <a:pt x="13" y="3"/>
                    </a:cubicBezTo>
                    <a:cubicBezTo>
                      <a:pt x="15" y="2"/>
                      <a:pt x="18" y="2"/>
                      <a:pt x="20" y="1"/>
                    </a:cubicBezTo>
                    <a:cubicBezTo>
                      <a:pt x="23" y="1"/>
                      <a:pt x="25" y="0"/>
                      <a:pt x="28" y="0"/>
                    </a:cubicBezTo>
                    <a:cubicBezTo>
                      <a:pt x="30" y="0"/>
                      <a:pt x="33" y="0"/>
                      <a:pt x="35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0" y="1"/>
                      <a:pt x="41" y="1"/>
                      <a:pt x="42" y="2"/>
                    </a:cubicBezTo>
                    <a:cubicBezTo>
                      <a:pt x="43" y="3"/>
                      <a:pt x="44" y="5"/>
                      <a:pt x="44" y="8"/>
                    </a:cubicBezTo>
                    <a:cubicBezTo>
                      <a:pt x="44" y="8"/>
                      <a:pt x="44" y="9"/>
                      <a:pt x="43" y="9"/>
                    </a:cubicBezTo>
                    <a:cubicBezTo>
                      <a:pt x="43" y="10"/>
                      <a:pt x="42" y="10"/>
                      <a:pt x="42" y="10"/>
                    </a:cubicBezTo>
                    <a:cubicBezTo>
                      <a:pt x="41" y="11"/>
                      <a:pt x="40" y="11"/>
                      <a:pt x="40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7" y="11"/>
                      <a:pt x="35" y="11"/>
                      <a:pt x="33" y="11"/>
                    </a:cubicBezTo>
                    <a:cubicBezTo>
                      <a:pt x="31" y="11"/>
                      <a:pt x="29" y="11"/>
                      <a:pt x="27" y="11"/>
                    </a:cubicBezTo>
                    <a:cubicBezTo>
                      <a:pt x="26" y="12"/>
                      <a:pt x="24" y="12"/>
                      <a:pt x="22" y="12"/>
                    </a:cubicBezTo>
                    <a:cubicBezTo>
                      <a:pt x="20" y="13"/>
                      <a:pt x="19" y="13"/>
                      <a:pt x="17" y="14"/>
                    </a:cubicBezTo>
                    <a:cubicBezTo>
                      <a:pt x="17" y="16"/>
                      <a:pt x="16" y="18"/>
                      <a:pt x="16" y="20"/>
                    </a:cubicBezTo>
                    <a:cubicBezTo>
                      <a:pt x="16" y="22"/>
                      <a:pt x="15" y="24"/>
                      <a:pt x="15" y="25"/>
                    </a:cubicBezTo>
                    <a:cubicBezTo>
                      <a:pt x="15" y="27"/>
                      <a:pt x="14" y="29"/>
                      <a:pt x="14" y="31"/>
                    </a:cubicBezTo>
                    <a:cubicBezTo>
                      <a:pt x="14" y="33"/>
                      <a:pt x="14" y="35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5" y="37"/>
                      <a:pt x="16" y="35"/>
                      <a:pt x="18" y="33"/>
                    </a:cubicBezTo>
                    <a:cubicBezTo>
                      <a:pt x="20" y="31"/>
                      <a:pt x="22" y="30"/>
                      <a:pt x="24" y="28"/>
                    </a:cubicBezTo>
                    <a:cubicBezTo>
                      <a:pt x="26" y="27"/>
                      <a:pt x="28" y="26"/>
                      <a:pt x="31" y="25"/>
                    </a:cubicBezTo>
                    <a:cubicBezTo>
                      <a:pt x="33" y="25"/>
                      <a:pt x="35" y="24"/>
                      <a:pt x="38" y="24"/>
                    </a:cubicBezTo>
                    <a:cubicBezTo>
                      <a:pt x="40" y="24"/>
                      <a:pt x="43" y="25"/>
                      <a:pt x="45" y="26"/>
                    </a:cubicBezTo>
                    <a:cubicBezTo>
                      <a:pt x="48" y="27"/>
                      <a:pt x="49" y="28"/>
                      <a:pt x="51" y="30"/>
                    </a:cubicBezTo>
                    <a:cubicBezTo>
                      <a:pt x="52" y="32"/>
                      <a:pt x="53" y="35"/>
                      <a:pt x="54" y="37"/>
                    </a:cubicBezTo>
                    <a:cubicBezTo>
                      <a:pt x="55" y="40"/>
                      <a:pt x="55" y="43"/>
                      <a:pt x="54" y="4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3" name="ï$ḻïḋe"/>
              <p:cNvSpPr/>
              <p:nvPr/>
            </p:nvSpPr>
            <p:spPr>
              <a:xfrm flipH="1">
                <a:off x="9536368" y="1617742"/>
                <a:ext cx="128862" cy="133861"/>
              </a:xfrm>
              <a:custGeom>
                <a:avLst/>
                <a:gdLst/>
                <a:ahLst/>
                <a:cxnLst/>
                <a:rect l="l" t="t" r="r" b="b"/>
                <a:pathLst>
                  <a:path w="98" h="102" extrusionOk="0">
                    <a:moveTo>
                      <a:pt x="68" y="101"/>
                    </a:moveTo>
                    <a:cubicBezTo>
                      <a:pt x="67" y="102"/>
                      <a:pt x="65" y="102"/>
                      <a:pt x="64" y="102"/>
                    </a:cubicBezTo>
                    <a:cubicBezTo>
                      <a:pt x="63" y="102"/>
                      <a:pt x="61" y="102"/>
                      <a:pt x="60" y="101"/>
                    </a:cubicBezTo>
                    <a:cubicBezTo>
                      <a:pt x="59" y="101"/>
                      <a:pt x="58" y="100"/>
                      <a:pt x="57" y="100"/>
                    </a:cubicBezTo>
                    <a:cubicBezTo>
                      <a:pt x="57" y="100"/>
                      <a:pt x="56" y="99"/>
                      <a:pt x="55" y="98"/>
                    </a:cubicBezTo>
                    <a:cubicBezTo>
                      <a:pt x="55" y="97"/>
                      <a:pt x="55" y="96"/>
                      <a:pt x="55" y="96"/>
                    </a:cubicBezTo>
                    <a:cubicBezTo>
                      <a:pt x="55" y="95"/>
                      <a:pt x="55" y="94"/>
                      <a:pt x="55" y="93"/>
                    </a:cubicBezTo>
                    <a:cubicBezTo>
                      <a:pt x="57" y="88"/>
                      <a:pt x="58" y="84"/>
                      <a:pt x="60" y="80"/>
                    </a:cubicBezTo>
                    <a:cubicBezTo>
                      <a:pt x="62" y="76"/>
                      <a:pt x="64" y="72"/>
                      <a:pt x="65" y="68"/>
                    </a:cubicBezTo>
                    <a:cubicBezTo>
                      <a:pt x="66" y="66"/>
                      <a:pt x="67" y="64"/>
                      <a:pt x="68" y="63"/>
                    </a:cubicBezTo>
                    <a:cubicBezTo>
                      <a:pt x="69" y="61"/>
                      <a:pt x="70" y="60"/>
                      <a:pt x="71" y="58"/>
                    </a:cubicBezTo>
                    <a:cubicBezTo>
                      <a:pt x="71" y="57"/>
                      <a:pt x="72" y="56"/>
                      <a:pt x="73" y="54"/>
                    </a:cubicBezTo>
                    <a:cubicBezTo>
                      <a:pt x="73" y="53"/>
                      <a:pt x="74" y="52"/>
                      <a:pt x="75" y="51"/>
                    </a:cubicBezTo>
                    <a:cubicBezTo>
                      <a:pt x="75" y="50"/>
                      <a:pt x="76" y="48"/>
                      <a:pt x="76" y="47"/>
                    </a:cubicBezTo>
                    <a:cubicBezTo>
                      <a:pt x="77" y="46"/>
                      <a:pt x="77" y="45"/>
                      <a:pt x="78" y="43"/>
                    </a:cubicBezTo>
                    <a:cubicBezTo>
                      <a:pt x="74" y="45"/>
                      <a:pt x="71" y="46"/>
                      <a:pt x="68" y="48"/>
                    </a:cubicBezTo>
                    <a:cubicBezTo>
                      <a:pt x="65" y="50"/>
                      <a:pt x="62" y="52"/>
                      <a:pt x="59" y="54"/>
                    </a:cubicBezTo>
                    <a:cubicBezTo>
                      <a:pt x="56" y="56"/>
                      <a:pt x="54" y="59"/>
                      <a:pt x="51" y="61"/>
                    </a:cubicBezTo>
                    <a:cubicBezTo>
                      <a:pt x="48" y="63"/>
                      <a:pt x="46" y="66"/>
                      <a:pt x="43" y="68"/>
                    </a:cubicBezTo>
                    <a:cubicBezTo>
                      <a:pt x="42" y="69"/>
                      <a:pt x="41" y="70"/>
                      <a:pt x="40" y="71"/>
                    </a:cubicBezTo>
                    <a:cubicBezTo>
                      <a:pt x="39" y="72"/>
                      <a:pt x="39" y="73"/>
                      <a:pt x="38" y="73"/>
                    </a:cubicBezTo>
                    <a:cubicBezTo>
                      <a:pt x="37" y="74"/>
                      <a:pt x="37" y="74"/>
                      <a:pt x="36" y="75"/>
                    </a:cubicBezTo>
                    <a:cubicBezTo>
                      <a:pt x="36" y="75"/>
                      <a:pt x="35" y="75"/>
                      <a:pt x="35" y="76"/>
                    </a:cubicBezTo>
                    <a:cubicBezTo>
                      <a:pt x="34" y="76"/>
                      <a:pt x="34" y="76"/>
                      <a:pt x="33" y="76"/>
                    </a:cubicBezTo>
                    <a:cubicBezTo>
                      <a:pt x="32" y="77"/>
                      <a:pt x="32" y="77"/>
                      <a:pt x="31" y="76"/>
                    </a:cubicBezTo>
                    <a:cubicBezTo>
                      <a:pt x="29" y="76"/>
                      <a:pt x="28" y="74"/>
                      <a:pt x="27" y="72"/>
                    </a:cubicBezTo>
                    <a:cubicBezTo>
                      <a:pt x="26" y="70"/>
                      <a:pt x="25" y="68"/>
                      <a:pt x="25" y="66"/>
                    </a:cubicBezTo>
                    <a:cubicBezTo>
                      <a:pt x="26" y="64"/>
                      <a:pt x="26" y="61"/>
                      <a:pt x="27" y="58"/>
                    </a:cubicBezTo>
                    <a:cubicBezTo>
                      <a:pt x="27" y="56"/>
                      <a:pt x="28" y="53"/>
                      <a:pt x="29" y="51"/>
                    </a:cubicBezTo>
                    <a:cubicBezTo>
                      <a:pt x="30" y="48"/>
                      <a:pt x="31" y="46"/>
                      <a:pt x="32" y="43"/>
                    </a:cubicBezTo>
                    <a:cubicBezTo>
                      <a:pt x="32" y="40"/>
                      <a:pt x="33" y="38"/>
                      <a:pt x="33" y="35"/>
                    </a:cubicBezTo>
                    <a:cubicBezTo>
                      <a:pt x="32" y="36"/>
                      <a:pt x="31" y="37"/>
                      <a:pt x="30" y="38"/>
                    </a:cubicBezTo>
                    <a:cubicBezTo>
                      <a:pt x="28" y="39"/>
                      <a:pt x="28" y="40"/>
                      <a:pt x="27" y="42"/>
                    </a:cubicBezTo>
                    <a:cubicBezTo>
                      <a:pt x="26" y="43"/>
                      <a:pt x="25" y="44"/>
                      <a:pt x="24" y="46"/>
                    </a:cubicBezTo>
                    <a:cubicBezTo>
                      <a:pt x="23" y="47"/>
                      <a:pt x="23" y="48"/>
                      <a:pt x="22" y="49"/>
                    </a:cubicBezTo>
                    <a:cubicBezTo>
                      <a:pt x="21" y="51"/>
                      <a:pt x="20" y="52"/>
                      <a:pt x="20" y="53"/>
                    </a:cubicBezTo>
                    <a:cubicBezTo>
                      <a:pt x="19" y="54"/>
                      <a:pt x="18" y="56"/>
                      <a:pt x="18" y="57"/>
                    </a:cubicBezTo>
                    <a:cubicBezTo>
                      <a:pt x="17" y="58"/>
                      <a:pt x="17" y="59"/>
                      <a:pt x="16" y="60"/>
                    </a:cubicBezTo>
                    <a:cubicBezTo>
                      <a:pt x="16" y="61"/>
                      <a:pt x="16" y="62"/>
                      <a:pt x="15" y="63"/>
                    </a:cubicBezTo>
                    <a:cubicBezTo>
                      <a:pt x="15" y="64"/>
                      <a:pt x="15" y="65"/>
                      <a:pt x="14" y="66"/>
                    </a:cubicBezTo>
                    <a:cubicBezTo>
                      <a:pt x="14" y="67"/>
                      <a:pt x="14" y="67"/>
                      <a:pt x="13" y="68"/>
                    </a:cubicBezTo>
                    <a:cubicBezTo>
                      <a:pt x="13" y="69"/>
                      <a:pt x="12" y="70"/>
                      <a:pt x="12" y="71"/>
                    </a:cubicBezTo>
                    <a:cubicBezTo>
                      <a:pt x="11" y="72"/>
                      <a:pt x="10" y="72"/>
                      <a:pt x="10" y="73"/>
                    </a:cubicBezTo>
                    <a:cubicBezTo>
                      <a:pt x="9" y="73"/>
                      <a:pt x="8" y="74"/>
                      <a:pt x="7" y="74"/>
                    </a:cubicBezTo>
                    <a:cubicBezTo>
                      <a:pt x="6" y="74"/>
                      <a:pt x="5" y="74"/>
                      <a:pt x="4" y="73"/>
                    </a:cubicBezTo>
                    <a:cubicBezTo>
                      <a:pt x="3" y="72"/>
                      <a:pt x="2" y="71"/>
                      <a:pt x="1" y="69"/>
                    </a:cubicBezTo>
                    <a:cubicBezTo>
                      <a:pt x="0" y="68"/>
                      <a:pt x="0" y="66"/>
                      <a:pt x="0" y="65"/>
                    </a:cubicBezTo>
                    <a:cubicBezTo>
                      <a:pt x="0" y="63"/>
                      <a:pt x="0" y="62"/>
                      <a:pt x="1" y="60"/>
                    </a:cubicBezTo>
                    <a:cubicBezTo>
                      <a:pt x="1" y="59"/>
                      <a:pt x="2" y="57"/>
                      <a:pt x="2" y="56"/>
                    </a:cubicBezTo>
                    <a:cubicBezTo>
                      <a:pt x="4" y="52"/>
                      <a:pt x="6" y="48"/>
                      <a:pt x="8" y="45"/>
                    </a:cubicBezTo>
                    <a:cubicBezTo>
                      <a:pt x="9" y="41"/>
                      <a:pt x="11" y="37"/>
                      <a:pt x="14" y="34"/>
                    </a:cubicBezTo>
                    <a:cubicBezTo>
                      <a:pt x="16" y="30"/>
                      <a:pt x="18" y="27"/>
                      <a:pt x="20" y="24"/>
                    </a:cubicBezTo>
                    <a:cubicBezTo>
                      <a:pt x="22" y="21"/>
                      <a:pt x="24" y="18"/>
                      <a:pt x="27" y="16"/>
                    </a:cubicBezTo>
                    <a:cubicBezTo>
                      <a:pt x="28" y="14"/>
                      <a:pt x="30" y="12"/>
                      <a:pt x="32" y="10"/>
                    </a:cubicBezTo>
                    <a:cubicBezTo>
                      <a:pt x="34" y="8"/>
                      <a:pt x="35" y="7"/>
                      <a:pt x="37" y="5"/>
                    </a:cubicBezTo>
                    <a:cubicBezTo>
                      <a:pt x="39" y="4"/>
                      <a:pt x="40" y="2"/>
                      <a:pt x="42" y="2"/>
                    </a:cubicBezTo>
                    <a:cubicBezTo>
                      <a:pt x="44" y="1"/>
                      <a:pt x="46" y="0"/>
                      <a:pt x="48" y="0"/>
                    </a:cubicBezTo>
                    <a:cubicBezTo>
                      <a:pt x="50" y="1"/>
                      <a:pt x="51" y="1"/>
                      <a:pt x="51" y="2"/>
                    </a:cubicBezTo>
                    <a:cubicBezTo>
                      <a:pt x="52" y="3"/>
                      <a:pt x="53" y="4"/>
                      <a:pt x="53" y="5"/>
                    </a:cubicBezTo>
                    <a:cubicBezTo>
                      <a:pt x="54" y="6"/>
                      <a:pt x="54" y="7"/>
                      <a:pt x="54" y="8"/>
                    </a:cubicBezTo>
                    <a:cubicBezTo>
                      <a:pt x="54" y="9"/>
                      <a:pt x="54" y="10"/>
                      <a:pt x="54" y="11"/>
                    </a:cubicBezTo>
                    <a:cubicBezTo>
                      <a:pt x="54" y="14"/>
                      <a:pt x="53" y="16"/>
                      <a:pt x="52" y="18"/>
                    </a:cubicBezTo>
                    <a:cubicBezTo>
                      <a:pt x="52" y="21"/>
                      <a:pt x="51" y="23"/>
                      <a:pt x="50" y="25"/>
                    </a:cubicBezTo>
                    <a:cubicBezTo>
                      <a:pt x="50" y="27"/>
                      <a:pt x="49" y="28"/>
                      <a:pt x="49" y="30"/>
                    </a:cubicBezTo>
                    <a:cubicBezTo>
                      <a:pt x="49" y="31"/>
                      <a:pt x="48" y="33"/>
                      <a:pt x="48" y="34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7" y="37"/>
                      <a:pt x="47" y="38"/>
                      <a:pt x="47" y="39"/>
                    </a:cubicBezTo>
                    <a:cubicBezTo>
                      <a:pt x="47" y="39"/>
                      <a:pt x="48" y="40"/>
                      <a:pt x="48" y="41"/>
                    </a:cubicBezTo>
                    <a:cubicBezTo>
                      <a:pt x="48" y="42"/>
                      <a:pt x="48" y="42"/>
                      <a:pt x="49" y="43"/>
                    </a:cubicBezTo>
                    <a:cubicBezTo>
                      <a:pt x="52" y="40"/>
                      <a:pt x="56" y="38"/>
                      <a:pt x="60" y="36"/>
                    </a:cubicBezTo>
                    <a:cubicBezTo>
                      <a:pt x="63" y="33"/>
                      <a:pt x="67" y="31"/>
                      <a:pt x="71" y="29"/>
                    </a:cubicBezTo>
                    <a:cubicBezTo>
                      <a:pt x="72" y="28"/>
                      <a:pt x="74" y="27"/>
                      <a:pt x="76" y="26"/>
                    </a:cubicBezTo>
                    <a:cubicBezTo>
                      <a:pt x="77" y="25"/>
                      <a:pt x="79" y="24"/>
                      <a:pt x="81" y="23"/>
                    </a:cubicBezTo>
                    <a:cubicBezTo>
                      <a:pt x="82" y="22"/>
                      <a:pt x="84" y="22"/>
                      <a:pt x="86" y="21"/>
                    </a:cubicBezTo>
                    <a:cubicBezTo>
                      <a:pt x="88" y="21"/>
                      <a:pt x="90" y="21"/>
                      <a:pt x="91" y="21"/>
                    </a:cubicBezTo>
                    <a:cubicBezTo>
                      <a:pt x="93" y="22"/>
                      <a:pt x="94" y="23"/>
                      <a:pt x="95" y="24"/>
                    </a:cubicBezTo>
                    <a:cubicBezTo>
                      <a:pt x="96" y="25"/>
                      <a:pt x="96" y="26"/>
                      <a:pt x="97" y="27"/>
                    </a:cubicBezTo>
                    <a:cubicBezTo>
                      <a:pt x="97" y="28"/>
                      <a:pt x="98" y="29"/>
                      <a:pt x="98" y="31"/>
                    </a:cubicBezTo>
                    <a:cubicBezTo>
                      <a:pt x="98" y="32"/>
                      <a:pt x="98" y="33"/>
                      <a:pt x="98" y="35"/>
                    </a:cubicBezTo>
                    <a:cubicBezTo>
                      <a:pt x="98" y="37"/>
                      <a:pt x="97" y="40"/>
                      <a:pt x="96" y="42"/>
                    </a:cubicBezTo>
                    <a:cubicBezTo>
                      <a:pt x="95" y="45"/>
                      <a:pt x="94" y="48"/>
                      <a:pt x="93" y="50"/>
                    </a:cubicBezTo>
                    <a:cubicBezTo>
                      <a:pt x="93" y="51"/>
                      <a:pt x="93" y="51"/>
                      <a:pt x="92" y="51"/>
                    </a:cubicBezTo>
                    <a:cubicBezTo>
                      <a:pt x="92" y="52"/>
                      <a:pt x="92" y="52"/>
                      <a:pt x="92" y="53"/>
                    </a:cubicBezTo>
                    <a:cubicBezTo>
                      <a:pt x="91" y="54"/>
                      <a:pt x="90" y="55"/>
                      <a:pt x="90" y="56"/>
                    </a:cubicBezTo>
                    <a:cubicBezTo>
                      <a:pt x="89" y="57"/>
                      <a:pt x="88" y="59"/>
                      <a:pt x="87" y="60"/>
                    </a:cubicBezTo>
                    <a:cubicBezTo>
                      <a:pt x="86" y="61"/>
                      <a:pt x="86" y="62"/>
                      <a:pt x="85" y="63"/>
                    </a:cubicBezTo>
                    <a:cubicBezTo>
                      <a:pt x="84" y="64"/>
                      <a:pt x="83" y="66"/>
                      <a:pt x="82" y="67"/>
                    </a:cubicBezTo>
                    <a:cubicBezTo>
                      <a:pt x="82" y="67"/>
                      <a:pt x="81" y="68"/>
                      <a:pt x="81" y="69"/>
                    </a:cubicBezTo>
                    <a:cubicBezTo>
                      <a:pt x="81" y="70"/>
                      <a:pt x="80" y="71"/>
                      <a:pt x="80" y="71"/>
                    </a:cubicBezTo>
                    <a:cubicBezTo>
                      <a:pt x="78" y="74"/>
                      <a:pt x="77" y="76"/>
                      <a:pt x="76" y="79"/>
                    </a:cubicBezTo>
                    <a:cubicBezTo>
                      <a:pt x="76" y="82"/>
                      <a:pt x="75" y="84"/>
                      <a:pt x="74" y="87"/>
                    </a:cubicBezTo>
                    <a:cubicBezTo>
                      <a:pt x="73" y="89"/>
                      <a:pt x="72" y="92"/>
                      <a:pt x="71" y="94"/>
                    </a:cubicBezTo>
                    <a:cubicBezTo>
                      <a:pt x="70" y="96"/>
                      <a:pt x="69" y="99"/>
                      <a:pt x="68" y="10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4" name="íṩlîḑê"/>
              <p:cNvSpPr/>
              <p:nvPr/>
            </p:nvSpPr>
            <p:spPr>
              <a:xfrm flipH="1">
                <a:off x="9443055" y="1431669"/>
                <a:ext cx="133861" cy="152191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16" extrusionOk="0">
                    <a:moveTo>
                      <a:pt x="68" y="105"/>
                    </a:moveTo>
                    <a:cubicBezTo>
                      <a:pt x="68" y="106"/>
                      <a:pt x="67" y="108"/>
                      <a:pt x="65" y="109"/>
                    </a:cubicBezTo>
                    <a:cubicBezTo>
                      <a:pt x="64" y="110"/>
                      <a:pt x="63" y="111"/>
                      <a:pt x="62" y="112"/>
                    </a:cubicBezTo>
                    <a:cubicBezTo>
                      <a:pt x="61" y="114"/>
                      <a:pt x="59" y="114"/>
                      <a:pt x="58" y="115"/>
                    </a:cubicBezTo>
                    <a:cubicBezTo>
                      <a:pt x="56" y="116"/>
                      <a:pt x="54" y="116"/>
                      <a:pt x="53" y="116"/>
                    </a:cubicBezTo>
                    <a:cubicBezTo>
                      <a:pt x="50" y="115"/>
                      <a:pt x="48" y="113"/>
                      <a:pt x="46" y="111"/>
                    </a:cubicBezTo>
                    <a:cubicBezTo>
                      <a:pt x="45" y="109"/>
                      <a:pt x="44" y="106"/>
                      <a:pt x="43" y="104"/>
                    </a:cubicBezTo>
                    <a:cubicBezTo>
                      <a:pt x="42" y="101"/>
                      <a:pt x="42" y="98"/>
                      <a:pt x="41" y="95"/>
                    </a:cubicBezTo>
                    <a:cubicBezTo>
                      <a:pt x="41" y="93"/>
                      <a:pt x="41" y="90"/>
                      <a:pt x="40" y="87"/>
                    </a:cubicBezTo>
                    <a:cubicBezTo>
                      <a:pt x="40" y="81"/>
                      <a:pt x="39" y="75"/>
                      <a:pt x="39" y="68"/>
                    </a:cubicBezTo>
                    <a:cubicBezTo>
                      <a:pt x="38" y="62"/>
                      <a:pt x="38" y="56"/>
                      <a:pt x="37" y="49"/>
                    </a:cubicBezTo>
                    <a:cubicBezTo>
                      <a:pt x="36" y="50"/>
                      <a:pt x="35" y="51"/>
                      <a:pt x="34" y="52"/>
                    </a:cubicBezTo>
                    <a:cubicBezTo>
                      <a:pt x="32" y="53"/>
                      <a:pt x="31" y="54"/>
                      <a:pt x="31" y="55"/>
                    </a:cubicBezTo>
                    <a:cubicBezTo>
                      <a:pt x="30" y="56"/>
                      <a:pt x="29" y="58"/>
                      <a:pt x="28" y="59"/>
                    </a:cubicBezTo>
                    <a:cubicBezTo>
                      <a:pt x="28" y="60"/>
                      <a:pt x="27" y="62"/>
                      <a:pt x="26" y="63"/>
                    </a:cubicBezTo>
                    <a:cubicBezTo>
                      <a:pt x="25" y="65"/>
                      <a:pt x="24" y="67"/>
                      <a:pt x="23" y="69"/>
                    </a:cubicBezTo>
                    <a:cubicBezTo>
                      <a:pt x="23" y="72"/>
                      <a:pt x="22" y="74"/>
                      <a:pt x="21" y="76"/>
                    </a:cubicBezTo>
                    <a:cubicBezTo>
                      <a:pt x="20" y="78"/>
                      <a:pt x="19" y="80"/>
                      <a:pt x="18" y="82"/>
                    </a:cubicBezTo>
                    <a:cubicBezTo>
                      <a:pt x="17" y="85"/>
                      <a:pt x="17" y="87"/>
                      <a:pt x="16" y="89"/>
                    </a:cubicBezTo>
                    <a:cubicBezTo>
                      <a:pt x="15" y="90"/>
                      <a:pt x="14" y="91"/>
                      <a:pt x="14" y="92"/>
                    </a:cubicBezTo>
                    <a:cubicBezTo>
                      <a:pt x="13" y="94"/>
                      <a:pt x="13" y="95"/>
                      <a:pt x="12" y="96"/>
                    </a:cubicBezTo>
                    <a:cubicBezTo>
                      <a:pt x="11" y="97"/>
                      <a:pt x="10" y="98"/>
                      <a:pt x="9" y="98"/>
                    </a:cubicBezTo>
                    <a:cubicBezTo>
                      <a:pt x="8" y="99"/>
                      <a:pt x="7" y="99"/>
                      <a:pt x="5" y="99"/>
                    </a:cubicBezTo>
                    <a:cubicBezTo>
                      <a:pt x="4" y="98"/>
                      <a:pt x="3" y="98"/>
                      <a:pt x="3" y="97"/>
                    </a:cubicBezTo>
                    <a:cubicBezTo>
                      <a:pt x="2" y="96"/>
                      <a:pt x="1" y="95"/>
                      <a:pt x="1" y="94"/>
                    </a:cubicBezTo>
                    <a:cubicBezTo>
                      <a:pt x="1" y="93"/>
                      <a:pt x="0" y="92"/>
                      <a:pt x="0" y="91"/>
                    </a:cubicBezTo>
                    <a:cubicBezTo>
                      <a:pt x="0" y="89"/>
                      <a:pt x="0" y="88"/>
                      <a:pt x="1" y="87"/>
                    </a:cubicBezTo>
                    <a:cubicBezTo>
                      <a:pt x="1" y="82"/>
                      <a:pt x="2" y="77"/>
                      <a:pt x="4" y="72"/>
                    </a:cubicBezTo>
                    <a:cubicBezTo>
                      <a:pt x="6" y="66"/>
                      <a:pt x="8" y="61"/>
                      <a:pt x="10" y="56"/>
                    </a:cubicBezTo>
                    <a:cubicBezTo>
                      <a:pt x="11" y="55"/>
                      <a:pt x="12" y="53"/>
                      <a:pt x="13" y="51"/>
                    </a:cubicBezTo>
                    <a:cubicBezTo>
                      <a:pt x="13" y="50"/>
                      <a:pt x="14" y="48"/>
                      <a:pt x="15" y="46"/>
                    </a:cubicBezTo>
                    <a:cubicBezTo>
                      <a:pt x="17" y="42"/>
                      <a:pt x="19" y="39"/>
                      <a:pt x="21" y="35"/>
                    </a:cubicBezTo>
                    <a:cubicBezTo>
                      <a:pt x="24" y="31"/>
                      <a:pt x="26" y="27"/>
                      <a:pt x="28" y="24"/>
                    </a:cubicBezTo>
                    <a:cubicBezTo>
                      <a:pt x="30" y="21"/>
                      <a:pt x="32" y="19"/>
                      <a:pt x="33" y="17"/>
                    </a:cubicBezTo>
                    <a:cubicBezTo>
                      <a:pt x="35" y="14"/>
                      <a:pt x="36" y="12"/>
                      <a:pt x="38" y="10"/>
                    </a:cubicBezTo>
                    <a:cubicBezTo>
                      <a:pt x="40" y="8"/>
                      <a:pt x="42" y="6"/>
                      <a:pt x="43" y="4"/>
                    </a:cubicBezTo>
                    <a:cubicBezTo>
                      <a:pt x="45" y="2"/>
                      <a:pt x="48" y="1"/>
                      <a:pt x="50" y="0"/>
                    </a:cubicBezTo>
                    <a:cubicBezTo>
                      <a:pt x="52" y="1"/>
                      <a:pt x="53" y="2"/>
                      <a:pt x="54" y="3"/>
                    </a:cubicBezTo>
                    <a:cubicBezTo>
                      <a:pt x="55" y="5"/>
                      <a:pt x="56" y="6"/>
                      <a:pt x="57" y="8"/>
                    </a:cubicBezTo>
                    <a:cubicBezTo>
                      <a:pt x="57" y="10"/>
                      <a:pt x="57" y="11"/>
                      <a:pt x="58" y="13"/>
                    </a:cubicBezTo>
                    <a:cubicBezTo>
                      <a:pt x="58" y="15"/>
                      <a:pt x="58" y="17"/>
                      <a:pt x="58" y="18"/>
                    </a:cubicBezTo>
                    <a:cubicBezTo>
                      <a:pt x="58" y="24"/>
                      <a:pt x="58" y="30"/>
                      <a:pt x="58" y="35"/>
                    </a:cubicBezTo>
                    <a:cubicBezTo>
                      <a:pt x="58" y="41"/>
                      <a:pt x="58" y="47"/>
                      <a:pt x="58" y="52"/>
                    </a:cubicBezTo>
                    <a:cubicBezTo>
                      <a:pt x="58" y="55"/>
                      <a:pt x="58" y="57"/>
                      <a:pt x="58" y="59"/>
                    </a:cubicBezTo>
                    <a:cubicBezTo>
                      <a:pt x="58" y="62"/>
                      <a:pt x="58" y="64"/>
                      <a:pt x="58" y="66"/>
                    </a:cubicBezTo>
                    <a:cubicBezTo>
                      <a:pt x="58" y="69"/>
                      <a:pt x="59" y="71"/>
                      <a:pt x="59" y="73"/>
                    </a:cubicBezTo>
                    <a:cubicBezTo>
                      <a:pt x="59" y="75"/>
                      <a:pt x="60" y="78"/>
                      <a:pt x="61" y="80"/>
                    </a:cubicBezTo>
                    <a:cubicBezTo>
                      <a:pt x="62" y="78"/>
                      <a:pt x="63" y="77"/>
                      <a:pt x="64" y="75"/>
                    </a:cubicBezTo>
                    <a:cubicBezTo>
                      <a:pt x="65" y="74"/>
                      <a:pt x="66" y="72"/>
                      <a:pt x="67" y="70"/>
                    </a:cubicBezTo>
                    <a:cubicBezTo>
                      <a:pt x="68" y="67"/>
                      <a:pt x="70" y="64"/>
                      <a:pt x="71" y="60"/>
                    </a:cubicBezTo>
                    <a:cubicBezTo>
                      <a:pt x="72" y="57"/>
                      <a:pt x="74" y="54"/>
                      <a:pt x="75" y="50"/>
                    </a:cubicBezTo>
                    <a:cubicBezTo>
                      <a:pt x="76" y="47"/>
                      <a:pt x="77" y="44"/>
                      <a:pt x="78" y="41"/>
                    </a:cubicBezTo>
                    <a:cubicBezTo>
                      <a:pt x="80" y="37"/>
                      <a:pt x="81" y="34"/>
                      <a:pt x="82" y="31"/>
                    </a:cubicBezTo>
                    <a:cubicBezTo>
                      <a:pt x="83" y="30"/>
                      <a:pt x="84" y="28"/>
                      <a:pt x="85" y="27"/>
                    </a:cubicBezTo>
                    <a:cubicBezTo>
                      <a:pt x="85" y="25"/>
                      <a:pt x="86" y="24"/>
                      <a:pt x="88" y="22"/>
                    </a:cubicBezTo>
                    <a:cubicBezTo>
                      <a:pt x="89" y="21"/>
                      <a:pt x="90" y="20"/>
                      <a:pt x="91" y="19"/>
                    </a:cubicBezTo>
                    <a:cubicBezTo>
                      <a:pt x="93" y="19"/>
                      <a:pt x="94" y="19"/>
                      <a:pt x="96" y="19"/>
                    </a:cubicBezTo>
                    <a:cubicBezTo>
                      <a:pt x="98" y="20"/>
                      <a:pt x="99" y="22"/>
                      <a:pt x="100" y="23"/>
                    </a:cubicBezTo>
                    <a:cubicBezTo>
                      <a:pt x="101" y="25"/>
                      <a:pt x="102" y="27"/>
                      <a:pt x="102" y="29"/>
                    </a:cubicBezTo>
                    <a:cubicBezTo>
                      <a:pt x="102" y="31"/>
                      <a:pt x="102" y="33"/>
                      <a:pt x="101" y="35"/>
                    </a:cubicBezTo>
                    <a:cubicBezTo>
                      <a:pt x="101" y="36"/>
                      <a:pt x="100" y="38"/>
                      <a:pt x="99" y="40"/>
                    </a:cubicBezTo>
                    <a:cubicBezTo>
                      <a:pt x="98" y="43"/>
                      <a:pt x="97" y="45"/>
                      <a:pt x="96" y="47"/>
                    </a:cubicBezTo>
                    <a:cubicBezTo>
                      <a:pt x="95" y="50"/>
                      <a:pt x="94" y="52"/>
                      <a:pt x="93" y="55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3" y="75"/>
                      <a:pt x="80" y="81"/>
                      <a:pt x="78" y="86"/>
                    </a:cubicBezTo>
                    <a:cubicBezTo>
                      <a:pt x="75" y="92"/>
                      <a:pt x="72" y="97"/>
                      <a:pt x="69" y="103"/>
                    </a:cubicBezTo>
                    <a:lnTo>
                      <a:pt x="68" y="10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5" name="íś1ïḓè"/>
              <p:cNvSpPr/>
              <p:nvPr/>
            </p:nvSpPr>
            <p:spPr>
              <a:xfrm flipH="1">
                <a:off x="9180333" y="2934690"/>
                <a:ext cx="2266742" cy="321211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2446" extrusionOk="0">
                    <a:moveTo>
                      <a:pt x="1616" y="847"/>
                    </a:moveTo>
                    <a:cubicBezTo>
                      <a:pt x="1592" y="814"/>
                      <a:pt x="1570" y="775"/>
                      <a:pt x="1555" y="743"/>
                    </a:cubicBezTo>
                    <a:cubicBezTo>
                      <a:pt x="1566" y="730"/>
                      <a:pt x="1575" y="714"/>
                      <a:pt x="1571" y="690"/>
                    </a:cubicBezTo>
                    <a:cubicBezTo>
                      <a:pt x="1564" y="701"/>
                      <a:pt x="1556" y="713"/>
                      <a:pt x="1547" y="725"/>
                    </a:cubicBezTo>
                    <a:cubicBezTo>
                      <a:pt x="1546" y="724"/>
                      <a:pt x="1546" y="723"/>
                      <a:pt x="1545" y="722"/>
                    </a:cubicBezTo>
                    <a:cubicBezTo>
                      <a:pt x="1560" y="685"/>
                      <a:pt x="1571" y="644"/>
                      <a:pt x="1575" y="606"/>
                    </a:cubicBezTo>
                    <a:cubicBezTo>
                      <a:pt x="1584" y="523"/>
                      <a:pt x="1568" y="449"/>
                      <a:pt x="1543" y="371"/>
                    </a:cubicBezTo>
                    <a:cubicBezTo>
                      <a:pt x="1530" y="332"/>
                      <a:pt x="1512" y="300"/>
                      <a:pt x="1488" y="273"/>
                    </a:cubicBezTo>
                    <a:cubicBezTo>
                      <a:pt x="1475" y="241"/>
                      <a:pt x="1442" y="210"/>
                      <a:pt x="1304" y="147"/>
                    </a:cubicBezTo>
                    <a:cubicBezTo>
                      <a:pt x="1300" y="145"/>
                      <a:pt x="1295" y="143"/>
                      <a:pt x="1289" y="140"/>
                    </a:cubicBezTo>
                    <a:cubicBezTo>
                      <a:pt x="1289" y="139"/>
                      <a:pt x="1288" y="139"/>
                      <a:pt x="1288" y="139"/>
                    </a:cubicBezTo>
                    <a:cubicBezTo>
                      <a:pt x="1269" y="128"/>
                      <a:pt x="1233" y="98"/>
                      <a:pt x="1207" y="89"/>
                    </a:cubicBezTo>
                    <a:cubicBezTo>
                      <a:pt x="1234" y="91"/>
                      <a:pt x="1277" y="95"/>
                      <a:pt x="1277" y="95"/>
                    </a:cubicBezTo>
                    <a:cubicBezTo>
                      <a:pt x="1270" y="72"/>
                      <a:pt x="1187" y="15"/>
                      <a:pt x="1020" y="53"/>
                    </a:cubicBezTo>
                    <a:cubicBezTo>
                      <a:pt x="1010" y="189"/>
                      <a:pt x="1010" y="189"/>
                      <a:pt x="1010" y="189"/>
                    </a:cubicBezTo>
                    <a:cubicBezTo>
                      <a:pt x="1136" y="197"/>
                      <a:pt x="1228" y="241"/>
                      <a:pt x="1252" y="256"/>
                    </a:cubicBezTo>
                    <a:cubicBezTo>
                      <a:pt x="1348" y="319"/>
                      <a:pt x="1573" y="511"/>
                      <a:pt x="1242" y="715"/>
                    </a:cubicBezTo>
                    <a:cubicBezTo>
                      <a:pt x="1242" y="715"/>
                      <a:pt x="981" y="805"/>
                      <a:pt x="864" y="936"/>
                    </a:cubicBezTo>
                    <a:cubicBezTo>
                      <a:pt x="747" y="1066"/>
                      <a:pt x="613" y="1090"/>
                      <a:pt x="536" y="1043"/>
                    </a:cubicBezTo>
                    <a:cubicBezTo>
                      <a:pt x="459" y="996"/>
                      <a:pt x="118" y="669"/>
                      <a:pt x="563" y="330"/>
                    </a:cubicBezTo>
                    <a:cubicBezTo>
                      <a:pt x="675" y="244"/>
                      <a:pt x="786" y="205"/>
                      <a:pt x="886" y="192"/>
                    </a:cubicBezTo>
                    <a:cubicBezTo>
                      <a:pt x="884" y="24"/>
                      <a:pt x="884" y="24"/>
                      <a:pt x="884" y="24"/>
                    </a:cubicBezTo>
                    <a:cubicBezTo>
                      <a:pt x="847" y="32"/>
                      <a:pt x="802" y="45"/>
                      <a:pt x="759" y="61"/>
                    </a:cubicBezTo>
                    <a:cubicBezTo>
                      <a:pt x="790" y="43"/>
                      <a:pt x="813" y="29"/>
                      <a:pt x="813" y="28"/>
                    </a:cubicBezTo>
                    <a:cubicBezTo>
                      <a:pt x="814" y="14"/>
                      <a:pt x="591" y="0"/>
                      <a:pt x="437" y="269"/>
                    </a:cubicBezTo>
                    <a:cubicBezTo>
                      <a:pt x="434" y="276"/>
                      <a:pt x="427" y="173"/>
                      <a:pt x="427" y="173"/>
                    </a:cubicBezTo>
                    <a:cubicBezTo>
                      <a:pt x="427" y="173"/>
                      <a:pt x="375" y="219"/>
                      <a:pt x="370" y="315"/>
                    </a:cubicBezTo>
                    <a:cubicBezTo>
                      <a:pt x="370" y="320"/>
                      <a:pt x="368" y="323"/>
                      <a:pt x="364" y="327"/>
                    </a:cubicBezTo>
                    <a:cubicBezTo>
                      <a:pt x="300" y="315"/>
                      <a:pt x="239" y="446"/>
                      <a:pt x="215" y="491"/>
                    </a:cubicBezTo>
                    <a:cubicBezTo>
                      <a:pt x="150" y="615"/>
                      <a:pt x="140" y="783"/>
                      <a:pt x="140" y="921"/>
                    </a:cubicBezTo>
                    <a:cubicBezTo>
                      <a:pt x="140" y="966"/>
                      <a:pt x="140" y="1011"/>
                      <a:pt x="142" y="1056"/>
                    </a:cubicBezTo>
                    <a:cubicBezTo>
                      <a:pt x="133" y="1112"/>
                      <a:pt x="121" y="1169"/>
                      <a:pt x="112" y="1224"/>
                    </a:cubicBezTo>
                    <a:cubicBezTo>
                      <a:pt x="100" y="1295"/>
                      <a:pt x="87" y="1382"/>
                      <a:pt x="56" y="1448"/>
                    </a:cubicBezTo>
                    <a:cubicBezTo>
                      <a:pt x="38" y="1486"/>
                      <a:pt x="6" y="1545"/>
                      <a:pt x="0" y="1586"/>
                    </a:cubicBezTo>
                    <a:cubicBezTo>
                      <a:pt x="27" y="1540"/>
                      <a:pt x="60" y="1504"/>
                      <a:pt x="79" y="1447"/>
                    </a:cubicBezTo>
                    <a:cubicBezTo>
                      <a:pt x="85" y="1521"/>
                      <a:pt x="94" y="1587"/>
                      <a:pt x="111" y="1659"/>
                    </a:cubicBezTo>
                    <a:cubicBezTo>
                      <a:pt x="125" y="1720"/>
                      <a:pt x="134" y="1799"/>
                      <a:pt x="164" y="1854"/>
                    </a:cubicBezTo>
                    <a:cubicBezTo>
                      <a:pt x="163" y="1808"/>
                      <a:pt x="169" y="1765"/>
                      <a:pt x="172" y="1720"/>
                    </a:cubicBezTo>
                    <a:cubicBezTo>
                      <a:pt x="172" y="1777"/>
                      <a:pt x="218" y="1842"/>
                      <a:pt x="248" y="1887"/>
                    </a:cubicBezTo>
                    <a:cubicBezTo>
                      <a:pt x="266" y="1914"/>
                      <a:pt x="283" y="1942"/>
                      <a:pt x="301" y="1970"/>
                    </a:cubicBezTo>
                    <a:cubicBezTo>
                      <a:pt x="260" y="2041"/>
                      <a:pt x="228" y="2103"/>
                      <a:pt x="224" y="2135"/>
                    </a:cubicBezTo>
                    <a:cubicBezTo>
                      <a:pt x="208" y="2240"/>
                      <a:pt x="857" y="2446"/>
                      <a:pt x="881" y="2439"/>
                    </a:cubicBezTo>
                    <a:cubicBezTo>
                      <a:pt x="893" y="2435"/>
                      <a:pt x="976" y="2368"/>
                      <a:pt x="1054" y="2306"/>
                    </a:cubicBezTo>
                    <a:cubicBezTo>
                      <a:pt x="1076" y="2302"/>
                      <a:pt x="1100" y="2299"/>
                      <a:pt x="1124" y="2299"/>
                    </a:cubicBezTo>
                    <a:cubicBezTo>
                      <a:pt x="1210" y="2298"/>
                      <a:pt x="1309" y="2321"/>
                      <a:pt x="1363" y="2240"/>
                    </a:cubicBezTo>
                    <a:cubicBezTo>
                      <a:pt x="1309" y="2164"/>
                      <a:pt x="1253" y="2094"/>
                      <a:pt x="1220" y="2006"/>
                    </a:cubicBezTo>
                    <a:cubicBezTo>
                      <a:pt x="1206" y="1970"/>
                      <a:pt x="1193" y="1929"/>
                      <a:pt x="1192" y="1908"/>
                    </a:cubicBezTo>
                    <a:cubicBezTo>
                      <a:pt x="1189" y="1851"/>
                      <a:pt x="1193" y="1793"/>
                      <a:pt x="1192" y="1736"/>
                    </a:cubicBezTo>
                    <a:cubicBezTo>
                      <a:pt x="1191" y="1713"/>
                      <a:pt x="1193" y="1686"/>
                      <a:pt x="1199" y="1667"/>
                    </a:cubicBezTo>
                    <a:cubicBezTo>
                      <a:pt x="1212" y="1697"/>
                      <a:pt x="1237" y="1761"/>
                      <a:pt x="1266" y="1778"/>
                    </a:cubicBezTo>
                    <a:cubicBezTo>
                      <a:pt x="1262" y="1714"/>
                      <a:pt x="1229" y="1623"/>
                      <a:pt x="1228" y="1556"/>
                    </a:cubicBezTo>
                    <a:cubicBezTo>
                      <a:pt x="1228" y="1529"/>
                      <a:pt x="1223" y="1469"/>
                      <a:pt x="1224" y="1439"/>
                    </a:cubicBezTo>
                    <a:cubicBezTo>
                      <a:pt x="1286" y="1421"/>
                      <a:pt x="1312" y="1425"/>
                      <a:pt x="1362" y="1432"/>
                    </a:cubicBezTo>
                    <a:cubicBezTo>
                      <a:pt x="1415" y="1440"/>
                      <a:pt x="1481" y="1447"/>
                      <a:pt x="1528" y="1431"/>
                    </a:cubicBezTo>
                    <a:cubicBezTo>
                      <a:pt x="1588" y="1410"/>
                      <a:pt x="1578" y="1312"/>
                      <a:pt x="1588" y="1279"/>
                    </a:cubicBezTo>
                    <a:cubicBezTo>
                      <a:pt x="1602" y="1228"/>
                      <a:pt x="1685" y="1201"/>
                      <a:pt x="1646" y="1154"/>
                    </a:cubicBezTo>
                    <a:cubicBezTo>
                      <a:pt x="1682" y="1127"/>
                      <a:pt x="1674" y="1103"/>
                      <a:pt x="1663" y="1088"/>
                    </a:cubicBezTo>
                    <a:cubicBezTo>
                      <a:pt x="1653" y="1074"/>
                      <a:pt x="1641" y="1061"/>
                      <a:pt x="1630" y="1047"/>
                    </a:cubicBezTo>
                    <a:cubicBezTo>
                      <a:pt x="1657" y="1044"/>
                      <a:pt x="1682" y="1037"/>
                      <a:pt x="1694" y="1020"/>
                    </a:cubicBezTo>
                    <a:cubicBezTo>
                      <a:pt x="1726" y="977"/>
                      <a:pt x="1669" y="919"/>
                      <a:pt x="1616" y="84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394" name="iSļiďè"/>
            <p:cNvSpPr/>
            <p:nvPr/>
          </p:nvSpPr>
          <p:spPr>
            <a:xfrm>
              <a:off x="1684562" y="1582731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5" name="ïṥľïďe"/>
            <p:cNvSpPr/>
            <p:nvPr/>
          </p:nvSpPr>
          <p:spPr>
            <a:xfrm>
              <a:off x="1684562" y="2289305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6" name="iś1íḍé"/>
            <p:cNvSpPr/>
            <p:nvPr/>
          </p:nvSpPr>
          <p:spPr>
            <a:xfrm>
              <a:off x="1684562" y="2995879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7" name="iṥlíḑê"/>
            <p:cNvSpPr/>
            <p:nvPr/>
          </p:nvSpPr>
          <p:spPr>
            <a:xfrm>
              <a:off x="1684562" y="3702453"/>
              <a:ext cx="4759325" cy="57876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398" name="ïsḻïdé"/>
            <p:cNvSpPr/>
            <p:nvPr/>
          </p:nvSpPr>
          <p:spPr>
            <a:xfrm>
              <a:off x="1684562" y="4409027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9" name="íṩḻíďê"/>
            <p:cNvSpPr/>
            <p:nvPr/>
          </p:nvSpPr>
          <p:spPr>
            <a:xfrm>
              <a:off x="1684562" y="5115601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400" name="直接连接符 399"/>
            <p:cNvCxnSpPr/>
            <p:nvPr/>
          </p:nvCxnSpPr>
          <p:spPr>
            <a:xfrm>
              <a:off x="1684562" y="2225402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直接连接符 400"/>
            <p:cNvCxnSpPr/>
            <p:nvPr/>
          </p:nvCxnSpPr>
          <p:spPr>
            <a:xfrm>
              <a:off x="1684562" y="2931976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接连接符 401"/>
            <p:cNvCxnSpPr/>
            <p:nvPr/>
          </p:nvCxnSpPr>
          <p:spPr>
            <a:xfrm>
              <a:off x="1684562" y="3638550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/>
            <p:cNvCxnSpPr/>
            <p:nvPr/>
          </p:nvCxnSpPr>
          <p:spPr>
            <a:xfrm>
              <a:off x="1684562" y="4345124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/>
            <p:cNvCxnSpPr/>
            <p:nvPr/>
          </p:nvCxnSpPr>
          <p:spPr>
            <a:xfrm>
              <a:off x="1684562" y="5051698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5" name="îŝlíḋé"/>
            <p:cNvSpPr/>
            <p:nvPr/>
          </p:nvSpPr>
          <p:spPr bwMode="auto">
            <a:xfrm>
              <a:off x="7177072" y="3792446"/>
              <a:ext cx="330440" cy="398782"/>
            </a:xfrm>
            <a:custGeom>
              <a:avLst/>
              <a:gdLst>
                <a:gd name="connsiteX0" fmla="*/ 298541 w 463547"/>
                <a:gd name="connsiteY0" fmla="*/ 139405 h 559418"/>
                <a:gd name="connsiteX1" fmla="*/ 302073 w 463547"/>
                <a:gd name="connsiteY1" fmla="*/ 140211 h 559418"/>
                <a:gd name="connsiteX2" fmla="*/ 463547 w 463547"/>
                <a:gd name="connsiteY2" fmla="*/ 278932 h 559418"/>
                <a:gd name="connsiteX3" fmla="*/ 302073 w 463547"/>
                <a:gd name="connsiteY3" fmla="*/ 419265 h 559418"/>
                <a:gd name="connsiteX4" fmla="*/ 279467 w 463547"/>
                <a:gd name="connsiteY4" fmla="*/ 398296 h 559418"/>
                <a:gd name="connsiteX5" fmla="*/ 279467 w 463547"/>
                <a:gd name="connsiteY5" fmla="*/ 343453 h 559418"/>
                <a:gd name="connsiteX6" fmla="*/ 150288 w 463547"/>
                <a:gd name="connsiteY6" fmla="*/ 343453 h 559418"/>
                <a:gd name="connsiteX7" fmla="*/ 129296 w 463547"/>
                <a:gd name="connsiteY7" fmla="*/ 322483 h 559418"/>
                <a:gd name="connsiteX8" fmla="*/ 129296 w 463547"/>
                <a:gd name="connsiteY8" fmla="*/ 236993 h 559418"/>
                <a:gd name="connsiteX9" fmla="*/ 150288 w 463547"/>
                <a:gd name="connsiteY9" fmla="*/ 214410 h 559418"/>
                <a:gd name="connsiteX10" fmla="*/ 279467 w 463547"/>
                <a:gd name="connsiteY10" fmla="*/ 214410 h 559418"/>
                <a:gd name="connsiteX11" fmla="*/ 279467 w 463547"/>
                <a:gd name="connsiteY11" fmla="*/ 161181 h 559418"/>
                <a:gd name="connsiteX12" fmla="*/ 298541 w 463547"/>
                <a:gd name="connsiteY12" fmla="*/ 139405 h 559418"/>
                <a:gd name="connsiteX13" fmla="*/ 64593 w 463547"/>
                <a:gd name="connsiteY13" fmla="*/ 0 h 559418"/>
                <a:gd name="connsiteX14" fmla="*/ 366565 w 463547"/>
                <a:gd name="connsiteY14" fmla="*/ 0 h 559418"/>
                <a:gd name="connsiteX15" fmla="*/ 431158 w 463547"/>
                <a:gd name="connsiteY15" fmla="*/ 64486 h 559418"/>
                <a:gd name="connsiteX16" fmla="*/ 431158 w 463547"/>
                <a:gd name="connsiteY16" fmla="*/ 175725 h 559418"/>
                <a:gd name="connsiteX17" fmla="*/ 387558 w 463547"/>
                <a:gd name="connsiteY17" fmla="*/ 138645 h 559418"/>
                <a:gd name="connsiteX18" fmla="*/ 387558 w 463547"/>
                <a:gd name="connsiteY18" fmla="*/ 64486 h 559418"/>
                <a:gd name="connsiteX19" fmla="*/ 366565 w 463547"/>
                <a:gd name="connsiteY19" fmla="*/ 43528 h 559418"/>
                <a:gd name="connsiteX20" fmla="*/ 64593 w 463547"/>
                <a:gd name="connsiteY20" fmla="*/ 43528 h 559418"/>
                <a:gd name="connsiteX21" fmla="*/ 43600 w 463547"/>
                <a:gd name="connsiteY21" fmla="*/ 64486 h 559418"/>
                <a:gd name="connsiteX22" fmla="*/ 43600 w 463547"/>
                <a:gd name="connsiteY22" fmla="*/ 494932 h 559418"/>
                <a:gd name="connsiteX23" fmla="*/ 64593 w 463547"/>
                <a:gd name="connsiteY23" fmla="*/ 515890 h 559418"/>
                <a:gd name="connsiteX24" fmla="*/ 366565 w 463547"/>
                <a:gd name="connsiteY24" fmla="*/ 515890 h 559418"/>
                <a:gd name="connsiteX25" fmla="*/ 387558 w 463547"/>
                <a:gd name="connsiteY25" fmla="*/ 494932 h 559418"/>
                <a:gd name="connsiteX26" fmla="*/ 387558 w 463547"/>
                <a:gd name="connsiteY26" fmla="*/ 420773 h 559418"/>
                <a:gd name="connsiteX27" fmla="*/ 431158 w 463547"/>
                <a:gd name="connsiteY27" fmla="*/ 383693 h 559418"/>
                <a:gd name="connsiteX28" fmla="*/ 431158 w 463547"/>
                <a:gd name="connsiteY28" fmla="*/ 494932 h 559418"/>
                <a:gd name="connsiteX29" fmla="*/ 366565 w 463547"/>
                <a:gd name="connsiteY29" fmla="*/ 559418 h 559418"/>
                <a:gd name="connsiteX30" fmla="*/ 64593 w 463547"/>
                <a:gd name="connsiteY30" fmla="*/ 559418 h 559418"/>
                <a:gd name="connsiteX31" fmla="*/ 0 w 463547"/>
                <a:gd name="connsiteY31" fmla="*/ 494932 h 559418"/>
                <a:gd name="connsiteX32" fmla="*/ 0 w 463547"/>
                <a:gd name="connsiteY32" fmla="*/ 64486 h 559418"/>
                <a:gd name="connsiteX33" fmla="*/ 64593 w 463547"/>
                <a:gd name="connsiteY33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3547" h="559418">
                  <a:moveTo>
                    <a:pt x="298541" y="139405"/>
                  </a:moveTo>
                  <a:cubicBezTo>
                    <a:pt x="300660" y="139707"/>
                    <a:pt x="302073" y="140211"/>
                    <a:pt x="302073" y="140211"/>
                  </a:cubicBezTo>
                  <a:lnTo>
                    <a:pt x="463547" y="278932"/>
                  </a:lnTo>
                  <a:lnTo>
                    <a:pt x="302073" y="419265"/>
                  </a:lnTo>
                  <a:cubicBezTo>
                    <a:pt x="302073" y="419265"/>
                    <a:pt x="279467" y="425717"/>
                    <a:pt x="279467" y="398296"/>
                  </a:cubicBezTo>
                  <a:lnTo>
                    <a:pt x="279467" y="343453"/>
                  </a:lnTo>
                  <a:lnTo>
                    <a:pt x="150288" y="343453"/>
                  </a:lnTo>
                  <a:cubicBezTo>
                    <a:pt x="138984" y="343453"/>
                    <a:pt x="129296" y="333774"/>
                    <a:pt x="129296" y="322483"/>
                  </a:cubicBezTo>
                  <a:lnTo>
                    <a:pt x="129296" y="236993"/>
                  </a:lnTo>
                  <a:cubicBezTo>
                    <a:pt x="129296" y="224089"/>
                    <a:pt x="138984" y="214410"/>
                    <a:pt x="150288" y="214410"/>
                  </a:cubicBezTo>
                  <a:lnTo>
                    <a:pt x="279467" y="214410"/>
                  </a:lnTo>
                  <a:lnTo>
                    <a:pt x="279467" y="161181"/>
                  </a:lnTo>
                  <a:cubicBezTo>
                    <a:pt x="279467" y="139405"/>
                    <a:pt x="292183" y="138497"/>
                    <a:pt x="298541" y="139405"/>
                  </a:cubicBezTo>
                  <a:close/>
                  <a:moveTo>
                    <a:pt x="64593" y="0"/>
                  </a:moveTo>
                  <a:lnTo>
                    <a:pt x="366565" y="0"/>
                  </a:lnTo>
                  <a:cubicBezTo>
                    <a:pt x="402091" y="0"/>
                    <a:pt x="431158" y="29019"/>
                    <a:pt x="431158" y="64486"/>
                  </a:cubicBezTo>
                  <a:lnTo>
                    <a:pt x="431158" y="175725"/>
                  </a:lnTo>
                  <a:lnTo>
                    <a:pt x="387558" y="138645"/>
                  </a:lnTo>
                  <a:lnTo>
                    <a:pt x="387558" y="64486"/>
                  </a:lnTo>
                  <a:cubicBezTo>
                    <a:pt x="387558" y="53201"/>
                    <a:pt x="377869" y="43528"/>
                    <a:pt x="366565" y="43528"/>
                  </a:cubicBezTo>
                  <a:lnTo>
                    <a:pt x="64593" y="43528"/>
                  </a:lnTo>
                  <a:cubicBezTo>
                    <a:pt x="53289" y="43528"/>
                    <a:pt x="43600" y="53201"/>
                    <a:pt x="43600" y="64486"/>
                  </a:cubicBezTo>
                  <a:lnTo>
                    <a:pt x="43600" y="494932"/>
                  </a:lnTo>
                  <a:cubicBezTo>
                    <a:pt x="43600" y="506217"/>
                    <a:pt x="53289" y="515890"/>
                    <a:pt x="64593" y="515890"/>
                  </a:cubicBezTo>
                  <a:lnTo>
                    <a:pt x="366565" y="515890"/>
                  </a:lnTo>
                  <a:cubicBezTo>
                    <a:pt x="377869" y="515890"/>
                    <a:pt x="387558" y="506217"/>
                    <a:pt x="387558" y="494932"/>
                  </a:cubicBezTo>
                  <a:lnTo>
                    <a:pt x="387558" y="420773"/>
                  </a:lnTo>
                  <a:lnTo>
                    <a:pt x="431158" y="383693"/>
                  </a:lnTo>
                  <a:lnTo>
                    <a:pt x="431158" y="494932"/>
                  </a:lnTo>
                  <a:cubicBezTo>
                    <a:pt x="431158" y="530399"/>
                    <a:pt x="402091" y="559418"/>
                    <a:pt x="366565" y="559418"/>
                  </a:cubicBezTo>
                  <a:lnTo>
                    <a:pt x="64593" y="559418"/>
                  </a:lnTo>
                  <a:cubicBezTo>
                    <a:pt x="29067" y="559418"/>
                    <a:pt x="0" y="530399"/>
                    <a:pt x="0" y="494932"/>
                  </a:cubicBezTo>
                  <a:lnTo>
                    <a:pt x="0" y="64486"/>
                  </a:lnTo>
                  <a:cubicBezTo>
                    <a:pt x="0" y="29019"/>
                    <a:pt x="29067" y="0"/>
                    <a:pt x="645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743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762873-4134-40BA-ACA7-7162EB491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9F6611-1E21-4060-AF15-41E084C78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2B200D-E51A-43D0-B4DF-0B0F8AB20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5" name="2156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59654"/>
            <a:ext cx="10848975" cy="4387146"/>
            <a:chOff x="669925" y="1759654"/>
            <a:chExt cx="10848975" cy="4387146"/>
          </a:xfrm>
        </p:grpSpPr>
        <p:sp>
          <p:nvSpPr>
            <p:cNvPr id="56" name="iṥḻíḓé"/>
            <p:cNvSpPr/>
            <p:nvPr/>
          </p:nvSpPr>
          <p:spPr>
            <a:xfrm>
              <a:off x="5543259" y="5209055"/>
              <a:ext cx="1105480" cy="937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6" extrusionOk="0">
                  <a:moveTo>
                    <a:pt x="0" y="0"/>
                  </a:moveTo>
                  <a:lnTo>
                    <a:pt x="953" y="18513"/>
                  </a:lnTo>
                  <a:cubicBezTo>
                    <a:pt x="953" y="19232"/>
                    <a:pt x="1914" y="19955"/>
                    <a:pt x="3837" y="20503"/>
                  </a:cubicBezTo>
                  <a:cubicBezTo>
                    <a:pt x="7683" y="21600"/>
                    <a:pt x="13920" y="21600"/>
                    <a:pt x="17766" y="20503"/>
                  </a:cubicBezTo>
                  <a:cubicBezTo>
                    <a:pt x="19689" y="19955"/>
                    <a:pt x="20650" y="19232"/>
                    <a:pt x="20650" y="18513"/>
                  </a:cubicBezTo>
                  <a:lnTo>
                    <a:pt x="21600" y="4"/>
                  </a:lnTo>
                  <a:cubicBezTo>
                    <a:pt x="21497" y="40"/>
                    <a:pt x="21406" y="78"/>
                    <a:pt x="21300" y="114"/>
                  </a:cubicBezTo>
                  <a:cubicBezTo>
                    <a:pt x="15501" y="2077"/>
                    <a:pt x="6102" y="2077"/>
                    <a:pt x="303" y="114"/>
                  </a:cubicBezTo>
                  <a:cubicBezTo>
                    <a:pt x="196" y="78"/>
                    <a:pt x="104" y="37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57" name="iṣľïďé"/>
            <p:cNvSpPr/>
            <p:nvPr/>
          </p:nvSpPr>
          <p:spPr>
            <a:xfrm>
              <a:off x="5399842" y="5016444"/>
              <a:ext cx="1392359" cy="268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48" extrusionOk="0">
                  <a:moveTo>
                    <a:pt x="0" y="0"/>
                  </a:moveTo>
                  <a:lnTo>
                    <a:pt x="156" y="9578"/>
                  </a:lnTo>
                  <a:cubicBezTo>
                    <a:pt x="697" y="11368"/>
                    <a:pt x="1462" y="13069"/>
                    <a:pt x="2465" y="14592"/>
                  </a:cubicBezTo>
                  <a:cubicBezTo>
                    <a:pt x="7079" y="21599"/>
                    <a:pt x="14521" y="21600"/>
                    <a:pt x="19135" y="14592"/>
                  </a:cubicBezTo>
                  <a:cubicBezTo>
                    <a:pt x="20140" y="13066"/>
                    <a:pt x="20903" y="11359"/>
                    <a:pt x="21444" y="9566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58" name="îś1ïďè"/>
            <p:cNvSpPr/>
            <p:nvPr/>
          </p:nvSpPr>
          <p:spPr>
            <a:xfrm>
              <a:off x="5399773" y="4854380"/>
              <a:ext cx="1392453" cy="3242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59" name="ïŝľíḓé"/>
            <p:cNvSpPr/>
            <p:nvPr/>
          </p:nvSpPr>
          <p:spPr>
            <a:xfrm>
              <a:off x="5527715" y="4892665"/>
              <a:ext cx="1136568" cy="2476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60" name="ïṥliḓê"/>
            <p:cNvSpPr/>
            <p:nvPr/>
          </p:nvSpPr>
          <p:spPr>
            <a:xfrm>
              <a:off x="5470478" y="2401538"/>
              <a:ext cx="1251042" cy="2741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74" y="0"/>
                  </a:moveTo>
                  <a:lnTo>
                    <a:pt x="9174" y="2652"/>
                  </a:lnTo>
                  <a:cubicBezTo>
                    <a:pt x="3926" y="3047"/>
                    <a:pt x="495" y="4697"/>
                    <a:pt x="495" y="6882"/>
                  </a:cubicBezTo>
                  <a:cubicBezTo>
                    <a:pt x="495" y="9172"/>
                    <a:pt x="4179" y="10374"/>
                    <a:pt x="10062" y="11427"/>
                  </a:cubicBezTo>
                  <a:cubicBezTo>
                    <a:pt x="14330" y="12216"/>
                    <a:pt x="16564" y="13130"/>
                    <a:pt x="16564" y="14578"/>
                  </a:cubicBezTo>
                  <a:cubicBezTo>
                    <a:pt x="16564" y="16078"/>
                    <a:pt x="13755" y="17144"/>
                    <a:pt x="9660" y="17144"/>
                  </a:cubicBezTo>
                  <a:cubicBezTo>
                    <a:pt x="6430" y="17144"/>
                    <a:pt x="3401" y="16624"/>
                    <a:pt x="1383" y="16019"/>
                  </a:cubicBezTo>
                  <a:lnTo>
                    <a:pt x="0" y="17771"/>
                  </a:lnTo>
                  <a:cubicBezTo>
                    <a:pt x="1009" y="18100"/>
                    <a:pt x="2372" y="18387"/>
                    <a:pt x="3896" y="18594"/>
                  </a:cubicBezTo>
                  <a:cubicBezTo>
                    <a:pt x="5419" y="18801"/>
                    <a:pt x="7124" y="18939"/>
                    <a:pt x="8782" y="18944"/>
                  </a:cubicBezTo>
                  <a:lnTo>
                    <a:pt x="8782" y="21600"/>
                  </a:lnTo>
                  <a:lnTo>
                    <a:pt x="12426" y="21600"/>
                  </a:lnTo>
                  <a:lnTo>
                    <a:pt x="12426" y="18854"/>
                  </a:lnTo>
                  <a:cubicBezTo>
                    <a:pt x="18366" y="18433"/>
                    <a:pt x="21600" y="16457"/>
                    <a:pt x="21600" y="14352"/>
                  </a:cubicBezTo>
                  <a:cubicBezTo>
                    <a:pt x="21600" y="12009"/>
                    <a:pt x="18562" y="10690"/>
                    <a:pt x="12622" y="9585"/>
                  </a:cubicBezTo>
                  <a:cubicBezTo>
                    <a:pt x="7604" y="8611"/>
                    <a:pt x="5428" y="7908"/>
                    <a:pt x="5428" y="6566"/>
                  </a:cubicBezTo>
                  <a:cubicBezTo>
                    <a:pt x="5428" y="5487"/>
                    <a:pt x="7097" y="4272"/>
                    <a:pt x="11538" y="4272"/>
                  </a:cubicBezTo>
                  <a:cubicBezTo>
                    <a:pt x="15229" y="4272"/>
                    <a:pt x="17623" y="4903"/>
                    <a:pt x="18835" y="5219"/>
                  </a:cubicBezTo>
                  <a:lnTo>
                    <a:pt x="20311" y="3462"/>
                  </a:lnTo>
                  <a:cubicBezTo>
                    <a:pt x="19445" y="3238"/>
                    <a:pt x="18422" y="3028"/>
                    <a:pt x="17190" y="2865"/>
                  </a:cubicBezTo>
                  <a:cubicBezTo>
                    <a:pt x="15958" y="2703"/>
                    <a:pt x="14519" y="2589"/>
                    <a:pt x="12818" y="2562"/>
                  </a:cubicBezTo>
                  <a:lnTo>
                    <a:pt x="12818" y="0"/>
                  </a:lnTo>
                  <a:lnTo>
                    <a:pt x="917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61" name="išḷïḋê"/>
            <p:cNvSpPr/>
            <p:nvPr/>
          </p:nvSpPr>
          <p:spPr>
            <a:xfrm flipH="1">
              <a:off x="5637603" y="1852323"/>
              <a:ext cx="916794" cy="586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8" h="20957" extrusionOk="0">
                  <a:moveTo>
                    <a:pt x="10711" y="0"/>
                  </a:moveTo>
                  <a:cubicBezTo>
                    <a:pt x="9426" y="0"/>
                    <a:pt x="8295" y="944"/>
                    <a:pt x="7560" y="2385"/>
                  </a:cubicBezTo>
                  <a:cubicBezTo>
                    <a:pt x="6088" y="1390"/>
                    <a:pt x="4312" y="1813"/>
                    <a:pt x="3108" y="3674"/>
                  </a:cubicBezTo>
                  <a:cubicBezTo>
                    <a:pt x="2350" y="4845"/>
                    <a:pt x="1968" y="6366"/>
                    <a:pt x="1942" y="7900"/>
                  </a:cubicBezTo>
                  <a:cubicBezTo>
                    <a:pt x="1671" y="8154"/>
                    <a:pt x="1412" y="8444"/>
                    <a:pt x="1178" y="8805"/>
                  </a:cubicBezTo>
                  <a:cubicBezTo>
                    <a:pt x="-392" y="11232"/>
                    <a:pt x="-392" y="15168"/>
                    <a:pt x="1178" y="17595"/>
                  </a:cubicBezTo>
                  <a:cubicBezTo>
                    <a:pt x="2347" y="19401"/>
                    <a:pt x="4057" y="19857"/>
                    <a:pt x="5502" y="18973"/>
                  </a:cubicBezTo>
                  <a:cubicBezTo>
                    <a:pt x="5593" y="19160"/>
                    <a:pt x="5681" y="19347"/>
                    <a:pt x="5791" y="19517"/>
                  </a:cubicBezTo>
                  <a:cubicBezTo>
                    <a:pt x="7033" y="21438"/>
                    <a:pt x="9049" y="21438"/>
                    <a:pt x="10291" y="19517"/>
                  </a:cubicBezTo>
                  <a:cubicBezTo>
                    <a:pt x="10334" y="19450"/>
                    <a:pt x="10364" y="19373"/>
                    <a:pt x="10404" y="19304"/>
                  </a:cubicBezTo>
                  <a:cubicBezTo>
                    <a:pt x="12100" y="21600"/>
                    <a:pt x="14681" y="21505"/>
                    <a:pt x="16298" y="19004"/>
                  </a:cubicBezTo>
                  <a:cubicBezTo>
                    <a:pt x="16404" y="18842"/>
                    <a:pt x="16503" y="18670"/>
                    <a:pt x="16595" y="18496"/>
                  </a:cubicBezTo>
                  <a:lnTo>
                    <a:pt x="17190" y="18496"/>
                  </a:lnTo>
                  <a:cubicBezTo>
                    <a:pt x="19409" y="18496"/>
                    <a:pt x="21208" y="15737"/>
                    <a:pt x="21208" y="12332"/>
                  </a:cubicBezTo>
                  <a:cubicBezTo>
                    <a:pt x="21208" y="9550"/>
                    <a:pt x="20006" y="7199"/>
                    <a:pt x="18356" y="6432"/>
                  </a:cubicBezTo>
                  <a:cubicBezTo>
                    <a:pt x="18378" y="6229"/>
                    <a:pt x="18391" y="6023"/>
                    <a:pt x="18391" y="5810"/>
                  </a:cubicBezTo>
                  <a:cubicBezTo>
                    <a:pt x="18391" y="3685"/>
                    <a:pt x="17269" y="1961"/>
                    <a:pt x="15884" y="1961"/>
                  </a:cubicBezTo>
                  <a:cubicBezTo>
                    <a:pt x="15216" y="1961"/>
                    <a:pt x="14610" y="2364"/>
                    <a:pt x="14160" y="3018"/>
                  </a:cubicBezTo>
                  <a:cubicBezTo>
                    <a:pt x="13460" y="1213"/>
                    <a:pt x="12179" y="0"/>
                    <a:pt x="1071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lnSpc>
                  <a:spcPct val="110000"/>
                </a:lnSpc>
                <a:spcBef>
                  <a:spcPts val="0"/>
                </a:spcBef>
              </a:pPr>
              <a:endParaRPr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2" name="îślíďê"/>
            <p:cNvGrpSpPr/>
            <p:nvPr/>
          </p:nvGrpSpPr>
          <p:grpSpPr>
            <a:xfrm>
              <a:off x="669925" y="1759654"/>
              <a:ext cx="4675082" cy="771414"/>
              <a:chOff x="669925" y="1695686"/>
              <a:chExt cx="4675082" cy="771414"/>
            </a:xfrm>
          </p:grpSpPr>
          <p:sp>
            <p:nvSpPr>
              <p:cNvPr id="87" name="iṥḷiḋ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69925" y="2083285"/>
                <a:ext cx="4675082" cy="383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88" name="îṥḷíḑ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69925" y="1695686"/>
                <a:ext cx="467508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63" name="ïśḻîḓê"/>
            <p:cNvGrpSpPr/>
            <p:nvPr/>
          </p:nvGrpSpPr>
          <p:grpSpPr>
            <a:xfrm>
              <a:off x="673100" y="3814512"/>
              <a:ext cx="3646642" cy="899350"/>
              <a:chOff x="673100" y="3669064"/>
              <a:chExt cx="3122657" cy="899350"/>
            </a:xfrm>
          </p:grpSpPr>
          <p:sp>
            <p:nvSpPr>
              <p:cNvPr id="85" name="íšļîḓ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4056662"/>
                <a:ext cx="3122657" cy="511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86" name="íŝḻíḑ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3669064"/>
                <a:ext cx="31226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669925" y="2634651"/>
              <a:ext cx="45783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ïṩlíḍê"/>
            <p:cNvGrpSpPr/>
            <p:nvPr/>
          </p:nvGrpSpPr>
          <p:grpSpPr>
            <a:xfrm>
              <a:off x="7872257" y="3814512"/>
              <a:ext cx="3646642" cy="899350"/>
              <a:chOff x="673100" y="3669064"/>
              <a:chExt cx="3122657" cy="899350"/>
            </a:xfrm>
          </p:grpSpPr>
          <p:sp>
            <p:nvSpPr>
              <p:cNvPr id="83" name="îSḻíḓ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4056662"/>
                <a:ext cx="3122657" cy="511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84" name="ïṣ1iďè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3669064"/>
                <a:ext cx="31226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66" name="îṧļíḓe"/>
            <p:cNvSpPr/>
            <p:nvPr/>
          </p:nvSpPr>
          <p:spPr>
            <a:xfrm flipH="1">
              <a:off x="4608943" y="3982404"/>
              <a:ext cx="1144210" cy="731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8" h="20957" extrusionOk="0">
                  <a:moveTo>
                    <a:pt x="10711" y="0"/>
                  </a:moveTo>
                  <a:cubicBezTo>
                    <a:pt x="9426" y="0"/>
                    <a:pt x="8295" y="944"/>
                    <a:pt x="7560" y="2385"/>
                  </a:cubicBezTo>
                  <a:cubicBezTo>
                    <a:pt x="6088" y="1390"/>
                    <a:pt x="4312" y="1813"/>
                    <a:pt x="3108" y="3674"/>
                  </a:cubicBezTo>
                  <a:cubicBezTo>
                    <a:pt x="2350" y="4845"/>
                    <a:pt x="1968" y="6366"/>
                    <a:pt x="1942" y="7900"/>
                  </a:cubicBezTo>
                  <a:cubicBezTo>
                    <a:pt x="1671" y="8154"/>
                    <a:pt x="1412" y="8444"/>
                    <a:pt x="1178" y="8805"/>
                  </a:cubicBezTo>
                  <a:cubicBezTo>
                    <a:pt x="-392" y="11232"/>
                    <a:pt x="-392" y="15168"/>
                    <a:pt x="1178" y="17595"/>
                  </a:cubicBezTo>
                  <a:cubicBezTo>
                    <a:pt x="2347" y="19401"/>
                    <a:pt x="4057" y="19857"/>
                    <a:pt x="5502" y="18973"/>
                  </a:cubicBezTo>
                  <a:cubicBezTo>
                    <a:pt x="5593" y="19160"/>
                    <a:pt x="5681" y="19347"/>
                    <a:pt x="5791" y="19517"/>
                  </a:cubicBezTo>
                  <a:cubicBezTo>
                    <a:pt x="7033" y="21438"/>
                    <a:pt x="9049" y="21438"/>
                    <a:pt x="10291" y="19517"/>
                  </a:cubicBezTo>
                  <a:cubicBezTo>
                    <a:pt x="10334" y="19450"/>
                    <a:pt x="10364" y="19373"/>
                    <a:pt x="10404" y="19304"/>
                  </a:cubicBezTo>
                  <a:cubicBezTo>
                    <a:pt x="12100" y="21600"/>
                    <a:pt x="14681" y="21505"/>
                    <a:pt x="16298" y="19004"/>
                  </a:cubicBezTo>
                  <a:cubicBezTo>
                    <a:pt x="16404" y="18842"/>
                    <a:pt x="16503" y="18670"/>
                    <a:pt x="16595" y="18496"/>
                  </a:cubicBezTo>
                  <a:lnTo>
                    <a:pt x="17190" y="18496"/>
                  </a:lnTo>
                  <a:cubicBezTo>
                    <a:pt x="19409" y="18496"/>
                    <a:pt x="21208" y="15737"/>
                    <a:pt x="21208" y="12332"/>
                  </a:cubicBezTo>
                  <a:cubicBezTo>
                    <a:pt x="21208" y="9550"/>
                    <a:pt x="20006" y="7199"/>
                    <a:pt x="18356" y="6432"/>
                  </a:cubicBezTo>
                  <a:cubicBezTo>
                    <a:pt x="18378" y="6229"/>
                    <a:pt x="18391" y="6023"/>
                    <a:pt x="18391" y="5810"/>
                  </a:cubicBezTo>
                  <a:cubicBezTo>
                    <a:pt x="18391" y="3685"/>
                    <a:pt x="17269" y="1961"/>
                    <a:pt x="15884" y="1961"/>
                  </a:cubicBezTo>
                  <a:cubicBezTo>
                    <a:pt x="15216" y="1961"/>
                    <a:pt x="14610" y="2364"/>
                    <a:pt x="14160" y="3018"/>
                  </a:cubicBezTo>
                  <a:cubicBezTo>
                    <a:pt x="13460" y="1213"/>
                    <a:pt x="12179" y="0"/>
                    <a:pt x="1071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endParaRPr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îṡḻíḑê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4976974" y="4124367"/>
              <a:ext cx="408148" cy="447532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68" name="íṩlíḍé"/>
            <p:cNvSpPr/>
            <p:nvPr/>
          </p:nvSpPr>
          <p:spPr>
            <a:xfrm flipH="1">
              <a:off x="6438845" y="3982404"/>
              <a:ext cx="1144210" cy="731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8" h="20957" extrusionOk="0">
                  <a:moveTo>
                    <a:pt x="10711" y="0"/>
                  </a:moveTo>
                  <a:cubicBezTo>
                    <a:pt x="9426" y="0"/>
                    <a:pt x="8295" y="944"/>
                    <a:pt x="7560" y="2385"/>
                  </a:cubicBezTo>
                  <a:cubicBezTo>
                    <a:pt x="6088" y="1390"/>
                    <a:pt x="4312" y="1813"/>
                    <a:pt x="3108" y="3674"/>
                  </a:cubicBezTo>
                  <a:cubicBezTo>
                    <a:pt x="2350" y="4845"/>
                    <a:pt x="1968" y="6366"/>
                    <a:pt x="1942" y="7900"/>
                  </a:cubicBezTo>
                  <a:cubicBezTo>
                    <a:pt x="1671" y="8154"/>
                    <a:pt x="1412" y="8444"/>
                    <a:pt x="1178" y="8805"/>
                  </a:cubicBezTo>
                  <a:cubicBezTo>
                    <a:pt x="-392" y="11232"/>
                    <a:pt x="-392" y="15168"/>
                    <a:pt x="1178" y="17595"/>
                  </a:cubicBezTo>
                  <a:cubicBezTo>
                    <a:pt x="2347" y="19401"/>
                    <a:pt x="4057" y="19857"/>
                    <a:pt x="5502" y="18973"/>
                  </a:cubicBezTo>
                  <a:cubicBezTo>
                    <a:pt x="5593" y="19160"/>
                    <a:pt x="5681" y="19347"/>
                    <a:pt x="5791" y="19517"/>
                  </a:cubicBezTo>
                  <a:cubicBezTo>
                    <a:pt x="7033" y="21438"/>
                    <a:pt x="9049" y="21438"/>
                    <a:pt x="10291" y="19517"/>
                  </a:cubicBezTo>
                  <a:cubicBezTo>
                    <a:pt x="10334" y="19450"/>
                    <a:pt x="10364" y="19373"/>
                    <a:pt x="10404" y="19304"/>
                  </a:cubicBezTo>
                  <a:cubicBezTo>
                    <a:pt x="12100" y="21600"/>
                    <a:pt x="14681" y="21505"/>
                    <a:pt x="16298" y="19004"/>
                  </a:cubicBezTo>
                  <a:cubicBezTo>
                    <a:pt x="16404" y="18842"/>
                    <a:pt x="16503" y="18670"/>
                    <a:pt x="16595" y="18496"/>
                  </a:cubicBezTo>
                  <a:lnTo>
                    <a:pt x="17190" y="18496"/>
                  </a:lnTo>
                  <a:cubicBezTo>
                    <a:pt x="19409" y="18496"/>
                    <a:pt x="21208" y="15737"/>
                    <a:pt x="21208" y="12332"/>
                  </a:cubicBezTo>
                  <a:cubicBezTo>
                    <a:pt x="21208" y="9550"/>
                    <a:pt x="20006" y="7199"/>
                    <a:pt x="18356" y="6432"/>
                  </a:cubicBezTo>
                  <a:cubicBezTo>
                    <a:pt x="18378" y="6229"/>
                    <a:pt x="18391" y="6023"/>
                    <a:pt x="18391" y="5810"/>
                  </a:cubicBezTo>
                  <a:cubicBezTo>
                    <a:pt x="18391" y="3685"/>
                    <a:pt x="17269" y="1961"/>
                    <a:pt x="15884" y="1961"/>
                  </a:cubicBezTo>
                  <a:cubicBezTo>
                    <a:pt x="15216" y="1961"/>
                    <a:pt x="14610" y="2364"/>
                    <a:pt x="14160" y="3018"/>
                  </a:cubicBezTo>
                  <a:cubicBezTo>
                    <a:pt x="13460" y="1213"/>
                    <a:pt x="12179" y="0"/>
                    <a:pt x="1071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endParaRPr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ïṥḻîḓe"/>
            <p:cNvSpPr/>
            <p:nvPr/>
          </p:nvSpPr>
          <p:spPr bwMode="auto">
            <a:xfrm>
              <a:off x="6799685" y="4143629"/>
              <a:ext cx="422530" cy="409008"/>
            </a:xfrm>
            <a:custGeom>
              <a:avLst/>
              <a:gdLst>
                <a:gd name="connsiteX0" fmla="*/ 452855 w 582453"/>
                <a:gd name="connsiteY0" fmla="*/ 373207 h 563815"/>
                <a:gd name="connsiteX1" fmla="*/ 462456 w 582453"/>
                <a:gd name="connsiteY1" fmla="*/ 374525 h 563815"/>
                <a:gd name="connsiteX2" fmla="*/ 539855 w 582453"/>
                <a:gd name="connsiteY2" fmla="*/ 418461 h 563815"/>
                <a:gd name="connsiteX3" fmla="*/ 545132 w 582453"/>
                <a:gd name="connsiteY3" fmla="*/ 436035 h 563815"/>
                <a:gd name="connsiteX4" fmla="*/ 534578 w 582453"/>
                <a:gd name="connsiteY4" fmla="*/ 443065 h 563815"/>
                <a:gd name="connsiteX5" fmla="*/ 527541 w 582453"/>
                <a:gd name="connsiteY5" fmla="*/ 441308 h 563815"/>
                <a:gd name="connsiteX6" fmla="*/ 450729 w 582453"/>
                <a:gd name="connsiteY6" fmla="*/ 397372 h 563815"/>
                <a:gd name="connsiteX7" fmla="*/ 445452 w 582453"/>
                <a:gd name="connsiteY7" fmla="*/ 379797 h 563815"/>
                <a:gd name="connsiteX8" fmla="*/ 452855 w 582453"/>
                <a:gd name="connsiteY8" fmla="*/ 373207 h 563815"/>
                <a:gd name="connsiteX9" fmla="*/ 128583 w 582453"/>
                <a:gd name="connsiteY9" fmla="*/ 372080 h 563815"/>
                <a:gd name="connsiteX10" fmla="*/ 136726 w 582453"/>
                <a:gd name="connsiteY10" fmla="*/ 378020 h 563815"/>
                <a:gd name="connsiteX11" fmla="*/ 131444 w 582453"/>
                <a:gd name="connsiteY11" fmla="*/ 395617 h 563815"/>
                <a:gd name="connsiteX12" fmla="*/ 54564 w 582453"/>
                <a:gd name="connsiteY12" fmla="*/ 439610 h 563815"/>
                <a:gd name="connsiteX13" fmla="*/ 47522 w 582453"/>
                <a:gd name="connsiteY13" fmla="*/ 441370 h 563815"/>
                <a:gd name="connsiteX14" fmla="*/ 36958 w 582453"/>
                <a:gd name="connsiteY14" fmla="*/ 434331 h 563815"/>
                <a:gd name="connsiteX15" fmla="*/ 42240 w 582453"/>
                <a:gd name="connsiteY15" fmla="*/ 416734 h 563815"/>
                <a:gd name="connsiteX16" fmla="*/ 119120 w 582453"/>
                <a:gd name="connsiteY16" fmla="*/ 372740 h 563815"/>
                <a:gd name="connsiteX17" fmla="*/ 128583 w 582453"/>
                <a:gd name="connsiteY17" fmla="*/ 372080 h 563815"/>
                <a:gd name="connsiteX18" fmla="*/ 481761 w 582453"/>
                <a:gd name="connsiteY18" fmla="*/ 276633 h 563815"/>
                <a:gd name="connsiteX19" fmla="*/ 569792 w 582453"/>
                <a:gd name="connsiteY19" fmla="*/ 276633 h 563815"/>
                <a:gd name="connsiteX20" fmla="*/ 582116 w 582453"/>
                <a:gd name="connsiteY20" fmla="*/ 288924 h 563815"/>
                <a:gd name="connsiteX21" fmla="*/ 569792 w 582453"/>
                <a:gd name="connsiteY21" fmla="*/ 301216 h 563815"/>
                <a:gd name="connsiteX22" fmla="*/ 481761 w 582453"/>
                <a:gd name="connsiteY22" fmla="*/ 301216 h 563815"/>
                <a:gd name="connsiteX23" fmla="*/ 469437 w 582453"/>
                <a:gd name="connsiteY23" fmla="*/ 288924 h 563815"/>
                <a:gd name="connsiteX24" fmla="*/ 481761 w 582453"/>
                <a:gd name="connsiteY24" fmla="*/ 276633 h 563815"/>
                <a:gd name="connsiteX25" fmla="*/ 12323 w 582453"/>
                <a:gd name="connsiteY25" fmla="*/ 276633 h 563815"/>
                <a:gd name="connsiteX26" fmla="*/ 99762 w 582453"/>
                <a:gd name="connsiteY26" fmla="*/ 276633 h 563815"/>
                <a:gd name="connsiteX27" fmla="*/ 112085 w 582453"/>
                <a:gd name="connsiteY27" fmla="*/ 288940 h 563815"/>
                <a:gd name="connsiteX28" fmla="*/ 99762 w 582453"/>
                <a:gd name="connsiteY28" fmla="*/ 301248 h 563815"/>
                <a:gd name="connsiteX29" fmla="*/ 12323 w 582453"/>
                <a:gd name="connsiteY29" fmla="*/ 301248 h 563815"/>
                <a:gd name="connsiteX30" fmla="*/ 0 w 582453"/>
                <a:gd name="connsiteY30" fmla="*/ 288940 h 563815"/>
                <a:gd name="connsiteX31" fmla="*/ 12323 w 582453"/>
                <a:gd name="connsiteY31" fmla="*/ 276633 h 563815"/>
                <a:gd name="connsiteX32" fmla="*/ 291091 w 582453"/>
                <a:gd name="connsiteY32" fmla="*/ 230905 h 563815"/>
                <a:gd name="connsiteX33" fmla="*/ 273482 w 582453"/>
                <a:gd name="connsiteY33" fmla="*/ 462418 h 563815"/>
                <a:gd name="connsiteX34" fmla="*/ 291091 w 582453"/>
                <a:gd name="connsiteY34" fmla="*/ 324096 h 563815"/>
                <a:gd name="connsiteX35" fmla="*/ 291091 w 582453"/>
                <a:gd name="connsiteY35" fmla="*/ 488207 h 563815"/>
                <a:gd name="connsiteX36" fmla="*/ 291091 w 582453"/>
                <a:gd name="connsiteY36" fmla="*/ 230905 h 563815"/>
                <a:gd name="connsiteX37" fmla="*/ 291091 w 582453"/>
                <a:gd name="connsiteY37" fmla="*/ 155883 h 563815"/>
                <a:gd name="connsiteX38" fmla="*/ 433138 w 582453"/>
                <a:gd name="connsiteY38" fmla="*/ 301238 h 563815"/>
                <a:gd name="connsiteX39" fmla="*/ 352136 w 582453"/>
                <a:gd name="connsiteY39" fmla="*/ 480001 h 563815"/>
                <a:gd name="connsiteX40" fmla="*/ 348614 w 582453"/>
                <a:gd name="connsiteY40" fmla="*/ 512824 h 563815"/>
                <a:gd name="connsiteX41" fmla="*/ 289330 w 582453"/>
                <a:gd name="connsiteY41" fmla="*/ 563815 h 563815"/>
                <a:gd name="connsiteX42" fmla="*/ 229459 w 582453"/>
                <a:gd name="connsiteY42" fmla="*/ 512824 h 563815"/>
                <a:gd name="connsiteX43" fmla="*/ 225937 w 582453"/>
                <a:gd name="connsiteY43" fmla="*/ 480001 h 563815"/>
                <a:gd name="connsiteX44" fmla="*/ 145522 w 582453"/>
                <a:gd name="connsiteY44" fmla="*/ 301238 h 563815"/>
                <a:gd name="connsiteX45" fmla="*/ 291091 w 582453"/>
                <a:gd name="connsiteY45" fmla="*/ 155883 h 563815"/>
                <a:gd name="connsiteX46" fmla="*/ 536996 w 582453"/>
                <a:gd name="connsiteY46" fmla="*/ 136984 h 563815"/>
                <a:gd name="connsiteX47" fmla="*/ 545132 w 582453"/>
                <a:gd name="connsiteY47" fmla="*/ 143583 h 563815"/>
                <a:gd name="connsiteX48" fmla="*/ 539855 w 582453"/>
                <a:gd name="connsiteY48" fmla="*/ 161180 h 563815"/>
                <a:gd name="connsiteX49" fmla="*/ 462456 w 582453"/>
                <a:gd name="connsiteY49" fmla="*/ 205173 h 563815"/>
                <a:gd name="connsiteX50" fmla="*/ 456007 w 582453"/>
                <a:gd name="connsiteY50" fmla="*/ 206933 h 563815"/>
                <a:gd name="connsiteX51" fmla="*/ 445452 w 582453"/>
                <a:gd name="connsiteY51" fmla="*/ 199894 h 563815"/>
                <a:gd name="connsiteX52" fmla="*/ 450729 w 582453"/>
                <a:gd name="connsiteY52" fmla="*/ 182297 h 563815"/>
                <a:gd name="connsiteX53" fmla="*/ 527541 w 582453"/>
                <a:gd name="connsiteY53" fmla="*/ 138303 h 563815"/>
                <a:gd name="connsiteX54" fmla="*/ 536996 w 582453"/>
                <a:gd name="connsiteY54" fmla="*/ 136984 h 563815"/>
                <a:gd name="connsiteX55" fmla="*/ 44441 w 582453"/>
                <a:gd name="connsiteY55" fmla="*/ 136984 h 563815"/>
                <a:gd name="connsiteX56" fmla="*/ 54564 w 582453"/>
                <a:gd name="connsiteY56" fmla="*/ 138303 h 563815"/>
                <a:gd name="connsiteX57" fmla="*/ 131444 w 582453"/>
                <a:gd name="connsiteY57" fmla="*/ 182297 h 563815"/>
                <a:gd name="connsiteX58" fmla="*/ 136726 w 582453"/>
                <a:gd name="connsiteY58" fmla="*/ 199894 h 563815"/>
                <a:gd name="connsiteX59" fmla="*/ 126162 w 582453"/>
                <a:gd name="connsiteY59" fmla="*/ 206933 h 563815"/>
                <a:gd name="connsiteX60" fmla="*/ 119120 w 582453"/>
                <a:gd name="connsiteY60" fmla="*/ 205173 h 563815"/>
                <a:gd name="connsiteX61" fmla="*/ 42240 w 582453"/>
                <a:gd name="connsiteY61" fmla="*/ 161180 h 563815"/>
                <a:gd name="connsiteX62" fmla="*/ 36958 w 582453"/>
                <a:gd name="connsiteY62" fmla="*/ 143583 h 563815"/>
                <a:gd name="connsiteX63" fmla="*/ 44441 w 582453"/>
                <a:gd name="connsiteY63" fmla="*/ 136984 h 563815"/>
                <a:gd name="connsiteX64" fmla="*/ 426494 w 582453"/>
                <a:gd name="connsiteY64" fmla="*/ 35635 h 563815"/>
                <a:gd name="connsiteX65" fmla="*/ 436617 w 582453"/>
                <a:gd name="connsiteY65" fmla="*/ 36954 h 563815"/>
                <a:gd name="connsiteX66" fmla="*/ 441898 w 582453"/>
                <a:gd name="connsiteY66" fmla="*/ 54539 h 563815"/>
                <a:gd name="connsiteX67" fmla="*/ 397887 w 582453"/>
                <a:gd name="connsiteY67" fmla="*/ 131329 h 563815"/>
                <a:gd name="connsiteX68" fmla="*/ 387325 w 582453"/>
                <a:gd name="connsiteY68" fmla="*/ 138363 h 563815"/>
                <a:gd name="connsiteX69" fmla="*/ 380283 w 582453"/>
                <a:gd name="connsiteY69" fmla="*/ 136604 h 563815"/>
                <a:gd name="connsiteX70" fmla="*/ 375002 w 582453"/>
                <a:gd name="connsiteY70" fmla="*/ 119019 h 563815"/>
                <a:gd name="connsiteX71" fmla="*/ 419013 w 582453"/>
                <a:gd name="connsiteY71" fmla="*/ 42230 h 563815"/>
                <a:gd name="connsiteX72" fmla="*/ 426494 w 582453"/>
                <a:gd name="connsiteY72" fmla="*/ 35635 h 563815"/>
                <a:gd name="connsiteX73" fmla="*/ 155032 w 582453"/>
                <a:gd name="connsiteY73" fmla="*/ 33845 h 563815"/>
                <a:gd name="connsiteX74" fmla="*/ 163176 w 582453"/>
                <a:gd name="connsiteY74" fmla="*/ 40440 h 563815"/>
                <a:gd name="connsiteX75" fmla="*/ 206613 w 582453"/>
                <a:gd name="connsiteY75" fmla="*/ 117229 h 563815"/>
                <a:gd name="connsiteX76" fmla="*/ 201330 w 582453"/>
                <a:gd name="connsiteY76" fmla="*/ 134814 h 563815"/>
                <a:gd name="connsiteX77" fmla="*/ 194873 w 582453"/>
                <a:gd name="connsiteY77" fmla="*/ 136573 h 563815"/>
                <a:gd name="connsiteX78" fmla="*/ 184308 w 582453"/>
                <a:gd name="connsiteY78" fmla="*/ 129539 h 563815"/>
                <a:gd name="connsiteX79" fmla="*/ 140284 w 582453"/>
                <a:gd name="connsiteY79" fmla="*/ 52749 h 563815"/>
                <a:gd name="connsiteX80" fmla="*/ 145567 w 582453"/>
                <a:gd name="connsiteY80" fmla="*/ 35164 h 563815"/>
                <a:gd name="connsiteX81" fmla="*/ 155032 w 582453"/>
                <a:gd name="connsiteY81" fmla="*/ 33845 h 563815"/>
                <a:gd name="connsiteX82" fmla="*/ 291044 w 582453"/>
                <a:gd name="connsiteY82" fmla="*/ 0 h 563815"/>
                <a:gd name="connsiteX83" fmla="*/ 303382 w 582453"/>
                <a:gd name="connsiteY83" fmla="*/ 12313 h 563815"/>
                <a:gd name="connsiteX84" fmla="*/ 303382 w 582453"/>
                <a:gd name="connsiteY84" fmla="*/ 99678 h 563815"/>
                <a:gd name="connsiteX85" fmla="*/ 291044 w 582453"/>
                <a:gd name="connsiteY85" fmla="*/ 111991 h 563815"/>
                <a:gd name="connsiteX86" fmla="*/ 278705 w 582453"/>
                <a:gd name="connsiteY86" fmla="*/ 99678 h 563815"/>
                <a:gd name="connsiteX87" fmla="*/ 278705 w 582453"/>
                <a:gd name="connsiteY87" fmla="*/ 12313 h 563815"/>
                <a:gd name="connsiteX88" fmla="*/ 291044 w 582453"/>
                <a:gd name="connsiteY88" fmla="*/ 0 h 56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82453" h="563815">
                  <a:moveTo>
                    <a:pt x="452855" y="373207"/>
                  </a:moveTo>
                  <a:cubicBezTo>
                    <a:pt x="455860" y="372328"/>
                    <a:pt x="459231" y="372767"/>
                    <a:pt x="462456" y="374525"/>
                  </a:cubicBezTo>
                  <a:lnTo>
                    <a:pt x="539855" y="418461"/>
                  </a:lnTo>
                  <a:cubicBezTo>
                    <a:pt x="545132" y="421976"/>
                    <a:pt x="548650" y="429005"/>
                    <a:pt x="545132" y="436035"/>
                  </a:cubicBezTo>
                  <a:cubicBezTo>
                    <a:pt x="543373" y="441308"/>
                    <a:pt x="539855" y="443065"/>
                    <a:pt x="534578" y="443065"/>
                  </a:cubicBezTo>
                  <a:cubicBezTo>
                    <a:pt x="531060" y="443065"/>
                    <a:pt x="529300" y="443065"/>
                    <a:pt x="527541" y="441308"/>
                  </a:cubicBezTo>
                  <a:lnTo>
                    <a:pt x="450729" y="397372"/>
                  </a:lnTo>
                  <a:cubicBezTo>
                    <a:pt x="443693" y="393857"/>
                    <a:pt x="441934" y="386827"/>
                    <a:pt x="445452" y="379797"/>
                  </a:cubicBezTo>
                  <a:cubicBezTo>
                    <a:pt x="447211" y="376282"/>
                    <a:pt x="449850" y="374085"/>
                    <a:pt x="452855" y="373207"/>
                  </a:cubicBezTo>
                  <a:close/>
                  <a:moveTo>
                    <a:pt x="128583" y="372080"/>
                  </a:moveTo>
                  <a:cubicBezTo>
                    <a:pt x="131884" y="373180"/>
                    <a:pt x="134965" y="375380"/>
                    <a:pt x="136726" y="378020"/>
                  </a:cubicBezTo>
                  <a:cubicBezTo>
                    <a:pt x="140247" y="383299"/>
                    <a:pt x="138486" y="392098"/>
                    <a:pt x="131444" y="395617"/>
                  </a:cubicBezTo>
                  <a:lnTo>
                    <a:pt x="54564" y="439610"/>
                  </a:lnTo>
                  <a:cubicBezTo>
                    <a:pt x="52804" y="441370"/>
                    <a:pt x="49283" y="441370"/>
                    <a:pt x="47522" y="441370"/>
                  </a:cubicBezTo>
                  <a:cubicBezTo>
                    <a:pt x="44001" y="441370"/>
                    <a:pt x="38719" y="437851"/>
                    <a:pt x="36958" y="434331"/>
                  </a:cubicBezTo>
                  <a:cubicBezTo>
                    <a:pt x="33437" y="429052"/>
                    <a:pt x="35198" y="420253"/>
                    <a:pt x="42240" y="416734"/>
                  </a:cubicBezTo>
                  <a:lnTo>
                    <a:pt x="119120" y="372740"/>
                  </a:lnTo>
                  <a:cubicBezTo>
                    <a:pt x="121761" y="370981"/>
                    <a:pt x="125282" y="370981"/>
                    <a:pt x="128583" y="372080"/>
                  </a:cubicBezTo>
                  <a:close/>
                  <a:moveTo>
                    <a:pt x="481761" y="276633"/>
                  </a:moveTo>
                  <a:lnTo>
                    <a:pt x="569792" y="276633"/>
                  </a:lnTo>
                  <a:cubicBezTo>
                    <a:pt x="578595" y="276633"/>
                    <a:pt x="583877" y="281901"/>
                    <a:pt x="582116" y="288924"/>
                  </a:cubicBezTo>
                  <a:cubicBezTo>
                    <a:pt x="582116" y="295948"/>
                    <a:pt x="576835" y="301216"/>
                    <a:pt x="569792" y="301216"/>
                  </a:cubicBezTo>
                  <a:lnTo>
                    <a:pt x="481761" y="301216"/>
                  </a:lnTo>
                  <a:cubicBezTo>
                    <a:pt x="474719" y="301216"/>
                    <a:pt x="469437" y="295948"/>
                    <a:pt x="469437" y="288924"/>
                  </a:cubicBezTo>
                  <a:cubicBezTo>
                    <a:pt x="469437" y="281901"/>
                    <a:pt x="474719" y="276633"/>
                    <a:pt x="481761" y="276633"/>
                  </a:cubicBezTo>
                  <a:close/>
                  <a:moveTo>
                    <a:pt x="12323" y="276633"/>
                  </a:moveTo>
                  <a:lnTo>
                    <a:pt x="99762" y="276633"/>
                  </a:lnTo>
                  <a:cubicBezTo>
                    <a:pt x="106804" y="276633"/>
                    <a:pt x="112085" y="281908"/>
                    <a:pt x="112085" y="288940"/>
                  </a:cubicBezTo>
                  <a:cubicBezTo>
                    <a:pt x="112085" y="295973"/>
                    <a:pt x="106804" y="303006"/>
                    <a:pt x="99762" y="301248"/>
                  </a:cubicBezTo>
                  <a:lnTo>
                    <a:pt x="12323" y="301248"/>
                  </a:lnTo>
                  <a:cubicBezTo>
                    <a:pt x="5281" y="301248"/>
                    <a:pt x="0" y="295973"/>
                    <a:pt x="0" y="288940"/>
                  </a:cubicBezTo>
                  <a:cubicBezTo>
                    <a:pt x="0" y="281908"/>
                    <a:pt x="5281" y="276633"/>
                    <a:pt x="12323" y="276633"/>
                  </a:cubicBezTo>
                  <a:close/>
                  <a:moveTo>
                    <a:pt x="291091" y="230905"/>
                  </a:moveTo>
                  <a:cubicBezTo>
                    <a:pt x="193067" y="324096"/>
                    <a:pt x="232981" y="407910"/>
                    <a:pt x="273482" y="462418"/>
                  </a:cubicBezTo>
                  <a:cubicBezTo>
                    <a:pt x="277004" y="465935"/>
                    <a:pt x="257634" y="379777"/>
                    <a:pt x="291091" y="324096"/>
                  </a:cubicBezTo>
                  <a:cubicBezTo>
                    <a:pt x="273482" y="378018"/>
                    <a:pt x="296374" y="457143"/>
                    <a:pt x="291091" y="488207"/>
                  </a:cubicBezTo>
                  <a:cubicBezTo>
                    <a:pt x="403203" y="374502"/>
                    <a:pt x="324548" y="280138"/>
                    <a:pt x="291091" y="230905"/>
                  </a:cubicBezTo>
                  <a:close/>
                  <a:moveTo>
                    <a:pt x="291091" y="155883"/>
                  </a:moveTo>
                  <a:cubicBezTo>
                    <a:pt x="371506" y="155883"/>
                    <a:pt x="436660" y="220941"/>
                    <a:pt x="433138" y="301238"/>
                  </a:cubicBezTo>
                  <a:cubicBezTo>
                    <a:pt x="433138" y="407910"/>
                    <a:pt x="357419" y="421977"/>
                    <a:pt x="352136" y="480001"/>
                  </a:cubicBezTo>
                  <a:lnTo>
                    <a:pt x="348614" y="512824"/>
                  </a:lnTo>
                  <a:cubicBezTo>
                    <a:pt x="343332" y="542715"/>
                    <a:pt x="319266" y="563815"/>
                    <a:pt x="289330" y="563815"/>
                  </a:cubicBezTo>
                  <a:cubicBezTo>
                    <a:pt x="259395" y="563815"/>
                    <a:pt x="234742" y="540957"/>
                    <a:pt x="229459" y="512824"/>
                  </a:cubicBezTo>
                  <a:lnTo>
                    <a:pt x="225937" y="480001"/>
                  </a:lnTo>
                  <a:cubicBezTo>
                    <a:pt x="222415" y="421977"/>
                    <a:pt x="145522" y="409668"/>
                    <a:pt x="145522" y="301238"/>
                  </a:cubicBezTo>
                  <a:cubicBezTo>
                    <a:pt x="145522" y="220941"/>
                    <a:pt x="210089" y="155883"/>
                    <a:pt x="291091" y="155883"/>
                  </a:cubicBezTo>
                  <a:close/>
                  <a:moveTo>
                    <a:pt x="536996" y="136984"/>
                  </a:moveTo>
                  <a:cubicBezTo>
                    <a:pt x="540295" y="137864"/>
                    <a:pt x="543373" y="140064"/>
                    <a:pt x="545132" y="143583"/>
                  </a:cubicBezTo>
                  <a:cubicBezTo>
                    <a:pt x="548650" y="148862"/>
                    <a:pt x="546891" y="157661"/>
                    <a:pt x="539855" y="161180"/>
                  </a:cubicBezTo>
                  <a:lnTo>
                    <a:pt x="462456" y="205173"/>
                  </a:lnTo>
                  <a:cubicBezTo>
                    <a:pt x="460697" y="206933"/>
                    <a:pt x="457766" y="206933"/>
                    <a:pt x="456007" y="206933"/>
                  </a:cubicBezTo>
                  <a:cubicBezTo>
                    <a:pt x="452488" y="206933"/>
                    <a:pt x="447211" y="205173"/>
                    <a:pt x="445452" y="199894"/>
                  </a:cubicBezTo>
                  <a:cubicBezTo>
                    <a:pt x="441934" y="194615"/>
                    <a:pt x="443693" y="185816"/>
                    <a:pt x="450729" y="182297"/>
                  </a:cubicBezTo>
                  <a:lnTo>
                    <a:pt x="527541" y="138303"/>
                  </a:lnTo>
                  <a:cubicBezTo>
                    <a:pt x="530180" y="136544"/>
                    <a:pt x="533698" y="136104"/>
                    <a:pt x="536996" y="136984"/>
                  </a:cubicBezTo>
                  <a:close/>
                  <a:moveTo>
                    <a:pt x="44441" y="136984"/>
                  </a:moveTo>
                  <a:cubicBezTo>
                    <a:pt x="47522" y="136104"/>
                    <a:pt x="51043" y="136544"/>
                    <a:pt x="54564" y="138303"/>
                  </a:cubicBezTo>
                  <a:lnTo>
                    <a:pt x="131444" y="182297"/>
                  </a:lnTo>
                  <a:cubicBezTo>
                    <a:pt x="138486" y="185816"/>
                    <a:pt x="140247" y="194615"/>
                    <a:pt x="136726" y="199894"/>
                  </a:cubicBezTo>
                  <a:cubicBezTo>
                    <a:pt x="134965" y="205173"/>
                    <a:pt x="131444" y="206933"/>
                    <a:pt x="126162" y="206933"/>
                  </a:cubicBezTo>
                  <a:cubicBezTo>
                    <a:pt x="122641" y="206933"/>
                    <a:pt x="120880" y="206933"/>
                    <a:pt x="119120" y="205173"/>
                  </a:cubicBezTo>
                  <a:lnTo>
                    <a:pt x="42240" y="161180"/>
                  </a:lnTo>
                  <a:cubicBezTo>
                    <a:pt x="35198" y="157661"/>
                    <a:pt x="33437" y="150622"/>
                    <a:pt x="36958" y="143583"/>
                  </a:cubicBezTo>
                  <a:cubicBezTo>
                    <a:pt x="38719" y="140064"/>
                    <a:pt x="41360" y="137864"/>
                    <a:pt x="44441" y="136984"/>
                  </a:cubicBezTo>
                  <a:close/>
                  <a:moveTo>
                    <a:pt x="426494" y="35635"/>
                  </a:moveTo>
                  <a:cubicBezTo>
                    <a:pt x="429575" y="34756"/>
                    <a:pt x="433096" y="35196"/>
                    <a:pt x="436617" y="36954"/>
                  </a:cubicBezTo>
                  <a:cubicBezTo>
                    <a:pt x="443659" y="40471"/>
                    <a:pt x="445419" y="49264"/>
                    <a:pt x="441898" y="54539"/>
                  </a:cubicBezTo>
                  <a:lnTo>
                    <a:pt x="397887" y="131329"/>
                  </a:lnTo>
                  <a:cubicBezTo>
                    <a:pt x="396127" y="136604"/>
                    <a:pt x="392606" y="138363"/>
                    <a:pt x="387325" y="138363"/>
                  </a:cubicBezTo>
                  <a:cubicBezTo>
                    <a:pt x="383804" y="138363"/>
                    <a:pt x="382044" y="138363"/>
                    <a:pt x="380283" y="136604"/>
                  </a:cubicBezTo>
                  <a:cubicBezTo>
                    <a:pt x="373241" y="133087"/>
                    <a:pt x="371481" y="126053"/>
                    <a:pt x="375002" y="119019"/>
                  </a:cubicBezTo>
                  <a:lnTo>
                    <a:pt x="419013" y="42230"/>
                  </a:lnTo>
                  <a:cubicBezTo>
                    <a:pt x="420773" y="38713"/>
                    <a:pt x="423414" y="36515"/>
                    <a:pt x="426494" y="35635"/>
                  </a:cubicBezTo>
                  <a:close/>
                  <a:moveTo>
                    <a:pt x="155032" y="33845"/>
                  </a:moveTo>
                  <a:cubicBezTo>
                    <a:pt x="158334" y="34725"/>
                    <a:pt x="161415" y="36923"/>
                    <a:pt x="163176" y="40440"/>
                  </a:cubicBezTo>
                  <a:lnTo>
                    <a:pt x="206613" y="117229"/>
                  </a:lnTo>
                  <a:cubicBezTo>
                    <a:pt x="210135" y="122505"/>
                    <a:pt x="208374" y="131297"/>
                    <a:pt x="201330" y="134814"/>
                  </a:cubicBezTo>
                  <a:cubicBezTo>
                    <a:pt x="199569" y="136573"/>
                    <a:pt x="196634" y="136573"/>
                    <a:pt x="194873" y="136573"/>
                  </a:cubicBezTo>
                  <a:cubicBezTo>
                    <a:pt x="191352" y="136573"/>
                    <a:pt x="186069" y="134814"/>
                    <a:pt x="184308" y="129539"/>
                  </a:cubicBezTo>
                  <a:lnTo>
                    <a:pt x="140284" y="52749"/>
                  </a:lnTo>
                  <a:cubicBezTo>
                    <a:pt x="136762" y="47474"/>
                    <a:pt x="138523" y="38681"/>
                    <a:pt x="145567" y="35164"/>
                  </a:cubicBezTo>
                  <a:cubicBezTo>
                    <a:pt x="148208" y="33406"/>
                    <a:pt x="151730" y="32966"/>
                    <a:pt x="155032" y="33845"/>
                  </a:cubicBezTo>
                  <a:close/>
                  <a:moveTo>
                    <a:pt x="291044" y="0"/>
                  </a:moveTo>
                  <a:cubicBezTo>
                    <a:pt x="298094" y="0"/>
                    <a:pt x="303382" y="5277"/>
                    <a:pt x="303382" y="12313"/>
                  </a:cubicBezTo>
                  <a:lnTo>
                    <a:pt x="303382" y="99678"/>
                  </a:lnTo>
                  <a:cubicBezTo>
                    <a:pt x="303382" y="106714"/>
                    <a:pt x="298094" y="111991"/>
                    <a:pt x="291044" y="111991"/>
                  </a:cubicBezTo>
                  <a:cubicBezTo>
                    <a:pt x="283993" y="111991"/>
                    <a:pt x="278705" y="104955"/>
                    <a:pt x="278705" y="99678"/>
                  </a:cubicBezTo>
                  <a:lnTo>
                    <a:pt x="278705" y="12313"/>
                  </a:lnTo>
                  <a:cubicBezTo>
                    <a:pt x="278705" y="5277"/>
                    <a:pt x="283993" y="0"/>
                    <a:pt x="2910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70" name="íśľidê"/>
            <p:cNvGrpSpPr/>
            <p:nvPr/>
          </p:nvGrpSpPr>
          <p:grpSpPr>
            <a:xfrm>
              <a:off x="669925" y="2728501"/>
              <a:ext cx="3872392" cy="771414"/>
              <a:chOff x="669925" y="2671296"/>
              <a:chExt cx="3872392" cy="771414"/>
            </a:xfrm>
          </p:grpSpPr>
          <p:sp>
            <p:nvSpPr>
              <p:cNvPr id="81" name="íśḷïḑ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69925" y="3058895"/>
                <a:ext cx="3872392" cy="383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82" name="î$ḻíď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69925" y="2671296"/>
                <a:ext cx="387239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71" name="直接连接符 70"/>
            <p:cNvCxnSpPr/>
            <p:nvPr/>
          </p:nvCxnSpPr>
          <p:spPr>
            <a:xfrm>
              <a:off x="669925" y="3639233"/>
              <a:ext cx="37592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2" name="ïṣ1ïḓe"/>
            <p:cNvGrpSpPr/>
            <p:nvPr/>
          </p:nvGrpSpPr>
          <p:grpSpPr>
            <a:xfrm>
              <a:off x="7646508" y="2728501"/>
              <a:ext cx="3872392" cy="771414"/>
              <a:chOff x="669925" y="2671296"/>
              <a:chExt cx="3872392" cy="771414"/>
            </a:xfrm>
          </p:grpSpPr>
          <p:sp>
            <p:nvSpPr>
              <p:cNvPr id="79" name="ï$ḻîḓ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69925" y="3058895"/>
                <a:ext cx="3872392" cy="383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80" name="isļidè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69925" y="2671296"/>
                <a:ext cx="387239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73" name="直接连接符 72"/>
            <p:cNvCxnSpPr/>
            <p:nvPr/>
          </p:nvCxnSpPr>
          <p:spPr>
            <a:xfrm>
              <a:off x="7759700" y="3639233"/>
              <a:ext cx="37592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ïṣ1íḍè"/>
            <p:cNvSpPr/>
            <p:nvPr/>
          </p:nvSpPr>
          <p:spPr>
            <a:xfrm flipH="1">
              <a:off x="6280086" y="2810621"/>
              <a:ext cx="940500" cy="601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8" h="20957" extrusionOk="0">
                  <a:moveTo>
                    <a:pt x="10711" y="0"/>
                  </a:moveTo>
                  <a:cubicBezTo>
                    <a:pt x="9426" y="0"/>
                    <a:pt x="8295" y="944"/>
                    <a:pt x="7560" y="2385"/>
                  </a:cubicBezTo>
                  <a:cubicBezTo>
                    <a:pt x="6088" y="1390"/>
                    <a:pt x="4312" y="1813"/>
                    <a:pt x="3108" y="3674"/>
                  </a:cubicBezTo>
                  <a:cubicBezTo>
                    <a:pt x="2350" y="4845"/>
                    <a:pt x="1968" y="6366"/>
                    <a:pt x="1942" y="7900"/>
                  </a:cubicBezTo>
                  <a:cubicBezTo>
                    <a:pt x="1671" y="8154"/>
                    <a:pt x="1412" y="8444"/>
                    <a:pt x="1178" y="8805"/>
                  </a:cubicBezTo>
                  <a:cubicBezTo>
                    <a:pt x="-392" y="11232"/>
                    <a:pt x="-392" y="15168"/>
                    <a:pt x="1178" y="17595"/>
                  </a:cubicBezTo>
                  <a:cubicBezTo>
                    <a:pt x="2347" y="19401"/>
                    <a:pt x="4057" y="19857"/>
                    <a:pt x="5502" y="18973"/>
                  </a:cubicBezTo>
                  <a:cubicBezTo>
                    <a:pt x="5593" y="19160"/>
                    <a:pt x="5681" y="19347"/>
                    <a:pt x="5791" y="19517"/>
                  </a:cubicBezTo>
                  <a:cubicBezTo>
                    <a:pt x="7033" y="21438"/>
                    <a:pt x="9049" y="21438"/>
                    <a:pt x="10291" y="19517"/>
                  </a:cubicBezTo>
                  <a:cubicBezTo>
                    <a:pt x="10334" y="19450"/>
                    <a:pt x="10364" y="19373"/>
                    <a:pt x="10404" y="19304"/>
                  </a:cubicBezTo>
                  <a:cubicBezTo>
                    <a:pt x="12100" y="21600"/>
                    <a:pt x="14681" y="21505"/>
                    <a:pt x="16298" y="19004"/>
                  </a:cubicBezTo>
                  <a:cubicBezTo>
                    <a:pt x="16404" y="18842"/>
                    <a:pt x="16503" y="18670"/>
                    <a:pt x="16595" y="18496"/>
                  </a:cubicBezTo>
                  <a:lnTo>
                    <a:pt x="17190" y="18496"/>
                  </a:lnTo>
                  <a:cubicBezTo>
                    <a:pt x="19409" y="18496"/>
                    <a:pt x="21208" y="15737"/>
                    <a:pt x="21208" y="12332"/>
                  </a:cubicBezTo>
                  <a:cubicBezTo>
                    <a:pt x="21208" y="9550"/>
                    <a:pt x="20006" y="7199"/>
                    <a:pt x="18356" y="6432"/>
                  </a:cubicBezTo>
                  <a:cubicBezTo>
                    <a:pt x="18378" y="6229"/>
                    <a:pt x="18391" y="6023"/>
                    <a:pt x="18391" y="5810"/>
                  </a:cubicBezTo>
                  <a:cubicBezTo>
                    <a:pt x="18391" y="3685"/>
                    <a:pt x="17269" y="1961"/>
                    <a:pt x="15884" y="1961"/>
                  </a:cubicBezTo>
                  <a:cubicBezTo>
                    <a:pt x="15216" y="1961"/>
                    <a:pt x="14610" y="2364"/>
                    <a:pt x="14160" y="3018"/>
                  </a:cubicBezTo>
                  <a:cubicBezTo>
                    <a:pt x="13460" y="1213"/>
                    <a:pt x="12179" y="0"/>
                    <a:pt x="1071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lnSpc>
                  <a:spcPct val="110000"/>
                </a:lnSpc>
                <a:spcBef>
                  <a:spcPts val="0"/>
                </a:spcBef>
              </a:pPr>
              <a:endParaRPr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75" name="ís1íďè"/>
            <p:cNvSpPr/>
            <p:nvPr/>
          </p:nvSpPr>
          <p:spPr bwMode="auto">
            <a:xfrm>
              <a:off x="6591872" y="2942764"/>
              <a:ext cx="316928" cy="336950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76" name="íšḻïḓè"/>
            <p:cNvSpPr/>
            <p:nvPr/>
          </p:nvSpPr>
          <p:spPr>
            <a:xfrm flipH="1">
              <a:off x="4998482" y="2810621"/>
              <a:ext cx="940500" cy="601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8" h="20957" extrusionOk="0">
                  <a:moveTo>
                    <a:pt x="10711" y="0"/>
                  </a:moveTo>
                  <a:cubicBezTo>
                    <a:pt x="9426" y="0"/>
                    <a:pt x="8295" y="944"/>
                    <a:pt x="7560" y="2385"/>
                  </a:cubicBezTo>
                  <a:cubicBezTo>
                    <a:pt x="6088" y="1390"/>
                    <a:pt x="4312" y="1813"/>
                    <a:pt x="3108" y="3674"/>
                  </a:cubicBezTo>
                  <a:cubicBezTo>
                    <a:pt x="2350" y="4845"/>
                    <a:pt x="1968" y="6366"/>
                    <a:pt x="1942" y="7900"/>
                  </a:cubicBezTo>
                  <a:cubicBezTo>
                    <a:pt x="1671" y="8154"/>
                    <a:pt x="1412" y="8444"/>
                    <a:pt x="1178" y="8805"/>
                  </a:cubicBezTo>
                  <a:cubicBezTo>
                    <a:pt x="-392" y="11232"/>
                    <a:pt x="-392" y="15168"/>
                    <a:pt x="1178" y="17595"/>
                  </a:cubicBezTo>
                  <a:cubicBezTo>
                    <a:pt x="2347" y="19401"/>
                    <a:pt x="4057" y="19857"/>
                    <a:pt x="5502" y="18973"/>
                  </a:cubicBezTo>
                  <a:cubicBezTo>
                    <a:pt x="5593" y="19160"/>
                    <a:pt x="5681" y="19347"/>
                    <a:pt x="5791" y="19517"/>
                  </a:cubicBezTo>
                  <a:cubicBezTo>
                    <a:pt x="7033" y="21438"/>
                    <a:pt x="9049" y="21438"/>
                    <a:pt x="10291" y="19517"/>
                  </a:cubicBezTo>
                  <a:cubicBezTo>
                    <a:pt x="10334" y="19450"/>
                    <a:pt x="10364" y="19373"/>
                    <a:pt x="10404" y="19304"/>
                  </a:cubicBezTo>
                  <a:cubicBezTo>
                    <a:pt x="12100" y="21600"/>
                    <a:pt x="14681" y="21505"/>
                    <a:pt x="16298" y="19004"/>
                  </a:cubicBezTo>
                  <a:cubicBezTo>
                    <a:pt x="16404" y="18842"/>
                    <a:pt x="16503" y="18670"/>
                    <a:pt x="16595" y="18496"/>
                  </a:cubicBezTo>
                  <a:lnTo>
                    <a:pt x="17190" y="18496"/>
                  </a:lnTo>
                  <a:cubicBezTo>
                    <a:pt x="19409" y="18496"/>
                    <a:pt x="21208" y="15737"/>
                    <a:pt x="21208" y="12332"/>
                  </a:cubicBezTo>
                  <a:cubicBezTo>
                    <a:pt x="21208" y="9550"/>
                    <a:pt x="20006" y="7199"/>
                    <a:pt x="18356" y="6432"/>
                  </a:cubicBezTo>
                  <a:cubicBezTo>
                    <a:pt x="18378" y="6229"/>
                    <a:pt x="18391" y="6023"/>
                    <a:pt x="18391" y="5810"/>
                  </a:cubicBezTo>
                  <a:cubicBezTo>
                    <a:pt x="18391" y="3685"/>
                    <a:pt x="17269" y="1961"/>
                    <a:pt x="15884" y="1961"/>
                  </a:cubicBezTo>
                  <a:cubicBezTo>
                    <a:pt x="15216" y="1961"/>
                    <a:pt x="14610" y="2364"/>
                    <a:pt x="14160" y="3018"/>
                  </a:cubicBezTo>
                  <a:cubicBezTo>
                    <a:pt x="13460" y="1213"/>
                    <a:pt x="12179" y="0"/>
                    <a:pt x="1071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lnSpc>
                  <a:spcPct val="110000"/>
                </a:lnSpc>
                <a:spcBef>
                  <a:spcPts val="0"/>
                </a:spcBef>
              </a:pPr>
              <a:endParaRPr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77" name="ïsļíḍe"/>
            <p:cNvSpPr/>
            <p:nvPr/>
          </p:nvSpPr>
          <p:spPr bwMode="auto">
            <a:xfrm>
              <a:off x="5294046" y="2955727"/>
              <a:ext cx="349372" cy="311024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îsḷîḍé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5924549" y="1991087"/>
              <a:ext cx="342902" cy="308550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4612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38" name="2467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02382"/>
            <a:ext cx="10845801" cy="3672336"/>
            <a:chOff x="673100" y="1802382"/>
            <a:chExt cx="10845801" cy="3672336"/>
          </a:xfrm>
        </p:grpSpPr>
        <p:grpSp>
          <p:nvGrpSpPr>
            <p:cNvPr id="39" name="îŝľíde"/>
            <p:cNvGrpSpPr/>
            <p:nvPr/>
          </p:nvGrpSpPr>
          <p:grpSpPr>
            <a:xfrm>
              <a:off x="673100" y="3083976"/>
              <a:ext cx="2653885" cy="1109149"/>
              <a:chOff x="673100" y="3083976"/>
              <a:chExt cx="2374900" cy="1109149"/>
            </a:xfrm>
          </p:grpSpPr>
          <p:sp>
            <p:nvSpPr>
              <p:cNvPr id="114" name="ïṣlíḓè"/>
              <p:cNvSpPr txBox="1"/>
              <p:nvPr/>
            </p:nvSpPr>
            <p:spPr bwMode="auto">
              <a:xfrm>
                <a:off x="673100" y="3083976"/>
                <a:ext cx="2374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15" name="îṩlîďê">
                <a:extLst>
                  <a:ext uri="{FF2B5EF4-FFF2-40B4-BE49-F238E27FC236}">
                    <a16:creationId xmlns:a16="http://schemas.microsoft.com/office/drawing/2014/main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673100" y="3525781"/>
                <a:ext cx="2374900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40" name="ï$1íde"/>
            <p:cNvGrpSpPr/>
            <p:nvPr/>
          </p:nvGrpSpPr>
          <p:grpSpPr>
            <a:xfrm>
              <a:off x="8865016" y="3083976"/>
              <a:ext cx="2653885" cy="1109149"/>
              <a:chOff x="673100" y="3083976"/>
              <a:chExt cx="2374900" cy="1109149"/>
            </a:xfrm>
          </p:grpSpPr>
          <p:sp>
            <p:nvSpPr>
              <p:cNvPr id="112" name="iš1iḍè"/>
              <p:cNvSpPr txBox="1"/>
              <p:nvPr/>
            </p:nvSpPr>
            <p:spPr bwMode="auto">
              <a:xfrm>
                <a:off x="673100" y="3083976"/>
                <a:ext cx="2374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13" name="ïs1iḋè">
                <a:extLst>
                  <a:ext uri="{FF2B5EF4-FFF2-40B4-BE49-F238E27FC236}">
                    <a16:creationId xmlns:a16="http://schemas.microsoft.com/office/drawing/2014/main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673100" y="3525781"/>
                <a:ext cx="2374900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41" name="íṣḻíḍe"/>
            <p:cNvGrpSpPr/>
            <p:nvPr/>
          </p:nvGrpSpPr>
          <p:grpSpPr>
            <a:xfrm>
              <a:off x="3949135" y="3243929"/>
              <a:ext cx="789242" cy="789242"/>
              <a:chOff x="4097566" y="3243929"/>
              <a:chExt cx="789242" cy="789242"/>
            </a:xfrm>
          </p:grpSpPr>
          <p:sp>
            <p:nvSpPr>
              <p:cNvPr id="110" name="ïSļîḍê"/>
              <p:cNvSpPr/>
              <p:nvPr/>
            </p:nvSpPr>
            <p:spPr bwMode="auto">
              <a:xfrm>
                <a:off x="4097566" y="3243929"/>
                <a:ext cx="789242" cy="78924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1" name="işļîďè"/>
              <p:cNvSpPr/>
              <p:nvPr/>
            </p:nvSpPr>
            <p:spPr bwMode="auto">
              <a:xfrm>
                <a:off x="4264660" y="3485579"/>
                <a:ext cx="455054" cy="305940"/>
              </a:xfrm>
              <a:custGeom>
                <a:avLst/>
                <a:gdLst>
                  <a:gd name="T0" fmla="*/ 7905 w 8259"/>
                  <a:gd name="T1" fmla="*/ 2508 h 5561"/>
                  <a:gd name="T2" fmla="*/ 7246 w 8259"/>
                  <a:gd name="T3" fmla="*/ 2438 h 5561"/>
                  <a:gd name="T4" fmla="*/ 7097 w 8259"/>
                  <a:gd name="T5" fmla="*/ 1282 h 5561"/>
                  <a:gd name="T6" fmla="*/ 7269 w 8259"/>
                  <a:gd name="T7" fmla="*/ 981 h 5561"/>
                  <a:gd name="T8" fmla="*/ 5130 w 8259"/>
                  <a:gd name="T9" fmla="*/ 40 h 5561"/>
                  <a:gd name="T10" fmla="*/ 4324 w 8259"/>
                  <a:gd name="T11" fmla="*/ 794 h 5561"/>
                  <a:gd name="T12" fmla="*/ 3993 w 8259"/>
                  <a:gd name="T13" fmla="*/ 515 h 5561"/>
                  <a:gd name="T14" fmla="*/ 3605 w 8259"/>
                  <a:gd name="T15" fmla="*/ 876 h 5561"/>
                  <a:gd name="T16" fmla="*/ 3539 w 8259"/>
                  <a:gd name="T17" fmla="*/ 1807 h 5561"/>
                  <a:gd name="T18" fmla="*/ 3798 w 8259"/>
                  <a:gd name="T19" fmla="*/ 2192 h 5561"/>
                  <a:gd name="T20" fmla="*/ 4264 w 8259"/>
                  <a:gd name="T21" fmla="*/ 3261 h 5561"/>
                  <a:gd name="T22" fmla="*/ 1579 w 8259"/>
                  <a:gd name="T23" fmla="*/ 4251 h 5561"/>
                  <a:gd name="T24" fmla="*/ 1601 w 8259"/>
                  <a:gd name="T25" fmla="*/ 3861 h 5561"/>
                  <a:gd name="T26" fmla="*/ 2090 w 8259"/>
                  <a:gd name="T27" fmla="*/ 2963 h 5561"/>
                  <a:gd name="T28" fmla="*/ 590 w 8259"/>
                  <a:gd name="T29" fmla="*/ 2309 h 5561"/>
                  <a:gd name="T30" fmla="*/ 829 w 8259"/>
                  <a:gd name="T31" fmla="*/ 2020 h 5561"/>
                  <a:gd name="T32" fmla="*/ 1493 w 8259"/>
                  <a:gd name="T33" fmla="*/ 2042 h 5561"/>
                  <a:gd name="T34" fmla="*/ 1498 w 8259"/>
                  <a:gd name="T35" fmla="*/ 1574 h 5561"/>
                  <a:gd name="T36" fmla="*/ 911 w 8259"/>
                  <a:gd name="T37" fmla="*/ 1353 h 5561"/>
                  <a:gd name="T38" fmla="*/ 473 w 8259"/>
                  <a:gd name="T39" fmla="*/ 1474 h 5561"/>
                  <a:gd name="T40" fmla="*/ 98 w 8259"/>
                  <a:gd name="T41" fmla="*/ 2487 h 5561"/>
                  <a:gd name="T42" fmla="*/ 1056 w 8259"/>
                  <a:gd name="T43" fmla="*/ 2987 h 5561"/>
                  <a:gd name="T44" fmla="*/ 1602 w 8259"/>
                  <a:gd name="T45" fmla="*/ 3158 h 5561"/>
                  <a:gd name="T46" fmla="*/ 684 w 8259"/>
                  <a:gd name="T47" fmla="*/ 3422 h 5561"/>
                  <a:gd name="T48" fmla="*/ 355 w 8259"/>
                  <a:gd name="T49" fmla="*/ 3714 h 5561"/>
                  <a:gd name="T50" fmla="*/ 1159 w 8259"/>
                  <a:gd name="T51" fmla="*/ 3964 h 5561"/>
                  <a:gd name="T52" fmla="*/ 1383 w 8259"/>
                  <a:gd name="T53" fmla="*/ 4304 h 5561"/>
                  <a:gd name="T54" fmla="*/ 199 w 8259"/>
                  <a:gd name="T55" fmla="*/ 4898 h 5561"/>
                  <a:gd name="T56" fmla="*/ 3347 w 8259"/>
                  <a:gd name="T57" fmla="*/ 4299 h 5561"/>
                  <a:gd name="T58" fmla="*/ 2402 w 8259"/>
                  <a:gd name="T59" fmla="*/ 5430 h 5561"/>
                  <a:gd name="T60" fmla="*/ 5063 w 8259"/>
                  <a:gd name="T61" fmla="*/ 5561 h 5561"/>
                  <a:gd name="T62" fmla="*/ 5214 w 8259"/>
                  <a:gd name="T63" fmla="*/ 5197 h 5561"/>
                  <a:gd name="T64" fmla="*/ 8041 w 8259"/>
                  <a:gd name="T65" fmla="*/ 3005 h 5561"/>
                  <a:gd name="T66" fmla="*/ 4901 w 8259"/>
                  <a:gd name="T67" fmla="*/ 2201 h 5561"/>
                  <a:gd name="T68" fmla="*/ 5503 w 8259"/>
                  <a:gd name="T69" fmla="*/ 2206 h 5561"/>
                  <a:gd name="T70" fmla="*/ 5498 w 8259"/>
                  <a:gd name="T71" fmla="*/ 2808 h 5561"/>
                  <a:gd name="T72" fmla="*/ 4896 w 8259"/>
                  <a:gd name="T73" fmla="*/ 2803 h 5561"/>
                  <a:gd name="T74" fmla="*/ 4901 w 8259"/>
                  <a:gd name="T75" fmla="*/ 2201 h 5561"/>
                  <a:gd name="T76" fmla="*/ 6468 w 8259"/>
                  <a:gd name="T77" fmla="*/ 2370 h 5561"/>
                  <a:gd name="T78" fmla="*/ 5953 w 8259"/>
                  <a:gd name="T79" fmla="*/ 2683 h 5561"/>
                  <a:gd name="T80" fmla="*/ 5641 w 8259"/>
                  <a:gd name="T81" fmla="*/ 2168 h 5561"/>
                  <a:gd name="T82" fmla="*/ 6155 w 8259"/>
                  <a:gd name="T83" fmla="*/ 1856 h 5561"/>
                  <a:gd name="T84" fmla="*/ 5524 w 8259"/>
                  <a:gd name="T85" fmla="*/ 1125 h 5561"/>
                  <a:gd name="T86" fmla="*/ 6126 w 8259"/>
                  <a:gd name="T87" fmla="*/ 1130 h 5561"/>
                  <a:gd name="T88" fmla="*/ 6121 w 8259"/>
                  <a:gd name="T89" fmla="*/ 1732 h 5561"/>
                  <a:gd name="T90" fmla="*/ 5519 w 8259"/>
                  <a:gd name="T91" fmla="*/ 1727 h 5561"/>
                  <a:gd name="T92" fmla="*/ 5524 w 8259"/>
                  <a:gd name="T93" fmla="*/ 1125 h 5561"/>
                  <a:gd name="T94" fmla="*/ 5069 w 8259"/>
                  <a:gd name="T95" fmla="*/ 1250 h 5561"/>
                  <a:gd name="T96" fmla="*/ 5382 w 8259"/>
                  <a:gd name="T97" fmla="*/ 1765 h 5561"/>
                  <a:gd name="T98" fmla="*/ 4867 w 8259"/>
                  <a:gd name="T99" fmla="*/ 2077 h 5561"/>
                  <a:gd name="T100" fmla="*/ 4554 w 8259"/>
                  <a:gd name="T101" fmla="*/ 1562 h 5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259" h="5561">
                    <a:moveTo>
                      <a:pt x="8222" y="2688"/>
                    </a:moveTo>
                    <a:cubicBezTo>
                      <a:pt x="8184" y="2551"/>
                      <a:pt x="8042" y="2471"/>
                      <a:pt x="7905" y="2508"/>
                    </a:cubicBezTo>
                    <a:lnTo>
                      <a:pt x="7083" y="2735"/>
                    </a:lnTo>
                    <a:cubicBezTo>
                      <a:pt x="7207" y="2695"/>
                      <a:pt x="7281" y="2565"/>
                      <a:pt x="7246" y="2438"/>
                    </a:cubicBezTo>
                    <a:lnTo>
                      <a:pt x="6938" y="1325"/>
                    </a:lnTo>
                    <a:lnTo>
                      <a:pt x="7097" y="1282"/>
                    </a:lnTo>
                    <a:cubicBezTo>
                      <a:pt x="7097" y="1282"/>
                      <a:pt x="7098" y="1282"/>
                      <a:pt x="7098" y="1282"/>
                    </a:cubicBezTo>
                    <a:cubicBezTo>
                      <a:pt x="7229" y="1246"/>
                      <a:pt x="7305" y="1111"/>
                      <a:pt x="7269" y="981"/>
                    </a:cubicBezTo>
                    <a:cubicBezTo>
                      <a:pt x="7245" y="896"/>
                      <a:pt x="7180" y="834"/>
                      <a:pt x="7101" y="811"/>
                    </a:cubicBezTo>
                    <a:lnTo>
                      <a:pt x="5130" y="40"/>
                    </a:lnTo>
                    <a:cubicBezTo>
                      <a:pt x="5029" y="0"/>
                      <a:pt x="4915" y="32"/>
                      <a:pt x="4848" y="118"/>
                    </a:cubicBezTo>
                    <a:lnTo>
                      <a:pt x="4324" y="794"/>
                    </a:lnTo>
                    <a:lnTo>
                      <a:pt x="4294" y="685"/>
                    </a:lnTo>
                    <a:cubicBezTo>
                      <a:pt x="4258" y="555"/>
                      <a:pt x="4123" y="479"/>
                      <a:pt x="3993" y="515"/>
                    </a:cubicBezTo>
                    <a:lnTo>
                      <a:pt x="3775" y="575"/>
                    </a:lnTo>
                    <a:cubicBezTo>
                      <a:pt x="3645" y="611"/>
                      <a:pt x="3569" y="746"/>
                      <a:pt x="3605" y="876"/>
                    </a:cubicBezTo>
                    <a:lnTo>
                      <a:pt x="3777" y="1500"/>
                    </a:lnTo>
                    <a:lnTo>
                      <a:pt x="3539" y="1807"/>
                    </a:lnTo>
                    <a:cubicBezTo>
                      <a:pt x="3475" y="1890"/>
                      <a:pt x="3471" y="2006"/>
                      <a:pt x="3529" y="2093"/>
                    </a:cubicBezTo>
                    <a:cubicBezTo>
                      <a:pt x="3588" y="2180"/>
                      <a:pt x="3696" y="2220"/>
                      <a:pt x="3798" y="2192"/>
                    </a:cubicBezTo>
                    <a:lnTo>
                      <a:pt x="3956" y="2149"/>
                    </a:lnTo>
                    <a:lnTo>
                      <a:pt x="4264" y="3261"/>
                    </a:lnTo>
                    <a:cubicBezTo>
                      <a:pt x="4298" y="3386"/>
                      <a:pt x="4424" y="3458"/>
                      <a:pt x="4549" y="3432"/>
                    </a:cubicBezTo>
                    <a:lnTo>
                      <a:pt x="1579" y="4251"/>
                    </a:lnTo>
                    <a:cubicBezTo>
                      <a:pt x="1640" y="4195"/>
                      <a:pt x="1670" y="4109"/>
                      <a:pt x="1646" y="4024"/>
                    </a:cubicBezTo>
                    <a:lnTo>
                      <a:pt x="1601" y="3861"/>
                    </a:lnTo>
                    <a:cubicBezTo>
                      <a:pt x="1996" y="3698"/>
                      <a:pt x="2203" y="3376"/>
                      <a:pt x="2091" y="2970"/>
                    </a:cubicBezTo>
                    <a:lnTo>
                      <a:pt x="2090" y="2963"/>
                    </a:lnTo>
                    <a:cubicBezTo>
                      <a:pt x="1979" y="2563"/>
                      <a:pt x="1669" y="2468"/>
                      <a:pt x="1169" y="2474"/>
                    </a:cubicBezTo>
                    <a:cubicBezTo>
                      <a:pt x="744" y="2482"/>
                      <a:pt x="632" y="2460"/>
                      <a:pt x="590" y="2309"/>
                    </a:cubicBezTo>
                    <a:lnTo>
                      <a:pt x="588" y="2302"/>
                    </a:lnTo>
                    <a:cubicBezTo>
                      <a:pt x="558" y="2190"/>
                      <a:pt x="635" y="2073"/>
                      <a:pt x="829" y="2020"/>
                    </a:cubicBezTo>
                    <a:cubicBezTo>
                      <a:pt x="987" y="1976"/>
                      <a:pt x="1160" y="1989"/>
                      <a:pt x="1355" y="2042"/>
                    </a:cubicBezTo>
                    <a:cubicBezTo>
                      <a:pt x="1401" y="2054"/>
                      <a:pt x="1443" y="2056"/>
                      <a:pt x="1493" y="2042"/>
                    </a:cubicBezTo>
                    <a:cubicBezTo>
                      <a:pt x="1624" y="2006"/>
                      <a:pt x="1702" y="1875"/>
                      <a:pt x="1666" y="1744"/>
                    </a:cubicBezTo>
                    <a:cubicBezTo>
                      <a:pt x="1638" y="1645"/>
                      <a:pt x="1563" y="1591"/>
                      <a:pt x="1498" y="1574"/>
                    </a:cubicBezTo>
                    <a:cubicBezTo>
                      <a:pt x="1328" y="1522"/>
                      <a:pt x="1147" y="1506"/>
                      <a:pt x="958" y="1526"/>
                    </a:cubicBezTo>
                    <a:lnTo>
                      <a:pt x="911" y="1353"/>
                    </a:lnTo>
                    <a:cubicBezTo>
                      <a:pt x="877" y="1232"/>
                      <a:pt x="753" y="1161"/>
                      <a:pt x="631" y="1195"/>
                    </a:cubicBezTo>
                    <a:cubicBezTo>
                      <a:pt x="511" y="1228"/>
                      <a:pt x="440" y="1353"/>
                      <a:pt x="473" y="1474"/>
                    </a:cubicBezTo>
                    <a:lnTo>
                      <a:pt x="520" y="1645"/>
                    </a:lnTo>
                    <a:cubicBezTo>
                      <a:pt x="176" y="1812"/>
                      <a:pt x="0" y="2131"/>
                      <a:pt x="98" y="2487"/>
                    </a:cubicBezTo>
                    <a:lnTo>
                      <a:pt x="100" y="2493"/>
                    </a:lnTo>
                    <a:cubicBezTo>
                      <a:pt x="226" y="2950"/>
                      <a:pt x="560" y="2996"/>
                      <a:pt x="1056" y="2987"/>
                    </a:cubicBezTo>
                    <a:cubicBezTo>
                      <a:pt x="1468" y="2980"/>
                      <a:pt x="1565" y="3023"/>
                      <a:pt x="1600" y="3152"/>
                    </a:cubicBezTo>
                    <a:lnTo>
                      <a:pt x="1602" y="3158"/>
                    </a:lnTo>
                    <a:cubicBezTo>
                      <a:pt x="1639" y="3293"/>
                      <a:pt x="1537" y="3409"/>
                      <a:pt x="1330" y="3467"/>
                    </a:cubicBezTo>
                    <a:cubicBezTo>
                      <a:pt x="1107" y="3528"/>
                      <a:pt x="894" y="3502"/>
                      <a:pt x="684" y="3422"/>
                    </a:cubicBezTo>
                    <a:cubicBezTo>
                      <a:pt x="645" y="3408"/>
                      <a:pt x="593" y="3398"/>
                      <a:pt x="527" y="3416"/>
                    </a:cubicBezTo>
                    <a:cubicBezTo>
                      <a:pt x="396" y="3452"/>
                      <a:pt x="318" y="3582"/>
                      <a:pt x="355" y="3714"/>
                    </a:cubicBezTo>
                    <a:cubicBezTo>
                      <a:pt x="376" y="3793"/>
                      <a:pt x="436" y="3855"/>
                      <a:pt x="503" y="3878"/>
                    </a:cubicBezTo>
                    <a:cubicBezTo>
                      <a:pt x="716" y="3957"/>
                      <a:pt x="940" y="3982"/>
                      <a:pt x="1159" y="3964"/>
                    </a:cubicBezTo>
                    <a:lnTo>
                      <a:pt x="1209" y="4145"/>
                    </a:lnTo>
                    <a:cubicBezTo>
                      <a:pt x="1232" y="4230"/>
                      <a:pt x="1301" y="4288"/>
                      <a:pt x="1383" y="4304"/>
                    </a:cubicBezTo>
                    <a:lnTo>
                      <a:pt x="379" y="4581"/>
                    </a:lnTo>
                    <a:cubicBezTo>
                      <a:pt x="242" y="4619"/>
                      <a:pt x="161" y="4761"/>
                      <a:pt x="199" y="4898"/>
                    </a:cubicBezTo>
                    <a:cubicBezTo>
                      <a:pt x="237" y="5035"/>
                      <a:pt x="379" y="5116"/>
                      <a:pt x="516" y="5078"/>
                    </a:cubicBezTo>
                    <a:lnTo>
                      <a:pt x="3347" y="4299"/>
                    </a:lnTo>
                    <a:lnTo>
                      <a:pt x="2448" y="5197"/>
                    </a:lnTo>
                    <a:cubicBezTo>
                      <a:pt x="2387" y="5258"/>
                      <a:pt x="2369" y="5350"/>
                      <a:pt x="2402" y="5430"/>
                    </a:cubicBezTo>
                    <a:cubicBezTo>
                      <a:pt x="2435" y="5509"/>
                      <a:pt x="2513" y="5561"/>
                      <a:pt x="2599" y="5561"/>
                    </a:cubicBezTo>
                    <a:lnTo>
                      <a:pt x="5063" y="5561"/>
                    </a:lnTo>
                    <a:cubicBezTo>
                      <a:pt x="5150" y="5561"/>
                      <a:pt x="5228" y="5509"/>
                      <a:pt x="5261" y="5430"/>
                    </a:cubicBezTo>
                    <a:cubicBezTo>
                      <a:pt x="5294" y="5350"/>
                      <a:pt x="5275" y="5258"/>
                      <a:pt x="5214" y="5197"/>
                    </a:cubicBezTo>
                    <a:lnTo>
                      <a:pt x="4107" y="4089"/>
                    </a:lnTo>
                    <a:lnTo>
                      <a:pt x="8041" y="3005"/>
                    </a:lnTo>
                    <a:cubicBezTo>
                      <a:pt x="8179" y="2968"/>
                      <a:pt x="8259" y="2826"/>
                      <a:pt x="8222" y="2688"/>
                    </a:cubicBezTo>
                    <a:close/>
                    <a:moveTo>
                      <a:pt x="4901" y="2201"/>
                    </a:moveTo>
                    <a:lnTo>
                      <a:pt x="5301" y="2091"/>
                    </a:lnTo>
                    <a:cubicBezTo>
                      <a:pt x="5388" y="2067"/>
                      <a:pt x="5479" y="2119"/>
                      <a:pt x="5503" y="2206"/>
                    </a:cubicBezTo>
                    <a:lnTo>
                      <a:pt x="5613" y="2606"/>
                    </a:lnTo>
                    <a:cubicBezTo>
                      <a:pt x="5637" y="2694"/>
                      <a:pt x="5586" y="2784"/>
                      <a:pt x="5498" y="2808"/>
                    </a:cubicBezTo>
                    <a:lnTo>
                      <a:pt x="5099" y="2918"/>
                    </a:lnTo>
                    <a:cubicBezTo>
                      <a:pt x="5011" y="2942"/>
                      <a:pt x="4921" y="2891"/>
                      <a:pt x="4896" y="2803"/>
                    </a:cubicBezTo>
                    <a:lnTo>
                      <a:pt x="4786" y="2404"/>
                    </a:lnTo>
                    <a:cubicBezTo>
                      <a:pt x="4762" y="2316"/>
                      <a:pt x="4814" y="2225"/>
                      <a:pt x="4901" y="2201"/>
                    </a:cubicBezTo>
                    <a:close/>
                    <a:moveTo>
                      <a:pt x="6358" y="1971"/>
                    </a:moveTo>
                    <a:lnTo>
                      <a:pt x="6468" y="2370"/>
                    </a:lnTo>
                    <a:cubicBezTo>
                      <a:pt x="6492" y="2458"/>
                      <a:pt x="6440" y="2549"/>
                      <a:pt x="6353" y="2573"/>
                    </a:cubicBezTo>
                    <a:lnTo>
                      <a:pt x="5953" y="2683"/>
                    </a:lnTo>
                    <a:cubicBezTo>
                      <a:pt x="5865" y="2707"/>
                      <a:pt x="5775" y="2656"/>
                      <a:pt x="5751" y="2568"/>
                    </a:cubicBezTo>
                    <a:lnTo>
                      <a:pt x="5641" y="2168"/>
                    </a:lnTo>
                    <a:cubicBezTo>
                      <a:pt x="5617" y="2081"/>
                      <a:pt x="5668" y="1990"/>
                      <a:pt x="5755" y="1966"/>
                    </a:cubicBezTo>
                    <a:lnTo>
                      <a:pt x="6155" y="1856"/>
                    </a:lnTo>
                    <a:cubicBezTo>
                      <a:pt x="6243" y="1832"/>
                      <a:pt x="6333" y="1883"/>
                      <a:pt x="6358" y="1971"/>
                    </a:cubicBezTo>
                    <a:close/>
                    <a:moveTo>
                      <a:pt x="5524" y="1125"/>
                    </a:moveTo>
                    <a:lnTo>
                      <a:pt x="5924" y="1015"/>
                    </a:lnTo>
                    <a:cubicBezTo>
                      <a:pt x="6011" y="991"/>
                      <a:pt x="6102" y="1042"/>
                      <a:pt x="6126" y="1130"/>
                    </a:cubicBezTo>
                    <a:lnTo>
                      <a:pt x="6236" y="1529"/>
                    </a:lnTo>
                    <a:cubicBezTo>
                      <a:pt x="6260" y="1617"/>
                      <a:pt x="6208" y="1708"/>
                      <a:pt x="6121" y="1732"/>
                    </a:cubicBezTo>
                    <a:lnTo>
                      <a:pt x="5721" y="1842"/>
                    </a:lnTo>
                    <a:cubicBezTo>
                      <a:pt x="5634" y="1866"/>
                      <a:pt x="5543" y="1814"/>
                      <a:pt x="5519" y="1727"/>
                    </a:cubicBezTo>
                    <a:lnTo>
                      <a:pt x="5409" y="1327"/>
                    </a:lnTo>
                    <a:cubicBezTo>
                      <a:pt x="5385" y="1239"/>
                      <a:pt x="5436" y="1149"/>
                      <a:pt x="5524" y="1125"/>
                    </a:cubicBezTo>
                    <a:close/>
                    <a:moveTo>
                      <a:pt x="4669" y="1360"/>
                    </a:moveTo>
                    <a:lnTo>
                      <a:pt x="5069" y="1250"/>
                    </a:lnTo>
                    <a:cubicBezTo>
                      <a:pt x="5157" y="1226"/>
                      <a:pt x="5247" y="1277"/>
                      <a:pt x="5272" y="1365"/>
                    </a:cubicBezTo>
                    <a:lnTo>
                      <a:pt x="5382" y="1765"/>
                    </a:lnTo>
                    <a:cubicBezTo>
                      <a:pt x="5406" y="1852"/>
                      <a:pt x="5354" y="1943"/>
                      <a:pt x="5267" y="1967"/>
                    </a:cubicBezTo>
                    <a:lnTo>
                      <a:pt x="4867" y="2077"/>
                    </a:lnTo>
                    <a:cubicBezTo>
                      <a:pt x="4779" y="2101"/>
                      <a:pt x="4689" y="2050"/>
                      <a:pt x="4665" y="1962"/>
                    </a:cubicBezTo>
                    <a:lnTo>
                      <a:pt x="4554" y="1562"/>
                    </a:lnTo>
                    <a:cubicBezTo>
                      <a:pt x="4530" y="1475"/>
                      <a:pt x="4582" y="1384"/>
                      <a:pt x="4669" y="136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2" name="ïşḻiḓé"/>
            <p:cNvGrpSpPr/>
            <p:nvPr/>
          </p:nvGrpSpPr>
          <p:grpSpPr>
            <a:xfrm>
              <a:off x="7439076" y="3243929"/>
              <a:ext cx="789243" cy="789243"/>
              <a:chOff x="7290642" y="3243929"/>
              <a:chExt cx="789243" cy="789243"/>
            </a:xfrm>
          </p:grpSpPr>
          <p:sp>
            <p:nvSpPr>
              <p:cNvPr id="108" name="iṩḷiḋé"/>
              <p:cNvSpPr/>
              <p:nvPr/>
            </p:nvSpPr>
            <p:spPr bwMode="auto">
              <a:xfrm>
                <a:off x="7290642" y="3243929"/>
                <a:ext cx="789243" cy="789243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" name="íṣlíḑè"/>
              <p:cNvSpPr/>
              <p:nvPr/>
            </p:nvSpPr>
            <p:spPr bwMode="auto">
              <a:xfrm>
                <a:off x="7516023" y="3411022"/>
                <a:ext cx="338484" cy="455053"/>
              </a:xfrm>
              <a:custGeom>
                <a:avLst/>
                <a:gdLst>
                  <a:gd name="T0" fmla="*/ 2721 w 4881"/>
                  <a:gd name="T1" fmla="*/ 28 h 6573"/>
                  <a:gd name="T2" fmla="*/ 2828 w 4881"/>
                  <a:gd name="T3" fmla="*/ 377 h 6573"/>
                  <a:gd name="T4" fmla="*/ 4525 w 4881"/>
                  <a:gd name="T5" fmla="*/ 1512 h 6573"/>
                  <a:gd name="T6" fmla="*/ 3391 w 4881"/>
                  <a:gd name="T7" fmla="*/ 852 h 6573"/>
                  <a:gd name="T8" fmla="*/ 2828 w 4881"/>
                  <a:gd name="T9" fmla="*/ 1140 h 6573"/>
                  <a:gd name="T10" fmla="*/ 1812 w 4881"/>
                  <a:gd name="T11" fmla="*/ 676 h 6573"/>
                  <a:gd name="T12" fmla="*/ 3063 w 4881"/>
                  <a:gd name="T13" fmla="*/ 5897 h 6573"/>
                  <a:gd name="T14" fmla="*/ 2047 w 4881"/>
                  <a:gd name="T15" fmla="*/ 5433 h 6573"/>
                  <a:gd name="T16" fmla="*/ 1484 w 4881"/>
                  <a:gd name="T17" fmla="*/ 5721 h 6573"/>
                  <a:gd name="T18" fmla="*/ 349 w 4881"/>
                  <a:gd name="T19" fmla="*/ 5061 h 6573"/>
                  <a:gd name="T20" fmla="*/ 2047 w 4881"/>
                  <a:gd name="T21" fmla="*/ 6196 h 6573"/>
                  <a:gd name="T22" fmla="*/ 2153 w 4881"/>
                  <a:gd name="T23" fmla="*/ 6545 h 6573"/>
                  <a:gd name="T24" fmla="*/ 3063 w 4881"/>
                  <a:gd name="T25" fmla="*/ 5897 h 6573"/>
                  <a:gd name="T26" fmla="*/ 3531 w 4881"/>
                  <a:gd name="T27" fmla="*/ 3265 h 6573"/>
                  <a:gd name="T28" fmla="*/ 4045 w 4881"/>
                  <a:gd name="T29" fmla="*/ 3265 h 6573"/>
                  <a:gd name="T30" fmla="*/ 1092 w 4881"/>
                  <a:gd name="T31" fmla="*/ 3008 h 6573"/>
                  <a:gd name="T32" fmla="*/ 1092 w 4881"/>
                  <a:gd name="T33" fmla="*/ 3523 h 6573"/>
                  <a:gd name="T34" fmla="*/ 1092 w 4881"/>
                  <a:gd name="T35" fmla="*/ 3008 h 6573"/>
                  <a:gd name="T36" fmla="*/ 4881 w 4881"/>
                  <a:gd name="T37" fmla="*/ 4353 h 6573"/>
                  <a:gd name="T38" fmla="*/ 423 w 4881"/>
                  <a:gd name="T39" fmla="*/ 4776 h 6573"/>
                  <a:gd name="T40" fmla="*/ 0 w 4881"/>
                  <a:gd name="T41" fmla="*/ 2177 h 6573"/>
                  <a:gd name="T42" fmla="*/ 4459 w 4881"/>
                  <a:gd name="T43" fmla="*/ 1755 h 6573"/>
                  <a:gd name="T44" fmla="*/ 4520 w 4881"/>
                  <a:gd name="T45" fmla="*/ 2635 h 6573"/>
                  <a:gd name="T46" fmla="*/ 3987 w 4881"/>
                  <a:gd name="T47" fmla="*/ 2220 h 6573"/>
                  <a:gd name="T48" fmla="*/ 856 w 4881"/>
                  <a:gd name="T49" fmla="*/ 2116 h 6573"/>
                  <a:gd name="T50" fmla="*/ 436 w 4881"/>
                  <a:gd name="T51" fmla="*/ 2623 h 6573"/>
                  <a:gd name="T52" fmla="*/ 361 w 4881"/>
                  <a:gd name="T53" fmla="*/ 3916 h 6573"/>
                  <a:gd name="T54" fmla="*/ 864 w 4881"/>
                  <a:gd name="T55" fmla="*/ 4337 h 6573"/>
                  <a:gd name="T56" fmla="*/ 3988 w 4881"/>
                  <a:gd name="T57" fmla="*/ 4416 h 6573"/>
                  <a:gd name="T58" fmla="*/ 4412 w 4881"/>
                  <a:gd name="T59" fmla="*/ 3935 h 6573"/>
                  <a:gd name="T60" fmla="*/ 4517 w 4881"/>
                  <a:gd name="T61" fmla="*/ 2635 h 6573"/>
                  <a:gd name="T62" fmla="*/ 3367 w 4881"/>
                  <a:gd name="T63" fmla="*/ 3265 h 6573"/>
                  <a:gd name="T64" fmla="*/ 1513 w 4881"/>
                  <a:gd name="T65" fmla="*/ 3265 h 6573"/>
                  <a:gd name="T66" fmla="*/ 3367 w 4881"/>
                  <a:gd name="T67" fmla="*/ 3265 h 6573"/>
                  <a:gd name="T68" fmla="*/ 2440 w 4881"/>
                  <a:gd name="T69" fmla="*/ 2729 h 6573"/>
                  <a:gd name="T70" fmla="*/ 2440 w 4881"/>
                  <a:gd name="T71" fmla="*/ 3801 h 6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81" h="6573">
                    <a:moveTo>
                      <a:pt x="1812" y="553"/>
                    </a:moveTo>
                    <a:lnTo>
                      <a:pt x="2721" y="28"/>
                    </a:lnTo>
                    <a:cubicBezTo>
                      <a:pt x="2769" y="0"/>
                      <a:pt x="2828" y="35"/>
                      <a:pt x="2828" y="89"/>
                    </a:cubicBezTo>
                    <a:lnTo>
                      <a:pt x="2828" y="377"/>
                    </a:lnTo>
                    <a:lnTo>
                      <a:pt x="3391" y="377"/>
                    </a:lnTo>
                    <a:cubicBezTo>
                      <a:pt x="4016" y="377"/>
                      <a:pt x="4525" y="887"/>
                      <a:pt x="4525" y="1512"/>
                    </a:cubicBezTo>
                    <a:lnTo>
                      <a:pt x="4051" y="1512"/>
                    </a:lnTo>
                    <a:cubicBezTo>
                      <a:pt x="4051" y="1148"/>
                      <a:pt x="3755" y="852"/>
                      <a:pt x="3391" y="852"/>
                    </a:cubicBezTo>
                    <a:lnTo>
                      <a:pt x="2828" y="852"/>
                    </a:lnTo>
                    <a:lnTo>
                      <a:pt x="2828" y="1140"/>
                    </a:lnTo>
                    <a:cubicBezTo>
                      <a:pt x="2828" y="1195"/>
                      <a:pt x="2769" y="1229"/>
                      <a:pt x="2721" y="1201"/>
                    </a:cubicBezTo>
                    <a:lnTo>
                      <a:pt x="1812" y="676"/>
                    </a:lnTo>
                    <a:cubicBezTo>
                      <a:pt x="1765" y="649"/>
                      <a:pt x="1765" y="580"/>
                      <a:pt x="1812" y="553"/>
                    </a:cubicBezTo>
                    <a:close/>
                    <a:moveTo>
                      <a:pt x="3063" y="5897"/>
                    </a:moveTo>
                    <a:lnTo>
                      <a:pt x="2153" y="5372"/>
                    </a:lnTo>
                    <a:cubicBezTo>
                      <a:pt x="2105" y="5344"/>
                      <a:pt x="2047" y="5379"/>
                      <a:pt x="2047" y="5433"/>
                    </a:cubicBezTo>
                    <a:lnTo>
                      <a:pt x="2047" y="5721"/>
                    </a:lnTo>
                    <a:lnTo>
                      <a:pt x="1484" y="5721"/>
                    </a:lnTo>
                    <a:cubicBezTo>
                      <a:pt x="1120" y="5721"/>
                      <a:pt x="824" y="5425"/>
                      <a:pt x="824" y="5061"/>
                    </a:cubicBezTo>
                    <a:lnTo>
                      <a:pt x="349" y="5061"/>
                    </a:lnTo>
                    <a:cubicBezTo>
                      <a:pt x="349" y="5687"/>
                      <a:pt x="859" y="6196"/>
                      <a:pt x="1484" y="6196"/>
                    </a:cubicBezTo>
                    <a:lnTo>
                      <a:pt x="2047" y="6196"/>
                    </a:lnTo>
                    <a:lnTo>
                      <a:pt x="2047" y="6484"/>
                    </a:lnTo>
                    <a:cubicBezTo>
                      <a:pt x="2047" y="6539"/>
                      <a:pt x="2105" y="6573"/>
                      <a:pt x="2153" y="6545"/>
                    </a:cubicBezTo>
                    <a:lnTo>
                      <a:pt x="3063" y="6020"/>
                    </a:lnTo>
                    <a:cubicBezTo>
                      <a:pt x="3109" y="5993"/>
                      <a:pt x="3109" y="5924"/>
                      <a:pt x="3063" y="5897"/>
                    </a:cubicBezTo>
                    <a:close/>
                    <a:moveTo>
                      <a:pt x="3788" y="3008"/>
                    </a:moveTo>
                    <a:cubicBezTo>
                      <a:pt x="3647" y="3008"/>
                      <a:pt x="3531" y="3123"/>
                      <a:pt x="3531" y="3265"/>
                    </a:cubicBezTo>
                    <a:cubicBezTo>
                      <a:pt x="3531" y="3407"/>
                      <a:pt x="3645" y="3523"/>
                      <a:pt x="3788" y="3523"/>
                    </a:cubicBezTo>
                    <a:cubicBezTo>
                      <a:pt x="3929" y="3523"/>
                      <a:pt x="4045" y="3408"/>
                      <a:pt x="4045" y="3265"/>
                    </a:cubicBezTo>
                    <a:cubicBezTo>
                      <a:pt x="4045" y="3123"/>
                      <a:pt x="3929" y="3008"/>
                      <a:pt x="3788" y="3008"/>
                    </a:cubicBezTo>
                    <a:close/>
                    <a:moveTo>
                      <a:pt x="1092" y="3008"/>
                    </a:moveTo>
                    <a:cubicBezTo>
                      <a:pt x="951" y="3008"/>
                      <a:pt x="835" y="3123"/>
                      <a:pt x="835" y="3265"/>
                    </a:cubicBezTo>
                    <a:cubicBezTo>
                      <a:pt x="835" y="3407"/>
                      <a:pt x="949" y="3523"/>
                      <a:pt x="1092" y="3523"/>
                    </a:cubicBezTo>
                    <a:cubicBezTo>
                      <a:pt x="1233" y="3523"/>
                      <a:pt x="1349" y="3408"/>
                      <a:pt x="1349" y="3265"/>
                    </a:cubicBezTo>
                    <a:cubicBezTo>
                      <a:pt x="1349" y="3123"/>
                      <a:pt x="1233" y="3008"/>
                      <a:pt x="1092" y="3008"/>
                    </a:cubicBezTo>
                    <a:close/>
                    <a:moveTo>
                      <a:pt x="4881" y="2177"/>
                    </a:moveTo>
                    <a:lnTo>
                      <a:pt x="4881" y="4353"/>
                    </a:lnTo>
                    <a:cubicBezTo>
                      <a:pt x="4881" y="4587"/>
                      <a:pt x="4692" y="4776"/>
                      <a:pt x="4459" y="4776"/>
                    </a:cubicBezTo>
                    <a:lnTo>
                      <a:pt x="423" y="4776"/>
                    </a:lnTo>
                    <a:cubicBezTo>
                      <a:pt x="189" y="4776"/>
                      <a:pt x="0" y="4587"/>
                      <a:pt x="0" y="4353"/>
                    </a:cubicBezTo>
                    <a:lnTo>
                      <a:pt x="0" y="2177"/>
                    </a:lnTo>
                    <a:cubicBezTo>
                      <a:pt x="0" y="1944"/>
                      <a:pt x="189" y="1755"/>
                      <a:pt x="423" y="1755"/>
                    </a:cubicBezTo>
                    <a:lnTo>
                      <a:pt x="4459" y="1755"/>
                    </a:lnTo>
                    <a:cubicBezTo>
                      <a:pt x="4691" y="1753"/>
                      <a:pt x="4881" y="1944"/>
                      <a:pt x="4881" y="2177"/>
                    </a:cubicBezTo>
                    <a:close/>
                    <a:moveTo>
                      <a:pt x="4520" y="2635"/>
                    </a:moveTo>
                    <a:cubicBezTo>
                      <a:pt x="4487" y="2643"/>
                      <a:pt x="4451" y="2648"/>
                      <a:pt x="4415" y="2648"/>
                    </a:cubicBezTo>
                    <a:cubicBezTo>
                      <a:pt x="4179" y="2648"/>
                      <a:pt x="3987" y="2456"/>
                      <a:pt x="3987" y="2220"/>
                    </a:cubicBezTo>
                    <a:cubicBezTo>
                      <a:pt x="3987" y="2184"/>
                      <a:pt x="3991" y="2149"/>
                      <a:pt x="4000" y="2116"/>
                    </a:cubicBezTo>
                    <a:lnTo>
                      <a:pt x="856" y="2116"/>
                    </a:lnTo>
                    <a:cubicBezTo>
                      <a:pt x="861" y="2141"/>
                      <a:pt x="864" y="2168"/>
                      <a:pt x="864" y="2195"/>
                    </a:cubicBezTo>
                    <a:cubicBezTo>
                      <a:pt x="864" y="2431"/>
                      <a:pt x="672" y="2623"/>
                      <a:pt x="436" y="2623"/>
                    </a:cubicBezTo>
                    <a:cubicBezTo>
                      <a:pt x="411" y="2623"/>
                      <a:pt x="385" y="2620"/>
                      <a:pt x="361" y="2616"/>
                    </a:cubicBezTo>
                    <a:lnTo>
                      <a:pt x="361" y="3916"/>
                    </a:lnTo>
                    <a:cubicBezTo>
                      <a:pt x="385" y="3912"/>
                      <a:pt x="411" y="3909"/>
                      <a:pt x="436" y="3909"/>
                    </a:cubicBezTo>
                    <a:cubicBezTo>
                      <a:pt x="672" y="3909"/>
                      <a:pt x="864" y="4101"/>
                      <a:pt x="864" y="4337"/>
                    </a:cubicBezTo>
                    <a:cubicBezTo>
                      <a:pt x="864" y="4364"/>
                      <a:pt x="861" y="4391"/>
                      <a:pt x="856" y="4416"/>
                    </a:cubicBezTo>
                    <a:lnTo>
                      <a:pt x="3988" y="4416"/>
                    </a:lnTo>
                    <a:cubicBezTo>
                      <a:pt x="3985" y="4399"/>
                      <a:pt x="3984" y="4381"/>
                      <a:pt x="3984" y="4363"/>
                    </a:cubicBezTo>
                    <a:cubicBezTo>
                      <a:pt x="3984" y="4127"/>
                      <a:pt x="4176" y="3935"/>
                      <a:pt x="4412" y="3935"/>
                    </a:cubicBezTo>
                    <a:cubicBezTo>
                      <a:pt x="4448" y="3935"/>
                      <a:pt x="4484" y="3940"/>
                      <a:pt x="4517" y="3948"/>
                    </a:cubicBezTo>
                    <a:lnTo>
                      <a:pt x="4517" y="2635"/>
                    </a:lnTo>
                    <a:lnTo>
                      <a:pt x="4520" y="2635"/>
                    </a:lnTo>
                    <a:close/>
                    <a:moveTo>
                      <a:pt x="3367" y="3265"/>
                    </a:moveTo>
                    <a:cubicBezTo>
                      <a:pt x="3367" y="3777"/>
                      <a:pt x="2952" y="4192"/>
                      <a:pt x="2440" y="4192"/>
                    </a:cubicBezTo>
                    <a:cubicBezTo>
                      <a:pt x="1928" y="4192"/>
                      <a:pt x="1513" y="3777"/>
                      <a:pt x="1513" y="3265"/>
                    </a:cubicBezTo>
                    <a:cubicBezTo>
                      <a:pt x="1513" y="2753"/>
                      <a:pt x="1928" y="2339"/>
                      <a:pt x="2440" y="2339"/>
                    </a:cubicBezTo>
                    <a:cubicBezTo>
                      <a:pt x="2952" y="2339"/>
                      <a:pt x="3367" y="2753"/>
                      <a:pt x="3367" y="3265"/>
                    </a:cubicBezTo>
                    <a:close/>
                    <a:moveTo>
                      <a:pt x="2976" y="3265"/>
                    </a:moveTo>
                    <a:cubicBezTo>
                      <a:pt x="2976" y="2969"/>
                      <a:pt x="2735" y="2729"/>
                      <a:pt x="2440" y="2729"/>
                    </a:cubicBezTo>
                    <a:cubicBezTo>
                      <a:pt x="2144" y="2729"/>
                      <a:pt x="1904" y="2971"/>
                      <a:pt x="1904" y="3265"/>
                    </a:cubicBezTo>
                    <a:cubicBezTo>
                      <a:pt x="1904" y="3561"/>
                      <a:pt x="2145" y="3801"/>
                      <a:pt x="2440" y="3801"/>
                    </a:cubicBezTo>
                    <a:cubicBezTo>
                      <a:pt x="2736" y="3801"/>
                      <a:pt x="2976" y="3561"/>
                      <a:pt x="2976" y="326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3" name="îS1íḋè"/>
            <p:cNvGrpSpPr/>
            <p:nvPr/>
          </p:nvGrpSpPr>
          <p:grpSpPr>
            <a:xfrm>
              <a:off x="3008349" y="2122290"/>
              <a:ext cx="789242" cy="789242"/>
              <a:chOff x="3156780" y="2284958"/>
              <a:chExt cx="789242" cy="789242"/>
            </a:xfrm>
          </p:grpSpPr>
          <p:sp>
            <p:nvSpPr>
              <p:cNvPr id="106" name="ïṥ1îďé"/>
              <p:cNvSpPr/>
              <p:nvPr/>
            </p:nvSpPr>
            <p:spPr bwMode="auto">
              <a:xfrm>
                <a:off x="3156780" y="2284958"/>
                <a:ext cx="789242" cy="78924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" name="íŝľïḑê"/>
              <p:cNvSpPr/>
              <p:nvPr/>
            </p:nvSpPr>
            <p:spPr bwMode="auto">
              <a:xfrm>
                <a:off x="3323874" y="2526609"/>
                <a:ext cx="455054" cy="305940"/>
              </a:xfrm>
              <a:custGeom>
                <a:avLst/>
                <a:gdLst>
                  <a:gd name="T0" fmla="*/ 7905 w 8259"/>
                  <a:gd name="T1" fmla="*/ 2508 h 5561"/>
                  <a:gd name="T2" fmla="*/ 7246 w 8259"/>
                  <a:gd name="T3" fmla="*/ 2438 h 5561"/>
                  <a:gd name="T4" fmla="*/ 7097 w 8259"/>
                  <a:gd name="T5" fmla="*/ 1282 h 5561"/>
                  <a:gd name="T6" fmla="*/ 7269 w 8259"/>
                  <a:gd name="T7" fmla="*/ 981 h 5561"/>
                  <a:gd name="T8" fmla="*/ 5130 w 8259"/>
                  <a:gd name="T9" fmla="*/ 40 h 5561"/>
                  <a:gd name="T10" fmla="*/ 4324 w 8259"/>
                  <a:gd name="T11" fmla="*/ 794 h 5561"/>
                  <a:gd name="T12" fmla="*/ 3993 w 8259"/>
                  <a:gd name="T13" fmla="*/ 515 h 5561"/>
                  <a:gd name="T14" fmla="*/ 3605 w 8259"/>
                  <a:gd name="T15" fmla="*/ 876 h 5561"/>
                  <a:gd name="T16" fmla="*/ 3539 w 8259"/>
                  <a:gd name="T17" fmla="*/ 1807 h 5561"/>
                  <a:gd name="T18" fmla="*/ 3798 w 8259"/>
                  <a:gd name="T19" fmla="*/ 2192 h 5561"/>
                  <a:gd name="T20" fmla="*/ 4264 w 8259"/>
                  <a:gd name="T21" fmla="*/ 3261 h 5561"/>
                  <a:gd name="T22" fmla="*/ 1579 w 8259"/>
                  <a:gd name="T23" fmla="*/ 4251 h 5561"/>
                  <a:gd name="T24" fmla="*/ 1601 w 8259"/>
                  <a:gd name="T25" fmla="*/ 3861 h 5561"/>
                  <a:gd name="T26" fmla="*/ 2090 w 8259"/>
                  <a:gd name="T27" fmla="*/ 2963 h 5561"/>
                  <a:gd name="T28" fmla="*/ 590 w 8259"/>
                  <a:gd name="T29" fmla="*/ 2309 h 5561"/>
                  <a:gd name="T30" fmla="*/ 829 w 8259"/>
                  <a:gd name="T31" fmla="*/ 2020 h 5561"/>
                  <a:gd name="T32" fmla="*/ 1493 w 8259"/>
                  <a:gd name="T33" fmla="*/ 2042 h 5561"/>
                  <a:gd name="T34" fmla="*/ 1498 w 8259"/>
                  <a:gd name="T35" fmla="*/ 1574 h 5561"/>
                  <a:gd name="T36" fmla="*/ 911 w 8259"/>
                  <a:gd name="T37" fmla="*/ 1353 h 5561"/>
                  <a:gd name="T38" fmla="*/ 473 w 8259"/>
                  <a:gd name="T39" fmla="*/ 1474 h 5561"/>
                  <a:gd name="T40" fmla="*/ 98 w 8259"/>
                  <a:gd name="T41" fmla="*/ 2487 h 5561"/>
                  <a:gd name="T42" fmla="*/ 1056 w 8259"/>
                  <a:gd name="T43" fmla="*/ 2987 h 5561"/>
                  <a:gd name="T44" fmla="*/ 1602 w 8259"/>
                  <a:gd name="T45" fmla="*/ 3158 h 5561"/>
                  <a:gd name="T46" fmla="*/ 684 w 8259"/>
                  <a:gd name="T47" fmla="*/ 3422 h 5561"/>
                  <a:gd name="T48" fmla="*/ 355 w 8259"/>
                  <a:gd name="T49" fmla="*/ 3714 h 5561"/>
                  <a:gd name="T50" fmla="*/ 1159 w 8259"/>
                  <a:gd name="T51" fmla="*/ 3964 h 5561"/>
                  <a:gd name="T52" fmla="*/ 1383 w 8259"/>
                  <a:gd name="T53" fmla="*/ 4304 h 5561"/>
                  <a:gd name="T54" fmla="*/ 199 w 8259"/>
                  <a:gd name="T55" fmla="*/ 4898 h 5561"/>
                  <a:gd name="T56" fmla="*/ 3347 w 8259"/>
                  <a:gd name="T57" fmla="*/ 4299 h 5561"/>
                  <a:gd name="T58" fmla="*/ 2402 w 8259"/>
                  <a:gd name="T59" fmla="*/ 5430 h 5561"/>
                  <a:gd name="T60" fmla="*/ 5063 w 8259"/>
                  <a:gd name="T61" fmla="*/ 5561 h 5561"/>
                  <a:gd name="T62" fmla="*/ 5214 w 8259"/>
                  <a:gd name="T63" fmla="*/ 5197 h 5561"/>
                  <a:gd name="T64" fmla="*/ 8041 w 8259"/>
                  <a:gd name="T65" fmla="*/ 3005 h 5561"/>
                  <a:gd name="T66" fmla="*/ 4901 w 8259"/>
                  <a:gd name="T67" fmla="*/ 2201 h 5561"/>
                  <a:gd name="T68" fmla="*/ 5503 w 8259"/>
                  <a:gd name="T69" fmla="*/ 2206 h 5561"/>
                  <a:gd name="T70" fmla="*/ 5498 w 8259"/>
                  <a:gd name="T71" fmla="*/ 2808 h 5561"/>
                  <a:gd name="T72" fmla="*/ 4896 w 8259"/>
                  <a:gd name="T73" fmla="*/ 2803 h 5561"/>
                  <a:gd name="T74" fmla="*/ 4901 w 8259"/>
                  <a:gd name="T75" fmla="*/ 2201 h 5561"/>
                  <a:gd name="T76" fmla="*/ 6468 w 8259"/>
                  <a:gd name="T77" fmla="*/ 2370 h 5561"/>
                  <a:gd name="T78" fmla="*/ 5953 w 8259"/>
                  <a:gd name="T79" fmla="*/ 2683 h 5561"/>
                  <a:gd name="T80" fmla="*/ 5641 w 8259"/>
                  <a:gd name="T81" fmla="*/ 2168 h 5561"/>
                  <a:gd name="T82" fmla="*/ 6155 w 8259"/>
                  <a:gd name="T83" fmla="*/ 1856 h 5561"/>
                  <a:gd name="T84" fmla="*/ 5524 w 8259"/>
                  <a:gd name="T85" fmla="*/ 1125 h 5561"/>
                  <a:gd name="T86" fmla="*/ 6126 w 8259"/>
                  <a:gd name="T87" fmla="*/ 1130 h 5561"/>
                  <a:gd name="T88" fmla="*/ 6121 w 8259"/>
                  <a:gd name="T89" fmla="*/ 1732 h 5561"/>
                  <a:gd name="T90" fmla="*/ 5519 w 8259"/>
                  <a:gd name="T91" fmla="*/ 1727 h 5561"/>
                  <a:gd name="T92" fmla="*/ 5524 w 8259"/>
                  <a:gd name="T93" fmla="*/ 1125 h 5561"/>
                  <a:gd name="T94" fmla="*/ 5069 w 8259"/>
                  <a:gd name="T95" fmla="*/ 1250 h 5561"/>
                  <a:gd name="T96" fmla="*/ 5382 w 8259"/>
                  <a:gd name="T97" fmla="*/ 1765 h 5561"/>
                  <a:gd name="T98" fmla="*/ 4867 w 8259"/>
                  <a:gd name="T99" fmla="*/ 2077 h 5561"/>
                  <a:gd name="T100" fmla="*/ 4554 w 8259"/>
                  <a:gd name="T101" fmla="*/ 1562 h 5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259" h="5561">
                    <a:moveTo>
                      <a:pt x="8222" y="2688"/>
                    </a:moveTo>
                    <a:cubicBezTo>
                      <a:pt x="8184" y="2551"/>
                      <a:pt x="8042" y="2471"/>
                      <a:pt x="7905" y="2508"/>
                    </a:cubicBezTo>
                    <a:lnTo>
                      <a:pt x="7083" y="2735"/>
                    </a:lnTo>
                    <a:cubicBezTo>
                      <a:pt x="7207" y="2695"/>
                      <a:pt x="7281" y="2565"/>
                      <a:pt x="7246" y="2438"/>
                    </a:cubicBezTo>
                    <a:lnTo>
                      <a:pt x="6938" y="1325"/>
                    </a:lnTo>
                    <a:lnTo>
                      <a:pt x="7097" y="1282"/>
                    </a:lnTo>
                    <a:cubicBezTo>
                      <a:pt x="7097" y="1282"/>
                      <a:pt x="7098" y="1282"/>
                      <a:pt x="7098" y="1282"/>
                    </a:cubicBezTo>
                    <a:cubicBezTo>
                      <a:pt x="7229" y="1246"/>
                      <a:pt x="7305" y="1111"/>
                      <a:pt x="7269" y="981"/>
                    </a:cubicBezTo>
                    <a:cubicBezTo>
                      <a:pt x="7245" y="896"/>
                      <a:pt x="7180" y="834"/>
                      <a:pt x="7101" y="811"/>
                    </a:cubicBezTo>
                    <a:lnTo>
                      <a:pt x="5130" y="40"/>
                    </a:lnTo>
                    <a:cubicBezTo>
                      <a:pt x="5029" y="0"/>
                      <a:pt x="4915" y="32"/>
                      <a:pt x="4848" y="118"/>
                    </a:cubicBezTo>
                    <a:lnTo>
                      <a:pt x="4324" y="794"/>
                    </a:lnTo>
                    <a:lnTo>
                      <a:pt x="4294" y="685"/>
                    </a:lnTo>
                    <a:cubicBezTo>
                      <a:pt x="4258" y="555"/>
                      <a:pt x="4123" y="479"/>
                      <a:pt x="3993" y="515"/>
                    </a:cubicBezTo>
                    <a:lnTo>
                      <a:pt x="3775" y="575"/>
                    </a:lnTo>
                    <a:cubicBezTo>
                      <a:pt x="3645" y="611"/>
                      <a:pt x="3569" y="746"/>
                      <a:pt x="3605" y="876"/>
                    </a:cubicBezTo>
                    <a:lnTo>
                      <a:pt x="3777" y="1500"/>
                    </a:lnTo>
                    <a:lnTo>
                      <a:pt x="3539" y="1807"/>
                    </a:lnTo>
                    <a:cubicBezTo>
                      <a:pt x="3475" y="1890"/>
                      <a:pt x="3471" y="2006"/>
                      <a:pt x="3529" y="2093"/>
                    </a:cubicBezTo>
                    <a:cubicBezTo>
                      <a:pt x="3588" y="2180"/>
                      <a:pt x="3696" y="2220"/>
                      <a:pt x="3798" y="2192"/>
                    </a:cubicBezTo>
                    <a:lnTo>
                      <a:pt x="3956" y="2149"/>
                    </a:lnTo>
                    <a:lnTo>
                      <a:pt x="4264" y="3261"/>
                    </a:lnTo>
                    <a:cubicBezTo>
                      <a:pt x="4298" y="3386"/>
                      <a:pt x="4424" y="3458"/>
                      <a:pt x="4549" y="3432"/>
                    </a:cubicBezTo>
                    <a:lnTo>
                      <a:pt x="1579" y="4251"/>
                    </a:lnTo>
                    <a:cubicBezTo>
                      <a:pt x="1640" y="4195"/>
                      <a:pt x="1670" y="4109"/>
                      <a:pt x="1646" y="4024"/>
                    </a:cubicBezTo>
                    <a:lnTo>
                      <a:pt x="1601" y="3861"/>
                    </a:lnTo>
                    <a:cubicBezTo>
                      <a:pt x="1996" y="3698"/>
                      <a:pt x="2203" y="3376"/>
                      <a:pt x="2091" y="2970"/>
                    </a:cubicBezTo>
                    <a:lnTo>
                      <a:pt x="2090" y="2963"/>
                    </a:lnTo>
                    <a:cubicBezTo>
                      <a:pt x="1979" y="2563"/>
                      <a:pt x="1669" y="2468"/>
                      <a:pt x="1169" y="2474"/>
                    </a:cubicBezTo>
                    <a:cubicBezTo>
                      <a:pt x="744" y="2482"/>
                      <a:pt x="632" y="2460"/>
                      <a:pt x="590" y="2309"/>
                    </a:cubicBezTo>
                    <a:lnTo>
                      <a:pt x="588" y="2302"/>
                    </a:lnTo>
                    <a:cubicBezTo>
                      <a:pt x="558" y="2190"/>
                      <a:pt x="635" y="2073"/>
                      <a:pt x="829" y="2020"/>
                    </a:cubicBezTo>
                    <a:cubicBezTo>
                      <a:pt x="987" y="1976"/>
                      <a:pt x="1160" y="1989"/>
                      <a:pt x="1355" y="2042"/>
                    </a:cubicBezTo>
                    <a:cubicBezTo>
                      <a:pt x="1401" y="2054"/>
                      <a:pt x="1443" y="2056"/>
                      <a:pt x="1493" y="2042"/>
                    </a:cubicBezTo>
                    <a:cubicBezTo>
                      <a:pt x="1624" y="2006"/>
                      <a:pt x="1702" y="1875"/>
                      <a:pt x="1666" y="1744"/>
                    </a:cubicBezTo>
                    <a:cubicBezTo>
                      <a:pt x="1638" y="1645"/>
                      <a:pt x="1563" y="1591"/>
                      <a:pt x="1498" y="1574"/>
                    </a:cubicBezTo>
                    <a:cubicBezTo>
                      <a:pt x="1328" y="1522"/>
                      <a:pt x="1147" y="1506"/>
                      <a:pt x="958" y="1526"/>
                    </a:cubicBezTo>
                    <a:lnTo>
                      <a:pt x="911" y="1353"/>
                    </a:lnTo>
                    <a:cubicBezTo>
                      <a:pt x="877" y="1232"/>
                      <a:pt x="753" y="1161"/>
                      <a:pt x="631" y="1195"/>
                    </a:cubicBezTo>
                    <a:cubicBezTo>
                      <a:pt x="511" y="1228"/>
                      <a:pt x="440" y="1353"/>
                      <a:pt x="473" y="1474"/>
                    </a:cubicBezTo>
                    <a:lnTo>
                      <a:pt x="520" y="1645"/>
                    </a:lnTo>
                    <a:cubicBezTo>
                      <a:pt x="176" y="1812"/>
                      <a:pt x="0" y="2131"/>
                      <a:pt x="98" y="2487"/>
                    </a:cubicBezTo>
                    <a:lnTo>
                      <a:pt x="100" y="2493"/>
                    </a:lnTo>
                    <a:cubicBezTo>
                      <a:pt x="226" y="2950"/>
                      <a:pt x="560" y="2996"/>
                      <a:pt x="1056" y="2987"/>
                    </a:cubicBezTo>
                    <a:cubicBezTo>
                      <a:pt x="1468" y="2980"/>
                      <a:pt x="1565" y="3023"/>
                      <a:pt x="1600" y="3152"/>
                    </a:cubicBezTo>
                    <a:lnTo>
                      <a:pt x="1602" y="3158"/>
                    </a:lnTo>
                    <a:cubicBezTo>
                      <a:pt x="1639" y="3293"/>
                      <a:pt x="1537" y="3409"/>
                      <a:pt x="1330" y="3467"/>
                    </a:cubicBezTo>
                    <a:cubicBezTo>
                      <a:pt x="1107" y="3528"/>
                      <a:pt x="894" y="3502"/>
                      <a:pt x="684" y="3422"/>
                    </a:cubicBezTo>
                    <a:cubicBezTo>
                      <a:pt x="645" y="3408"/>
                      <a:pt x="593" y="3398"/>
                      <a:pt x="527" y="3416"/>
                    </a:cubicBezTo>
                    <a:cubicBezTo>
                      <a:pt x="396" y="3452"/>
                      <a:pt x="318" y="3582"/>
                      <a:pt x="355" y="3714"/>
                    </a:cubicBezTo>
                    <a:cubicBezTo>
                      <a:pt x="376" y="3793"/>
                      <a:pt x="436" y="3855"/>
                      <a:pt x="503" y="3878"/>
                    </a:cubicBezTo>
                    <a:cubicBezTo>
                      <a:pt x="716" y="3957"/>
                      <a:pt x="940" y="3982"/>
                      <a:pt x="1159" y="3964"/>
                    </a:cubicBezTo>
                    <a:lnTo>
                      <a:pt x="1209" y="4145"/>
                    </a:lnTo>
                    <a:cubicBezTo>
                      <a:pt x="1232" y="4230"/>
                      <a:pt x="1301" y="4288"/>
                      <a:pt x="1383" y="4304"/>
                    </a:cubicBezTo>
                    <a:lnTo>
                      <a:pt x="379" y="4581"/>
                    </a:lnTo>
                    <a:cubicBezTo>
                      <a:pt x="242" y="4619"/>
                      <a:pt x="161" y="4761"/>
                      <a:pt x="199" y="4898"/>
                    </a:cubicBezTo>
                    <a:cubicBezTo>
                      <a:pt x="237" y="5035"/>
                      <a:pt x="379" y="5116"/>
                      <a:pt x="516" y="5078"/>
                    </a:cubicBezTo>
                    <a:lnTo>
                      <a:pt x="3347" y="4299"/>
                    </a:lnTo>
                    <a:lnTo>
                      <a:pt x="2448" y="5197"/>
                    </a:lnTo>
                    <a:cubicBezTo>
                      <a:pt x="2387" y="5258"/>
                      <a:pt x="2369" y="5350"/>
                      <a:pt x="2402" y="5430"/>
                    </a:cubicBezTo>
                    <a:cubicBezTo>
                      <a:pt x="2435" y="5509"/>
                      <a:pt x="2513" y="5561"/>
                      <a:pt x="2599" y="5561"/>
                    </a:cubicBezTo>
                    <a:lnTo>
                      <a:pt x="5063" y="5561"/>
                    </a:lnTo>
                    <a:cubicBezTo>
                      <a:pt x="5150" y="5561"/>
                      <a:pt x="5228" y="5509"/>
                      <a:pt x="5261" y="5430"/>
                    </a:cubicBezTo>
                    <a:cubicBezTo>
                      <a:pt x="5294" y="5350"/>
                      <a:pt x="5275" y="5258"/>
                      <a:pt x="5214" y="5197"/>
                    </a:cubicBezTo>
                    <a:lnTo>
                      <a:pt x="4107" y="4089"/>
                    </a:lnTo>
                    <a:lnTo>
                      <a:pt x="8041" y="3005"/>
                    </a:lnTo>
                    <a:cubicBezTo>
                      <a:pt x="8179" y="2968"/>
                      <a:pt x="8259" y="2826"/>
                      <a:pt x="8222" y="2688"/>
                    </a:cubicBezTo>
                    <a:close/>
                    <a:moveTo>
                      <a:pt x="4901" y="2201"/>
                    </a:moveTo>
                    <a:lnTo>
                      <a:pt x="5301" y="2091"/>
                    </a:lnTo>
                    <a:cubicBezTo>
                      <a:pt x="5388" y="2067"/>
                      <a:pt x="5479" y="2119"/>
                      <a:pt x="5503" y="2206"/>
                    </a:cubicBezTo>
                    <a:lnTo>
                      <a:pt x="5613" y="2606"/>
                    </a:lnTo>
                    <a:cubicBezTo>
                      <a:pt x="5637" y="2694"/>
                      <a:pt x="5586" y="2784"/>
                      <a:pt x="5498" y="2808"/>
                    </a:cubicBezTo>
                    <a:lnTo>
                      <a:pt x="5099" y="2918"/>
                    </a:lnTo>
                    <a:cubicBezTo>
                      <a:pt x="5011" y="2942"/>
                      <a:pt x="4921" y="2891"/>
                      <a:pt x="4896" y="2803"/>
                    </a:cubicBezTo>
                    <a:lnTo>
                      <a:pt x="4786" y="2404"/>
                    </a:lnTo>
                    <a:cubicBezTo>
                      <a:pt x="4762" y="2316"/>
                      <a:pt x="4814" y="2225"/>
                      <a:pt x="4901" y="2201"/>
                    </a:cubicBezTo>
                    <a:close/>
                    <a:moveTo>
                      <a:pt x="6358" y="1971"/>
                    </a:moveTo>
                    <a:lnTo>
                      <a:pt x="6468" y="2370"/>
                    </a:lnTo>
                    <a:cubicBezTo>
                      <a:pt x="6492" y="2458"/>
                      <a:pt x="6440" y="2549"/>
                      <a:pt x="6353" y="2573"/>
                    </a:cubicBezTo>
                    <a:lnTo>
                      <a:pt x="5953" y="2683"/>
                    </a:lnTo>
                    <a:cubicBezTo>
                      <a:pt x="5865" y="2707"/>
                      <a:pt x="5775" y="2656"/>
                      <a:pt x="5751" y="2568"/>
                    </a:cubicBezTo>
                    <a:lnTo>
                      <a:pt x="5641" y="2168"/>
                    </a:lnTo>
                    <a:cubicBezTo>
                      <a:pt x="5617" y="2081"/>
                      <a:pt x="5668" y="1990"/>
                      <a:pt x="5755" y="1966"/>
                    </a:cubicBezTo>
                    <a:lnTo>
                      <a:pt x="6155" y="1856"/>
                    </a:lnTo>
                    <a:cubicBezTo>
                      <a:pt x="6243" y="1832"/>
                      <a:pt x="6333" y="1883"/>
                      <a:pt x="6358" y="1971"/>
                    </a:cubicBezTo>
                    <a:close/>
                    <a:moveTo>
                      <a:pt x="5524" y="1125"/>
                    </a:moveTo>
                    <a:lnTo>
                      <a:pt x="5924" y="1015"/>
                    </a:lnTo>
                    <a:cubicBezTo>
                      <a:pt x="6011" y="991"/>
                      <a:pt x="6102" y="1042"/>
                      <a:pt x="6126" y="1130"/>
                    </a:cubicBezTo>
                    <a:lnTo>
                      <a:pt x="6236" y="1529"/>
                    </a:lnTo>
                    <a:cubicBezTo>
                      <a:pt x="6260" y="1617"/>
                      <a:pt x="6208" y="1708"/>
                      <a:pt x="6121" y="1732"/>
                    </a:cubicBezTo>
                    <a:lnTo>
                      <a:pt x="5721" y="1842"/>
                    </a:lnTo>
                    <a:cubicBezTo>
                      <a:pt x="5634" y="1866"/>
                      <a:pt x="5543" y="1814"/>
                      <a:pt x="5519" y="1727"/>
                    </a:cubicBezTo>
                    <a:lnTo>
                      <a:pt x="5409" y="1327"/>
                    </a:lnTo>
                    <a:cubicBezTo>
                      <a:pt x="5385" y="1239"/>
                      <a:pt x="5436" y="1149"/>
                      <a:pt x="5524" y="1125"/>
                    </a:cubicBezTo>
                    <a:close/>
                    <a:moveTo>
                      <a:pt x="4669" y="1360"/>
                    </a:moveTo>
                    <a:lnTo>
                      <a:pt x="5069" y="1250"/>
                    </a:lnTo>
                    <a:cubicBezTo>
                      <a:pt x="5157" y="1226"/>
                      <a:pt x="5247" y="1277"/>
                      <a:pt x="5272" y="1365"/>
                    </a:cubicBezTo>
                    <a:lnTo>
                      <a:pt x="5382" y="1765"/>
                    </a:lnTo>
                    <a:cubicBezTo>
                      <a:pt x="5406" y="1852"/>
                      <a:pt x="5354" y="1943"/>
                      <a:pt x="5267" y="1967"/>
                    </a:cubicBezTo>
                    <a:lnTo>
                      <a:pt x="4867" y="2077"/>
                    </a:lnTo>
                    <a:cubicBezTo>
                      <a:pt x="4779" y="2101"/>
                      <a:pt x="4689" y="2050"/>
                      <a:pt x="4665" y="1962"/>
                    </a:cubicBezTo>
                    <a:lnTo>
                      <a:pt x="4554" y="1562"/>
                    </a:lnTo>
                    <a:cubicBezTo>
                      <a:pt x="4530" y="1475"/>
                      <a:pt x="4582" y="1384"/>
                      <a:pt x="4669" y="136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4" name="íSlïďê"/>
            <p:cNvGrpSpPr/>
            <p:nvPr/>
          </p:nvGrpSpPr>
          <p:grpSpPr>
            <a:xfrm>
              <a:off x="8394411" y="2122289"/>
              <a:ext cx="789243" cy="789243"/>
              <a:chOff x="8245977" y="2284957"/>
              <a:chExt cx="789243" cy="789243"/>
            </a:xfrm>
          </p:grpSpPr>
          <p:sp>
            <p:nvSpPr>
              <p:cNvPr id="104" name="îşḻíḓê"/>
              <p:cNvSpPr/>
              <p:nvPr/>
            </p:nvSpPr>
            <p:spPr bwMode="auto">
              <a:xfrm>
                <a:off x="8245977" y="2284957"/>
                <a:ext cx="789243" cy="789243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" name="íṥḻîdê"/>
              <p:cNvSpPr/>
              <p:nvPr/>
            </p:nvSpPr>
            <p:spPr bwMode="auto">
              <a:xfrm>
                <a:off x="8471357" y="2452053"/>
                <a:ext cx="338484" cy="455053"/>
              </a:xfrm>
              <a:custGeom>
                <a:avLst/>
                <a:gdLst>
                  <a:gd name="T0" fmla="*/ 2721 w 4881"/>
                  <a:gd name="T1" fmla="*/ 28 h 6573"/>
                  <a:gd name="T2" fmla="*/ 2828 w 4881"/>
                  <a:gd name="T3" fmla="*/ 377 h 6573"/>
                  <a:gd name="T4" fmla="*/ 4525 w 4881"/>
                  <a:gd name="T5" fmla="*/ 1512 h 6573"/>
                  <a:gd name="T6" fmla="*/ 3391 w 4881"/>
                  <a:gd name="T7" fmla="*/ 852 h 6573"/>
                  <a:gd name="T8" fmla="*/ 2828 w 4881"/>
                  <a:gd name="T9" fmla="*/ 1140 h 6573"/>
                  <a:gd name="T10" fmla="*/ 1812 w 4881"/>
                  <a:gd name="T11" fmla="*/ 676 h 6573"/>
                  <a:gd name="T12" fmla="*/ 3063 w 4881"/>
                  <a:gd name="T13" fmla="*/ 5897 h 6573"/>
                  <a:gd name="T14" fmla="*/ 2047 w 4881"/>
                  <a:gd name="T15" fmla="*/ 5433 h 6573"/>
                  <a:gd name="T16" fmla="*/ 1484 w 4881"/>
                  <a:gd name="T17" fmla="*/ 5721 h 6573"/>
                  <a:gd name="T18" fmla="*/ 349 w 4881"/>
                  <a:gd name="T19" fmla="*/ 5061 h 6573"/>
                  <a:gd name="T20" fmla="*/ 2047 w 4881"/>
                  <a:gd name="T21" fmla="*/ 6196 h 6573"/>
                  <a:gd name="T22" fmla="*/ 2153 w 4881"/>
                  <a:gd name="T23" fmla="*/ 6545 h 6573"/>
                  <a:gd name="T24" fmla="*/ 3063 w 4881"/>
                  <a:gd name="T25" fmla="*/ 5897 h 6573"/>
                  <a:gd name="T26" fmla="*/ 3531 w 4881"/>
                  <a:gd name="T27" fmla="*/ 3265 h 6573"/>
                  <a:gd name="T28" fmla="*/ 4045 w 4881"/>
                  <a:gd name="T29" fmla="*/ 3265 h 6573"/>
                  <a:gd name="T30" fmla="*/ 1092 w 4881"/>
                  <a:gd name="T31" fmla="*/ 3008 h 6573"/>
                  <a:gd name="T32" fmla="*/ 1092 w 4881"/>
                  <a:gd name="T33" fmla="*/ 3523 h 6573"/>
                  <a:gd name="T34" fmla="*/ 1092 w 4881"/>
                  <a:gd name="T35" fmla="*/ 3008 h 6573"/>
                  <a:gd name="T36" fmla="*/ 4881 w 4881"/>
                  <a:gd name="T37" fmla="*/ 4353 h 6573"/>
                  <a:gd name="T38" fmla="*/ 423 w 4881"/>
                  <a:gd name="T39" fmla="*/ 4776 h 6573"/>
                  <a:gd name="T40" fmla="*/ 0 w 4881"/>
                  <a:gd name="T41" fmla="*/ 2177 h 6573"/>
                  <a:gd name="T42" fmla="*/ 4459 w 4881"/>
                  <a:gd name="T43" fmla="*/ 1755 h 6573"/>
                  <a:gd name="T44" fmla="*/ 4520 w 4881"/>
                  <a:gd name="T45" fmla="*/ 2635 h 6573"/>
                  <a:gd name="T46" fmla="*/ 3987 w 4881"/>
                  <a:gd name="T47" fmla="*/ 2220 h 6573"/>
                  <a:gd name="T48" fmla="*/ 856 w 4881"/>
                  <a:gd name="T49" fmla="*/ 2116 h 6573"/>
                  <a:gd name="T50" fmla="*/ 436 w 4881"/>
                  <a:gd name="T51" fmla="*/ 2623 h 6573"/>
                  <a:gd name="T52" fmla="*/ 361 w 4881"/>
                  <a:gd name="T53" fmla="*/ 3916 h 6573"/>
                  <a:gd name="T54" fmla="*/ 864 w 4881"/>
                  <a:gd name="T55" fmla="*/ 4337 h 6573"/>
                  <a:gd name="T56" fmla="*/ 3988 w 4881"/>
                  <a:gd name="T57" fmla="*/ 4416 h 6573"/>
                  <a:gd name="T58" fmla="*/ 4412 w 4881"/>
                  <a:gd name="T59" fmla="*/ 3935 h 6573"/>
                  <a:gd name="T60" fmla="*/ 4517 w 4881"/>
                  <a:gd name="T61" fmla="*/ 2635 h 6573"/>
                  <a:gd name="T62" fmla="*/ 3367 w 4881"/>
                  <a:gd name="T63" fmla="*/ 3265 h 6573"/>
                  <a:gd name="T64" fmla="*/ 1513 w 4881"/>
                  <a:gd name="T65" fmla="*/ 3265 h 6573"/>
                  <a:gd name="T66" fmla="*/ 3367 w 4881"/>
                  <a:gd name="T67" fmla="*/ 3265 h 6573"/>
                  <a:gd name="T68" fmla="*/ 2440 w 4881"/>
                  <a:gd name="T69" fmla="*/ 2729 h 6573"/>
                  <a:gd name="T70" fmla="*/ 2440 w 4881"/>
                  <a:gd name="T71" fmla="*/ 3801 h 6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81" h="6573">
                    <a:moveTo>
                      <a:pt x="1812" y="553"/>
                    </a:moveTo>
                    <a:lnTo>
                      <a:pt x="2721" y="28"/>
                    </a:lnTo>
                    <a:cubicBezTo>
                      <a:pt x="2769" y="0"/>
                      <a:pt x="2828" y="35"/>
                      <a:pt x="2828" y="89"/>
                    </a:cubicBezTo>
                    <a:lnTo>
                      <a:pt x="2828" y="377"/>
                    </a:lnTo>
                    <a:lnTo>
                      <a:pt x="3391" y="377"/>
                    </a:lnTo>
                    <a:cubicBezTo>
                      <a:pt x="4016" y="377"/>
                      <a:pt x="4525" y="887"/>
                      <a:pt x="4525" y="1512"/>
                    </a:cubicBezTo>
                    <a:lnTo>
                      <a:pt x="4051" y="1512"/>
                    </a:lnTo>
                    <a:cubicBezTo>
                      <a:pt x="4051" y="1148"/>
                      <a:pt x="3755" y="852"/>
                      <a:pt x="3391" y="852"/>
                    </a:cubicBezTo>
                    <a:lnTo>
                      <a:pt x="2828" y="852"/>
                    </a:lnTo>
                    <a:lnTo>
                      <a:pt x="2828" y="1140"/>
                    </a:lnTo>
                    <a:cubicBezTo>
                      <a:pt x="2828" y="1195"/>
                      <a:pt x="2769" y="1229"/>
                      <a:pt x="2721" y="1201"/>
                    </a:cubicBezTo>
                    <a:lnTo>
                      <a:pt x="1812" y="676"/>
                    </a:lnTo>
                    <a:cubicBezTo>
                      <a:pt x="1765" y="649"/>
                      <a:pt x="1765" y="580"/>
                      <a:pt x="1812" y="553"/>
                    </a:cubicBezTo>
                    <a:close/>
                    <a:moveTo>
                      <a:pt x="3063" y="5897"/>
                    </a:moveTo>
                    <a:lnTo>
                      <a:pt x="2153" y="5372"/>
                    </a:lnTo>
                    <a:cubicBezTo>
                      <a:pt x="2105" y="5344"/>
                      <a:pt x="2047" y="5379"/>
                      <a:pt x="2047" y="5433"/>
                    </a:cubicBezTo>
                    <a:lnTo>
                      <a:pt x="2047" y="5721"/>
                    </a:lnTo>
                    <a:lnTo>
                      <a:pt x="1484" y="5721"/>
                    </a:lnTo>
                    <a:cubicBezTo>
                      <a:pt x="1120" y="5721"/>
                      <a:pt x="824" y="5425"/>
                      <a:pt x="824" y="5061"/>
                    </a:cubicBezTo>
                    <a:lnTo>
                      <a:pt x="349" y="5061"/>
                    </a:lnTo>
                    <a:cubicBezTo>
                      <a:pt x="349" y="5687"/>
                      <a:pt x="859" y="6196"/>
                      <a:pt x="1484" y="6196"/>
                    </a:cubicBezTo>
                    <a:lnTo>
                      <a:pt x="2047" y="6196"/>
                    </a:lnTo>
                    <a:lnTo>
                      <a:pt x="2047" y="6484"/>
                    </a:lnTo>
                    <a:cubicBezTo>
                      <a:pt x="2047" y="6539"/>
                      <a:pt x="2105" y="6573"/>
                      <a:pt x="2153" y="6545"/>
                    </a:cubicBezTo>
                    <a:lnTo>
                      <a:pt x="3063" y="6020"/>
                    </a:lnTo>
                    <a:cubicBezTo>
                      <a:pt x="3109" y="5993"/>
                      <a:pt x="3109" y="5924"/>
                      <a:pt x="3063" y="5897"/>
                    </a:cubicBezTo>
                    <a:close/>
                    <a:moveTo>
                      <a:pt x="3788" y="3008"/>
                    </a:moveTo>
                    <a:cubicBezTo>
                      <a:pt x="3647" y="3008"/>
                      <a:pt x="3531" y="3123"/>
                      <a:pt x="3531" y="3265"/>
                    </a:cubicBezTo>
                    <a:cubicBezTo>
                      <a:pt x="3531" y="3407"/>
                      <a:pt x="3645" y="3523"/>
                      <a:pt x="3788" y="3523"/>
                    </a:cubicBezTo>
                    <a:cubicBezTo>
                      <a:pt x="3929" y="3523"/>
                      <a:pt x="4045" y="3408"/>
                      <a:pt x="4045" y="3265"/>
                    </a:cubicBezTo>
                    <a:cubicBezTo>
                      <a:pt x="4045" y="3123"/>
                      <a:pt x="3929" y="3008"/>
                      <a:pt x="3788" y="3008"/>
                    </a:cubicBezTo>
                    <a:close/>
                    <a:moveTo>
                      <a:pt x="1092" y="3008"/>
                    </a:moveTo>
                    <a:cubicBezTo>
                      <a:pt x="951" y="3008"/>
                      <a:pt x="835" y="3123"/>
                      <a:pt x="835" y="3265"/>
                    </a:cubicBezTo>
                    <a:cubicBezTo>
                      <a:pt x="835" y="3407"/>
                      <a:pt x="949" y="3523"/>
                      <a:pt x="1092" y="3523"/>
                    </a:cubicBezTo>
                    <a:cubicBezTo>
                      <a:pt x="1233" y="3523"/>
                      <a:pt x="1349" y="3408"/>
                      <a:pt x="1349" y="3265"/>
                    </a:cubicBezTo>
                    <a:cubicBezTo>
                      <a:pt x="1349" y="3123"/>
                      <a:pt x="1233" y="3008"/>
                      <a:pt x="1092" y="3008"/>
                    </a:cubicBezTo>
                    <a:close/>
                    <a:moveTo>
                      <a:pt x="4881" y="2177"/>
                    </a:moveTo>
                    <a:lnTo>
                      <a:pt x="4881" y="4353"/>
                    </a:lnTo>
                    <a:cubicBezTo>
                      <a:pt x="4881" y="4587"/>
                      <a:pt x="4692" y="4776"/>
                      <a:pt x="4459" y="4776"/>
                    </a:cubicBezTo>
                    <a:lnTo>
                      <a:pt x="423" y="4776"/>
                    </a:lnTo>
                    <a:cubicBezTo>
                      <a:pt x="189" y="4776"/>
                      <a:pt x="0" y="4587"/>
                      <a:pt x="0" y="4353"/>
                    </a:cubicBezTo>
                    <a:lnTo>
                      <a:pt x="0" y="2177"/>
                    </a:lnTo>
                    <a:cubicBezTo>
                      <a:pt x="0" y="1944"/>
                      <a:pt x="189" y="1755"/>
                      <a:pt x="423" y="1755"/>
                    </a:cubicBezTo>
                    <a:lnTo>
                      <a:pt x="4459" y="1755"/>
                    </a:lnTo>
                    <a:cubicBezTo>
                      <a:pt x="4691" y="1753"/>
                      <a:pt x="4881" y="1944"/>
                      <a:pt x="4881" y="2177"/>
                    </a:cubicBezTo>
                    <a:close/>
                    <a:moveTo>
                      <a:pt x="4520" y="2635"/>
                    </a:moveTo>
                    <a:cubicBezTo>
                      <a:pt x="4487" y="2643"/>
                      <a:pt x="4451" y="2648"/>
                      <a:pt x="4415" y="2648"/>
                    </a:cubicBezTo>
                    <a:cubicBezTo>
                      <a:pt x="4179" y="2648"/>
                      <a:pt x="3987" y="2456"/>
                      <a:pt x="3987" y="2220"/>
                    </a:cubicBezTo>
                    <a:cubicBezTo>
                      <a:pt x="3987" y="2184"/>
                      <a:pt x="3991" y="2149"/>
                      <a:pt x="4000" y="2116"/>
                    </a:cubicBezTo>
                    <a:lnTo>
                      <a:pt x="856" y="2116"/>
                    </a:lnTo>
                    <a:cubicBezTo>
                      <a:pt x="861" y="2141"/>
                      <a:pt x="864" y="2168"/>
                      <a:pt x="864" y="2195"/>
                    </a:cubicBezTo>
                    <a:cubicBezTo>
                      <a:pt x="864" y="2431"/>
                      <a:pt x="672" y="2623"/>
                      <a:pt x="436" y="2623"/>
                    </a:cubicBezTo>
                    <a:cubicBezTo>
                      <a:pt x="411" y="2623"/>
                      <a:pt x="385" y="2620"/>
                      <a:pt x="361" y="2616"/>
                    </a:cubicBezTo>
                    <a:lnTo>
                      <a:pt x="361" y="3916"/>
                    </a:lnTo>
                    <a:cubicBezTo>
                      <a:pt x="385" y="3912"/>
                      <a:pt x="411" y="3909"/>
                      <a:pt x="436" y="3909"/>
                    </a:cubicBezTo>
                    <a:cubicBezTo>
                      <a:pt x="672" y="3909"/>
                      <a:pt x="864" y="4101"/>
                      <a:pt x="864" y="4337"/>
                    </a:cubicBezTo>
                    <a:cubicBezTo>
                      <a:pt x="864" y="4364"/>
                      <a:pt x="861" y="4391"/>
                      <a:pt x="856" y="4416"/>
                    </a:cubicBezTo>
                    <a:lnTo>
                      <a:pt x="3988" y="4416"/>
                    </a:lnTo>
                    <a:cubicBezTo>
                      <a:pt x="3985" y="4399"/>
                      <a:pt x="3984" y="4381"/>
                      <a:pt x="3984" y="4363"/>
                    </a:cubicBezTo>
                    <a:cubicBezTo>
                      <a:pt x="3984" y="4127"/>
                      <a:pt x="4176" y="3935"/>
                      <a:pt x="4412" y="3935"/>
                    </a:cubicBezTo>
                    <a:cubicBezTo>
                      <a:pt x="4448" y="3935"/>
                      <a:pt x="4484" y="3940"/>
                      <a:pt x="4517" y="3948"/>
                    </a:cubicBezTo>
                    <a:lnTo>
                      <a:pt x="4517" y="2635"/>
                    </a:lnTo>
                    <a:lnTo>
                      <a:pt x="4520" y="2635"/>
                    </a:lnTo>
                    <a:close/>
                    <a:moveTo>
                      <a:pt x="3367" y="3265"/>
                    </a:moveTo>
                    <a:cubicBezTo>
                      <a:pt x="3367" y="3777"/>
                      <a:pt x="2952" y="4192"/>
                      <a:pt x="2440" y="4192"/>
                    </a:cubicBezTo>
                    <a:cubicBezTo>
                      <a:pt x="1928" y="4192"/>
                      <a:pt x="1513" y="3777"/>
                      <a:pt x="1513" y="3265"/>
                    </a:cubicBezTo>
                    <a:cubicBezTo>
                      <a:pt x="1513" y="2753"/>
                      <a:pt x="1928" y="2339"/>
                      <a:pt x="2440" y="2339"/>
                    </a:cubicBezTo>
                    <a:cubicBezTo>
                      <a:pt x="2952" y="2339"/>
                      <a:pt x="3367" y="2753"/>
                      <a:pt x="3367" y="3265"/>
                    </a:cubicBezTo>
                    <a:close/>
                    <a:moveTo>
                      <a:pt x="2976" y="3265"/>
                    </a:moveTo>
                    <a:cubicBezTo>
                      <a:pt x="2976" y="2969"/>
                      <a:pt x="2735" y="2729"/>
                      <a:pt x="2440" y="2729"/>
                    </a:cubicBezTo>
                    <a:cubicBezTo>
                      <a:pt x="2144" y="2729"/>
                      <a:pt x="1904" y="2971"/>
                      <a:pt x="1904" y="3265"/>
                    </a:cubicBezTo>
                    <a:cubicBezTo>
                      <a:pt x="1904" y="3561"/>
                      <a:pt x="2145" y="3801"/>
                      <a:pt x="2440" y="3801"/>
                    </a:cubicBezTo>
                    <a:cubicBezTo>
                      <a:pt x="2736" y="3801"/>
                      <a:pt x="2976" y="3561"/>
                      <a:pt x="2976" y="326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5" name="í$ľíde"/>
            <p:cNvGrpSpPr/>
            <p:nvPr/>
          </p:nvGrpSpPr>
          <p:grpSpPr>
            <a:xfrm>
              <a:off x="3797591" y="1802383"/>
              <a:ext cx="2066270" cy="1109149"/>
              <a:chOff x="673100" y="3083976"/>
              <a:chExt cx="2374900" cy="1109149"/>
            </a:xfrm>
          </p:grpSpPr>
          <p:sp>
            <p:nvSpPr>
              <p:cNvPr id="102" name="ïŝḷíḓé"/>
              <p:cNvSpPr txBox="1"/>
              <p:nvPr/>
            </p:nvSpPr>
            <p:spPr bwMode="auto">
              <a:xfrm>
                <a:off x="673100" y="3083976"/>
                <a:ext cx="2374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03" name="iṣļiďê">
                <a:extLst>
                  <a:ext uri="{FF2B5EF4-FFF2-40B4-BE49-F238E27FC236}">
                    <a16:creationId xmlns:a16="http://schemas.microsoft.com/office/drawing/2014/main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673100" y="3525781"/>
                <a:ext cx="2374900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46" name="iŝḻíḑe"/>
            <p:cNvGrpSpPr/>
            <p:nvPr/>
          </p:nvGrpSpPr>
          <p:grpSpPr>
            <a:xfrm>
              <a:off x="6328141" y="1802382"/>
              <a:ext cx="2066270" cy="1109149"/>
              <a:chOff x="673100" y="3083976"/>
              <a:chExt cx="2374900" cy="1109149"/>
            </a:xfrm>
          </p:grpSpPr>
          <p:sp>
            <p:nvSpPr>
              <p:cNvPr id="100" name="îṡ1iḋe"/>
              <p:cNvSpPr txBox="1"/>
              <p:nvPr/>
            </p:nvSpPr>
            <p:spPr bwMode="auto">
              <a:xfrm>
                <a:off x="673100" y="3083976"/>
                <a:ext cx="2374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01" name="ï$ḻïḍè">
                <a:extLst>
                  <a:ext uri="{FF2B5EF4-FFF2-40B4-BE49-F238E27FC236}">
                    <a16:creationId xmlns:a16="http://schemas.microsoft.com/office/drawing/2014/main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673100" y="3525781"/>
                <a:ext cx="2374900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47" name="ïş1íḓè"/>
            <p:cNvGrpSpPr/>
            <p:nvPr/>
          </p:nvGrpSpPr>
          <p:grpSpPr>
            <a:xfrm>
              <a:off x="3008349" y="4365568"/>
              <a:ext cx="789242" cy="789242"/>
              <a:chOff x="3156780" y="4202900"/>
              <a:chExt cx="789242" cy="789242"/>
            </a:xfrm>
          </p:grpSpPr>
          <p:sp>
            <p:nvSpPr>
              <p:cNvPr id="65" name="îSḻídê"/>
              <p:cNvSpPr/>
              <p:nvPr/>
            </p:nvSpPr>
            <p:spPr bwMode="auto">
              <a:xfrm>
                <a:off x="3156780" y="4202900"/>
                <a:ext cx="789242" cy="78924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9" name="ísľiďe"/>
              <p:cNvSpPr/>
              <p:nvPr/>
            </p:nvSpPr>
            <p:spPr bwMode="auto">
              <a:xfrm>
                <a:off x="3323874" y="4444550"/>
                <a:ext cx="455054" cy="305940"/>
              </a:xfrm>
              <a:custGeom>
                <a:avLst/>
                <a:gdLst>
                  <a:gd name="T0" fmla="*/ 7905 w 8259"/>
                  <a:gd name="T1" fmla="*/ 2508 h 5561"/>
                  <a:gd name="T2" fmla="*/ 7246 w 8259"/>
                  <a:gd name="T3" fmla="*/ 2438 h 5561"/>
                  <a:gd name="T4" fmla="*/ 7097 w 8259"/>
                  <a:gd name="T5" fmla="*/ 1282 h 5561"/>
                  <a:gd name="T6" fmla="*/ 7269 w 8259"/>
                  <a:gd name="T7" fmla="*/ 981 h 5561"/>
                  <a:gd name="T8" fmla="*/ 5130 w 8259"/>
                  <a:gd name="T9" fmla="*/ 40 h 5561"/>
                  <a:gd name="T10" fmla="*/ 4324 w 8259"/>
                  <a:gd name="T11" fmla="*/ 794 h 5561"/>
                  <a:gd name="T12" fmla="*/ 3993 w 8259"/>
                  <a:gd name="T13" fmla="*/ 515 h 5561"/>
                  <a:gd name="T14" fmla="*/ 3605 w 8259"/>
                  <a:gd name="T15" fmla="*/ 876 h 5561"/>
                  <a:gd name="T16" fmla="*/ 3539 w 8259"/>
                  <a:gd name="T17" fmla="*/ 1807 h 5561"/>
                  <a:gd name="T18" fmla="*/ 3798 w 8259"/>
                  <a:gd name="T19" fmla="*/ 2192 h 5561"/>
                  <a:gd name="T20" fmla="*/ 4264 w 8259"/>
                  <a:gd name="T21" fmla="*/ 3261 h 5561"/>
                  <a:gd name="T22" fmla="*/ 1579 w 8259"/>
                  <a:gd name="T23" fmla="*/ 4251 h 5561"/>
                  <a:gd name="T24" fmla="*/ 1601 w 8259"/>
                  <a:gd name="T25" fmla="*/ 3861 h 5561"/>
                  <a:gd name="T26" fmla="*/ 2090 w 8259"/>
                  <a:gd name="T27" fmla="*/ 2963 h 5561"/>
                  <a:gd name="T28" fmla="*/ 590 w 8259"/>
                  <a:gd name="T29" fmla="*/ 2309 h 5561"/>
                  <a:gd name="T30" fmla="*/ 829 w 8259"/>
                  <a:gd name="T31" fmla="*/ 2020 h 5561"/>
                  <a:gd name="T32" fmla="*/ 1493 w 8259"/>
                  <a:gd name="T33" fmla="*/ 2042 h 5561"/>
                  <a:gd name="T34" fmla="*/ 1498 w 8259"/>
                  <a:gd name="T35" fmla="*/ 1574 h 5561"/>
                  <a:gd name="T36" fmla="*/ 911 w 8259"/>
                  <a:gd name="T37" fmla="*/ 1353 h 5561"/>
                  <a:gd name="T38" fmla="*/ 473 w 8259"/>
                  <a:gd name="T39" fmla="*/ 1474 h 5561"/>
                  <a:gd name="T40" fmla="*/ 98 w 8259"/>
                  <a:gd name="T41" fmla="*/ 2487 h 5561"/>
                  <a:gd name="T42" fmla="*/ 1056 w 8259"/>
                  <a:gd name="T43" fmla="*/ 2987 h 5561"/>
                  <a:gd name="T44" fmla="*/ 1602 w 8259"/>
                  <a:gd name="T45" fmla="*/ 3158 h 5561"/>
                  <a:gd name="T46" fmla="*/ 684 w 8259"/>
                  <a:gd name="T47" fmla="*/ 3422 h 5561"/>
                  <a:gd name="T48" fmla="*/ 355 w 8259"/>
                  <a:gd name="T49" fmla="*/ 3714 h 5561"/>
                  <a:gd name="T50" fmla="*/ 1159 w 8259"/>
                  <a:gd name="T51" fmla="*/ 3964 h 5561"/>
                  <a:gd name="T52" fmla="*/ 1383 w 8259"/>
                  <a:gd name="T53" fmla="*/ 4304 h 5561"/>
                  <a:gd name="T54" fmla="*/ 199 w 8259"/>
                  <a:gd name="T55" fmla="*/ 4898 h 5561"/>
                  <a:gd name="T56" fmla="*/ 3347 w 8259"/>
                  <a:gd name="T57" fmla="*/ 4299 h 5561"/>
                  <a:gd name="T58" fmla="*/ 2402 w 8259"/>
                  <a:gd name="T59" fmla="*/ 5430 h 5561"/>
                  <a:gd name="T60" fmla="*/ 5063 w 8259"/>
                  <a:gd name="T61" fmla="*/ 5561 h 5561"/>
                  <a:gd name="T62" fmla="*/ 5214 w 8259"/>
                  <a:gd name="T63" fmla="*/ 5197 h 5561"/>
                  <a:gd name="T64" fmla="*/ 8041 w 8259"/>
                  <a:gd name="T65" fmla="*/ 3005 h 5561"/>
                  <a:gd name="T66" fmla="*/ 4901 w 8259"/>
                  <a:gd name="T67" fmla="*/ 2201 h 5561"/>
                  <a:gd name="T68" fmla="*/ 5503 w 8259"/>
                  <a:gd name="T69" fmla="*/ 2206 h 5561"/>
                  <a:gd name="T70" fmla="*/ 5498 w 8259"/>
                  <a:gd name="T71" fmla="*/ 2808 h 5561"/>
                  <a:gd name="T72" fmla="*/ 4896 w 8259"/>
                  <a:gd name="T73" fmla="*/ 2803 h 5561"/>
                  <a:gd name="T74" fmla="*/ 4901 w 8259"/>
                  <a:gd name="T75" fmla="*/ 2201 h 5561"/>
                  <a:gd name="T76" fmla="*/ 6468 w 8259"/>
                  <a:gd name="T77" fmla="*/ 2370 h 5561"/>
                  <a:gd name="T78" fmla="*/ 5953 w 8259"/>
                  <a:gd name="T79" fmla="*/ 2683 h 5561"/>
                  <a:gd name="T80" fmla="*/ 5641 w 8259"/>
                  <a:gd name="T81" fmla="*/ 2168 h 5561"/>
                  <a:gd name="T82" fmla="*/ 6155 w 8259"/>
                  <a:gd name="T83" fmla="*/ 1856 h 5561"/>
                  <a:gd name="T84" fmla="*/ 5524 w 8259"/>
                  <a:gd name="T85" fmla="*/ 1125 h 5561"/>
                  <a:gd name="T86" fmla="*/ 6126 w 8259"/>
                  <a:gd name="T87" fmla="*/ 1130 h 5561"/>
                  <a:gd name="T88" fmla="*/ 6121 w 8259"/>
                  <a:gd name="T89" fmla="*/ 1732 h 5561"/>
                  <a:gd name="T90" fmla="*/ 5519 w 8259"/>
                  <a:gd name="T91" fmla="*/ 1727 h 5561"/>
                  <a:gd name="T92" fmla="*/ 5524 w 8259"/>
                  <a:gd name="T93" fmla="*/ 1125 h 5561"/>
                  <a:gd name="T94" fmla="*/ 5069 w 8259"/>
                  <a:gd name="T95" fmla="*/ 1250 h 5561"/>
                  <a:gd name="T96" fmla="*/ 5382 w 8259"/>
                  <a:gd name="T97" fmla="*/ 1765 h 5561"/>
                  <a:gd name="T98" fmla="*/ 4867 w 8259"/>
                  <a:gd name="T99" fmla="*/ 2077 h 5561"/>
                  <a:gd name="T100" fmla="*/ 4554 w 8259"/>
                  <a:gd name="T101" fmla="*/ 1562 h 5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259" h="5561">
                    <a:moveTo>
                      <a:pt x="8222" y="2688"/>
                    </a:moveTo>
                    <a:cubicBezTo>
                      <a:pt x="8184" y="2551"/>
                      <a:pt x="8042" y="2471"/>
                      <a:pt x="7905" y="2508"/>
                    </a:cubicBezTo>
                    <a:lnTo>
                      <a:pt x="7083" y="2735"/>
                    </a:lnTo>
                    <a:cubicBezTo>
                      <a:pt x="7207" y="2695"/>
                      <a:pt x="7281" y="2565"/>
                      <a:pt x="7246" y="2438"/>
                    </a:cubicBezTo>
                    <a:lnTo>
                      <a:pt x="6938" y="1325"/>
                    </a:lnTo>
                    <a:lnTo>
                      <a:pt x="7097" y="1282"/>
                    </a:lnTo>
                    <a:cubicBezTo>
                      <a:pt x="7097" y="1282"/>
                      <a:pt x="7098" y="1282"/>
                      <a:pt x="7098" y="1282"/>
                    </a:cubicBezTo>
                    <a:cubicBezTo>
                      <a:pt x="7229" y="1246"/>
                      <a:pt x="7305" y="1111"/>
                      <a:pt x="7269" y="981"/>
                    </a:cubicBezTo>
                    <a:cubicBezTo>
                      <a:pt x="7245" y="896"/>
                      <a:pt x="7180" y="834"/>
                      <a:pt x="7101" y="811"/>
                    </a:cubicBezTo>
                    <a:lnTo>
                      <a:pt x="5130" y="40"/>
                    </a:lnTo>
                    <a:cubicBezTo>
                      <a:pt x="5029" y="0"/>
                      <a:pt x="4915" y="32"/>
                      <a:pt x="4848" y="118"/>
                    </a:cubicBezTo>
                    <a:lnTo>
                      <a:pt x="4324" y="794"/>
                    </a:lnTo>
                    <a:lnTo>
                      <a:pt x="4294" y="685"/>
                    </a:lnTo>
                    <a:cubicBezTo>
                      <a:pt x="4258" y="555"/>
                      <a:pt x="4123" y="479"/>
                      <a:pt x="3993" y="515"/>
                    </a:cubicBezTo>
                    <a:lnTo>
                      <a:pt x="3775" y="575"/>
                    </a:lnTo>
                    <a:cubicBezTo>
                      <a:pt x="3645" y="611"/>
                      <a:pt x="3569" y="746"/>
                      <a:pt x="3605" y="876"/>
                    </a:cubicBezTo>
                    <a:lnTo>
                      <a:pt x="3777" y="1500"/>
                    </a:lnTo>
                    <a:lnTo>
                      <a:pt x="3539" y="1807"/>
                    </a:lnTo>
                    <a:cubicBezTo>
                      <a:pt x="3475" y="1890"/>
                      <a:pt x="3471" y="2006"/>
                      <a:pt x="3529" y="2093"/>
                    </a:cubicBezTo>
                    <a:cubicBezTo>
                      <a:pt x="3588" y="2180"/>
                      <a:pt x="3696" y="2220"/>
                      <a:pt x="3798" y="2192"/>
                    </a:cubicBezTo>
                    <a:lnTo>
                      <a:pt x="3956" y="2149"/>
                    </a:lnTo>
                    <a:lnTo>
                      <a:pt x="4264" y="3261"/>
                    </a:lnTo>
                    <a:cubicBezTo>
                      <a:pt x="4298" y="3386"/>
                      <a:pt x="4424" y="3458"/>
                      <a:pt x="4549" y="3432"/>
                    </a:cubicBezTo>
                    <a:lnTo>
                      <a:pt x="1579" y="4251"/>
                    </a:lnTo>
                    <a:cubicBezTo>
                      <a:pt x="1640" y="4195"/>
                      <a:pt x="1670" y="4109"/>
                      <a:pt x="1646" y="4024"/>
                    </a:cubicBezTo>
                    <a:lnTo>
                      <a:pt x="1601" y="3861"/>
                    </a:lnTo>
                    <a:cubicBezTo>
                      <a:pt x="1996" y="3698"/>
                      <a:pt x="2203" y="3376"/>
                      <a:pt x="2091" y="2970"/>
                    </a:cubicBezTo>
                    <a:lnTo>
                      <a:pt x="2090" y="2963"/>
                    </a:lnTo>
                    <a:cubicBezTo>
                      <a:pt x="1979" y="2563"/>
                      <a:pt x="1669" y="2468"/>
                      <a:pt x="1169" y="2474"/>
                    </a:cubicBezTo>
                    <a:cubicBezTo>
                      <a:pt x="744" y="2482"/>
                      <a:pt x="632" y="2460"/>
                      <a:pt x="590" y="2309"/>
                    </a:cubicBezTo>
                    <a:lnTo>
                      <a:pt x="588" y="2302"/>
                    </a:lnTo>
                    <a:cubicBezTo>
                      <a:pt x="558" y="2190"/>
                      <a:pt x="635" y="2073"/>
                      <a:pt x="829" y="2020"/>
                    </a:cubicBezTo>
                    <a:cubicBezTo>
                      <a:pt x="987" y="1976"/>
                      <a:pt x="1160" y="1989"/>
                      <a:pt x="1355" y="2042"/>
                    </a:cubicBezTo>
                    <a:cubicBezTo>
                      <a:pt x="1401" y="2054"/>
                      <a:pt x="1443" y="2056"/>
                      <a:pt x="1493" y="2042"/>
                    </a:cubicBezTo>
                    <a:cubicBezTo>
                      <a:pt x="1624" y="2006"/>
                      <a:pt x="1702" y="1875"/>
                      <a:pt x="1666" y="1744"/>
                    </a:cubicBezTo>
                    <a:cubicBezTo>
                      <a:pt x="1638" y="1645"/>
                      <a:pt x="1563" y="1591"/>
                      <a:pt x="1498" y="1574"/>
                    </a:cubicBezTo>
                    <a:cubicBezTo>
                      <a:pt x="1328" y="1522"/>
                      <a:pt x="1147" y="1506"/>
                      <a:pt x="958" y="1526"/>
                    </a:cubicBezTo>
                    <a:lnTo>
                      <a:pt x="911" y="1353"/>
                    </a:lnTo>
                    <a:cubicBezTo>
                      <a:pt x="877" y="1232"/>
                      <a:pt x="753" y="1161"/>
                      <a:pt x="631" y="1195"/>
                    </a:cubicBezTo>
                    <a:cubicBezTo>
                      <a:pt x="511" y="1228"/>
                      <a:pt x="440" y="1353"/>
                      <a:pt x="473" y="1474"/>
                    </a:cubicBezTo>
                    <a:lnTo>
                      <a:pt x="520" y="1645"/>
                    </a:lnTo>
                    <a:cubicBezTo>
                      <a:pt x="176" y="1812"/>
                      <a:pt x="0" y="2131"/>
                      <a:pt x="98" y="2487"/>
                    </a:cubicBezTo>
                    <a:lnTo>
                      <a:pt x="100" y="2493"/>
                    </a:lnTo>
                    <a:cubicBezTo>
                      <a:pt x="226" y="2950"/>
                      <a:pt x="560" y="2996"/>
                      <a:pt x="1056" y="2987"/>
                    </a:cubicBezTo>
                    <a:cubicBezTo>
                      <a:pt x="1468" y="2980"/>
                      <a:pt x="1565" y="3023"/>
                      <a:pt x="1600" y="3152"/>
                    </a:cubicBezTo>
                    <a:lnTo>
                      <a:pt x="1602" y="3158"/>
                    </a:lnTo>
                    <a:cubicBezTo>
                      <a:pt x="1639" y="3293"/>
                      <a:pt x="1537" y="3409"/>
                      <a:pt x="1330" y="3467"/>
                    </a:cubicBezTo>
                    <a:cubicBezTo>
                      <a:pt x="1107" y="3528"/>
                      <a:pt x="894" y="3502"/>
                      <a:pt x="684" y="3422"/>
                    </a:cubicBezTo>
                    <a:cubicBezTo>
                      <a:pt x="645" y="3408"/>
                      <a:pt x="593" y="3398"/>
                      <a:pt x="527" y="3416"/>
                    </a:cubicBezTo>
                    <a:cubicBezTo>
                      <a:pt x="396" y="3452"/>
                      <a:pt x="318" y="3582"/>
                      <a:pt x="355" y="3714"/>
                    </a:cubicBezTo>
                    <a:cubicBezTo>
                      <a:pt x="376" y="3793"/>
                      <a:pt x="436" y="3855"/>
                      <a:pt x="503" y="3878"/>
                    </a:cubicBezTo>
                    <a:cubicBezTo>
                      <a:pt x="716" y="3957"/>
                      <a:pt x="940" y="3982"/>
                      <a:pt x="1159" y="3964"/>
                    </a:cubicBezTo>
                    <a:lnTo>
                      <a:pt x="1209" y="4145"/>
                    </a:lnTo>
                    <a:cubicBezTo>
                      <a:pt x="1232" y="4230"/>
                      <a:pt x="1301" y="4288"/>
                      <a:pt x="1383" y="4304"/>
                    </a:cubicBezTo>
                    <a:lnTo>
                      <a:pt x="379" y="4581"/>
                    </a:lnTo>
                    <a:cubicBezTo>
                      <a:pt x="242" y="4619"/>
                      <a:pt x="161" y="4761"/>
                      <a:pt x="199" y="4898"/>
                    </a:cubicBezTo>
                    <a:cubicBezTo>
                      <a:pt x="237" y="5035"/>
                      <a:pt x="379" y="5116"/>
                      <a:pt x="516" y="5078"/>
                    </a:cubicBezTo>
                    <a:lnTo>
                      <a:pt x="3347" y="4299"/>
                    </a:lnTo>
                    <a:lnTo>
                      <a:pt x="2448" y="5197"/>
                    </a:lnTo>
                    <a:cubicBezTo>
                      <a:pt x="2387" y="5258"/>
                      <a:pt x="2369" y="5350"/>
                      <a:pt x="2402" y="5430"/>
                    </a:cubicBezTo>
                    <a:cubicBezTo>
                      <a:pt x="2435" y="5509"/>
                      <a:pt x="2513" y="5561"/>
                      <a:pt x="2599" y="5561"/>
                    </a:cubicBezTo>
                    <a:lnTo>
                      <a:pt x="5063" y="5561"/>
                    </a:lnTo>
                    <a:cubicBezTo>
                      <a:pt x="5150" y="5561"/>
                      <a:pt x="5228" y="5509"/>
                      <a:pt x="5261" y="5430"/>
                    </a:cubicBezTo>
                    <a:cubicBezTo>
                      <a:pt x="5294" y="5350"/>
                      <a:pt x="5275" y="5258"/>
                      <a:pt x="5214" y="5197"/>
                    </a:cubicBezTo>
                    <a:lnTo>
                      <a:pt x="4107" y="4089"/>
                    </a:lnTo>
                    <a:lnTo>
                      <a:pt x="8041" y="3005"/>
                    </a:lnTo>
                    <a:cubicBezTo>
                      <a:pt x="8179" y="2968"/>
                      <a:pt x="8259" y="2826"/>
                      <a:pt x="8222" y="2688"/>
                    </a:cubicBezTo>
                    <a:close/>
                    <a:moveTo>
                      <a:pt x="4901" y="2201"/>
                    </a:moveTo>
                    <a:lnTo>
                      <a:pt x="5301" y="2091"/>
                    </a:lnTo>
                    <a:cubicBezTo>
                      <a:pt x="5388" y="2067"/>
                      <a:pt x="5479" y="2119"/>
                      <a:pt x="5503" y="2206"/>
                    </a:cubicBezTo>
                    <a:lnTo>
                      <a:pt x="5613" y="2606"/>
                    </a:lnTo>
                    <a:cubicBezTo>
                      <a:pt x="5637" y="2694"/>
                      <a:pt x="5586" y="2784"/>
                      <a:pt x="5498" y="2808"/>
                    </a:cubicBezTo>
                    <a:lnTo>
                      <a:pt x="5099" y="2918"/>
                    </a:lnTo>
                    <a:cubicBezTo>
                      <a:pt x="5011" y="2942"/>
                      <a:pt x="4921" y="2891"/>
                      <a:pt x="4896" y="2803"/>
                    </a:cubicBezTo>
                    <a:lnTo>
                      <a:pt x="4786" y="2404"/>
                    </a:lnTo>
                    <a:cubicBezTo>
                      <a:pt x="4762" y="2316"/>
                      <a:pt x="4814" y="2225"/>
                      <a:pt x="4901" y="2201"/>
                    </a:cubicBezTo>
                    <a:close/>
                    <a:moveTo>
                      <a:pt x="6358" y="1971"/>
                    </a:moveTo>
                    <a:lnTo>
                      <a:pt x="6468" y="2370"/>
                    </a:lnTo>
                    <a:cubicBezTo>
                      <a:pt x="6492" y="2458"/>
                      <a:pt x="6440" y="2549"/>
                      <a:pt x="6353" y="2573"/>
                    </a:cubicBezTo>
                    <a:lnTo>
                      <a:pt x="5953" y="2683"/>
                    </a:lnTo>
                    <a:cubicBezTo>
                      <a:pt x="5865" y="2707"/>
                      <a:pt x="5775" y="2656"/>
                      <a:pt x="5751" y="2568"/>
                    </a:cubicBezTo>
                    <a:lnTo>
                      <a:pt x="5641" y="2168"/>
                    </a:lnTo>
                    <a:cubicBezTo>
                      <a:pt x="5617" y="2081"/>
                      <a:pt x="5668" y="1990"/>
                      <a:pt x="5755" y="1966"/>
                    </a:cubicBezTo>
                    <a:lnTo>
                      <a:pt x="6155" y="1856"/>
                    </a:lnTo>
                    <a:cubicBezTo>
                      <a:pt x="6243" y="1832"/>
                      <a:pt x="6333" y="1883"/>
                      <a:pt x="6358" y="1971"/>
                    </a:cubicBezTo>
                    <a:close/>
                    <a:moveTo>
                      <a:pt x="5524" y="1125"/>
                    </a:moveTo>
                    <a:lnTo>
                      <a:pt x="5924" y="1015"/>
                    </a:lnTo>
                    <a:cubicBezTo>
                      <a:pt x="6011" y="991"/>
                      <a:pt x="6102" y="1042"/>
                      <a:pt x="6126" y="1130"/>
                    </a:cubicBezTo>
                    <a:lnTo>
                      <a:pt x="6236" y="1529"/>
                    </a:lnTo>
                    <a:cubicBezTo>
                      <a:pt x="6260" y="1617"/>
                      <a:pt x="6208" y="1708"/>
                      <a:pt x="6121" y="1732"/>
                    </a:cubicBezTo>
                    <a:lnTo>
                      <a:pt x="5721" y="1842"/>
                    </a:lnTo>
                    <a:cubicBezTo>
                      <a:pt x="5634" y="1866"/>
                      <a:pt x="5543" y="1814"/>
                      <a:pt x="5519" y="1727"/>
                    </a:cubicBezTo>
                    <a:lnTo>
                      <a:pt x="5409" y="1327"/>
                    </a:lnTo>
                    <a:cubicBezTo>
                      <a:pt x="5385" y="1239"/>
                      <a:pt x="5436" y="1149"/>
                      <a:pt x="5524" y="1125"/>
                    </a:cubicBezTo>
                    <a:close/>
                    <a:moveTo>
                      <a:pt x="4669" y="1360"/>
                    </a:moveTo>
                    <a:lnTo>
                      <a:pt x="5069" y="1250"/>
                    </a:lnTo>
                    <a:cubicBezTo>
                      <a:pt x="5157" y="1226"/>
                      <a:pt x="5247" y="1277"/>
                      <a:pt x="5272" y="1365"/>
                    </a:cubicBezTo>
                    <a:lnTo>
                      <a:pt x="5382" y="1765"/>
                    </a:lnTo>
                    <a:cubicBezTo>
                      <a:pt x="5406" y="1852"/>
                      <a:pt x="5354" y="1943"/>
                      <a:pt x="5267" y="1967"/>
                    </a:cubicBezTo>
                    <a:lnTo>
                      <a:pt x="4867" y="2077"/>
                    </a:lnTo>
                    <a:cubicBezTo>
                      <a:pt x="4779" y="2101"/>
                      <a:pt x="4689" y="2050"/>
                      <a:pt x="4665" y="1962"/>
                    </a:cubicBezTo>
                    <a:lnTo>
                      <a:pt x="4554" y="1562"/>
                    </a:lnTo>
                    <a:cubicBezTo>
                      <a:pt x="4530" y="1475"/>
                      <a:pt x="4582" y="1384"/>
                      <a:pt x="4669" y="136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8" name="îṩ1îḓe"/>
            <p:cNvGrpSpPr/>
            <p:nvPr/>
          </p:nvGrpSpPr>
          <p:grpSpPr>
            <a:xfrm>
              <a:off x="8394411" y="4365568"/>
              <a:ext cx="789243" cy="789243"/>
              <a:chOff x="8245977" y="4202900"/>
              <a:chExt cx="789243" cy="789243"/>
            </a:xfrm>
          </p:grpSpPr>
          <p:sp>
            <p:nvSpPr>
              <p:cNvPr id="63" name="îş1ïḓê"/>
              <p:cNvSpPr/>
              <p:nvPr/>
            </p:nvSpPr>
            <p:spPr bwMode="auto">
              <a:xfrm>
                <a:off x="8245977" y="4202900"/>
                <a:ext cx="789243" cy="789243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4" name="iṥ1iḑè"/>
              <p:cNvSpPr/>
              <p:nvPr/>
            </p:nvSpPr>
            <p:spPr bwMode="auto">
              <a:xfrm>
                <a:off x="8471357" y="4369993"/>
                <a:ext cx="338484" cy="455053"/>
              </a:xfrm>
              <a:custGeom>
                <a:avLst/>
                <a:gdLst>
                  <a:gd name="T0" fmla="*/ 2721 w 4881"/>
                  <a:gd name="T1" fmla="*/ 28 h 6573"/>
                  <a:gd name="T2" fmla="*/ 2828 w 4881"/>
                  <a:gd name="T3" fmla="*/ 377 h 6573"/>
                  <a:gd name="T4" fmla="*/ 4525 w 4881"/>
                  <a:gd name="T5" fmla="*/ 1512 h 6573"/>
                  <a:gd name="T6" fmla="*/ 3391 w 4881"/>
                  <a:gd name="T7" fmla="*/ 852 h 6573"/>
                  <a:gd name="T8" fmla="*/ 2828 w 4881"/>
                  <a:gd name="T9" fmla="*/ 1140 h 6573"/>
                  <a:gd name="T10" fmla="*/ 1812 w 4881"/>
                  <a:gd name="T11" fmla="*/ 676 h 6573"/>
                  <a:gd name="T12" fmla="*/ 3063 w 4881"/>
                  <a:gd name="T13" fmla="*/ 5897 h 6573"/>
                  <a:gd name="T14" fmla="*/ 2047 w 4881"/>
                  <a:gd name="T15" fmla="*/ 5433 h 6573"/>
                  <a:gd name="T16" fmla="*/ 1484 w 4881"/>
                  <a:gd name="T17" fmla="*/ 5721 h 6573"/>
                  <a:gd name="T18" fmla="*/ 349 w 4881"/>
                  <a:gd name="T19" fmla="*/ 5061 h 6573"/>
                  <a:gd name="T20" fmla="*/ 2047 w 4881"/>
                  <a:gd name="T21" fmla="*/ 6196 h 6573"/>
                  <a:gd name="T22" fmla="*/ 2153 w 4881"/>
                  <a:gd name="T23" fmla="*/ 6545 h 6573"/>
                  <a:gd name="T24" fmla="*/ 3063 w 4881"/>
                  <a:gd name="T25" fmla="*/ 5897 h 6573"/>
                  <a:gd name="T26" fmla="*/ 3531 w 4881"/>
                  <a:gd name="T27" fmla="*/ 3265 h 6573"/>
                  <a:gd name="T28" fmla="*/ 4045 w 4881"/>
                  <a:gd name="T29" fmla="*/ 3265 h 6573"/>
                  <a:gd name="T30" fmla="*/ 1092 w 4881"/>
                  <a:gd name="T31" fmla="*/ 3008 h 6573"/>
                  <a:gd name="T32" fmla="*/ 1092 w 4881"/>
                  <a:gd name="T33" fmla="*/ 3523 h 6573"/>
                  <a:gd name="T34" fmla="*/ 1092 w 4881"/>
                  <a:gd name="T35" fmla="*/ 3008 h 6573"/>
                  <a:gd name="T36" fmla="*/ 4881 w 4881"/>
                  <a:gd name="T37" fmla="*/ 4353 h 6573"/>
                  <a:gd name="T38" fmla="*/ 423 w 4881"/>
                  <a:gd name="T39" fmla="*/ 4776 h 6573"/>
                  <a:gd name="T40" fmla="*/ 0 w 4881"/>
                  <a:gd name="T41" fmla="*/ 2177 h 6573"/>
                  <a:gd name="T42" fmla="*/ 4459 w 4881"/>
                  <a:gd name="T43" fmla="*/ 1755 h 6573"/>
                  <a:gd name="T44" fmla="*/ 4520 w 4881"/>
                  <a:gd name="T45" fmla="*/ 2635 h 6573"/>
                  <a:gd name="T46" fmla="*/ 3987 w 4881"/>
                  <a:gd name="T47" fmla="*/ 2220 h 6573"/>
                  <a:gd name="T48" fmla="*/ 856 w 4881"/>
                  <a:gd name="T49" fmla="*/ 2116 h 6573"/>
                  <a:gd name="T50" fmla="*/ 436 w 4881"/>
                  <a:gd name="T51" fmla="*/ 2623 h 6573"/>
                  <a:gd name="T52" fmla="*/ 361 w 4881"/>
                  <a:gd name="T53" fmla="*/ 3916 h 6573"/>
                  <a:gd name="T54" fmla="*/ 864 w 4881"/>
                  <a:gd name="T55" fmla="*/ 4337 h 6573"/>
                  <a:gd name="T56" fmla="*/ 3988 w 4881"/>
                  <a:gd name="T57" fmla="*/ 4416 h 6573"/>
                  <a:gd name="T58" fmla="*/ 4412 w 4881"/>
                  <a:gd name="T59" fmla="*/ 3935 h 6573"/>
                  <a:gd name="T60" fmla="*/ 4517 w 4881"/>
                  <a:gd name="T61" fmla="*/ 2635 h 6573"/>
                  <a:gd name="T62" fmla="*/ 3367 w 4881"/>
                  <a:gd name="T63" fmla="*/ 3265 h 6573"/>
                  <a:gd name="T64" fmla="*/ 1513 w 4881"/>
                  <a:gd name="T65" fmla="*/ 3265 h 6573"/>
                  <a:gd name="T66" fmla="*/ 3367 w 4881"/>
                  <a:gd name="T67" fmla="*/ 3265 h 6573"/>
                  <a:gd name="T68" fmla="*/ 2440 w 4881"/>
                  <a:gd name="T69" fmla="*/ 2729 h 6573"/>
                  <a:gd name="T70" fmla="*/ 2440 w 4881"/>
                  <a:gd name="T71" fmla="*/ 3801 h 6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81" h="6573">
                    <a:moveTo>
                      <a:pt x="1812" y="553"/>
                    </a:moveTo>
                    <a:lnTo>
                      <a:pt x="2721" y="28"/>
                    </a:lnTo>
                    <a:cubicBezTo>
                      <a:pt x="2769" y="0"/>
                      <a:pt x="2828" y="35"/>
                      <a:pt x="2828" y="89"/>
                    </a:cubicBezTo>
                    <a:lnTo>
                      <a:pt x="2828" y="377"/>
                    </a:lnTo>
                    <a:lnTo>
                      <a:pt x="3391" y="377"/>
                    </a:lnTo>
                    <a:cubicBezTo>
                      <a:pt x="4016" y="377"/>
                      <a:pt x="4525" y="887"/>
                      <a:pt x="4525" y="1512"/>
                    </a:cubicBezTo>
                    <a:lnTo>
                      <a:pt x="4051" y="1512"/>
                    </a:lnTo>
                    <a:cubicBezTo>
                      <a:pt x="4051" y="1148"/>
                      <a:pt x="3755" y="852"/>
                      <a:pt x="3391" y="852"/>
                    </a:cubicBezTo>
                    <a:lnTo>
                      <a:pt x="2828" y="852"/>
                    </a:lnTo>
                    <a:lnTo>
                      <a:pt x="2828" y="1140"/>
                    </a:lnTo>
                    <a:cubicBezTo>
                      <a:pt x="2828" y="1195"/>
                      <a:pt x="2769" y="1229"/>
                      <a:pt x="2721" y="1201"/>
                    </a:cubicBezTo>
                    <a:lnTo>
                      <a:pt x="1812" y="676"/>
                    </a:lnTo>
                    <a:cubicBezTo>
                      <a:pt x="1765" y="649"/>
                      <a:pt x="1765" y="580"/>
                      <a:pt x="1812" y="553"/>
                    </a:cubicBezTo>
                    <a:close/>
                    <a:moveTo>
                      <a:pt x="3063" y="5897"/>
                    </a:moveTo>
                    <a:lnTo>
                      <a:pt x="2153" y="5372"/>
                    </a:lnTo>
                    <a:cubicBezTo>
                      <a:pt x="2105" y="5344"/>
                      <a:pt x="2047" y="5379"/>
                      <a:pt x="2047" y="5433"/>
                    </a:cubicBezTo>
                    <a:lnTo>
                      <a:pt x="2047" y="5721"/>
                    </a:lnTo>
                    <a:lnTo>
                      <a:pt x="1484" y="5721"/>
                    </a:lnTo>
                    <a:cubicBezTo>
                      <a:pt x="1120" y="5721"/>
                      <a:pt x="824" y="5425"/>
                      <a:pt x="824" y="5061"/>
                    </a:cubicBezTo>
                    <a:lnTo>
                      <a:pt x="349" y="5061"/>
                    </a:lnTo>
                    <a:cubicBezTo>
                      <a:pt x="349" y="5687"/>
                      <a:pt x="859" y="6196"/>
                      <a:pt x="1484" y="6196"/>
                    </a:cubicBezTo>
                    <a:lnTo>
                      <a:pt x="2047" y="6196"/>
                    </a:lnTo>
                    <a:lnTo>
                      <a:pt x="2047" y="6484"/>
                    </a:lnTo>
                    <a:cubicBezTo>
                      <a:pt x="2047" y="6539"/>
                      <a:pt x="2105" y="6573"/>
                      <a:pt x="2153" y="6545"/>
                    </a:cubicBezTo>
                    <a:lnTo>
                      <a:pt x="3063" y="6020"/>
                    </a:lnTo>
                    <a:cubicBezTo>
                      <a:pt x="3109" y="5993"/>
                      <a:pt x="3109" y="5924"/>
                      <a:pt x="3063" y="5897"/>
                    </a:cubicBezTo>
                    <a:close/>
                    <a:moveTo>
                      <a:pt x="3788" y="3008"/>
                    </a:moveTo>
                    <a:cubicBezTo>
                      <a:pt x="3647" y="3008"/>
                      <a:pt x="3531" y="3123"/>
                      <a:pt x="3531" y="3265"/>
                    </a:cubicBezTo>
                    <a:cubicBezTo>
                      <a:pt x="3531" y="3407"/>
                      <a:pt x="3645" y="3523"/>
                      <a:pt x="3788" y="3523"/>
                    </a:cubicBezTo>
                    <a:cubicBezTo>
                      <a:pt x="3929" y="3523"/>
                      <a:pt x="4045" y="3408"/>
                      <a:pt x="4045" y="3265"/>
                    </a:cubicBezTo>
                    <a:cubicBezTo>
                      <a:pt x="4045" y="3123"/>
                      <a:pt x="3929" y="3008"/>
                      <a:pt x="3788" y="3008"/>
                    </a:cubicBezTo>
                    <a:close/>
                    <a:moveTo>
                      <a:pt x="1092" y="3008"/>
                    </a:moveTo>
                    <a:cubicBezTo>
                      <a:pt x="951" y="3008"/>
                      <a:pt x="835" y="3123"/>
                      <a:pt x="835" y="3265"/>
                    </a:cubicBezTo>
                    <a:cubicBezTo>
                      <a:pt x="835" y="3407"/>
                      <a:pt x="949" y="3523"/>
                      <a:pt x="1092" y="3523"/>
                    </a:cubicBezTo>
                    <a:cubicBezTo>
                      <a:pt x="1233" y="3523"/>
                      <a:pt x="1349" y="3408"/>
                      <a:pt x="1349" y="3265"/>
                    </a:cubicBezTo>
                    <a:cubicBezTo>
                      <a:pt x="1349" y="3123"/>
                      <a:pt x="1233" y="3008"/>
                      <a:pt x="1092" y="3008"/>
                    </a:cubicBezTo>
                    <a:close/>
                    <a:moveTo>
                      <a:pt x="4881" y="2177"/>
                    </a:moveTo>
                    <a:lnTo>
                      <a:pt x="4881" y="4353"/>
                    </a:lnTo>
                    <a:cubicBezTo>
                      <a:pt x="4881" y="4587"/>
                      <a:pt x="4692" y="4776"/>
                      <a:pt x="4459" y="4776"/>
                    </a:cubicBezTo>
                    <a:lnTo>
                      <a:pt x="423" y="4776"/>
                    </a:lnTo>
                    <a:cubicBezTo>
                      <a:pt x="189" y="4776"/>
                      <a:pt x="0" y="4587"/>
                      <a:pt x="0" y="4353"/>
                    </a:cubicBezTo>
                    <a:lnTo>
                      <a:pt x="0" y="2177"/>
                    </a:lnTo>
                    <a:cubicBezTo>
                      <a:pt x="0" y="1944"/>
                      <a:pt x="189" y="1755"/>
                      <a:pt x="423" y="1755"/>
                    </a:cubicBezTo>
                    <a:lnTo>
                      <a:pt x="4459" y="1755"/>
                    </a:lnTo>
                    <a:cubicBezTo>
                      <a:pt x="4691" y="1753"/>
                      <a:pt x="4881" y="1944"/>
                      <a:pt x="4881" y="2177"/>
                    </a:cubicBezTo>
                    <a:close/>
                    <a:moveTo>
                      <a:pt x="4520" y="2635"/>
                    </a:moveTo>
                    <a:cubicBezTo>
                      <a:pt x="4487" y="2643"/>
                      <a:pt x="4451" y="2648"/>
                      <a:pt x="4415" y="2648"/>
                    </a:cubicBezTo>
                    <a:cubicBezTo>
                      <a:pt x="4179" y="2648"/>
                      <a:pt x="3987" y="2456"/>
                      <a:pt x="3987" y="2220"/>
                    </a:cubicBezTo>
                    <a:cubicBezTo>
                      <a:pt x="3987" y="2184"/>
                      <a:pt x="3991" y="2149"/>
                      <a:pt x="4000" y="2116"/>
                    </a:cubicBezTo>
                    <a:lnTo>
                      <a:pt x="856" y="2116"/>
                    </a:lnTo>
                    <a:cubicBezTo>
                      <a:pt x="861" y="2141"/>
                      <a:pt x="864" y="2168"/>
                      <a:pt x="864" y="2195"/>
                    </a:cubicBezTo>
                    <a:cubicBezTo>
                      <a:pt x="864" y="2431"/>
                      <a:pt x="672" y="2623"/>
                      <a:pt x="436" y="2623"/>
                    </a:cubicBezTo>
                    <a:cubicBezTo>
                      <a:pt x="411" y="2623"/>
                      <a:pt x="385" y="2620"/>
                      <a:pt x="361" y="2616"/>
                    </a:cubicBezTo>
                    <a:lnTo>
                      <a:pt x="361" y="3916"/>
                    </a:lnTo>
                    <a:cubicBezTo>
                      <a:pt x="385" y="3912"/>
                      <a:pt x="411" y="3909"/>
                      <a:pt x="436" y="3909"/>
                    </a:cubicBezTo>
                    <a:cubicBezTo>
                      <a:pt x="672" y="3909"/>
                      <a:pt x="864" y="4101"/>
                      <a:pt x="864" y="4337"/>
                    </a:cubicBezTo>
                    <a:cubicBezTo>
                      <a:pt x="864" y="4364"/>
                      <a:pt x="861" y="4391"/>
                      <a:pt x="856" y="4416"/>
                    </a:cubicBezTo>
                    <a:lnTo>
                      <a:pt x="3988" y="4416"/>
                    </a:lnTo>
                    <a:cubicBezTo>
                      <a:pt x="3985" y="4399"/>
                      <a:pt x="3984" y="4381"/>
                      <a:pt x="3984" y="4363"/>
                    </a:cubicBezTo>
                    <a:cubicBezTo>
                      <a:pt x="3984" y="4127"/>
                      <a:pt x="4176" y="3935"/>
                      <a:pt x="4412" y="3935"/>
                    </a:cubicBezTo>
                    <a:cubicBezTo>
                      <a:pt x="4448" y="3935"/>
                      <a:pt x="4484" y="3940"/>
                      <a:pt x="4517" y="3948"/>
                    </a:cubicBezTo>
                    <a:lnTo>
                      <a:pt x="4517" y="2635"/>
                    </a:lnTo>
                    <a:lnTo>
                      <a:pt x="4520" y="2635"/>
                    </a:lnTo>
                    <a:close/>
                    <a:moveTo>
                      <a:pt x="3367" y="3265"/>
                    </a:moveTo>
                    <a:cubicBezTo>
                      <a:pt x="3367" y="3777"/>
                      <a:pt x="2952" y="4192"/>
                      <a:pt x="2440" y="4192"/>
                    </a:cubicBezTo>
                    <a:cubicBezTo>
                      <a:pt x="1928" y="4192"/>
                      <a:pt x="1513" y="3777"/>
                      <a:pt x="1513" y="3265"/>
                    </a:cubicBezTo>
                    <a:cubicBezTo>
                      <a:pt x="1513" y="2753"/>
                      <a:pt x="1928" y="2339"/>
                      <a:pt x="2440" y="2339"/>
                    </a:cubicBezTo>
                    <a:cubicBezTo>
                      <a:pt x="2952" y="2339"/>
                      <a:pt x="3367" y="2753"/>
                      <a:pt x="3367" y="3265"/>
                    </a:cubicBezTo>
                    <a:close/>
                    <a:moveTo>
                      <a:pt x="2976" y="3265"/>
                    </a:moveTo>
                    <a:cubicBezTo>
                      <a:pt x="2976" y="2969"/>
                      <a:pt x="2735" y="2729"/>
                      <a:pt x="2440" y="2729"/>
                    </a:cubicBezTo>
                    <a:cubicBezTo>
                      <a:pt x="2144" y="2729"/>
                      <a:pt x="1904" y="2971"/>
                      <a:pt x="1904" y="3265"/>
                    </a:cubicBezTo>
                    <a:cubicBezTo>
                      <a:pt x="1904" y="3561"/>
                      <a:pt x="2145" y="3801"/>
                      <a:pt x="2440" y="3801"/>
                    </a:cubicBezTo>
                    <a:cubicBezTo>
                      <a:pt x="2736" y="3801"/>
                      <a:pt x="2976" y="3561"/>
                      <a:pt x="2976" y="326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9" name="ïṩḻïde"/>
            <p:cNvGrpSpPr/>
            <p:nvPr/>
          </p:nvGrpSpPr>
          <p:grpSpPr>
            <a:xfrm>
              <a:off x="3797591" y="4365569"/>
              <a:ext cx="2066270" cy="1109149"/>
              <a:chOff x="673100" y="3083976"/>
              <a:chExt cx="2374900" cy="1109149"/>
            </a:xfrm>
          </p:grpSpPr>
          <p:sp>
            <p:nvSpPr>
              <p:cNvPr id="61" name="ïśľïḓê"/>
              <p:cNvSpPr txBox="1"/>
              <p:nvPr/>
            </p:nvSpPr>
            <p:spPr bwMode="auto">
              <a:xfrm>
                <a:off x="673100" y="3083976"/>
                <a:ext cx="2374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62" name="išlîďé">
                <a:extLst>
                  <a:ext uri="{FF2B5EF4-FFF2-40B4-BE49-F238E27FC236}">
                    <a16:creationId xmlns:a16="http://schemas.microsoft.com/office/drawing/2014/main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673100" y="3525781"/>
                <a:ext cx="2374900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50" name="ïṥļiďè"/>
            <p:cNvGrpSpPr/>
            <p:nvPr/>
          </p:nvGrpSpPr>
          <p:grpSpPr>
            <a:xfrm>
              <a:off x="6328141" y="4365568"/>
              <a:ext cx="2066270" cy="1109149"/>
              <a:chOff x="673100" y="3083976"/>
              <a:chExt cx="2374900" cy="1109149"/>
            </a:xfrm>
          </p:grpSpPr>
          <p:sp>
            <p:nvSpPr>
              <p:cNvPr id="59" name="îŝļîḑê"/>
              <p:cNvSpPr txBox="1"/>
              <p:nvPr/>
            </p:nvSpPr>
            <p:spPr bwMode="auto">
              <a:xfrm>
                <a:off x="673100" y="3083976"/>
                <a:ext cx="2374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60" name="îṣľïḍe">
                <a:extLst>
                  <a:ext uri="{FF2B5EF4-FFF2-40B4-BE49-F238E27FC236}">
                    <a16:creationId xmlns:a16="http://schemas.microsoft.com/office/drawing/2014/main" id="{FC178AFD-9D9E-4266-BD7D-7B8FA1E65DCA}"/>
                  </a:ext>
                </a:extLst>
              </p:cNvPr>
              <p:cNvSpPr/>
              <p:nvPr/>
            </p:nvSpPr>
            <p:spPr bwMode="auto">
              <a:xfrm>
                <a:off x="673100" y="3525781"/>
                <a:ext cx="2374900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51" name="直接箭头连接符 50"/>
            <p:cNvCxnSpPr>
              <a:stCxn id="110" idx="1"/>
              <a:endCxn id="106" idx="4"/>
            </p:cNvCxnSpPr>
            <p:nvPr/>
          </p:nvCxnSpPr>
          <p:spPr>
            <a:xfrm flipH="1" flipV="1">
              <a:off x="3402970" y="2911532"/>
              <a:ext cx="661747" cy="4479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>
              <a:stCxn id="110" idx="3"/>
              <a:endCxn id="65" idx="0"/>
            </p:cNvCxnSpPr>
            <p:nvPr/>
          </p:nvCxnSpPr>
          <p:spPr>
            <a:xfrm flipH="1">
              <a:off x="3402970" y="3917589"/>
              <a:ext cx="661747" cy="4479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>
              <a:stCxn id="108" idx="7"/>
              <a:endCxn id="104" idx="4"/>
            </p:cNvCxnSpPr>
            <p:nvPr/>
          </p:nvCxnSpPr>
          <p:spPr>
            <a:xfrm flipV="1">
              <a:off x="8112737" y="2911532"/>
              <a:ext cx="676296" cy="4479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>
              <a:stCxn id="108" idx="5"/>
              <a:endCxn id="63" idx="0"/>
            </p:cNvCxnSpPr>
            <p:nvPr/>
          </p:nvCxnSpPr>
          <p:spPr>
            <a:xfrm>
              <a:off x="8112737" y="3917590"/>
              <a:ext cx="676296" cy="4479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110" idx="6"/>
              <a:endCxn id="108" idx="2"/>
            </p:cNvCxnSpPr>
            <p:nvPr/>
          </p:nvCxnSpPr>
          <p:spPr>
            <a:xfrm>
              <a:off x="4738377" y="3638550"/>
              <a:ext cx="270069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îṩḻïdê"/>
            <p:cNvGrpSpPr/>
            <p:nvPr/>
          </p:nvGrpSpPr>
          <p:grpSpPr>
            <a:xfrm>
              <a:off x="5487968" y="3038475"/>
              <a:ext cx="1201518" cy="1200150"/>
              <a:chOff x="5484787" y="3036265"/>
              <a:chExt cx="1205943" cy="1204570"/>
            </a:xfrm>
          </p:grpSpPr>
          <p:sp>
            <p:nvSpPr>
              <p:cNvPr id="57" name="isľiḓê"/>
              <p:cNvSpPr/>
              <p:nvPr/>
            </p:nvSpPr>
            <p:spPr bwMode="auto">
              <a:xfrm>
                <a:off x="5484787" y="3036265"/>
                <a:ext cx="1205943" cy="1204570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>
                    <a:lumMod val="8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8" name="iṥľîḍé"/>
              <p:cNvSpPr/>
              <p:nvPr/>
            </p:nvSpPr>
            <p:spPr bwMode="auto">
              <a:xfrm>
                <a:off x="5761902" y="3257550"/>
                <a:ext cx="651712" cy="762000"/>
              </a:xfrm>
              <a:custGeom>
                <a:avLst/>
                <a:gdLst>
                  <a:gd name="connsiteX0" fmla="*/ 309853 w 516072"/>
                  <a:gd name="connsiteY0" fmla="*/ 506697 h 603405"/>
                  <a:gd name="connsiteX1" fmla="*/ 326214 w 516072"/>
                  <a:gd name="connsiteY1" fmla="*/ 521096 h 603405"/>
                  <a:gd name="connsiteX2" fmla="*/ 311812 w 516072"/>
                  <a:gd name="connsiteY2" fmla="*/ 537454 h 603405"/>
                  <a:gd name="connsiteX3" fmla="*/ 164332 w 516072"/>
                  <a:gd name="connsiteY3" fmla="*/ 546670 h 603405"/>
                  <a:gd name="connsiteX4" fmla="*/ 163295 w 516072"/>
                  <a:gd name="connsiteY4" fmla="*/ 546670 h 603405"/>
                  <a:gd name="connsiteX5" fmla="*/ 147971 w 516072"/>
                  <a:gd name="connsiteY5" fmla="*/ 532270 h 603405"/>
                  <a:gd name="connsiteX6" fmla="*/ 162373 w 516072"/>
                  <a:gd name="connsiteY6" fmla="*/ 515913 h 603405"/>
                  <a:gd name="connsiteX7" fmla="*/ 300609 w 516072"/>
                  <a:gd name="connsiteY7" fmla="*/ 444361 h 603405"/>
                  <a:gd name="connsiteX8" fmla="*/ 316970 w 516072"/>
                  <a:gd name="connsiteY8" fmla="*/ 458620 h 603405"/>
                  <a:gd name="connsiteX9" fmla="*/ 302568 w 516072"/>
                  <a:gd name="connsiteY9" fmla="*/ 474949 h 603405"/>
                  <a:gd name="connsiteX10" fmla="*/ 155088 w 516072"/>
                  <a:gd name="connsiteY10" fmla="*/ 484149 h 603405"/>
                  <a:gd name="connsiteX11" fmla="*/ 154051 w 516072"/>
                  <a:gd name="connsiteY11" fmla="*/ 484149 h 603405"/>
                  <a:gd name="connsiteX12" fmla="*/ 138727 w 516072"/>
                  <a:gd name="connsiteY12" fmla="*/ 469775 h 603405"/>
                  <a:gd name="connsiteX13" fmla="*/ 153129 w 516072"/>
                  <a:gd name="connsiteY13" fmla="*/ 453561 h 603405"/>
                  <a:gd name="connsiteX14" fmla="*/ 409511 w 516072"/>
                  <a:gd name="connsiteY14" fmla="*/ 410322 h 603405"/>
                  <a:gd name="connsiteX15" fmla="*/ 401791 w 516072"/>
                  <a:gd name="connsiteY15" fmla="*/ 472344 h 603405"/>
                  <a:gd name="connsiteX16" fmla="*/ 425067 w 516072"/>
                  <a:gd name="connsiteY16" fmla="*/ 451516 h 603405"/>
                  <a:gd name="connsiteX17" fmla="*/ 409511 w 516072"/>
                  <a:gd name="connsiteY17" fmla="*/ 410322 h 603405"/>
                  <a:gd name="connsiteX18" fmla="*/ 228508 w 516072"/>
                  <a:gd name="connsiteY18" fmla="*/ 375201 h 603405"/>
                  <a:gd name="connsiteX19" fmla="*/ 218716 w 516072"/>
                  <a:gd name="connsiteY19" fmla="*/ 376007 h 603405"/>
                  <a:gd name="connsiteX20" fmla="*/ 229314 w 516072"/>
                  <a:gd name="connsiteY20" fmla="*/ 402806 h 603405"/>
                  <a:gd name="connsiteX21" fmla="*/ 238991 w 516072"/>
                  <a:gd name="connsiteY21" fmla="*/ 402001 h 603405"/>
                  <a:gd name="connsiteX22" fmla="*/ 242677 w 516072"/>
                  <a:gd name="connsiteY22" fmla="*/ 400160 h 603405"/>
                  <a:gd name="connsiteX23" fmla="*/ 242908 w 516072"/>
                  <a:gd name="connsiteY23" fmla="*/ 396480 h 603405"/>
                  <a:gd name="connsiteX24" fmla="*/ 236341 w 516072"/>
                  <a:gd name="connsiteY24" fmla="*/ 379802 h 603405"/>
                  <a:gd name="connsiteX25" fmla="*/ 233231 w 516072"/>
                  <a:gd name="connsiteY25" fmla="*/ 376352 h 603405"/>
                  <a:gd name="connsiteX26" fmla="*/ 228508 w 516072"/>
                  <a:gd name="connsiteY26" fmla="*/ 375201 h 603405"/>
                  <a:gd name="connsiteX27" fmla="*/ 150356 w 516072"/>
                  <a:gd name="connsiteY27" fmla="*/ 340362 h 603405"/>
                  <a:gd name="connsiteX28" fmla="*/ 145631 w 516072"/>
                  <a:gd name="connsiteY28" fmla="*/ 342778 h 603405"/>
                  <a:gd name="connsiteX29" fmla="*/ 145286 w 516072"/>
                  <a:gd name="connsiteY29" fmla="*/ 347727 h 603405"/>
                  <a:gd name="connsiteX30" fmla="*/ 166258 w 516072"/>
                  <a:gd name="connsiteY30" fmla="*/ 401128 h 603405"/>
                  <a:gd name="connsiteX31" fmla="*/ 170407 w 516072"/>
                  <a:gd name="connsiteY31" fmla="*/ 405616 h 603405"/>
                  <a:gd name="connsiteX32" fmla="*/ 176629 w 516072"/>
                  <a:gd name="connsiteY32" fmla="*/ 407112 h 603405"/>
                  <a:gd name="connsiteX33" fmla="*/ 181354 w 516072"/>
                  <a:gd name="connsiteY33" fmla="*/ 404696 h 603405"/>
                  <a:gd name="connsiteX34" fmla="*/ 181815 w 516072"/>
                  <a:gd name="connsiteY34" fmla="*/ 399747 h 603405"/>
                  <a:gd name="connsiteX35" fmla="*/ 160727 w 516072"/>
                  <a:gd name="connsiteY35" fmla="*/ 346461 h 603405"/>
                  <a:gd name="connsiteX36" fmla="*/ 156579 w 516072"/>
                  <a:gd name="connsiteY36" fmla="*/ 341858 h 603405"/>
                  <a:gd name="connsiteX37" fmla="*/ 150356 w 516072"/>
                  <a:gd name="connsiteY37" fmla="*/ 340362 h 603405"/>
                  <a:gd name="connsiteX38" fmla="*/ 212726 w 516072"/>
                  <a:gd name="connsiteY38" fmla="*/ 335175 h 603405"/>
                  <a:gd name="connsiteX39" fmla="*/ 202934 w 516072"/>
                  <a:gd name="connsiteY39" fmla="*/ 335980 h 603405"/>
                  <a:gd name="connsiteX40" fmla="*/ 213532 w 516072"/>
                  <a:gd name="connsiteY40" fmla="*/ 362895 h 603405"/>
                  <a:gd name="connsiteX41" fmla="*/ 223209 w 516072"/>
                  <a:gd name="connsiteY41" fmla="*/ 362089 h 603405"/>
                  <a:gd name="connsiteX42" fmla="*/ 226895 w 516072"/>
                  <a:gd name="connsiteY42" fmla="*/ 360249 h 603405"/>
                  <a:gd name="connsiteX43" fmla="*/ 227125 w 516072"/>
                  <a:gd name="connsiteY43" fmla="*/ 356454 h 603405"/>
                  <a:gd name="connsiteX44" fmla="*/ 220559 w 516072"/>
                  <a:gd name="connsiteY44" fmla="*/ 339776 h 603405"/>
                  <a:gd name="connsiteX45" fmla="*/ 217449 w 516072"/>
                  <a:gd name="connsiteY45" fmla="*/ 336325 h 603405"/>
                  <a:gd name="connsiteX46" fmla="*/ 212726 w 516072"/>
                  <a:gd name="connsiteY46" fmla="*/ 335175 h 603405"/>
                  <a:gd name="connsiteX47" fmla="*/ 145055 w 516072"/>
                  <a:gd name="connsiteY47" fmla="*/ 327011 h 603405"/>
                  <a:gd name="connsiteX48" fmla="*/ 163838 w 516072"/>
                  <a:gd name="connsiteY48" fmla="*/ 331500 h 603405"/>
                  <a:gd name="connsiteX49" fmla="*/ 176168 w 516072"/>
                  <a:gd name="connsiteY49" fmla="*/ 345195 h 603405"/>
                  <a:gd name="connsiteX50" fmla="*/ 197256 w 516072"/>
                  <a:gd name="connsiteY50" fmla="*/ 398481 h 603405"/>
                  <a:gd name="connsiteX51" fmla="*/ 195989 w 516072"/>
                  <a:gd name="connsiteY51" fmla="*/ 413212 h 603405"/>
                  <a:gd name="connsiteX52" fmla="*/ 181930 w 516072"/>
                  <a:gd name="connsiteY52" fmla="*/ 420463 h 603405"/>
                  <a:gd name="connsiteX53" fmla="*/ 163147 w 516072"/>
                  <a:gd name="connsiteY53" fmla="*/ 415974 h 603405"/>
                  <a:gd name="connsiteX54" fmla="*/ 150702 w 516072"/>
                  <a:gd name="connsiteY54" fmla="*/ 402394 h 603405"/>
                  <a:gd name="connsiteX55" fmla="*/ 129729 w 516072"/>
                  <a:gd name="connsiteY55" fmla="*/ 348993 h 603405"/>
                  <a:gd name="connsiteX56" fmla="*/ 130882 w 516072"/>
                  <a:gd name="connsiteY56" fmla="*/ 334262 h 603405"/>
                  <a:gd name="connsiteX57" fmla="*/ 145055 w 516072"/>
                  <a:gd name="connsiteY57" fmla="*/ 327011 h 603405"/>
                  <a:gd name="connsiteX58" fmla="*/ 213417 w 516072"/>
                  <a:gd name="connsiteY58" fmla="*/ 321488 h 603405"/>
                  <a:gd name="connsiteX59" fmla="*/ 225743 w 516072"/>
                  <a:gd name="connsiteY59" fmla="*/ 324479 h 603405"/>
                  <a:gd name="connsiteX60" fmla="*/ 234037 w 516072"/>
                  <a:gd name="connsiteY60" fmla="*/ 333565 h 603405"/>
                  <a:gd name="connsiteX61" fmla="*/ 245096 w 516072"/>
                  <a:gd name="connsiteY61" fmla="*/ 361859 h 603405"/>
                  <a:gd name="connsiteX62" fmla="*/ 244866 w 516072"/>
                  <a:gd name="connsiteY62" fmla="*/ 365425 h 603405"/>
                  <a:gd name="connsiteX63" fmla="*/ 241295 w 516072"/>
                  <a:gd name="connsiteY63" fmla="*/ 367265 h 603405"/>
                  <a:gd name="connsiteX64" fmla="*/ 241410 w 516072"/>
                  <a:gd name="connsiteY64" fmla="*/ 367380 h 603405"/>
                  <a:gd name="connsiteX65" fmla="*/ 246018 w 516072"/>
                  <a:gd name="connsiteY65" fmla="*/ 368530 h 603405"/>
                  <a:gd name="connsiteX66" fmla="*/ 249129 w 516072"/>
                  <a:gd name="connsiteY66" fmla="*/ 371866 h 603405"/>
                  <a:gd name="connsiteX67" fmla="*/ 260303 w 516072"/>
                  <a:gd name="connsiteY67" fmla="*/ 400275 h 603405"/>
                  <a:gd name="connsiteX68" fmla="*/ 259496 w 516072"/>
                  <a:gd name="connsiteY68" fmla="*/ 409937 h 603405"/>
                  <a:gd name="connsiteX69" fmla="*/ 250165 w 516072"/>
                  <a:gd name="connsiteY69" fmla="*/ 414768 h 603405"/>
                  <a:gd name="connsiteX70" fmla="*/ 223439 w 516072"/>
                  <a:gd name="connsiteY70" fmla="*/ 416953 h 603405"/>
                  <a:gd name="connsiteX71" fmla="*/ 217679 w 516072"/>
                  <a:gd name="connsiteY71" fmla="*/ 413617 h 603405"/>
                  <a:gd name="connsiteX72" fmla="*/ 183811 w 516072"/>
                  <a:gd name="connsiteY72" fmla="*/ 327814 h 603405"/>
                  <a:gd name="connsiteX73" fmla="*/ 186576 w 516072"/>
                  <a:gd name="connsiteY73" fmla="*/ 323673 h 603405"/>
                  <a:gd name="connsiteX74" fmla="*/ 263606 w 516072"/>
                  <a:gd name="connsiteY74" fmla="*/ 317202 h 603405"/>
                  <a:gd name="connsiteX75" fmla="*/ 282389 w 516072"/>
                  <a:gd name="connsiteY75" fmla="*/ 321691 h 603405"/>
                  <a:gd name="connsiteX76" fmla="*/ 294834 w 516072"/>
                  <a:gd name="connsiteY76" fmla="*/ 335386 h 603405"/>
                  <a:gd name="connsiteX77" fmla="*/ 295987 w 516072"/>
                  <a:gd name="connsiteY77" fmla="*/ 338264 h 603405"/>
                  <a:gd name="connsiteX78" fmla="*/ 293106 w 516072"/>
                  <a:gd name="connsiteY78" fmla="*/ 342292 h 603405"/>
                  <a:gd name="connsiteX79" fmla="*/ 286192 w 516072"/>
                  <a:gd name="connsiteY79" fmla="*/ 342867 h 603405"/>
                  <a:gd name="connsiteX80" fmla="*/ 280430 w 516072"/>
                  <a:gd name="connsiteY80" fmla="*/ 339529 h 603405"/>
                  <a:gd name="connsiteX81" fmla="*/ 279278 w 516072"/>
                  <a:gd name="connsiteY81" fmla="*/ 336652 h 603405"/>
                  <a:gd name="connsiteX82" fmla="*/ 275129 w 516072"/>
                  <a:gd name="connsiteY82" fmla="*/ 332049 h 603405"/>
                  <a:gd name="connsiteX83" fmla="*/ 268907 w 516072"/>
                  <a:gd name="connsiteY83" fmla="*/ 330553 h 603405"/>
                  <a:gd name="connsiteX84" fmla="*/ 264182 w 516072"/>
                  <a:gd name="connsiteY84" fmla="*/ 332969 h 603405"/>
                  <a:gd name="connsiteX85" fmla="*/ 263721 w 516072"/>
                  <a:gd name="connsiteY85" fmla="*/ 337918 h 603405"/>
                  <a:gd name="connsiteX86" fmla="*/ 269022 w 516072"/>
                  <a:gd name="connsiteY86" fmla="*/ 351153 h 603405"/>
                  <a:gd name="connsiteX87" fmla="*/ 273170 w 516072"/>
                  <a:gd name="connsiteY87" fmla="*/ 355757 h 603405"/>
                  <a:gd name="connsiteX88" fmla="*/ 279393 w 516072"/>
                  <a:gd name="connsiteY88" fmla="*/ 357253 h 603405"/>
                  <a:gd name="connsiteX89" fmla="*/ 299328 w 516072"/>
                  <a:gd name="connsiteY89" fmla="*/ 362432 h 603405"/>
                  <a:gd name="connsiteX90" fmla="*/ 310621 w 516072"/>
                  <a:gd name="connsiteY90" fmla="*/ 375322 h 603405"/>
                  <a:gd name="connsiteX91" fmla="*/ 315807 w 516072"/>
                  <a:gd name="connsiteY91" fmla="*/ 388672 h 603405"/>
                  <a:gd name="connsiteX92" fmla="*/ 314539 w 516072"/>
                  <a:gd name="connsiteY92" fmla="*/ 403403 h 603405"/>
                  <a:gd name="connsiteX93" fmla="*/ 300481 w 516072"/>
                  <a:gd name="connsiteY93" fmla="*/ 410654 h 603405"/>
                  <a:gd name="connsiteX94" fmla="*/ 281698 w 516072"/>
                  <a:gd name="connsiteY94" fmla="*/ 406165 h 603405"/>
                  <a:gd name="connsiteX95" fmla="*/ 269252 w 516072"/>
                  <a:gd name="connsiteY95" fmla="*/ 392585 h 603405"/>
                  <a:gd name="connsiteX96" fmla="*/ 268100 w 516072"/>
                  <a:gd name="connsiteY96" fmla="*/ 389593 h 603405"/>
                  <a:gd name="connsiteX97" fmla="*/ 270866 w 516072"/>
                  <a:gd name="connsiteY97" fmla="*/ 385449 h 603405"/>
                  <a:gd name="connsiteX98" fmla="*/ 277780 w 516072"/>
                  <a:gd name="connsiteY98" fmla="*/ 384874 h 603405"/>
                  <a:gd name="connsiteX99" fmla="*/ 283541 w 516072"/>
                  <a:gd name="connsiteY99" fmla="*/ 388212 h 603405"/>
                  <a:gd name="connsiteX100" fmla="*/ 284809 w 516072"/>
                  <a:gd name="connsiteY100" fmla="*/ 391319 h 603405"/>
                  <a:gd name="connsiteX101" fmla="*/ 288957 w 516072"/>
                  <a:gd name="connsiteY101" fmla="*/ 395807 h 603405"/>
                  <a:gd name="connsiteX102" fmla="*/ 295180 w 516072"/>
                  <a:gd name="connsiteY102" fmla="*/ 397303 h 603405"/>
                  <a:gd name="connsiteX103" fmla="*/ 299905 w 516072"/>
                  <a:gd name="connsiteY103" fmla="*/ 394887 h 603405"/>
                  <a:gd name="connsiteX104" fmla="*/ 300250 w 516072"/>
                  <a:gd name="connsiteY104" fmla="*/ 389938 h 603405"/>
                  <a:gd name="connsiteX105" fmla="*/ 295065 w 516072"/>
                  <a:gd name="connsiteY105" fmla="*/ 376588 h 603405"/>
                  <a:gd name="connsiteX106" fmla="*/ 290916 w 516072"/>
                  <a:gd name="connsiteY106" fmla="*/ 372099 h 603405"/>
                  <a:gd name="connsiteX107" fmla="*/ 284694 w 516072"/>
                  <a:gd name="connsiteY107" fmla="*/ 370603 h 603405"/>
                  <a:gd name="connsiteX108" fmla="*/ 264643 w 516072"/>
                  <a:gd name="connsiteY108" fmla="*/ 365424 h 603405"/>
                  <a:gd name="connsiteX109" fmla="*/ 253465 w 516072"/>
                  <a:gd name="connsiteY109" fmla="*/ 352534 h 603405"/>
                  <a:gd name="connsiteX110" fmla="*/ 248164 w 516072"/>
                  <a:gd name="connsiteY110" fmla="*/ 339184 h 603405"/>
                  <a:gd name="connsiteX111" fmla="*/ 249432 w 516072"/>
                  <a:gd name="connsiteY111" fmla="*/ 324453 h 603405"/>
                  <a:gd name="connsiteX112" fmla="*/ 263606 w 516072"/>
                  <a:gd name="connsiteY112" fmla="*/ 317202 h 603405"/>
                  <a:gd name="connsiteX113" fmla="*/ 320670 w 516072"/>
                  <a:gd name="connsiteY113" fmla="*/ 288927 h 603405"/>
                  <a:gd name="connsiteX114" fmla="*/ 26837 w 516072"/>
                  <a:gd name="connsiteY114" fmla="*/ 313206 h 603405"/>
                  <a:gd name="connsiteX115" fmla="*/ 69010 w 516072"/>
                  <a:gd name="connsiteY115" fmla="*/ 398701 h 603405"/>
                  <a:gd name="connsiteX116" fmla="*/ 109340 w 516072"/>
                  <a:gd name="connsiteY116" fmla="*/ 411473 h 603405"/>
                  <a:gd name="connsiteX117" fmla="*/ 110377 w 516072"/>
                  <a:gd name="connsiteY117" fmla="*/ 413429 h 603405"/>
                  <a:gd name="connsiteX118" fmla="*/ 112797 w 516072"/>
                  <a:gd name="connsiteY118" fmla="*/ 412279 h 603405"/>
                  <a:gd name="connsiteX119" fmla="*/ 116139 w 516072"/>
                  <a:gd name="connsiteY119" fmla="*/ 412048 h 603405"/>
                  <a:gd name="connsiteX120" fmla="*/ 120978 w 516072"/>
                  <a:gd name="connsiteY120" fmla="*/ 409632 h 603405"/>
                  <a:gd name="connsiteX121" fmla="*/ 121324 w 516072"/>
                  <a:gd name="connsiteY121" fmla="*/ 404799 h 603405"/>
                  <a:gd name="connsiteX122" fmla="*/ 93900 w 516072"/>
                  <a:gd name="connsiteY122" fmla="*/ 335069 h 603405"/>
                  <a:gd name="connsiteX123" fmla="*/ 96780 w 516072"/>
                  <a:gd name="connsiteY123" fmla="*/ 331041 h 603405"/>
                  <a:gd name="connsiteX124" fmla="*/ 103694 w 516072"/>
                  <a:gd name="connsiteY124" fmla="*/ 330466 h 603405"/>
                  <a:gd name="connsiteX125" fmla="*/ 109456 w 516072"/>
                  <a:gd name="connsiteY125" fmla="*/ 333803 h 603405"/>
                  <a:gd name="connsiteX126" fmla="*/ 139530 w 516072"/>
                  <a:gd name="connsiteY126" fmla="*/ 410092 h 603405"/>
                  <a:gd name="connsiteX127" fmla="*/ 138608 w 516072"/>
                  <a:gd name="connsiteY127" fmla="*/ 419873 h 603405"/>
                  <a:gd name="connsiteX128" fmla="*/ 129275 w 516072"/>
                  <a:gd name="connsiteY128" fmla="*/ 424706 h 603405"/>
                  <a:gd name="connsiteX129" fmla="*/ 117982 w 516072"/>
                  <a:gd name="connsiteY129" fmla="*/ 425741 h 603405"/>
                  <a:gd name="connsiteX130" fmla="*/ 114641 w 516072"/>
                  <a:gd name="connsiteY130" fmla="*/ 424821 h 603405"/>
                  <a:gd name="connsiteX131" fmla="*/ 95743 w 516072"/>
                  <a:gd name="connsiteY131" fmla="*/ 475220 h 603405"/>
                  <a:gd name="connsiteX132" fmla="*/ 108073 w 516072"/>
                  <a:gd name="connsiteY132" fmla="*/ 582693 h 603405"/>
                  <a:gd name="connsiteX133" fmla="*/ 390844 w 516072"/>
                  <a:gd name="connsiteY133" fmla="*/ 571647 h 603405"/>
                  <a:gd name="connsiteX134" fmla="*/ 389577 w 516072"/>
                  <a:gd name="connsiteY134" fmla="*/ 545181 h 603405"/>
                  <a:gd name="connsiteX135" fmla="*/ 383009 w 516072"/>
                  <a:gd name="connsiteY135" fmla="*/ 494667 h 603405"/>
                  <a:gd name="connsiteX136" fmla="*/ 320670 w 516072"/>
                  <a:gd name="connsiteY136" fmla="*/ 288927 h 603405"/>
                  <a:gd name="connsiteX137" fmla="*/ 263171 w 516072"/>
                  <a:gd name="connsiteY137" fmla="*/ 241404 h 603405"/>
                  <a:gd name="connsiteX138" fmla="*/ 292900 w 516072"/>
                  <a:gd name="connsiteY138" fmla="*/ 270861 h 603405"/>
                  <a:gd name="connsiteX139" fmla="*/ 310415 w 516072"/>
                  <a:gd name="connsiteY139" fmla="*/ 269365 h 603405"/>
                  <a:gd name="connsiteX140" fmla="*/ 338646 w 516072"/>
                  <a:gd name="connsiteY140" fmla="*/ 241404 h 603405"/>
                  <a:gd name="connsiteX141" fmla="*/ 360770 w 516072"/>
                  <a:gd name="connsiteY141" fmla="*/ 260045 h 603405"/>
                  <a:gd name="connsiteX142" fmla="*/ 412738 w 516072"/>
                  <a:gd name="connsiteY142" fmla="*/ 285014 h 603405"/>
                  <a:gd name="connsiteX143" fmla="*/ 492821 w 516072"/>
                  <a:gd name="connsiteY143" fmla="*/ 387309 h 603405"/>
                  <a:gd name="connsiteX144" fmla="*/ 515061 w 516072"/>
                  <a:gd name="connsiteY144" fmla="*/ 456695 h 603405"/>
                  <a:gd name="connsiteX145" fmla="*/ 501809 w 516072"/>
                  <a:gd name="connsiteY145" fmla="*/ 497773 h 603405"/>
                  <a:gd name="connsiteX146" fmla="*/ 445463 w 516072"/>
                  <a:gd name="connsiteY146" fmla="*/ 548058 h 603405"/>
                  <a:gd name="connsiteX147" fmla="*/ 416886 w 516072"/>
                  <a:gd name="connsiteY147" fmla="*/ 558874 h 603405"/>
                  <a:gd name="connsiteX148" fmla="*/ 410779 w 516072"/>
                  <a:gd name="connsiteY148" fmla="*/ 558414 h 603405"/>
                  <a:gd name="connsiteX149" fmla="*/ 411240 w 516072"/>
                  <a:gd name="connsiteY149" fmla="*/ 581542 h 603405"/>
                  <a:gd name="connsiteX150" fmla="*/ 401445 w 516072"/>
                  <a:gd name="connsiteY150" fmla="*/ 591668 h 603405"/>
                  <a:gd name="connsiteX151" fmla="*/ 96435 w 516072"/>
                  <a:gd name="connsiteY151" fmla="*/ 603405 h 603405"/>
                  <a:gd name="connsiteX152" fmla="*/ 95974 w 516072"/>
                  <a:gd name="connsiteY152" fmla="*/ 603405 h 603405"/>
                  <a:gd name="connsiteX153" fmla="*/ 88023 w 516072"/>
                  <a:gd name="connsiteY153" fmla="*/ 599608 h 603405"/>
                  <a:gd name="connsiteX154" fmla="*/ 86179 w 516072"/>
                  <a:gd name="connsiteY154" fmla="*/ 590633 h 603405"/>
                  <a:gd name="connsiteX155" fmla="*/ 84797 w 516072"/>
                  <a:gd name="connsiteY155" fmla="*/ 521132 h 603405"/>
                  <a:gd name="connsiteX156" fmla="*/ 77998 w 516072"/>
                  <a:gd name="connsiteY156" fmla="*/ 488568 h 603405"/>
                  <a:gd name="connsiteX157" fmla="*/ 72582 w 516072"/>
                  <a:gd name="connsiteY157" fmla="*/ 492595 h 603405"/>
                  <a:gd name="connsiteX158" fmla="*/ 49767 w 516072"/>
                  <a:gd name="connsiteY158" fmla="*/ 499269 h 603405"/>
                  <a:gd name="connsiteX159" fmla="*/ 13585 w 516072"/>
                  <a:gd name="connsiteY159" fmla="*/ 479363 h 603405"/>
                  <a:gd name="connsiteX160" fmla="*/ 35594 w 516072"/>
                  <a:gd name="connsiteY160" fmla="*/ 388230 h 603405"/>
                  <a:gd name="connsiteX161" fmla="*/ 40203 w 516072"/>
                  <a:gd name="connsiteY161" fmla="*/ 383972 h 603405"/>
                  <a:gd name="connsiteX162" fmla="*/ 1371 w 516072"/>
                  <a:gd name="connsiteY162" fmla="*/ 309524 h 603405"/>
                  <a:gd name="connsiteX163" fmla="*/ 1141 w 516072"/>
                  <a:gd name="connsiteY163" fmla="*/ 299743 h 603405"/>
                  <a:gd name="connsiteX164" fmla="*/ 9322 w 516072"/>
                  <a:gd name="connsiteY164" fmla="*/ 294335 h 603405"/>
                  <a:gd name="connsiteX165" fmla="*/ 201062 w 516072"/>
                  <a:gd name="connsiteY165" fmla="*/ 278456 h 603405"/>
                  <a:gd name="connsiteX166" fmla="*/ 241047 w 516072"/>
                  <a:gd name="connsiteY166" fmla="*/ 260045 h 603405"/>
                  <a:gd name="connsiteX167" fmla="*/ 300977 w 516072"/>
                  <a:gd name="connsiteY167" fmla="*/ 0 h 603405"/>
                  <a:gd name="connsiteX168" fmla="*/ 401111 w 516072"/>
                  <a:gd name="connsiteY168" fmla="*/ 98375 h 603405"/>
                  <a:gd name="connsiteX169" fmla="*/ 300977 w 516072"/>
                  <a:gd name="connsiteY169" fmla="*/ 239781 h 603405"/>
                  <a:gd name="connsiteX170" fmla="*/ 200728 w 516072"/>
                  <a:gd name="connsiteY170" fmla="*/ 98375 h 603405"/>
                  <a:gd name="connsiteX171" fmla="*/ 300977 w 516072"/>
                  <a:gd name="connsiteY171" fmla="*/ 0 h 60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516072" h="603405">
                    <a:moveTo>
                      <a:pt x="309853" y="506697"/>
                    </a:moveTo>
                    <a:cubicBezTo>
                      <a:pt x="318379" y="506236"/>
                      <a:pt x="325638" y="512687"/>
                      <a:pt x="326214" y="521096"/>
                    </a:cubicBezTo>
                    <a:cubicBezTo>
                      <a:pt x="326675" y="529621"/>
                      <a:pt x="320223" y="536878"/>
                      <a:pt x="311812" y="537454"/>
                    </a:cubicBezTo>
                    <a:lnTo>
                      <a:pt x="164332" y="546670"/>
                    </a:lnTo>
                    <a:cubicBezTo>
                      <a:pt x="163986" y="546670"/>
                      <a:pt x="163640" y="546670"/>
                      <a:pt x="163295" y="546670"/>
                    </a:cubicBezTo>
                    <a:cubicBezTo>
                      <a:pt x="155345" y="546670"/>
                      <a:pt x="148547" y="540449"/>
                      <a:pt x="147971" y="532270"/>
                    </a:cubicBezTo>
                    <a:cubicBezTo>
                      <a:pt x="147510" y="523746"/>
                      <a:pt x="153962" y="516489"/>
                      <a:pt x="162373" y="515913"/>
                    </a:cubicBezTo>
                    <a:close/>
                    <a:moveTo>
                      <a:pt x="300609" y="444361"/>
                    </a:moveTo>
                    <a:cubicBezTo>
                      <a:pt x="309135" y="443786"/>
                      <a:pt x="316394" y="450226"/>
                      <a:pt x="316970" y="458620"/>
                    </a:cubicBezTo>
                    <a:cubicBezTo>
                      <a:pt x="317431" y="467130"/>
                      <a:pt x="310979" y="474375"/>
                      <a:pt x="302568" y="474949"/>
                    </a:cubicBezTo>
                    <a:lnTo>
                      <a:pt x="155088" y="484149"/>
                    </a:lnTo>
                    <a:cubicBezTo>
                      <a:pt x="154742" y="484149"/>
                      <a:pt x="154396" y="484149"/>
                      <a:pt x="154051" y="484149"/>
                    </a:cubicBezTo>
                    <a:cubicBezTo>
                      <a:pt x="146101" y="484149"/>
                      <a:pt x="139303" y="477939"/>
                      <a:pt x="138727" y="469775"/>
                    </a:cubicBezTo>
                    <a:cubicBezTo>
                      <a:pt x="138266" y="461380"/>
                      <a:pt x="144718" y="454021"/>
                      <a:pt x="153129" y="453561"/>
                    </a:cubicBezTo>
                    <a:close/>
                    <a:moveTo>
                      <a:pt x="409511" y="410322"/>
                    </a:moveTo>
                    <a:lnTo>
                      <a:pt x="401791" y="472344"/>
                    </a:lnTo>
                    <a:lnTo>
                      <a:pt x="425067" y="451516"/>
                    </a:lnTo>
                    <a:cubicBezTo>
                      <a:pt x="420919" y="437939"/>
                      <a:pt x="415618" y="423555"/>
                      <a:pt x="409511" y="410322"/>
                    </a:cubicBezTo>
                    <a:close/>
                    <a:moveTo>
                      <a:pt x="228508" y="375201"/>
                    </a:moveTo>
                    <a:lnTo>
                      <a:pt x="218716" y="376007"/>
                    </a:lnTo>
                    <a:lnTo>
                      <a:pt x="229314" y="402806"/>
                    </a:lnTo>
                    <a:lnTo>
                      <a:pt x="238991" y="402001"/>
                    </a:lnTo>
                    <a:cubicBezTo>
                      <a:pt x="240719" y="401886"/>
                      <a:pt x="241871" y="401311"/>
                      <a:pt x="242677" y="400160"/>
                    </a:cubicBezTo>
                    <a:cubicBezTo>
                      <a:pt x="243368" y="399125"/>
                      <a:pt x="243484" y="397860"/>
                      <a:pt x="242908" y="396480"/>
                    </a:cubicBezTo>
                    <a:lnTo>
                      <a:pt x="236341" y="379802"/>
                    </a:lnTo>
                    <a:cubicBezTo>
                      <a:pt x="235765" y="378307"/>
                      <a:pt x="234729" y="377157"/>
                      <a:pt x="233231" y="376352"/>
                    </a:cubicBezTo>
                    <a:cubicBezTo>
                      <a:pt x="231733" y="375431"/>
                      <a:pt x="230121" y="375086"/>
                      <a:pt x="228508" y="375201"/>
                    </a:cubicBezTo>
                    <a:close/>
                    <a:moveTo>
                      <a:pt x="150356" y="340362"/>
                    </a:moveTo>
                    <a:cubicBezTo>
                      <a:pt x="148167" y="340592"/>
                      <a:pt x="146553" y="341397"/>
                      <a:pt x="145631" y="342778"/>
                    </a:cubicBezTo>
                    <a:cubicBezTo>
                      <a:pt x="144594" y="344160"/>
                      <a:pt x="144479" y="345886"/>
                      <a:pt x="145286" y="347727"/>
                    </a:cubicBezTo>
                    <a:lnTo>
                      <a:pt x="166258" y="401128"/>
                    </a:lnTo>
                    <a:cubicBezTo>
                      <a:pt x="167065" y="402969"/>
                      <a:pt x="168333" y="404465"/>
                      <a:pt x="170407" y="405616"/>
                    </a:cubicBezTo>
                    <a:cubicBezTo>
                      <a:pt x="172366" y="406767"/>
                      <a:pt x="174440" y="407228"/>
                      <a:pt x="176629" y="407112"/>
                    </a:cubicBezTo>
                    <a:cubicBezTo>
                      <a:pt x="178819" y="406882"/>
                      <a:pt x="180432" y="406077"/>
                      <a:pt x="181354" y="404696"/>
                    </a:cubicBezTo>
                    <a:cubicBezTo>
                      <a:pt x="182391" y="403315"/>
                      <a:pt x="182506" y="401703"/>
                      <a:pt x="181815" y="399747"/>
                    </a:cubicBezTo>
                    <a:lnTo>
                      <a:pt x="160727" y="346461"/>
                    </a:lnTo>
                    <a:cubicBezTo>
                      <a:pt x="160036" y="344620"/>
                      <a:pt x="158653" y="343009"/>
                      <a:pt x="156579" y="341858"/>
                    </a:cubicBezTo>
                    <a:cubicBezTo>
                      <a:pt x="154620" y="340707"/>
                      <a:pt x="152430" y="340131"/>
                      <a:pt x="150356" y="340362"/>
                    </a:cubicBezTo>
                    <a:close/>
                    <a:moveTo>
                      <a:pt x="212726" y="335175"/>
                    </a:moveTo>
                    <a:lnTo>
                      <a:pt x="202934" y="335980"/>
                    </a:lnTo>
                    <a:lnTo>
                      <a:pt x="213532" y="362895"/>
                    </a:lnTo>
                    <a:lnTo>
                      <a:pt x="223209" y="362089"/>
                    </a:lnTo>
                    <a:cubicBezTo>
                      <a:pt x="224937" y="361859"/>
                      <a:pt x="226089" y="361284"/>
                      <a:pt x="226895" y="360249"/>
                    </a:cubicBezTo>
                    <a:cubicBezTo>
                      <a:pt x="227586" y="359214"/>
                      <a:pt x="227701" y="357949"/>
                      <a:pt x="227125" y="356454"/>
                    </a:cubicBezTo>
                    <a:lnTo>
                      <a:pt x="220559" y="339776"/>
                    </a:lnTo>
                    <a:cubicBezTo>
                      <a:pt x="219983" y="338396"/>
                      <a:pt x="218946" y="337246"/>
                      <a:pt x="217449" y="336325"/>
                    </a:cubicBezTo>
                    <a:cubicBezTo>
                      <a:pt x="215951" y="335405"/>
                      <a:pt x="214339" y="335060"/>
                      <a:pt x="212726" y="335175"/>
                    </a:cubicBezTo>
                    <a:close/>
                    <a:moveTo>
                      <a:pt x="145055" y="327011"/>
                    </a:moveTo>
                    <a:cubicBezTo>
                      <a:pt x="151393" y="326436"/>
                      <a:pt x="157731" y="328047"/>
                      <a:pt x="163838" y="331500"/>
                    </a:cubicBezTo>
                    <a:cubicBezTo>
                      <a:pt x="169831" y="335068"/>
                      <a:pt x="174094" y="339671"/>
                      <a:pt x="176168" y="345195"/>
                    </a:cubicBezTo>
                    <a:lnTo>
                      <a:pt x="197256" y="398481"/>
                    </a:lnTo>
                    <a:cubicBezTo>
                      <a:pt x="199446" y="404005"/>
                      <a:pt x="198985" y="408954"/>
                      <a:pt x="195989" y="413212"/>
                    </a:cubicBezTo>
                    <a:cubicBezTo>
                      <a:pt x="192993" y="417470"/>
                      <a:pt x="188268" y="419887"/>
                      <a:pt x="181930" y="420463"/>
                    </a:cubicBezTo>
                    <a:cubicBezTo>
                      <a:pt x="175477" y="420923"/>
                      <a:pt x="169254" y="419427"/>
                      <a:pt x="163147" y="415974"/>
                    </a:cubicBezTo>
                    <a:cubicBezTo>
                      <a:pt x="157040" y="412407"/>
                      <a:pt x="152891" y="407803"/>
                      <a:pt x="150702" y="402394"/>
                    </a:cubicBezTo>
                    <a:lnTo>
                      <a:pt x="129729" y="348993"/>
                    </a:lnTo>
                    <a:cubicBezTo>
                      <a:pt x="127540" y="343469"/>
                      <a:pt x="128001" y="338520"/>
                      <a:pt x="130882" y="334262"/>
                    </a:cubicBezTo>
                    <a:cubicBezTo>
                      <a:pt x="133878" y="330004"/>
                      <a:pt x="138717" y="327472"/>
                      <a:pt x="145055" y="327011"/>
                    </a:cubicBezTo>
                    <a:close/>
                    <a:moveTo>
                      <a:pt x="213417" y="321488"/>
                    </a:moveTo>
                    <a:cubicBezTo>
                      <a:pt x="217564" y="321143"/>
                      <a:pt x="221711" y="322178"/>
                      <a:pt x="225743" y="324479"/>
                    </a:cubicBezTo>
                    <a:cubicBezTo>
                      <a:pt x="229775" y="326779"/>
                      <a:pt x="232540" y="329884"/>
                      <a:pt x="234037" y="333565"/>
                    </a:cubicBezTo>
                    <a:lnTo>
                      <a:pt x="245096" y="361859"/>
                    </a:lnTo>
                    <a:cubicBezTo>
                      <a:pt x="245672" y="363240"/>
                      <a:pt x="245557" y="364390"/>
                      <a:pt x="244866" y="365425"/>
                    </a:cubicBezTo>
                    <a:cubicBezTo>
                      <a:pt x="244060" y="366575"/>
                      <a:pt x="242908" y="367150"/>
                      <a:pt x="241295" y="367265"/>
                    </a:cubicBezTo>
                    <a:lnTo>
                      <a:pt x="241410" y="367380"/>
                    </a:lnTo>
                    <a:cubicBezTo>
                      <a:pt x="242908" y="367265"/>
                      <a:pt x="244520" y="367610"/>
                      <a:pt x="246018" y="368530"/>
                    </a:cubicBezTo>
                    <a:cubicBezTo>
                      <a:pt x="247516" y="369451"/>
                      <a:pt x="248553" y="370486"/>
                      <a:pt x="249129" y="371866"/>
                    </a:cubicBezTo>
                    <a:lnTo>
                      <a:pt x="260303" y="400275"/>
                    </a:lnTo>
                    <a:cubicBezTo>
                      <a:pt x="261685" y="403841"/>
                      <a:pt x="261455" y="407176"/>
                      <a:pt x="259496" y="409937"/>
                    </a:cubicBezTo>
                    <a:cubicBezTo>
                      <a:pt x="257538" y="412812"/>
                      <a:pt x="254313" y="414423"/>
                      <a:pt x="250165" y="414768"/>
                    </a:cubicBezTo>
                    <a:lnTo>
                      <a:pt x="223439" y="416953"/>
                    </a:lnTo>
                    <a:cubicBezTo>
                      <a:pt x="221020" y="417183"/>
                      <a:pt x="218486" y="415688"/>
                      <a:pt x="217679" y="413617"/>
                    </a:cubicBezTo>
                    <a:lnTo>
                      <a:pt x="183811" y="327814"/>
                    </a:lnTo>
                    <a:cubicBezTo>
                      <a:pt x="183005" y="325744"/>
                      <a:pt x="184272" y="323903"/>
                      <a:pt x="186576" y="323673"/>
                    </a:cubicBezTo>
                    <a:close/>
                    <a:moveTo>
                      <a:pt x="263606" y="317202"/>
                    </a:moveTo>
                    <a:cubicBezTo>
                      <a:pt x="270059" y="316627"/>
                      <a:pt x="276282" y="318238"/>
                      <a:pt x="282389" y="321691"/>
                    </a:cubicBezTo>
                    <a:cubicBezTo>
                      <a:pt x="288496" y="325259"/>
                      <a:pt x="292645" y="329862"/>
                      <a:pt x="294834" y="335386"/>
                    </a:cubicBezTo>
                    <a:lnTo>
                      <a:pt x="295987" y="338264"/>
                    </a:lnTo>
                    <a:cubicBezTo>
                      <a:pt x="296793" y="340335"/>
                      <a:pt x="295526" y="342176"/>
                      <a:pt x="293106" y="342292"/>
                    </a:cubicBezTo>
                    <a:lnTo>
                      <a:pt x="286192" y="342867"/>
                    </a:lnTo>
                    <a:cubicBezTo>
                      <a:pt x="283772" y="343097"/>
                      <a:pt x="281237" y="341601"/>
                      <a:pt x="280430" y="339529"/>
                    </a:cubicBezTo>
                    <a:lnTo>
                      <a:pt x="279278" y="336652"/>
                    </a:lnTo>
                    <a:cubicBezTo>
                      <a:pt x="278586" y="334811"/>
                      <a:pt x="277203" y="333200"/>
                      <a:pt x="275129" y="332049"/>
                    </a:cubicBezTo>
                    <a:cubicBezTo>
                      <a:pt x="273170" y="330898"/>
                      <a:pt x="271096" y="330322"/>
                      <a:pt x="268907" y="330553"/>
                    </a:cubicBezTo>
                    <a:cubicBezTo>
                      <a:pt x="266717" y="330783"/>
                      <a:pt x="265104" y="331588"/>
                      <a:pt x="264182" y="332969"/>
                    </a:cubicBezTo>
                    <a:cubicBezTo>
                      <a:pt x="263145" y="334351"/>
                      <a:pt x="263030" y="336077"/>
                      <a:pt x="263721" y="337918"/>
                    </a:cubicBezTo>
                    <a:lnTo>
                      <a:pt x="269022" y="351153"/>
                    </a:lnTo>
                    <a:cubicBezTo>
                      <a:pt x="269713" y="352995"/>
                      <a:pt x="271096" y="354606"/>
                      <a:pt x="273170" y="355757"/>
                    </a:cubicBezTo>
                    <a:cubicBezTo>
                      <a:pt x="275129" y="356908"/>
                      <a:pt x="277319" y="357483"/>
                      <a:pt x="279393" y="357253"/>
                    </a:cubicBezTo>
                    <a:cubicBezTo>
                      <a:pt x="286307" y="356678"/>
                      <a:pt x="292990" y="358404"/>
                      <a:pt x="299328" y="362432"/>
                    </a:cubicBezTo>
                    <a:cubicBezTo>
                      <a:pt x="304860" y="366000"/>
                      <a:pt x="308547" y="370258"/>
                      <a:pt x="310621" y="375322"/>
                    </a:cubicBezTo>
                    <a:lnTo>
                      <a:pt x="315807" y="388672"/>
                    </a:lnTo>
                    <a:cubicBezTo>
                      <a:pt x="317996" y="394196"/>
                      <a:pt x="317535" y="399145"/>
                      <a:pt x="314539" y="403403"/>
                    </a:cubicBezTo>
                    <a:cubicBezTo>
                      <a:pt x="311658" y="407661"/>
                      <a:pt x="306819" y="410078"/>
                      <a:pt x="300481" y="410654"/>
                    </a:cubicBezTo>
                    <a:cubicBezTo>
                      <a:pt x="294028" y="411114"/>
                      <a:pt x="287805" y="409618"/>
                      <a:pt x="281698" y="406165"/>
                    </a:cubicBezTo>
                    <a:cubicBezTo>
                      <a:pt x="275590" y="402598"/>
                      <a:pt x="271442" y="397994"/>
                      <a:pt x="269252" y="392585"/>
                    </a:cubicBezTo>
                    <a:lnTo>
                      <a:pt x="268100" y="389593"/>
                    </a:lnTo>
                    <a:cubicBezTo>
                      <a:pt x="267293" y="387521"/>
                      <a:pt x="268561" y="385680"/>
                      <a:pt x="270866" y="385449"/>
                    </a:cubicBezTo>
                    <a:lnTo>
                      <a:pt x="277780" y="384874"/>
                    </a:lnTo>
                    <a:cubicBezTo>
                      <a:pt x="280200" y="384759"/>
                      <a:pt x="282735" y="386255"/>
                      <a:pt x="283541" y="388212"/>
                    </a:cubicBezTo>
                    <a:lnTo>
                      <a:pt x="284809" y="391319"/>
                    </a:lnTo>
                    <a:cubicBezTo>
                      <a:pt x="285500" y="393160"/>
                      <a:pt x="286883" y="394656"/>
                      <a:pt x="288957" y="395807"/>
                    </a:cubicBezTo>
                    <a:cubicBezTo>
                      <a:pt x="290916" y="396958"/>
                      <a:pt x="292990" y="397419"/>
                      <a:pt x="295180" y="397303"/>
                    </a:cubicBezTo>
                    <a:cubicBezTo>
                      <a:pt x="297369" y="397073"/>
                      <a:pt x="298983" y="396268"/>
                      <a:pt x="299905" y="394887"/>
                    </a:cubicBezTo>
                    <a:cubicBezTo>
                      <a:pt x="300942" y="393506"/>
                      <a:pt x="301057" y="391894"/>
                      <a:pt x="300250" y="389938"/>
                    </a:cubicBezTo>
                    <a:lnTo>
                      <a:pt x="295065" y="376588"/>
                    </a:lnTo>
                    <a:cubicBezTo>
                      <a:pt x="294258" y="374746"/>
                      <a:pt x="292875" y="373250"/>
                      <a:pt x="290916" y="372099"/>
                    </a:cubicBezTo>
                    <a:cubicBezTo>
                      <a:pt x="288957" y="370948"/>
                      <a:pt x="286883" y="370488"/>
                      <a:pt x="284694" y="370603"/>
                    </a:cubicBezTo>
                    <a:cubicBezTo>
                      <a:pt x="277780" y="371179"/>
                      <a:pt x="270981" y="369337"/>
                      <a:pt x="264643" y="365424"/>
                    </a:cubicBezTo>
                    <a:cubicBezTo>
                      <a:pt x="259227" y="361856"/>
                      <a:pt x="255424" y="357483"/>
                      <a:pt x="253465" y="352534"/>
                    </a:cubicBezTo>
                    <a:lnTo>
                      <a:pt x="248164" y="339184"/>
                    </a:lnTo>
                    <a:cubicBezTo>
                      <a:pt x="246090" y="333660"/>
                      <a:pt x="246436" y="328711"/>
                      <a:pt x="249432" y="324453"/>
                    </a:cubicBezTo>
                    <a:cubicBezTo>
                      <a:pt x="252543" y="320195"/>
                      <a:pt x="257268" y="317663"/>
                      <a:pt x="263606" y="317202"/>
                    </a:cubicBezTo>
                    <a:close/>
                    <a:moveTo>
                      <a:pt x="320670" y="288927"/>
                    </a:moveTo>
                    <a:lnTo>
                      <a:pt x="26837" y="313206"/>
                    </a:lnTo>
                    <a:cubicBezTo>
                      <a:pt x="44236" y="344389"/>
                      <a:pt x="58064" y="372811"/>
                      <a:pt x="69010" y="398701"/>
                    </a:cubicBezTo>
                    <a:cubicBezTo>
                      <a:pt x="78459" y="396975"/>
                      <a:pt x="99892" y="395249"/>
                      <a:pt x="109340" y="411473"/>
                    </a:cubicBezTo>
                    <a:cubicBezTo>
                      <a:pt x="109686" y="412164"/>
                      <a:pt x="110032" y="412739"/>
                      <a:pt x="110377" y="413429"/>
                    </a:cubicBezTo>
                    <a:cubicBezTo>
                      <a:pt x="110953" y="412854"/>
                      <a:pt x="111760" y="412394"/>
                      <a:pt x="112797" y="412279"/>
                    </a:cubicBezTo>
                    <a:lnTo>
                      <a:pt x="116139" y="412048"/>
                    </a:lnTo>
                    <a:cubicBezTo>
                      <a:pt x="118328" y="411818"/>
                      <a:pt x="119941" y="411013"/>
                      <a:pt x="120978" y="409632"/>
                    </a:cubicBezTo>
                    <a:cubicBezTo>
                      <a:pt x="122015" y="408251"/>
                      <a:pt x="122131" y="406640"/>
                      <a:pt x="121324" y="404799"/>
                    </a:cubicBezTo>
                    <a:lnTo>
                      <a:pt x="93900" y="335069"/>
                    </a:lnTo>
                    <a:cubicBezTo>
                      <a:pt x="93093" y="332997"/>
                      <a:pt x="94361" y="331156"/>
                      <a:pt x="96780" y="331041"/>
                    </a:cubicBezTo>
                    <a:lnTo>
                      <a:pt x="103694" y="330466"/>
                    </a:lnTo>
                    <a:cubicBezTo>
                      <a:pt x="105999" y="330236"/>
                      <a:pt x="108649" y="331732"/>
                      <a:pt x="109456" y="333803"/>
                    </a:cubicBezTo>
                    <a:lnTo>
                      <a:pt x="139530" y="410092"/>
                    </a:lnTo>
                    <a:cubicBezTo>
                      <a:pt x="140913" y="413774"/>
                      <a:pt x="140682" y="416996"/>
                      <a:pt x="138608" y="419873"/>
                    </a:cubicBezTo>
                    <a:cubicBezTo>
                      <a:pt x="136649" y="422750"/>
                      <a:pt x="133423" y="424361"/>
                      <a:pt x="129275" y="424706"/>
                    </a:cubicBezTo>
                    <a:lnTo>
                      <a:pt x="117982" y="425741"/>
                    </a:lnTo>
                    <a:cubicBezTo>
                      <a:pt x="116830" y="425741"/>
                      <a:pt x="115678" y="425511"/>
                      <a:pt x="114641" y="424821"/>
                    </a:cubicBezTo>
                    <a:cubicBezTo>
                      <a:pt x="118559" y="442656"/>
                      <a:pt x="111414" y="461412"/>
                      <a:pt x="95743" y="475220"/>
                    </a:cubicBezTo>
                    <a:cubicBezTo>
                      <a:pt x="110262" y="529072"/>
                      <a:pt x="109916" y="564858"/>
                      <a:pt x="108073" y="582693"/>
                    </a:cubicBezTo>
                    <a:lnTo>
                      <a:pt x="390844" y="571647"/>
                    </a:lnTo>
                    <a:cubicBezTo>
                      <a:pt x="390729" y="563017"/>
                      <a:pt x="390268" y="554041"/>
                      <a:pt x="389577" y="545181"/>
                    </a:cubicBezTo>
                    <a:cubicBezTo>
                      <a:pt x="376902" y="530913"/>
                      <a:pt x="378169" y="508014"/>
                      <a:pt x="383009" y="494667"/>
                    </a:cubicBezTo>
                    <a:cubicBezTo>
                      <a:pt x="366877" y="402728"/>
                      <a:pt x="331041" y="313436"/>
                      <a:pt x="320670" y="288927"/>
                    </a:cubicBezTo>
                    <a:close/>
                    <a:moveTo>
                      <a:pt x="263171" y="241404"/>
                    </a:moveTo>
                    <a:lnTo>
                      <a:pt x="292900" y="270861"/>
                    </a:lnTo>
                    <a:lnTo>
                      <a:pt x="310415" y="269365"/>
                    </a:lnTo>
                    <a:lnTo>
                      <a:pt x="338646" y="241404"/>
                    </a:lnTo>
                    <a:lnTo>
                      <a:pt x="360770" y="260045"/>
                    </a:lnTo>
                    <a:cubicBezTo>
                      <a:pt x="360770" y="260045"/>
                      <a:pt x="407552" y="282483"/>
                      <a:pt x="412738" y="285014"/>
                    </a:cubicBezTo>
                    <a:cubicBezTo>
                      <a:pt x="445117" y="300433"/>
                      <a:pt x="471504" y="335414"/>
                      <a:pt x="492821" y="387309"/>
                    </a:cubicBezTo>
                    <a:cubicBezTo>
                      <a:pt x="507571" y="423210"/>
                      <a:pt x="514715" y="455314"/>
                      <a:pt x="515061" y="456695"/>
                    </a:cubicBezTo>
                    <a:cubicBezTo>
                      <a:pt x="518402" y="471768"/>
                      <a:pt x="513332" y="487417"/>
                      <a:pt x="501809" y="497773"/>
                    </a:cubicBezTo>
                    <a:lnTo>
                      <a:pt x="445463" y="548058"/>
                    </a:lnTo>
                    <a:cubicBezTo>
                      <a:pt x="437281" y="555307"/>
                      <a:pt x="427026" y="558874"/>
                      <a:pt x="416886" y="558874"/>
                    </a:cubicBezTo>
                    <a:cubicBezTo>
                      <a:pt x="414927" y="558874"/>
                      <a:pt x="412853" y="558759"/>
                      <a:pt x="410779" y="558414"/>
                    </a:cubicBezTo>
                    <a:cubicBezTo>
                      <a:pt x="411124" y="566238"/>
                      <a:pt x="411355" y="573948"/>
                      <a:pt x="411240" y="581542"/>
                    </a:cubicBezTo>
                    <a:cubicBezTo>
                      <a:pt x="411240" y="586950"/>
                      <a:pt x="406861" y="591438"/>
                      <a:pt x="401445" y="591668"/>
                    </a:cubicBezTo>
                    <a:lnTo>
                      <a:pt x="96435" y="603405"/>
                    </a:lnTo>
                    <a:cubicBezTo>
                      <a:pt x="96319" y="603405"/>
                      <a:pt x="96204" y="603405"/>
                      <a:pt x="95974" y="603405"/>
                    </a:cubicBezTo>
                    <a:cubicBezTo>
                      <a:pt x="92863" y="603405"/>
                      <a:pt x="89982" y="602024"/>
                      <a:pt x="88023" y="599608"/>
                    </a:cubicBezTo>
                    <a:cubicBezTo>
                      <a:pt x="86064" y="597076"/>
                      <a:pt x="85373" y="593739"/>
                      <a:pt x="86179" y="590633"/>
                    </a:cubicBezTo>
                    <a:cubicBezTo>
                      <a:pt x="86295" y="590172"/>
                      <a:pt x="92171" y="566814"/>
                      <a:pt x="84797" y="521132"/>
                    </a:cubicBezTo>
                    <a:cubicBezTo>
                      <a:pt x="83299" y="511697"/>
                      <a:pt x="81109" y="500765"/>
                      <a:pt x="77998" y="488568"/>
                    </a:cubicBezTo>
                    <a:cubicBezTo>
                      <a:pt x="76385" y="489949"/>
                      <a:pt x="74541" y="491330"/>
                      <a:pt x="72582" y="492595"/>
                    </a:cubicBezTo>
                    <a:cubicBezTo>
                      <a:pt x="65553" y="497083"/>
                      <a:pt x="57603" y="499269"/>
                      <a:pt x="49767" y="499269"/>
                    </a:cubicBezTo>
                    <a:cubicBezTo>
                      <a:pt x="35594" y="499269"/>
                      <a:pt x="21651" y="492250"/>
                      <a:pt x="13585" y="479363"/>
                    </a:cubicBezTo>
                    <a:cubicBezTo>
                      <a:pt x="1025" y="459571"/>
                      <a:pt x="-818" y="423900"/>
                      <a:pt x="35594" y="388230"/>
                    </a:cubicBezTo>
                    <a:cubicBezTo>
                      <a:pt x="36977" y="386849"/>
                      <a:pt x="38475" y="385468"/>
                      <a:pt x="40203" y="383972"/>
                    </a:cubicBezTo>
                    <a:cubicBezTo>
                      <a:pt x="29602" y="361189"/>
                      <a:pt x="16927" y="336334"/>
                      <a:pt x="1371" y="309524"/>
                    </a:cubicBezTo>
                    <a:cubicBezTo>
                      <a:pt x="-357" y="306532"/>
                      <a:pt x="-473" y="302850"/>
                      <a:pt x="1141" y="299743"/>
                    </a:cubicBezTo>
                    <a:cubicBezTo>
                      <a:pt x="2754" y="296636"/>
                      <a:pt x="5865" y="294565"/>
                      <a:pt x="9322" y="294335"/>
                    </a:cubicBezTo>
                    <a:lnTo>
                      <a:pt x="201062" y="278456"/>
                    </a:lnTo>
                    <a:lnTo>
                      <a:pt x="241047" y="260045"/>
                    </a:lnTo>
                    <a:close/>
                    <a:moveTo>
                      <a:pt x="300977" y="0"/>
                    </a:moveTo>
                    <a:cubicBezTo>
                      <a:pt x="372419" y="0"/>
                      <a:pt x="401687" y="36819"/>
                      <a:pt x="401111" y="98375"/>
                    </a:cubicBezTo>
                    <a:cubicBezTo>
                      <a:pt x="400189" y="186969"/>
                      <a:pt x="357785" y="239781"/>
                      <a:pt x="300977" y="239781"/>
                    </a:cubicBezTo>
                    <a:cubicBezTo>
                      <a:pt x="244054" y="239781"/>
                      <a:pt x="201765" y="186969"/>
                      <a:pt x="200728" y="98375"/>
                    </a:cubicBezTo>
                    <a:cubicBezTo>
                      <a:pt x="200152" y="36819"/>
                      <a:pt x="229420" y="0"/>
                      <a:pt x="3009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4693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2106583-03E2-464E-BE3A-249BD106E0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ïśḻîde">
              <a:extLst>
                <a:ext uri="{FF2B5EF4-FFF2-40B4-BE49-F238E27FC236}">
                  <a16:creationId xmlns:a16="http://schemas.microsoft.com/office/drawing/2014/main" id="{77AA56CE-72C6-4C60-92ED-0AC1843F5578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şľídê">
              <a:extLst>
                <a:ext uri="{FF2B5EF4-FFF2-40B4-BE49-F238E27FC236}">
                  <a16:creationId xmlns:a16="http://schemas.microsoft.com/office/drawing/2014/main" id="{EC34D911-80FB-42EF-9906-8C48D918C06A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02F3464-436F-4AAE-B2D9-8AD21B81202A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ṧ1iḓé">
              <a:extLst>
                <a:ext uri="{FF2B5EF4-FFF2-40B4-BE49-F238E27FC236}">
                  <a16:creationId xmlns:a16="http://schemas.microsoft.com/office/drawing/2014/main" id="{93F6E140-D944-47C1-AC04-4DFED6DDD952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îşḻiḑê">
              <a:extLst>
                <a:ext uri="{FF2B5EF4-FFF2-40B4-BE49-F238E27FC236}">
                  <a16:creationId xmlns:a16="http://schemas.microsoft.com/office/drawing/2014/main" id="{D3CCC29A-AC02-4992-BCE5-60E3CC3AE447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şḷîḍè">
              <a:extLst>
                <a:ext uri="{FF2B5EF4-FFF2-40B4-BE49-F238E27FC236}">
                  <a16:creationId xmlns:a16="http://schemas.microsoft.com/office/drawing/2014/main" id="{470082F5-513A-4193-9CDD-4922185DFB91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584A59E-ACF2-46EE-B227-A33EFD6C0B4F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ḷîḍé">
              <a:extLst>
                <a:ext uri="{FF2B5EF4-FFF2-40B4-BE49-F238E27FC236}">
                  <a16:creationId xmlns:a16="http://schemas.microsoft.com/office/drawing/2014/main" id="{741FE644-C3FB-4FA2-AA28-E3439F20620C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íṧ1íḑe">
              <a:extLst>
                <a:ext uri="{FF2B5EF4-FFF2-40B4-BE49-F238E27FC236}">
                  <a16:creationId xmlns:a16="http://schemas.microsoft.com/office/drawing/2014/main" id="{0B374915-2E54-44DA-8872-291A3B2878D8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î$ḻidê">
              <a:extLst>
                <a:ext uri="{FF2B5EF4-FFF2-40B4-BE49-F238E27FC236}">
                  <a16:creationId xmlns:a16="http://schemas.microsoft.com/office/drawing/2014/main" id="{3F89C6BC-BD48-46C3-AF4B-CB33DF801EA6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351FC7C-EA78-4713-866A-7D82794438D3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ļïḑe">
              <a:extLst>
                <a:ext uri="{FF2B5EF4-FFF2-40B4-BE49-F238E27FC236}">
                  <a16:creationId xmlns:a16="http://schemas.microsoft.com/office/drawing/2014/main" id="{094BAEF2-B7B8-45FA-A82B-7FB6E680CF28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iṣḷïḓe">
              <a:extLst>
                <a:ext uri="{FF2B5EF4-FFF2-40B4-BE49-F238E27FC236}">
                  <a16:creationId xmlns:a16="http://schemas.microsoft.com/office/drawing/2014/main" id="{EEDFEDC5-31E4-4925-9876-E0C921AB0589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iṡľiďe">
              <a:extLst>
                <a:ext uri="{FF2B5EF4-FFF2-40B4-BE49-F238E27FC236}">
                  <a16:creationId xmlns:a16="http://schemas.microsoft.com/office/drawing/2014/main" id="{A633A5D2-F1DA-4958-B7E5-960A1D72D1CB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0ED1C34-5014-4EE7-82C6-2021D1070F0A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îḓê">
              <a:extLst>
                <a:ext uri="{FF2B5EF4-FFF2-40B4-BE49-F238E27FC236}">
                  <a16:creationId xmlns:a16="http://schemas.microsoft.com/office/drawing/2014/main" id="{EFD2037B-3FE2-420C-9229-333956C54B52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lîḑè">
              <a:extLst>
                <a:ext uri="{FF2B5EF4-FFF2-40B4-BE49-F238E27FC236}">
                  <a16:creationId xmlns:a16="http://schemas.microsoft.com/office/drawing/2014/main" id="{C19B9FEA-1EC3-4ED9-8747-9E4B1D08DDBC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ïşḻïdé">
              <a:extLst>
                <a:ext uri="{FF2B5EF4-FFF2-40B4-BE49-F238E27FC236}">
                  <a16:creationId xmlns:a16="http://schemas.microsoft.com/office/drawing/2014/main" id="{743DD7B8-A300-41C2-88E2-E7254A39CB67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9053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3" name="20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130300"/>
            <a:ext cx="10801349" cy="4576206"/>
            <a:chOff x="719138" y="1130300"/>
            <a:chExt cx="10801349" cy="4576206"/>
          </a:xfrm>
        </p:grpSpPr>
        <p:grpSp>
          <p:nvGrpSpPr>
            <p:cNvPr id="54" name="îṣļïḓè">
              <a:extLst>
                <a:ext uri="{FF2B5EF4-FFF2-40B4-BE49-F238E27FC236}">
                  <a16:creationId xmlns:a16="http://schemas.microsoft.com/office/drawing/2014/main" id="{40B49E45-D39B-4BD9-AF16-9EE37FD484E1}"/>
                </a:ext>
              </a:extLst>
            </p:cNvPr>
            <p:cNvGrpSpPr/>
            <p:nvPr/>
          </p:nvGrpSpPr>
          <p:grpSpPr>
            <a:xfrm>
              <a:off x="2373159" y="1837297"/>
              <a:ext cx="7685241" cy="3869209"/>
              <a:chOff x="1956384" y="1277817"/>
              <a:chExt cx="8545612" cy="4302368"/>
            </a:xfrm>
          </p:grpSpPr>
          <p:sp>
            <p:nvSpPr>
              <p:cNvPr id="61" name="i$líde">
                <a:extLst>
                  <a:ext uri="{FF2B5EF4-FFF2-40B4-BE49-F238E27FC236}">
                    <a16:creationId xmlns:a16="http://schemas.microsoft.com/office/drawing/2014/main" id="{8623E80B-10AF-4A2E-9EAF-BF7CA20748DB}"/>
                  </a:ext>
                </a:extLst>
              </p:cNvPr>
              <p:cNvSpPr/>
              <p:nvPr/>
            </p:nvSpPr>
            <p:spPr>
              <a:xfrm flipH="1">
                <a:off x="8090427" y="1484601"/>
                <a:ext cx="1743597" cy="1896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08" h="21493" extrusionOk="0">
                    <a:moveTo>
                      <a:pt x="11568" y="6"/>
                    </a:moveTo>
                    <a:cubicBezTo>
                      <a:pt x="10467" y="43"/>
                      <a:pt x="9346" y="277"/>
                      <a:pt x="8301" y="788"/>
                    </a:cubicBezTo>
                    <a:cubicBezTo>
                      <a:pt x="4875" y="2463"/>
                      <a:pt x="3315" y="6243"/>
                      <a:pt x="3652" y="9979"/>
                    </a:cubicBezTo>
                    <a:cubicBezTo>
                      <a:pt x="3692" y="10421"/>
                      <a:pt x="3758" y="10863"/>
                      <a:pt x="3744" y="11307"/>
                    </a:cubicBezTo>
                    <a:cubicBezTo>
                      <a:pt x="3716" y="12255"/>
                      <a:pt x="3336" y="13151"/>
                      <a:pt x="2797" y="13941"/>
                    </a:cubicBezTo>
                    <a:cubicBezTo>
                      <a:pt x="2116" y="14939"/>
                      <a:pt x="1172" y="15789"/>
                      <a:pt x="0" y="16380"/>
                    </a:cubicBezTo>
                    <a:cubicBezTo>
                      <a:pt x="1733" y="16479"/>
                      <a:pt x="3416" y="16991"/>
                      <a:pt x="4893" y="17861"/>
                    </a:cubicBezTo>
                    <a:cubicBezTo>
                      <a:pt x="6369" y="18731"/>
                      <a:pt x="7640" y="19959"/>
                      <a:pt x="8551" y="21493"/>
                    </a:cubicBezTo>
                    <a:cubicBezTo>
                      <a:pt x="8701" y="20438"/>
                      <a:pt x="9092" y="19426"/>
                      <a:pt x="9696" y="18535"/>
                    </a:cubicBezTo>
                    <a:cubicBezTo>
                      <a:pt x="10107" y="17927"/>
                      <a:pt x="10617" y="17377"/>
                      <a:pt x="11235" y="16940"/>
                    </a:cubicBezTo>
                    <a:cubicBezTo>
                      <a:pt x="11534" y="16729"/>
                      <a:pt x="11856" y="16547"/>
                      <a:pt x="12210" y="16439"/>
                    </a:cubicBezTo>
                    <a:cubicBezTo>
                      <a:pt x="12438" y="16370"/>
                      <a:pt x="12674" y="16333"/>
                      <a:pt x="12913" y="16329"/>
                    </a:cubicBezTo>
                    <a:cubicBezTo>
                      <a:pt x="13803" y="16250"/>
                      <a:pt x="14690" y="16015"/>
                      <a:pt x="15546" y="15627"/>
                    </a:cubicBezTo>
                    <a:cubicBezTo>
                      <a:pt x="19790" y="13704"/>
                      <a:pt x="21600" y="8798"/>
                      <a:pt x="19584" y="4699"/>
                    </a:cubicBezTo>
                    <a:cubicBezTo>
                      <a:pt x="18078" y="1636"/>
                      <a:pt x="14866" y="-107"/>
                      <a:pt x="11568" y="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$1íḓe">
                <a:extLst>
                  <a:ext uri="{FF2B5EF4-FFF2-40B4-BE49-F238E27FC236}">
                    <a16:creationId xmlns:a16="http://schemas.microsoft.com/office/drawing/2014/main" id="{10EC1B51-7795-4909-87EB-03E0429BD30C}"/>
                  </a:ext>
                </a:extLst>
              </p:cNvPr>
              <p:cNvSpPr/>
              <p:nvPr/>
            </p:nvSpPr>
            <p:spPr>
              <a:xfrm flipH="1">
                <a:off x="8295032" y="1688329"/>
                <a:ext cx="1040476" cy="1040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50" h="18950" extrusionOk="0">
                    <a:moveTo>
                      <a:pt x="18038" y="5425"/>
                    </a:moveTo>
                    <a:cubicBezTo>
                      <a:pt x="15801" y="695"/>
                      <a:pt x="10154" y="-1325"/>
                      <a:pt x="5425" y="912"/>
                    </a:cubicBezTo>
                    <a:cubicBezTo>
                      <a:pt x="696" y="3149"/>
                      <a:pt x="-1325" y="8796"/>
                      <a:pt x="912" y="13525"/>
                    </a:cubicBezTo>
                    <a:cubicBezTo>
                      <a:pt x="3148" y="18254"/>
                      <a:pt x="8796" y="20275"/>
                      <a:pt x="13525" y="18038"/>
                    </a:cubicBezTo>
                    <a:cubicBezTo>
                      <a:pt x="18254" y="15801"/>
                      <a:pt x="20275" y="10154"/>
                      <a:pt x="18038" y="54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ṧliḋê">
                <a:extLst>
                  <a:ext uri="{FF2B5EF4-FFF2-40B4-BE49-F238E27FC236}">
                    <a16:creationId xmlns:a16="http://schemas.microsoft.com/office/drawing/2014/main" id="{9100D5E7-0A30-4408-9EFA-CC6F0CBF2A3E}"/>
                  </a:ext>
                </a:extLst>
              </p:cNvPr>
              <p:cNvSpPr/>
              <p:nvPr/>
            </p:nvSpPr>
            <p:spPr>
              <a:xfrm rot="16200000" flipH="1">
                <a:off x="8681637" y="1862020"/>
                <a:ext cx="267267" cy="3160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9" h="21298" extrusionOk="0">
                    <a:moveTo>
                      <a:pt x="3138" y="20840"/>
                    </a:moveTo>
                    <a:cubicBezTo>
                      <a:pt x="2425" y="21446"/>
                      <a:pt x="1263" y="21451"/>
                      <a:pt x="544" y="20851"/>
                    </a:cubicBezTo>
                    <a:cubicBezTo>
                      <a:pt x="-181" y="20248"/>
                      <a:pt x="-181" y="19263"/>
                      <a:pt x="544" y="18659"/>
                    </a:cubicBezTo>
                    <a:lnTo>
                      <a:pt x="16984" y="10193"/>
                    </a:lnTo>
                    <a:lnTo>
                      <a:pt x="8313" y="2628"/>
                    </a:lnTo>
                    <a:cubicBezTo>
                      <a:pt x="7601" y="2022"/>
                      <a:pt x="7607" y="1046"/>
                      <a:pt x="8326" y="446"/>
                    </a:cubicBezTo>
                    <a:cubicBezTo>
                      <a:pt x="9041" y="-149"/>
                      <a:pt x="10193" y="-149"/>
                      <a:pt x="10907" y="446"/>
                    </a:cubicBezTo>
                    <a:lnTo>
                      <a:pt x="20881" y="9558"/>
                    </a:lnTo>
                    <a:cubicBezTo>
                      <a:pt x="21240" y="9860"/>
                      <a:pt x="21419" y="10251"/>
                      <a:pt x="21419" y="10643"/>
                    </a:cubicBezTo>
                    <a:cubicBezTo>
                      <a:pt x="21419" y="11035"/>
                      <a:pt x="21240" y="11427"/>
                      <a:pt x="20881" y="11728"/>
                    </a:cubicBezTo>
                    <a:lnTo>
                      <a:pt x="3138" y="208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$1îḓê">
                <a:extLst>
                  <a:ext uri="{FF2B5EF4-FFF2-40B4-BE49-F238E27FC236}">
                    <a16:creationId xmlns:a16="http://schemas.microsoft.com/office/drawing/2014/main" id="{04936BB2-FBC1-4493-9A4E-893B63291E69}"/>
                  </a:ext>
                </a:extLst>
              </p:cNvPr>
              <p:cNvSpPr/>
              <p:nvPr/>
            </p:nvSpPr>
            <p:spPr>
              <a:xfrm>
                <a:off x="8135347" y="2228707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65" name="îṡ1íďe">
                <a:extLst>
                  <a:ext uri="{FF2B5EF4-FFF2-40B4-BE49-F238E27FC236}">
                    <a16:creationId xmlns:a16="http://schemas.microsoft.com/office/drawing/2014/main" id="{93F05488-7051-4C79-9EF0-BB9D043AE078}"/>
                  </a:ext>
                </a:extLst>
              </p:cNvPr>
              <p:cNvSpPr/>
              <p:nvPr/>
            </p:nvSpPr>
            <p:spPr>
              <a:xfrm flipH="1">
                <a:off x="8578477" y="2915968"/>
                <a:ext cx="1923519" cy="1789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02" h="21587" extrusionOk="0">
                    <a:moveTo>
                      <a:pt x="7907" y="0"/>
                    </a:moveTo>
                    <a:cubicBezTo>
                      <a:pt x="6906" y="-13"/>
                      <a:pt x="5883" y="190"/>
                      <a:pt x="4894" y="634"/>
                    </a:cubicBezTo>
                    <a:cubicBezTo>
                      <a:pt x="884" y="2433"/>
                      <a:pt x="-1098" y="7565"/>
                      <a:pt x="622" y="11990"/>
                    </a:cubicBezTo>
                    <a:cubicBezTo>
                      <a:pt x="2075" y="15732"/>
                      <a:pt x="5652" y="17579"/>
                      <a:pt x="9206" y="17297"/>
                    </a:cubicBezTo>
                    <a:cubicBezTo>
                      <a:pt x="9486" y="17275"/>
                      <a:pt x="9766" y="17240"/>
                      <a:pt x="10047" y="17244"/>
                    </a:cubicBezTo>
                    <a:cubicBezTo>
                      <a:pt x="11079" y="17256"/>
                      <a:pt x="12042" y="17765"/>
                      <a:pt x="12862" y="18471"/>
                    </a:cubicBezTo>
                    <a:cubicBezTo>
                      <a:pt x="13781" y="19263"/>
                      <a:pt x="14547" y="20314"/>
                      <a:pt x="15062" y="21587"/>
                    </a:cubicBezTo>
                    <a:cubicBezTo>
                      <a:pt x="15247" y="19757"/>
                      <a:pt x="15835" y="18008"/>
                      <a:pt x="16763" y="16504"/>
                    </a:cubicBezTo>
                    <a:cubicBezTo>
                      <a:pt x="17692" y="14999"/>
                      <a:pt x="18960" y="13742"/>
                      <a:pt x="20502" y="12898"/>
                    </a:cubicBezTo>
                    <a:cubicBezTo>
                      <a:pt x="18373" y="12545"/>
                      <a:pt x="16507" y="10921"/>
                      <a:pt x="15719" y="8526"/>
                    </a:cubicBezTo>
                    <a:cubicBezTo>
                      <a:pt x="15568" y="8069"/>
                      <a:pt x="15465" y="7599"/>
                      <a:pt x="15359" y="7125"/>
                    </a:cubicBezTo>
                    <a:cubicBezTo>
                      <a:pt x="15237" y="6576"/>
                      <a:pt x="15111" y="6019"/>
                      <a:pt x="14931" y="5471"/>
                    </a:cubicBezTo>
                    <a:cubicBezTo>
                      <a:pt x="13811" y="2075"/>
                      <a:pt x="10934" y="41"/>
                      <a:pt x="7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ṥḷíḓè">
                <a:extLst>
                  <a:ext uri="{FF2B5EF4-FFF2-40B4-BE49-F238E27FC236}">
                    <a16:creationId xmlns:a16="http://schemas.microsoft.com/office/drawing/2014/main" id="{F9C895C3-E071-4E1F-B99E-5994877DF29E}"/>
                  </a:ext>
                </a:extLst>
              </p:cNvPr>
              <p:cNvSpPr/>
              <p:nvPr/>
            </p:nvSpPr>
            <p:spPr>
              <a:xfrm flipH="1">
                <a:off x="9252794" y="3120369"/>
                <a:ext cx="1039054" cy="10390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54" h="19054" extrusionOk="0">
                    <a:moveTo>
                      <a:pt x="5969" y="692"/>
                    </a:moveTo>
                    <a:cubicBezTo>
                      <a:pt x="1089" y="2657"/>
                      <a:pt x="-1273" y="8206"/>
                      <a:pt x="692" y="13085"/>
                    </a:cubicBezTo>
                    <a:cubicBezTo>
                      <a:pt x="2657" y="17965"/>
                      <a:pt x="8206" y="20327"/>
                      <a:pt x="13085" y="18362"/>
                    </a:cubicBezTo>
                    <a:cubicBezTo>
                      <a:pt x="17965" y="16397"/>
                      <a:pt x="20327" y="10848"/>
                      <a:pt x="18362" y="5969"/>
                    </a:cubicBezTo>
                    <a:cubicBezTo>
                      <a:pt x="16397" y="1089"/>
                      <a:pt x="10848" y="-1273"/>
                      <a:pt x="5969" y="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śľíḓè">
                <a:extLst>
                  <a:ext uri="{FF2B5EF4-FFF2-40B4-BE49-F238E27FC236}">
                    <a16:creationId xmlns:a16="http://schemas.microsoft.com/office/drawing/2014/main" id="{6665C138-7611-4A51-8A9A-B4F080771F38}"/>
                  </a:ext>
                </a:extLst>
              </p:cNvPr>
              <p:cNvSpPr/>
              <p:nvPr/>
            </p:nvSpPr>
            <p:spPr>
              <a:xfrm>
                <a:off x="9594401" y="3337238"/>
                <a:ext cx="355837" cy="264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85" y="8532"/>
                    </a:moveTo>
                    <a:lnTo>
                      <a:pt x="17798" y="8532"/>
                    </a:lnTo>
                    <a:lnTo>
                      <a:pt x="17798" y="12676"/>
                    </a:lnTo>
                    <a:cubicBezTo>
                      <a:pt x="17798" y="14711"/>
                      <a:pt x="16603" y="16373"/>
                      <a:pt x="15079" y="16373"/>
                    </a:cubicBezTo>
                    <a:lnTo>
                      <a:pt x="9158" y="16373"/>
                    </a:lnTo>
                    <a:lnTo>
                      <a:pt x="9158" y="17810"/>
                    </a:lnTo>
                    <a:cubicBezTo>
                      <a:pt x="9158" y="18927"/>
                      <a:pt x="9837" y="19832"/>
                      <a:pt x="10673" y="19832"/>
                    </a:cubicBezTo>
                    <a:lnTo>
                      <a:pt x="16728" y="19832"/>
                    </a:lnTo>
                    <a:lnTo>
                      <a:pt x="19181" y="21600"/>
                    </a:lnTo>
                    <a:lnTo>
                      <a:pt x="19181" y="19832"/>
                    </a:lnTo>
                    <a:lnTo>
                      <a:pt x="20085" y="19832"/>
                    </a:lnTo>
                    <a:cubicBezTo>
                      <a:pt x="20922" y="19832"/>
                      <a:pt x="21600" y="18927"/>
                      <a:pt x="21600" y="17810"/>
                    </a:cubicBezTo>
                    <a:lnTo>
                      <a:pt x="21600" y="10554"/>
                    </a:lnTo>
                    <a:cubicBezTo>
                      <a:pt x="21600" y="9438"/>
                      <a:pt x="20922" y="8532"/>
                      <a:pt x="20085" y="8532"/>
                    </a:cubicBezTo>
                    <a:close/>
                    <a:moveTo>
                      <a:pt x="6912" y="15450"/>
                    </a:moveTo>
                    <a:lnTo>
                      <a:pt x="6689" y="15450"/>
                    </a:lnTo>
                    <a:lnTo>
                      <a:pt x="2592" y="18372"/>
                    </a:lnTo>
                    <a:lnTo>
                      <a:pt x="2592" y="15450"/>
                    </a:lnTo>
                    <a:lnTo>
                      <a:pt x="2074" y="15450"/>
                    </a:lnTo>
                    <a:cubicBezTo>
                      <a:pt x="928" y="15450"/>
                      <a:pt x="0" y="14211"/>
                      <a:pt x="0" y="12683"/>
                    </a:cubicBezTo>
                    <a:lnTo>
                      <a:pt x="0" y="2767"/>
                    </a:lnTo>
                    <a:cubicBezTo>
                      <a:pt x="0" y="1239"/>
                      <a:pt x="928" y="0"/>
                      <a:pt x="2074" y="0"/>
                    </a:cubicBezTo>
                    <a:lnTo>
                      <a:pt x="15034" y="0"/>
                    </a:lnTo>
                    <a:cubicBezTo>
                      <a:pt x="16179" y="0"/>
                      <a:pt x="17107" y="1239"/>
                      <a:pt x="17107" y="2767"/>
                    </a:cubicBezTo>
                    <a:lnTo>
                      <a:pt x="17107" y="4381"/>
                    </a:lnTo>
                    <a:lnTo>
                      <a:pt x="17107" y="8532"/>
                    </a:lnTo>
                    <a:lnTo>
                      <a:pt x="17107" y="12676"/>
                    </a:lnTo>
                    <a:cubicBezTo>
                      <a:pt x="17107" y="14205"/>
                      <a:pt x="16224" y="15450"/>
                      <a:pt x="15079" y="15450"/>
                    </a:cubicBezTo>
                    <a:lnTo>
                      <a:pt x="9158" y="15450"/>
                    </a:lnTo>
                    <a:cubicBezTo>
                      <a:pt x="9158" y="15450"/>
                      <a:pt x="6912" y="15450"/>
                      <a:pt x="6912" y="154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íṥḻïdê">
                <a:extLst>
                  <a:ext uri="{FF2B5EF4-FFF2-40B4-BE49-F238E27FC236}">
                    <a16:creationId xmlns:a16="http://schemas.microsoft.com/office/drawing/2014/main" id="{B1BE8731-2AD6-4BB9-AC57-444828C4A28A}"/>
                  </a:ext>
                </a:extLst>
              </p:cNvPr>
              <p:cNvSpPr/>
              <p:nvPr/>
            </p:nvSpPr>
            <p:spPr>
              <a:xfrm>
                <a:off x="9092396" y="3679311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69" name="íSlïḍe">
                <a:extLst>
                  <a:ext uri="{FF2B5EF4-FFF2-40B4-BE49-F238E27FC236}">
                    <a16:creationId xmlns:a16="http://schemas.microsoft.com/office/drawing/2014/main" id="{86FBA9DA-1DD8-4980-8770-9B8B243B6229}"/>
                  </a:ext>
                </a:extLst>
              </p:cNvPr>
              <p:cNvSpPr/>
              <p:nvPr/>
            </p:nvSpPr>
            <p:spPr>
              <a:xfrm flipH="1">
                <a:off x="6904957" y="3650151"/>
                <a:ext cx="2195932" cy="19300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564" extrusionOk="0">
                    <a:moveTo>
                      <a:pt x="16395" y="0"/>
                    </a:moveTo>
                    <a:cubicBezTo>
                      <a:pt x="15338" y="2211"/>
                      <a:pt x="13230" y="3601"/>
                      <a:pt x="10921" y="3416"/>
                    </a:cubicBezTo>
                    <a:cubicBezTo>
                      <a:pt x="10449" y="3379"/>
                      <a:pt x="9990" y="3266"/>
                      <a:pt x="9526" y="3183"/>
                    </a:cubicBezTo>
                    <a:cubicBezTo>
                      <a:pt x="9089" y="3104"/>
                      <a:pt x="8648" y="3048"/>
                      <a:pt x="8202" y="3040"/>
                    </a:cubicBezTo>
                    <a:cubicBezTo>
                      <a:pt x="3697" y="2950"/>
                      <a:pt x="20" y="7100"/>
                      <a:pt x="0" y="12235"/>
                    </a:cubicBezTo>
                    <a:cubicBezTo>
                      <a:pt x="-20" y="17348"/>
                      <a:pt x="3594" y="21524"/>
                      <a:pt x="8088" y="21564"/>
                    </a:cubicBezTo>
                    <a:cubicBezTo>
                      <a:pt x="12191" y="21600"/>
                      <a:pt x="15602" y="18173"/>
                      <a:pt x="16197" y="13688"/>
                    </a:cubicBezTo>
                    <a:cubicBezTo>
                      <a:pt x="16208" y="13603"/>
                      <a:pt x="16218" y="13517"/>
                      <a:pt x="16227" y="13431"/>
                    </a:cubicBezTo>
                    <a:cubicBezTo>
                      <a:pt x="16236" y="13350"/>
                      <a:pt x="16244" y="13269"/>
                      <a:pt x="16251" y="13188"/>
                    </a:cubicBezTo>
                    <a:cubicBezTo>
                      <a:pt x="16271" y="12959"/>
                      <a:pt x="16287" y="12727"/>
                      <a:pt x="16341" y="12506"/>
                    </a:cubicBezTo>
                    <a:cubicBezTo>
                      <a:pt x="16382" y="12335"/>
                      <a:pt x="16444" y="12172"/>
                      <a:pt x="16533" y="12023"/>
                    </a:cubicBezTo>
                    <a:cubicBezTo>
                      <a:pt x="16572" y="11958"/>
                      <a:pt x="16616" y="11896"/>
                      <a:pt x="16664" y="11839"/>
                    </a:cubicBezTo>
                    <a:cubicBezTo>
                      <a:pt x="16708" y="11779"/>
                      <a:pt x="16753" y="11719"/>
                      <a:pt x="16800" y="11660"/>
                    </a:cubicBezTo>
                    <a:cubicBezTo>
                      <a:pt x="17294" y="11030"/>
                      <a:pt x="17884" y="10497"/>
                      <a:pt x="18542" y="10093"/>
                    </a:cubicBezTo>
                    <a:cubicBezTo>
                      <a:pt x="19446" y="9538"/>
                      <a:pt x="20481" y="9223"/>
                      <a:pt x="21580" y="9224"/>
                    </a:cubicBezTo>
                    <a:cubicBezTo>
                      <a:pt x="20127" y="8304"/>
                      <a:pt x="18894" y="6990"/>
                      <a:pt x="17993" y="5410"/>
                    </a:cubicBezTo>
                    <a:cubicBezTo>
                      <a:pt x="17092" y="3830"/>
                      <a:pt x="16523" y="1984"/>
                      <a:pt x="1639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ŝľíḑê">
                <a:extLst>
                  <a:ext uri="{FF2B5EF4-FFF2-40B4-BE49-F238E27FC236}">
                    <a16:creationId xmlns:a16="http://schemas.microsoft.com/office/drawing/2014/main" id="{57FDEB22-B1B1-4AD7-B040-BBB9518AF379}"/>
                  </a:ext>
                </a:extLst>
              </p:cNvPr>
              <p:cNvSpPr/>
              <p:nvPr/>
            </p:nvSpPr>
            <p:spPr>
              <a:xfrm flipH="1">
                <a:off x="7649471" y="4128628"/>
                <a:ext cx="1245171" cy="124516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śľïdè">
                <a:extLst>
                  <a:ext uri="{FF2B5EF4-FFF2-40B4-BE49-F238E27FC236}">
                    <a16:creationId xmlns:a16="http://schemas.microsoft.com/office/drawing/2014/main" id="{3D2D19E0-0435-47C7-81AF-8B9F8D2D8778}"/>
                  </a:ext>
                </a:extLst>
              </p:cNvPr>
              <p:cNvSpPr/>
              <p:nvPr/>
            </p:nvSpPr>
            <p:spPr>
              <a:xfrm>
                <a:off x="8119014" y="4402310"/>
                <a:ext cx="306087" cy="306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74" y="0"/>
                    </a:moveTo>
                    <a:lnTo>
                      <a:pt x="3374" y="5396"/>
                    </a:lnTo>
                    <a:lnTo>
                      <a:pt x="3374" y="10123"/>
                    </a:lnTo>
                    <a:lnTo>
                      <a:pt x="4483" y="10792"/>
                    </a:lnTo>
                    <a:lnTo>
                      <a:pt x="4728" y="10792"/>
                    </a:lnTo>
                    <a:lnTo>
                      <a:pt x="4728" y="1337"/>
                    </a:lnTo>
                    <a:lnTo>
                      <a:pt x="12830" y="1337"/>
                    </a:lnTo>
                    <a:lnTo>
                      <a:pt x="12830" y="5396"/>
                    </a:lnTo>
                    <a:lnTo>
                      <a:pt x="16872" y="5396"/>
                    </a:lnTo>
                    <a:lnTo>
                      <a:pt x="16872" y="10792"/>
                    </a:lnTo>
                    <a:lnTo>
                      <a:pt x="17117" y="10792"/>
                    </a:lnTo>
                    <a:cubicBezTo>
                      <a:pt x="17117" y="10792"/>
                      <a:pt x="18226" y="10123"/>
                      <a:pt x="18226" y="10123"/>
                    </a:cubicBezTo>
                    <a:cubicBezTo>
                      <a:pt x="18226" y="8972"/>
                      <a:pt x="18226" y="6632"/>
                      <a:pt x="18226" y="5396"/>
                    </a:cubicBezTo>
                    <a:cubicBezTo>
                      <a:pt x="18226" y="5385"/>
                      <a:pt x="18226" y="5374"/>
                      <a:pt x="18226" y="5363"/>
                    </a:cubicBezTo>
                    <a:cubicBezTo>
                      <a:pt x="18225" y="5377"/>
                      <a:pt x="12845" y="0"/>
                      <a:pt x="12830" y="0"/>
                    </a:cubicBezTo>
                    <a:cubicBezTo>
                      <a:pt x="8831" y="0"/>
                      <a:pt x="3374" y="0"/>
                      <a:pt x="3374" y="0"/>
                    </a:cubicBezTo>
                    <a:close/>
                    <a:moveTo>
                      <a:pt x="2690" y="7075"/>
                    </a:moveTo>
                    <a:lnTo>
                      <a:pt x="0" y="9439"/>
                    </a:lnTo>
                    <a:lnTo>
                      <a:pt x="2021" y="9439"/>
                    </a:lnTo>
                    <a:lnTo>
                      <a:pt x="2690" y="9439"/>
                    </a:lnTo>
                    <a:cubicBezTo>
                      <a:pt x="2690" y="9439"/>
                      <a:pt x="2690" y="7075"/>
                      <a:pt x="2690" y="7075"/>
                    </a:cubicBezTo>
                    <a:close/>
                    <a:moveTo>
                      <a:pt x="0" y="9439"/>
                    </a:moveTo>
                    <a:lnTo>
                      <a:pt x="0" y="21600"/>
                    </a:lnTo>
                    <a:cubicBezTo>
                      <a:pt x="0" y="21600"/>
                      <a:pt x="21600" y="21600"/>
                      <a:pt x="21600" y="21600"/>
                    </a:cubicBezTo>
                    <a:lnTo>
                      <a:pt x="21600" y="9439"/>
                    </a:lnTo>
                    <a:lnTo>
                      <a:pt x="14166" y="14166"/>
                    </a:lnTo>
                    <a:lnTo>
                      <a:pt x="14036" y="14166"/>
                    </a:lnTo>
                    <a:lnTo>
                      <a:pt x="10792" y="16188"/>
                    </a:lnTo>
                    <a:lnTo>
                      <a:pt x="7564" y="14166"/>
                    </a:lnTo>
                    <a:lnTo>
                      <a:pt x="7417" y="14166"/>
                    </a:lnTo>
                    <a:lnTo>
                      <a:pt x="0" y="9439"/>
                    </a:lnTo>
                    <a:close/>
                    <a:moveTo>
                      <a:pt x="21600" y="9439"/>
                    </a:moveTo>
                    <a:lnTo>
                      <a:pt x="18894" y="7075"/>
                    </a:lnTo>
                    <a:lnTo>
                      <a:pt x="18894" y="9439"/>
                    </a:lnTo>
                    <a:cubicBezTo>
                      <a:pt x="18894" y="9439"/>
                      <a:pt x="19579" y="9439"/>
                      <a:pt x="19579" y="9439"/>
                    </a:cubicBezTo>
                    <a:lnTo>
                      <a:pt x="21600" y="943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$1ïḍe">
                <a:extLst>
                  <a:ext uri="{FF2B5EF4-FFF2-40B4-BE49-F238E27FC236}">
                    <a16:creationId xmlns:a16="http://schemas.microsoft.com/office/drawing/2014/main" id="{E3087942-E855-4243-AACE-2384D8F1FA08}"/>
                  </a:ext>
                </a:extLst>
              </p:cNvPr>
              <p:cNvSpPr/>
              <p:nvPr/>
            </p:nvSpPr>
            <p:spPr>
              <a:xfrm>
                <a:off x="7592131" y="4812055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73" name="íśľîdè">
                <a:extLst>
                  <a:ext uri="{FF2B5EF4-FFF2-40B4-BE49-F238E27FC236}">
                    <a16:creationId xmlns:a16="http://schemas.microsoft.com/office/drawing/2014/main" id="{1C1A99E4-CDC9-4713-BCE9-45F15A07E6CD}"/>
                  </a:ext>
                </a:extLst>
              </p:cNvPr>
              <p:cNvSpPr/>
              <p:nvPr/>
            </p:nvSpPr>
            <p:spPr>
              <a:xfrm flipH="1">
                <a:off x="5237274" y="2883249"/>
                <a:ext cx="2199745" cy="1939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8" h="21590" extrusionOk="0">
                    <a:moveTo>
                      <a:pt x="7777" y="0"/>
                    </a:moveTo>
                    <a:cubicBezTo>
                      <a:pt x="6532" y="-10"/>
                      <a:pt x="5267" y="340"/>
                      <a:pt x="4091" y="1090"/>
                    </a:cubicBezTo>
                    <a:cubicBezTo>
                      <a:pt x="323" y="3491"/>
                      <a:pt x="-1102" y="9086"/>
                      <a:pt x="918" y="13576"/>
                    </a:cubicBezTo>
                    <a:cubicBezTo>
                      <a:pt x="2580" y="17270"/>
                      <a:pt x="6049" y="19049"/>
                      <a:pt x="9330" y="18255"/>
                    </a:cubicBezTo>
                    <a:cubicBezTo>
                      <a:pt x="9527" y="18207"/>
                      <a:pt x="9724" y="18150"/>
                      <a:pt x="9918" y="18077"/>
                    </a:cubicBezTo>
                    <a:cubicBezTo>
                      <a:pt x="10028" y="18035"/>
                      <a:pt x="10138" y="17987"/>
                      <a:pt x="10249" y="17950"/>
                    </a:cubicBezTo>
                    <a:cubicBezTo>
                      <a:pt x="10660" y="17810"/>
                      <a:pt x="11090" y="17799"/>
                      <a:pt x="11514" y="17859"/>
                    </a:cubicBezTo>
                    <a:cubicBezTo>
                      <a:pt x="11682" y="17882"/>
                      <a:pt x="11849" y="17917"/>
                      <a:pt x="12014" y="17960"/>
                    </a:cubicBezTo>
                    <a:cubicBezTo>
                      <a:pt x="12618" y="18116"/>
                      <a:pt x="13203" y="18376"/>
                      <a:pt x="13742" y="18738"/>
                    </a:cubicBezTo>
                    <a:cubicBezTo>
                      <a:pt x="14703" y="19383"/>
                      <a:pt x="15527" y="20347"/>
                      <a:pt x="16089" y="21590"/>
                    </a:cubicBezTo>
                    <a:cubicBezTo>
                      <a:pt x="16106" y="19706"/>
                      <a:pt x="16510" y="17854"/>
                      <a:pt x="17259" y="16204"/>
                    </a:cubicBezTo>
                    <a:cubicBezTo>
                      <a:pt x="18008" y="14555"/>
                      <a:pt x="19102" y="13109"/>
                      <a:pt x="20498" y="12038"/>
                    </a:cubicBezTo>
                    <a:cubicBezTo>
                      <a:pt x="18595" y="11859"/>
                      <a:pt x="16800" y="10648"/>
                      <a:pt x="15712" y="8617"/>
                    </a:cubicBezTo>
                    <a:cubicBezTo>
                      <a:pt x="15642" y="8487"/>
                      <a:pt x="15575" y="8355"/>
                      <a:pt x="15518" y="8216"/>
                    </a:cubicBezTo>
                    <a:cubicBezTo>
                      <a:pt x="15374" y="7856"/>
                      <a:pt x="15316" y="7463"/>
                      <a:pt x="15238" y="7078"/>
                    </a:cubicBezTo>
                    <a:cubicBezTo>
                      <a:pt x="15085" y="6329"/>
                      <a:pt x="14858" y="5589"/>
                      <a:pt x="14542" y="4880"/>
                    </a:cubicBezTo>
                    <a:cubicBezTo>
                      <a:pt x="13166" y="1786"/>
                      <a:pt x="10518" y="21"/>
                      <a:pt x="77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ṧlidê">
                <a:extLst>
                  <a:ext uri="{FF2B5EF4-FFF2-40B4-BE49-F238E27FC236}">
                    <a16:creationId xmlns:a16="http://schemas.microsoft.com/office/drawing/2014/main" id="{85800DD5-9778-4939-92CB-3EEE5DDFC838}"/>
                  </a:ext>
                </a:extLst>
              </p:cNvPr>
              <p:cNvSpPr/>
              <p:nvPr/>
            </p:nvSpPr>
            <p:spPr>
              <a:xfrm flipH="1">
                <a:off x="5983669" y="3088506"/>
                <a:ext cx="1247641" cy="124764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ślîde">
                <a:extLst>
                  <a:ext uri="{FF2B5EF4-FFF2-40B4-BE49-F238E27FC236}">
                    <a16:creationId xmlns:a16="http://schemas.microsoft.com/office/drawing/2014/main" id="{E9B1B809-D180-45A4-94FF-D1F9EE202AAC}"/>
                  </a:ext>
                </a:extLst>
              </p:cNvPr>
              <p:cNvSpPr/>
              <p:nvPr/>
            </p:nvSpPr>
            <p:spPr>
              <a:xfrm>
                <a:off x="6426302" y="3353227"/>
                <a:ext cx="362375" cy="361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1" h="19263" extrusionOk="0">
                    <a:moveTo>
                      <a:pt x="4750" y="1647"/>
                    </a:moveTo>
                    <a:cubicBezTo>
                      <a:pt x="6498" y="610"/>
                      <a:pt x="8611" y="-1"/>
                      <a:pt x="10868" y="0"/>
                    </a:cubicBezTo>
                    <a:cubicBezTo>
                      <a:pt x="14035" y="2"/>
                      <a:pt x="16998" y="1272"/>
                      <a:pt x="18993" y="3460"/>
                    </a:cubicBezTo>
                    <a:cubicBezTo>
                      <a:pt x="20629" y="5190"/>
                      <a:pt x="21525" y="7373"/>
                      <a:pt x="21521" y="9655"/>
                    </a:cubicBezTo>
                    <a:cubicBezTo>
                      <a:pt x="21514" y="13106"/>
                      <a:pt x="19507" y="16257"/>
                      <a:pt x="16231" y="18022"/>
                    </a:cubicBezTo>
                    <a:cubicBezTo>
                      <a:pt x="9037" y="21599"/>
                      <a:pt x="173" y="17027"/>
                      <a:pt x="2" y="9653"/>
                    </a:cubicBezTo>
                    <a:cubicBezTo>
                      <a:pt x="-75" y="6307"/>
                      <a:pt x="1837" y="3377"/>
                      <a:pt x="4750" y="1647"/>
                    </a:cubicBezTo>
                    <a:close/>
                    <a:moveTo>
                      <a:pt x="5848" y="2373"/>
                    </a:moveTo>
                    <a:cubicBezTo>
                      <a:pt x="5369" y="2637"/>
                      <a:pt x="4918" y="2940"/>
                      <a:pt x="4502" y="3280"/>
                    </a:cubicBezTo>
                    <a:cubicBezTo>
                      <a:pt x="4787" y="3447"/>
                      <a:pt x="5080" y="3603"/>
                      <a:pt x="5380" y="3747"/>
                    </a:cubicBezTo>
                    <a:cubicBezTo>
                      <a:pt x="5681" y="3891"/>
                      <a:pt x="5989" y="4023"/>
                      <a:pt x="6302" y="4143"/>
                    </a:cubicBezTo>
                    <a:cubicBezTo>
                      <a:pt x="6449" y="3726"/>
                      <a:pt x="6611" y="3313"/>
                      <a:pt x="6786" y="2906"/>
                    </a:cubicBezTo>
                    <a:cubicBezTo>
                      <a:pt x="6960" y="2501"/>
                      <a:pt x="7148" y="2102"/>
                      <a:pt x="7350" y="1708"/>
                    </a:cubicBezTo>
                    <a:cubicBezTo>
                      <a:pt x="6827" y="1887"/>
                      <a:pt x="6325" y="2110"/>
                      <a:pt x="5848" y="2373"/>
                    </a:cubicBezTo>
                    <a:close/>
                    <a:moveTo>
                      <a:pt x="8944" y="1271"/>
                    </a:moveTo>
                    <a:cubicBezTo>
                      <a:pt x="8630" y="1787"/>
                      <a:pt x="8346" y="2318"/>
                      <a:pt x="8092" y="2860"/>
                    </a:cubicBezTo>
                    <a:cubicBezTo>
                      <a:pt x="7839" y="3402"/>
                      <a:pt x="7617" y="3954"/>
                      <a:pt x="7426" y="4515"/>
                    </a:cubicBezTo>
                    <a:cubicBezTo>
                      <a:pt x="7887" y="4644"/>
                      <a:pt x="8357" y="4746"/>
                      <a:pt x="8832" y="4822"/>
                    </a:cubicBezTo>
                    <a:cubicBezTo>
                      <a:pt x="9305" y="4898"/>
                      <a:pt x="9783" y="4948"/>
                      <a:pt x="10263" y="4971"/>
                    </a:cubicBezTo>
                    <a:lnTo>
                      <a:pt x="10271" y="1118"/>
                    </a:lnTo>
                    <a:cubicBezTo>
                      <a:pt x="10047" y="1129"/>
                      <a:pt x="9824" y="1147"/>
                      <a:pt x="9602" y="1173"/>
                    </a:cubicBezTo>
                    <a:cubicBezTo>
                      <a:pt x="9382" y="1198"/>
                      <a:pt x="9162" y="1231"/>
                      <a:pt x="8944" y="1271"/>
                    </a:cubicBezTo>
                    <a:close/>
                    <a:moveTo>
                      <a:pt x="3547" y="4065"/>
                    </a:moveTo>
                    <a:cubicBezTo>
                      <a:pt x="2861" y="4776"/>
                      <a:pt x="2316" y="5572"/>
                      <a:pt x="1927" y="6424"/>
                    </a:cubicBezTo>
                    <a:cubicBezTo>
                      <a:pt x="1537" y="7280"/>
                      <a:pt x="1305" y="8175"/>
                      <a:pt x="1239" y="9109"/>
                    </a:cubicBezTo>
                    <a:lnTo>
                      <a:pt x="5376" y="9119"/>
                    </a:lnTo>
                    <a:cubicBezTo>
                      <a:pt x="5396" y="8460"/>
                      <a:pt x="5455" y="7804"/>
                      <a:pt x="5552" y="7151"/>
                    </a:cubicBezTo>
                    <a:cubicBezTo>
                      <a:pt x="5649" y="6504"/>
                      <a:pt x="5783" y="5862"/>
                      <a:pt x="5955" y="5228"/>
                    </a:cubicBezTo>
                    <a:cubicBezTo>
                      <a:pt x="5532" y="5074"/>
                      <a:pt x="5119" y="4899"/>
                      <a:pt x="4717" y="4705"/>
                    </a:cubicBezTo>
                    <a:cubicBezTo>
                      <a:pt x="4314" y="4511"/>
                      <a:pt x="3924" y="4297"/>
                      <a:pt x="3547" y="4065"/>
                    </a:cubicBezTo>
                    <a:close/>
                    <a:moveTo>
                      <a:pt x="11474" y="1110"/>
                    </a:moveTo>
                    <a:lnTo>
                      <a:pt x="11466" y="4963"/>
                    </a:lnTo>
                    <a:cubicBezTo>
                      <a:pt x="11913" y="4940"/>
                      <a:pt x="12359" y="4893"/>
                      <a:pt x="12800" y="4822"/>
                    </a:cubicBezTo>
                    <a:cubicBezTo>
                      <a:pt x="13238" y="4751"/>
                      <a:pt x="13671" y="4657"/>
                      <a:pt x="14096" y="4539"/>
                    </a:cubicBezTo>
                    <a:cubicBezTo>
                      <a:pt x="13904" y="3966"/>
                      <a:pt x="13680" y="3402"/>
                      <a:pt x="13424" y="2850"/>
                    </a:cubicBezTo>
                    <a:cubicBezTo>
                      <a:pt x="13167" y="2296"/>
                      <a:pt x="12878" y="1754"/>
                      <a:pt x="12559" y="1227"/>
                    </a:cubicBezTo>
                    <a:cubicBezTo>
                      <a:pt x="12376" y="1200"/>
                      <a:pt x="12193" y="1176"/>
                      <a:pt x="12009" y="1156"/>
                    </a:cubicBezTo>
                    <a:cubicBezTo>
                      <a:pt x="11831" y="1137"/>
                      <a:pt x="11652" y="1122"/>
                      <a:pt x="11474" y="1110"/>
                    </a:cubicBezTo>
                    <a:close/>
                    <a:moveTo>
                      <a:pt x="14125" y="1613"/>
                    </a:moveTo>
                    <a:cubicBezTo>
                      <a:pt x="14346" y="2024"/>
                      <a:pt x="14549" y="2442"/>
                      <a:pt x="14733" y="2867"/>
                    </a:cubicBezTo>
                    <a:cubicBezTo>
                      <a:pt x="14920" y="3297"/>
                      <a:pt x="15087" y="3734"/>
                      <a:pt x="15234" y="4177"/>
                    </a:cubicBezTo>
                    <a:cubicBezTo>
                      <a:pt x="15574" y="4044"/>
                      <a:pt x="15907" y="3898"/>
                      <a:pt x="16233" y="3740"/>
                    </a:cubicBezTo>
                    <a:cubicBezTo>
                      <a:pt x="16554" y="3584"/>
                      <a:pt x="16867" y="3417"/>
                      <a:pt x="17172" y="3238"/>
                    </a:cubicBezTo>
                    <a:cubicBezTo>
                      <a:pt x="16728" y="2879"/>
                      <a:pt x="16245" y="2560"/>
                      <a:pt x="15730" y="2286"/>
                    </a:cubicBezTo>
                    <a:cubicBezTo>
                      <a:pt x="15221" y="2015"/>
                      <a:pt x="14683" y="1790"/>
                      <a:pt x="14125" y="1613"/>
                    </a:cubicBezTo>
                    <a:close/>
                    <a:moveTo>
                      <a:pt x="7106" y="5587"/>
                    </a:moveTo>
                    <a:cubicBezTo>
                      <a:pt x="6959" y="6165"/>
                      <a:pt x="6842" y="6750"/>
                      <a:pt x="6754" y="7338"/>
                    </a:cubicBezTo>
                    <a:cubicBezTo>
                      <a:pt x="6666" y="7926"/>
                      <a:pt x="6608" y="8517"/>
                      <a:pt x="6579" y="9110"/>
                    </a:cubicBezTo>
                    <a:lnTo>
                      <a:pt x="10260" y="9113"/>
                    </a:lnTo>
                    <a:lnTo>
                      <a:pt x="10258" y="6057"/>
                    </a:lnTo>
                    <a:cubicBezTo>
                      <a:pt x="9725" y="6038"/>
                      <a:pt x="9194" y="5989"/>
                      <a:pt x="8667" y="5911"/>
                    </a:cubicBezTo>
                    <a:cubicBezTo>
                      <a:pt x="8140" y="5832"/>
                      <a:pt x="7618" y="5724"/>
                      <a:pt x="7106" y="5587"/>
                    </a:cubicBezTo>
                    <a:close/>
                    <a:moveTo>
                      <a:pt x="1235" y="10195"/>
                    </a:moveTo>
                    <a:cubicBezTo>
                      <a:pt x="1302" y="11122"/>
                      <a:pt x="1539" y="12041"/>
                      <a:pt x="1927" y="12894"/>
                    </a:cubicBezTo>
                    <a:cubicBezTo>
                      <a:pt x="2314" y="13746"/>
                      <a:pt x="2854" y="14549"/>
                      <a:pt x="3541" y="15260"/>
                    </a:cubicBezTo>
                    <a:cubicBezTo>
                      <a:pt x="3814" y="15088"/>
                      <a:pt x="4095" y="14926"/>
                      <a:pt x="4383" y="14776"/>
                    </a:cubicBezTo>
                    <a:cubicBezTo>
                      <a:pt x="4889" y="14511"/>
                      <a:pt x="5416" y="14282"/>
                      <a:pt x="5960" y="14088"/>
                    </a:cubicBezTo>
                    <a:cubicBezTo>
                      <a:pt x="5784" y="13455"/>
                      <a:pt x="5648" y="12813"/>
                      <a:pt x="5552" y="12165"/>
                    </a:cubicBezTo>
                    <a:cubicBezTo>
                      <a:pt x="5455" y="11513"/>
                      <a:pt x="5399" y="10856"/>
                      <a:pt x="5385" y="10197"/>
                    </a:cubicBezTo>
                    <a:lnTo>
                      <a:pt x="1235" y="10195"/>
                    </a:lnTo>
                    <a:close/>
                    <a:moveTo>
                      <a:pt x="11461" y="6049"/>
                    </a:moveTo>
                    <a:lnTo>
                      <a:pt x="11471" y="9117"/>
                    </a:lnTo>
                    <a:lnTo>
                      <a:pt x="14948" y="9112"/>
                    </a:lnTo>
                    <a:cubicBezTo>
                      <a:pt x="14929" y="8523"/>
                      <a:pt x="14875" y="7935"/>
                      <a:pt x="14788" y="7351"/>
                    </a:cubicBezTo>
                    <a:cubicBezTo>
                      <a:pt x="14701" y="6766"/>
                      <a:pt x="14581" y="6186"/>
                      <a:pt x="14427" y="5613"/>
                    </a:cubicBezTo>
                    <a:cubicBezTo>
                      <a:pt x="13943" y="5735"/>
                      <a:pt x="13452" y="5833"/>
                      <a:pt x="12956" y="5906"/>
                    </a:cubicBezTo>
                    <a:cubicBezTo>
                      <a:pt x="12461" y="5978"/>
                      <a:pt x="11962" y="6026"/>
                      <a:pt x="11461" y="6049"/>
                    </a:cubicBezTo>
                    <a:close/>
                    <a:moveTo>
                      <a:pt x="15572" y="5263"/>
                    </a:moveTo>
                    <a:cubicBezTo>
                      <a:pt x="15742" y="5893"/>
                      <a:pt x="15875" y="6531"/>
                      <a:pt x="15973" y="7174"/>
                    </a:cubicBezTo>
                    <a:cubicBezTo>
                      <a:pt x="16071" y="7818"/>
                      <a:pt x="16134" y="8466"/>
                      <a:pt x="16159" y="9115"/>
                    </a:cubicBezTo>
                    <a:lnTo>
                      <a:pt x="20288" y="9113"/>
                    </a:lnTo>
                    <a:cubicBezTo>
                      <a:pt x="20222" y="8187"/>
                      <a:pt x="19998" y="7291"/>
                      <a:pt x="19612" y="6438"/>
                    </a:cubicBezTo>
                    <a:cubicBezTo>
                      <a:pt x="19229" y="5593"/>
                      <a:pt x="18689" y="4803"/>
                      <a:pt x="18014" y="4096"/>
                    </a:cubicBezTo>
                    <a:cubicBezTo>
                      <a:pt x="17761" y="4249"/>
                      <a:pt x="17515" y="4404"/>
                      <a:pt x="17252" y="4539"/>
                    </a:cubicBezTo>
                    <a:cubicBezTo>
                      <a:pt x="16981" y="4678"/>
                      <a:pt x="16700" y="4803"/>
                      <a:pt x="16417" y="4922"/>
                    </a:cubicBezTo>
                    <a:cubicBezTo>
                      <a:pt x="16138" y="5041"/>
                      <a:pt x="15856" y="5154"/>
                      <a:pt x="15572" y="5263"/>
                    </a:cubicBezTo>
                    <a:close/>
                    <a:moveTo>
                      <a:pt x="6575" y="10196"/>
                    </a:moveTo>
                    <a:cubicBezTo>
                      <a:pt x="6603" y="10793"/>
                      <a:pt x="6661" y="11389"/>
                      <a:pt x="6750" y="11981"/>
                    </a:cubicBezTo>
                    <a:cubicBezTo>
                      <a:pt x="6839" y="12572"/>
                      <a:pt x="6957" y="13158"/>
                      <a:pt x="7106" y="13738"/>
                    </a:cubicBezTo>
                    <a:cubicBezTo>
                      <a:pt x="7614" y="13596"/>
                      <a:pt x="8133" y="13484"/>
                      <a:pt x="8658" y="13404"/>
                    </a:cubicBezTo>
                    <a:cubicBezTo>
                      <a:pt x="9187" y="13322"/>
                      <a:pt x="9721" y="13272"/>
                      <a:pt x="10257" y="13255"/>
                    </a:cubicBezTo>
                    <a:lnTo>
                      <a:pt x="10256" y="10199"/>
                    </a:lnTo>
                    <a:lnTo>
                      <a:pt x="6575" y="10196"/>
                    </a:lnTo>
                    <a:close/>
                    <a:moveTo>
                      <a:pt x="11466" y="10203"/>
                    </a:moveTo>
                    <a:lnTo>
                      <a:pt x="11468" y="13259"/>
                    </a:lnTo>
                    <a:cubicBezTo>
                      <a:pt x="11971" y="13280"/>
                      <a:pt x="12472" y="13329"/>
                      <a:pt x="12968" y="13404"/>
                    </a:cubicBezTo>
                    <a:cubicBezTo>
                      <a:pt x="13459" y="13478"/>
                      <a:pt x="13945" y="13577"/>
                      <a:pt x="14423" y="13702"/>
                    </a:cubicBezTo>
                    <a:cubicBezTo>
                      <a:pt x="14575" y="13128"/>
                      <a:pt x="14695" y="12548"/>
                      <a:pt x="14782" y="11963"/>
                    </a:cubicBezTo>
                    <a:cubicBezTo>
                      <a:pt x="14870" y="11377"/>
                      <a:pt x="14923" y="10788"/>
                      <a:pt x="14944" y="10197"/>
                    </a:cubicBezTo>
                    <a:lnTo>
                      <a:pt x="11466" y="10203"/>
                    </a:lnTo>
                    <a:close/>
                    <a:moveTo>
                      <a:pt x="5381" y="15569"/>
                    </a:moveTo>
                    <a:cubicBezTo>
                      <a:pt x="5082" y="15713"/>
                      <a:pt x="4792" y="15869"/>
                      <a:pt x="4509" y="16036"/>
                    </a:cubicBezTo>
                    <a:cubicBezTo>
                      <a:pt x="4926" y="16380"/>
                      <a:pt x="5377" y="16688"/>
                      <a:pt x="5858" y="16955"/>
                    </a:cubicBezTo>
                    <a:cubicBezTo>
                      <a:pt x="6332" y="17219"/>
                      <a:pt x="6832" y="17442"/>
                      <a:pt x="7352" y="17622"/>
                    </a:cubicBezTo>
                    <a:cubicBezTo>
                      <a:pt x="7142" y="17227"/>
                      <a:pt x="6950" y="16825"/>
                      <a:pt x="6774" y="16417"/>
                    </a:cubicBezTo>
                    <a:cubicBezTo>
                      <a:pt x="6598" y="16008"/>
                      <a:pt x="6440" y="15594"/>
                      <a:pt x="6299" y="15175"/>
                    </a:cubicBezTo>
                    <a:cubicBezTo>
                      <a:pt x="5986" y="15293"/>
                      <a:pt x="5680" y="15425"/>
                      <a:pt x="5381" y="15569"/>
                    </a:cubicBezTo>
                    <a:close/>
                    <a:moveTo>
                      <a:pt x="16155" y="10201"/>
                    </a:moveTo>
                    <a:cubicBezTo>
                      <a:pt x="16133" y="10849"/>
                      <a:pt x="16073" y="11495"/>
                      <a:pt x="15977" y="12137"/>
                    </a:cubicBezTo>
                    <a:cubicBezTo>
                      <a:pt x="15879" y="12784"/>
                      <a:pt x="15745" y="13426"/>
                      <a:pt x="15574" y="14060"/>
                    </a:cubicBezTo>
                    <a:cubicBezTo>
                      <a:pt x="16001" y="14211"/>
                      <a:pt x="16419" y="14384"/>
                      <a:pt x="16826" y="14577"/>
                    </a:cubicBezTo>
                    <a:cubicBezTo>
                      <a:pt x="17236" y="14771"/>
                      <a:pt x="17633" y="14987"/>
                      <a:pt x="18016" y="15222"/>
                    </a:cubicBezTo>
                    <a:cubicBezTo>
                      <a:pt x="18694" y="14513"/>
                      <a:pt x="19224" y="13731"/>
                      <a:pt x="19609" y="12877"/>
                    </a:cubicBezTo>
                    <a:cubicBezTo>
                      <a:pt x="19994" y="12023"/>
                      <a:pt x="20222" y="11118"/>
                      <a:pt x="20283" y="10199"/>
                    </a:cubicBezTo>
                    <a:lnTo>
                      <a:pt x="16155" y="10201"/>
                    </a:lnTo>
                    <a:close/>
                    <a:moveTo>
                      <a:pt x="7429" y="14800"/>
                    </a:moveTo>
                    <a:cubicBezTo>
                      <a:pt x="7620" y="15363"/>
                      <a:pt x="7844" y="15916"/>
                      <a:pt x="8099" y="16458"/>
                    </a:cubicBezTo>
                    <a:cubicBezTo>
                      <a:pt x="8356" y="17002"/>
                      <a:pt x="8644" y="17533"/>
                      <a:pt x="8962" y="18050"/>
                    </a:cubicBezTo>
                    <a:cubicBezTo>
                      <a:pt x="9173" y="18086"/>
                      <a:pt x="9385" y="18116"/>
                      <a:pt x="9598" y="18141"/>
                    </a:cubicBezTo>
                    <a:cubicBezTo>
                      <a:pt x="9820" y="18167"/>
                      <a:pt x="10043" y="18186"/>
                      <a:pt x="10266" y="18199"/>
                    </a:cubicBezTo>
                    <a:lnTo>
                      <a:pt x="10261" y="14353"/>
                    </a:lnTo>
                    <a:cubicBezTo>
                      <a:pt x="9783" y="14371"/>
                      <a:pt x="9307" y="14418"/>
                      <a:pt x="8836" y="14492"/>
                    </a:cubicBezTo>
                    <a:cubicBezTo>
                      <a:pt x="8360" y="14567"/>
                      <a:pt x="7890" y="14670"/>
                      <a:pt x="7429" y="14800"/>
                    </a:cubicBezTo>
                    <a:close/>
                    <a:moveTo>
                      <a:pt x="11472" y="14357"/>
                    </a:moveTo>
                    <a:lnTo>
                      <a:pt x="11464" y="18210"/>
                    </a:lnTo>
                    <a:cubicBezTo>
                      <a:pt x="11645" y="18195"/>
                      <a:pt x="11825" y="18177"/>
                      <a:pt x="12006" y="18156"/>
                    </a:cubicBezTo>
                    <a:cubicBezTo>
                      <a:pt x="12189" y="18134"/>
                      <a:pt x="12372" y="18110"/>
                      <a:pt x="12554" y="18082"/>
                    </a:cubicBezTo>
                    <a:cubicBezTo>
                      <a:pt x="12876" y="17558"/>
                      <a:pt x="13167" y="17018"/>
                      <a:pt x="13425" y="16466"/>
                    </a:cubicBezTo>
                    <a:cubicBezTo>
                      <a:pt x="13684" y="15913"/>
                      <a:pt x="13910" y="15348"/>
                      <a:pt x="14103" y="14773"/>
                    </a:cubicBezTo>
                    <a:cubicBezTo>
                      <a:pt x="13676" y="14656"/>
                      <a:pt x="13242" y="14562"/>
                      <a:pt x="12803" y="14492"/>
                    </a:cubicBezTo>
                    <a:cubicBezTo>
                      <a:pt x="12363" y="14422"/>
                      <a:pt x="11918" y="14377"/>
                      <a:pt x="11472" y="14357"/>
                    </a:cubicBezTo>
                    <a:close/>
                    <a:moveTo>
                      <a:pt x="15240" y="15139"/>
                    </a:moveTo>
                    <a:cubicBezTo>
                      <a:pt x="15090" y="15576"/>
                      <a:pt x="14923" y="16007"/>
                      <a:pt x="14739" y="16433"/>
                    </a:cubicBezTo>
                    <a:cubicBezTo>
                      <a:pt x="14553" y="16863"/>
                      <a:pt x="14350" y="17286"/>
                      <a:pt x="14131" y="17702"/>
                    </a:cubicBezTo>
                    <a:cubicBezTo>
                      <a:pt x="14647" y="17532"/>
                      <a:pt x="15145" y="17322"/>
                      <a:pt x="15621" y="17076"/>
                    </a:cubicBezTo>
                    <a:cubicBezTo>
                      <a:pt x="16176" y="16790"/>
                      <a:pt x="16697" y="16455"/>
                      <a:pt x="17178" y="16076"/>
                    </a:cubicBezTo>
                    <a:cubicBezTo>
                      <a:pt x="16873" y="15891"/>
                      <a:pt x="16558" y="15719"/>
                      <a:pt x="16234" y="15562"/>
                    </a:cubicBezTo>
                    <a:cubicBezTo>
                      <a:pt x="15911" y="15406"/>
                      <a:pt x="15579" y="15265"/>
                      <a:pt x="15240" y="151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$ļîḋè">
                <a:extLst>
                  <a:ext uri="{FF2B5EF4-FFF2-40B4-BE49-F238E27FC236}">
                    <a16:creationId xmlns:a16="http://schemas.microsoft.com/office/drawing/2014/main" id="{79614F6E-C94E-4B7C-9C13-3FEE3E79C41D}"/>
                  </a:ext>
                </a:extLst>
              </p:cNvPr>
              <p:cNvSpPr/>
              <p:nvPr/>
            </p:nvSpPr>
            <p:spPr>
              <a:xfrm>
                <a:off x="5927565" y="3771884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77" name="ïṥľîḑê">
                <a:extLst>
                  <a:ext uri="{FF2B5EF4-FFF2-40B4-BE49-F238E27FC236}">
                    <a16:creationId xmlns:a16="http://schemas.microsoft.com/office/drawing/2014/main" id="{F1BF3542-5C0D-4FC4-BA12-41CABF933D7A}"/>
                  </a:ext>
                </a:extLst>
              </p:cNvPr>
              <p:cNvSpPr/>
              <p:nvPr/>
            </p:nvSpPr>
            <p:spPr>
              <a:xfrm flipH="1">
                <a:off x="3477499" y="3584325"/>
                <a:ext cx="2239037" cy="1947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1" h="21591" extrusionOk="0">
                    <a:moveTo>
                      <a:pt x="16325" y="0"/>
                    </a:moveTo>
                    <a:cubicBezTo>
                      <a:pt x="15247" y="1970"/>
                      <a:pt x="13395" y="3323"/>
                      <a:pt x="11258" y="3497"/>
                    </a:cubicBezTo>
                    <a:cubicBezTo>
                      <a:pt x="11121" y="3508"/>
                      <a:pt x="10984" y="3514"/>
                      <a:pt x="10847" y="3512"/>
                    </a:cubicBezTo>
                    <a:cubicBezTo>
                      <a:pt x="10356" y="3501"/>
                      <a:pt x="9884" y="3374"/>
                      <a:pt x="9402" y="3283"/>
                    </a:cubicBezTo>
                    <a:cubicBezTo>
                      <a:pt x="8952" y="3198"/>
                      <a:pt x="8493" y="3145"/>
                      <a:pt x="8027" y="3141"/>
                    </a:cubicBezTo>
                    <a:cubicBezTo>
                      <a:pt x="3589" y="3111"/>
                      <a:pt x="-9" y="7260"/>
                      <a:pt x="0" y="12368"/>
                    </a:cubicBezTo>
                    <a:cubicBezTo>
                      <a:pt x="9" y="17459"/>
                      <a:pt x="3597" y="21580"/>
                      <a:pt x="8027" y="21591"/>
                    </a:cubicBezTo>
                    <a:cubicBezTo>
                      <a:pt x="11723" y="21600"/>
                      <a:pt x="14839" y="18740"/>
                      <a:pt x="15757" y="14831"/>
                    </a:cubicBezTo>
                    <a:cubicBezTo>
                      <a:pt x="15810" y="14608"/>
                      <a:pt x="15855" y="14384"/>
                      <a:pt x="15896" y="14157"/>
                    </a:cubicBezTo>
                    <a:cubicBezTo>
                      <a:pt x="15991" y="13631"/>
                      <a:pt x="16067" y="13091"/>
                      <a:pt x="16293" y="12618"/>
                    </a:cubicBezTo>
                    <a:cubicBezTo>
                      <a:pt x="16428" y="12335"/>
                      <a:pt x="16611" y="12089"/>
                      <a:pt x="16802" y="11853"/>
                    </a:cubicBezTo>
                    <a:cubicBezTo>
                      <a:pt x="17252" y="11297"/>
                      <a:pt x="17752" y="10792"/>
                      <a:pt x="18314" y="10387"/>
                    </a:cubicBezTo>
                    <a:cubicBezTo>
                      <a:pt x="19265" y="9703"/>
                      <a:pt x="20388" y="9311"/>
                      <a:pt x="21591" y="9320"/>
                    </a:cubicBezTo>
                    <a:cubicBezTo>
                      <a:pt x="20126" y="8398"/>
                      <a:pt x="18880" y="7075"/>
                      <a:pt x="17965" y="5479"/>
                    </a:cubicBezTo>
                    <a:cubicBezTo>
                      <a:pt x="17050" y="3883"/>
                      <a:pt x="16466" y="2014"/>
                      <a:pt x="1632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ṡļíḍe">
                <a:extLst>
                  <a:ext uri="{FF2B5EF4-FFF2-40B4-BE49-F238E27FC236}">
                    <a16:creationId xmlns:a16="http://schemas.microsoft.com/office/drawing/2014/main" id="{2B2C4A36-5FA0-44FE-8CD8-DBDFC6FDDAD0}"/>
                  </a:ext>
                </a:extLst>
              </p:cNvPr>
              <p:cNvSpPr/>
              <p:nvPr/>
            </p:nvSpPr>
            <p:spPr>
              <a:xfrm flipH="1">
                <a:off x="4262737" y="4076621"/>
                <a:ext cx="1243996" cy="124444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ṥļiḑê">
                <a:extLst>
                  <a:ext uri="{FF2B5EF4-FFF2-40B4-BE49-F238E27FC236}">
                    <a16:creationId xmlns:a16="http://schemas.microsoft.com/office/drawing/2014/main" id="{20C471AD-54C6-43D8-8EBE-84711FCE0EC1}"/>
                  </a:ext>
                </a:extLst>
              </p:cNvPr>
              <p:cNvSpPr/>
              <p:nvPr/>
            </p:nvSpPr>
            <p:spPr>
              <a:xfrm>
                <a:off x="4756985" y="4400337"/>
                <a:ext cx="255501" cy="3144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1" y="0"/>
                    </a:moveTo>
                    <a:cubicBezTo>
                      <a:pt x="372" y="0"/>
                      <a:pt x="0" y="302"/>
                      <a:pt x="0" y="675"/>
                    </a:cubicBezTo>
                    <a:cubicBezTo>
                      <a:pt x="0" y="1048"/>
                      <a:pt x="372" y="1350"/>
                      <a:pt x="831" y="1350"/>
                    </a:cubicBezTo>
                    <a:lnTo>
                      <a:pt x="20769" y="1350"/>
                    </a:lnTo>
                    <a:cubicBezTo>
                      <a:pt x="21228" y="1350"/>
                      <a:pt x="21600" y="1048"/>
                      <a:pt x="21600" y="675"/>
                    </a:cubicBezTo>
                    <a:cubicBezTo>
                      <a:pt x="21600" y="302"/>
                      <a:pt x="21228" y="0"/>
                      <a:pt x="20769" y="0"/>
                    </a:cubicBezTo>
                    <a:lnTo>
                      <a:pt x="831" y="0"/>
                    </a:lnTo>
                    <a:close/>
                    <a:moveTo>
                      <a:pt x="831" y="2025"/>
                    </a:moveTo>
                    <a:lnTo>
                      <a:pt x="831" y="15525"/>
                    </a:lnTo>
                    <a:cubicBezTo>
                      <a:pt x="831" y="15525"/>
                      <a:pt x="20769" y="15525"/>
                      <a:pt x="20769" y="15525"/>
                    </a:cubicBezTo>
                    <a:lnTo>
                      <a:pt x="20769" y="2025"/>
                    </a:lnTo>
                    <a:lnTo>
                      <a:pt x="831" y="2025"/>
                    </a:lnTo>
                    <a:close/>
                    <a:moveTo>
                      <a:pt x="15785" y="4050"/>
                    </a:moveTo>
                    <a:lnTo>
                      <a:pt x="18277" y="4050"/>
                    </a:lnTo>
                    <a:cubicBezTo>
                      <a:pt x="18277" y="4050"/>
                      <a:pt x="18277" y="13500"/>
                      <a:pt x="18277" y="13500"/>
                    </a:cubicBezTo>
                    <a:lnTo>
                      <a:pt x="15785" y="13500"/>
                    </a:lnTo>
                    <a:lnTo>
                      <a:pt x="15785" y="4050"/>
                    </a:lnTo>
                    <a:close/>
                    <a:moveTo>
                      <a:pt x="7477" y="6750"/>
                    </a:moveTo>
                    <a:lnTo>
                      <a:pt x="9969" y="6750"/>
                    </a:lnTo>
                    <a:cubicBezTo>
                      <a:pt x="9969" y="6750"/>
                      <a:pt x="9969" y="13500"/>
                      <a:pt x="9969" y="13500"/>
                    </a:cubicBezTo>
                    <a:lnTo>
                      <a:pt x="7477" y="13500"/>
                    </a:lnTo>
                    <a:lnTo>
                      <a:pt x="7477" y="6750"/>
                    </a:lnTo>
                    <a:close/>
                    <a:moveTo>
                      <a:pt x="11631" y="8775"/>
                    </a:moveTo>
                    <a:lnTo>
                      <a:pt x="14123" y="8775"/>
                    </a:lnTo>
                    <a:cubicBezTo>
                      <a:pt x="14123" y="8775"/>
                      <a:pt x="14123" y="13500"/>
                      <a:pt x="14123" y="13500"/>
                    </a:cubicBezTo>
                    <a:lnTo>
                      <a:pt x="11631" y="13500"/>
                    </a:lnTo>
                    <a:lnTo>
                      <a:pt x="11631" y="8775"/>
                    </a:lnTo>
                    <a:close/>
                    <a:moveTo>
                      <a:pt x="3323" y="10800"/>
                    </a:moveTo>
                    <a:lnTo>
                      <a:pt x="5815" y="10800"/>
                    </a:lnTo>
                    <a:cubicBezTo>
                      <a:pt x="5815" y="10800"/>
                      <a:pt x="5815" y="13500"/>
                      <a:pt x="5815" y="13500"/>
                    </a:cubicBezTo>
                    <a:lnTo>
                      <a:pt x="3323" y="13500"/>
                    </a:lnTo>
                    <a:lnTo>
                      <a:pt x="3323" y="10800"/>
                    </a:lnTo>
                    <a:close/>
                    <a:moveTo>
                      <a:pt x="3323" y="16200"/>
                    </a:moveTo>
                    <a:lnTo>
                      <a:pt x="1662" y="21600"/>
                    </a:lnTo>
                    <a:lnTo>
                      <a:pt x="3323" y="21600"/>
                    </a:lnTo>
                    <a:lnTo>
                      <a:pt x="4985" y="16200"/>
                    </a:lnTo>
                    <a:cubicBezTo>
                      <a:pt x="4985" y="16200"/>
                      <a:pt x="3323" y="16200"/>
                      <a:pt x="3323" y="16200"/>
                    </a:cubicBezTo>
                    <a:close/>
                    <a:moveTo>
                      <a:pt x="9969" y="16200"/>
                    </a:moveTo>
                    <a:lnTo>
                      <a:pt x="9969" y="21600"/>
                    </a:lnTo>
                    <a:lnTo>
                      <a:pt x="11615" y="21600"/>
                    </a:lnTo>
                    <a:cubicBezTo>
                      <a:pt x="11615" y="21600"/>
                      <a:pt x="11631" y="16200"/>
                      <a:pt x="11631" y="16200"/>
                    </a:cubicBezTo>
                    <a:lnTo>
                      <a:pt x="9969" y="16200"/>
                    </a:lnTo>
                    <a:close/>
                    <a:moveTo>
                      <a:pt x="16615" y="16200"/>
                    </a:moveTo>
                    <a:lnTo>
                      <a:pt x="18277" y="21600"/>
                    </a:lnTo>
                    <a:lnTo>
                      <a:pt x="19938" y="21600"/>
                    </a:lnTo>
                    <a:cubicBezTo>
                      <a:pt x="19938" y="21600"/>
                      <a:pt x="18277" y="16200"/>
                      <a:pt x="18277" y="16200"/>
                    </a:cubicBezTo>
                    <a:lnTo>
                      <a:pt x="16615" y="162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şlîďê">
                <a:extLst>
                  <a:ext uri="{FF2B5EF4-FFF2-40B4-BE49-F238E27FC236}">
                    <a16:creationId xmlns:a16="http://schemas.microsoft.com/office/drawing/2014/main" id="{DD0CE8CF-4F83-474E-BD3D-6843BED9D5DA}"/>
                  </a:ext>
                </a:extLst>
              </p:cNvPr>
              <p:cNvSpPr/>
              <p:nvPr/>
            </p:nvSpPr>
            <p:spPr>
              <a:xfrm>
                <a:off x="4204812" y="4777195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81" name="iṧlide">
                <a:extLst>
                  <a:ext uri="{FF2B5EF4-FFF2-40B4-BE49-F238E27FC236}">
                    <a16:creationId xmlns:a16="http://schemas.microsoft.com/office/drawing/2014/main" id="{D07FC628-613C-4F21-99C0-A9C78D1A5DD0}"/>
                  </a:ext>
                </a:extLst>
              </p:cNvPr>
              <p:cNvSpPr/>
              <p:nvPr/>
            </p:nvSpPr>
            <p:spPr>
              <a:xfrm flipH="1">
                <a:off x="1956384" y="2482714"/>
                <a:ext cx="2080439" cy="2080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1095"/>
                      <a:pt x="12" y="11387"/>
                      <a:pt x="36" y="11676"/>
                    </a:cubicBezTo>
                    <a:cubicBezTo>
                      <a:pt x="334" y="15393"/>
                      <a:pt x="2514" y="18579"/>
                      <a:pt x="5623" y="20280"/>
                    </a:cubicBezTo>
                    <a:cubicBezTo>
                      <a:pt x="7160" y="21121"/>
                      <a:pt x="8924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ṧ1ïḓé">
                <a:extLst>
                  <a:ext uri="{FF2B5EF4-FFF2-40B4-BE49-F238E27FC236}">
                    <a16:creationId xmlns:a16="http://schemas.microsoft.com/office/drawing/2014/main" id="{8B54A3B8-5791-4AB2-B299-0AE19129D9F5}"/>
                  </a:ext>
                </a:extLst>
              </p:cNvPr>
              <p:cNvSpPr/>
              <p:nvPr/>
            </p:nvSpPr>
            <p:spPr>
              <a:xfrm flipH="1">
                <a:off x="2218372" y="2744691"/>
                <a:ext cx="1556462" cy="155647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ṡlíḋé">
                <a:extLst>
                  <a:ext uri="{FF2B5EF4-FFF2-40B4-BE49-F238E27FC236}">
                    <a16:creationId xmlns:a16="http://schemas.microsoft.com/office/drawing/2014/main" id="{C0B9E322-8F8F-4AEF-9084-E6F25D104ACB}"/>
                  </a:ext>
                </a:extLst>
              </p:cNvPr>
              <p:cNvSpPr/>
              <p:nvPr/>
            </p:nvSpPr>
            <p:spPr>
              <a:xfrm>
                <a:off x="2804693" y="2933280"/>
                <a:ext cx="383823" cy="506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600" extrusionOk="0">
                    <a:moveTo>
                      <a:pt x="16784" y="1264"/>
                    </a:moveTo>
                    <a:cubicBezTo>
                      <a:pt x="16363" y="1078"/>
                      <a:pt x="15824" y="1189"/>
                      <a:pt x="15581" y="1511"/>
                    </a:cubicBezTo>
                    <a:lnTo>
                      <a:pt x="14280" y="3236"/>
                    </a:lnTo>
                    <a:cubicBezTo>
                      <a:pt x="14867" y="3417"/>
                      <a:pt x="15381" y="3636"/>
                      <a:pt x="15831" y="3874"/>
                    </a:cubicBezTo>
                    <a:lnTo>
                      <a:pt x="17106" y="2185"/>
                    </a:lnTo>
                    <a:cubicBezTo>
                      <a:pt x="17349" y="1863"/>
                      <a:pt x="17205" y="1451"/>
                      <a:pt x="16784" y="1264"/>
                    </a:cubicBezTo>
                    <a:close/>
                    <a:moveTo>
                      <a:pt x="21233" y="4689"/>
                    </a:moveTo>
                    <a:cubicBezTo>
                      <a:pt x="20988" y="4366"/>
                      <a:pt x="20450" y="4256"/>
                      <a:pt x="20028" y="4442"/>
                    </a:cubicBezTo>
                    <a:lnTo>
                      <a:pt x="17841" y="5408"/>
                    </a:lnTo>
                    <a:cubicBezTo>
                      <a:pt x="18203" y="5799"/>
                      <a:pt x="18487" y="6197"/>
                      <a:pt x="18711" y="6581"/>
                    </a:cubicBezTo>
                    <a:lnTo>
                      <a:pt x="20909" y="5610"/>
                    </a:lnTo>
                    <a:cubicBezTo>
                      <a:pt x="21331" y="5423"/>
                      <a:pt x="21475" y="5012"/>
                      <a:pt x="21233" y="4689"/>
                    </a:cubicBezTo>
                    <a:close/>
                    <a:moveTo>
                      <a:pt x="1322" y="4393"/>
                    </a:moveTo>
                    <a:cubicBezTo>
                      <a:pt x="900" y="4207"/>
                      <a:pt x="362" y="4317"/>
                      <a:pt x="118" y="4640"/>
                    </a:cubicBezTo>
                    <a:cubicBezTo>
                      <a:pt x="-125" y="4963"/>
                      <a:pt x="19" y="5375"/>
                      <a:pt x="441" y="5561"/>
                    </a:cubicBezTo>
                    <a:lnTo>
                      <a:pt x="2633" y="6530"/>
                    </a:lnTo>
                    <a:cubicBezTo>
                      <a:pt x="2861" y="6146"/>
                      <a:pt x="3149" y="5751"/>
                      <a:pt x="3514" y="5362"/>
                    </a:cubicBezTo>
                    <a:cubicBezTo>
                      <a:pt x="3514" y="5362"/>
                      <a:pt x="1322" y="4393"/>
                      <a:pt x="1322" y="4393"/>
                    </a:cubicBezTo>
                    <a:close/>
                    <a:moveTo>
                      <a:pt x="5797" y="1483"/>
                    </a:moveTo>
                    <a:cubicBezTo>
                      <a:pt x="5553" y="1160"/>
                      <a:pt x="5015" y="1050"/>
                      <a:pt x="4593" y="1236"/>
                    </a:cubicBezTo>
                    <a:cubicBezTo>
                      <a:pt x="4173" y="1422"/>
                      <a:pt x="4029" y="1834"/>
                      <a:pt x="4272" y="2157"/>
                    </a:cubicBezTo>
                    <a:lnTo>
                      <a:pt x="5544" y="3843"/>
                    </a:lnTo>
                    <a:cubicBezTo>
                      <a:pt x="5997" y="3607"/>
                      <a:pt x="6514" y="3392"/>
                      <a:pt x="7103" y="3215"/>
                    </a:cubicBezTo>
                    <a:cubicBezTo>
                      <a:pt x="7103" y="3215"/>
                      <a:pt x="5797" y="1483"/>
                      <a:pt x="5797" y="1483"/>
                    </a:cubicBezTo>
                    <a:close/>
                    <a:moveTo>
                      <a:pt x="10693" y="0"/>
                    </a:moveTo>
                    <a:cubicBezTo>
                      <a:pt x="10208" y="0"/>
                      <a:pt x="9813" y="302"/>
                      <a:pt x="9813" y="674"/>
                    </a:cubicBezTo>
                    <a:lnTo>
                      <a:pt x="9813" y="2753"/>
                    </a:lnTo>
                    <a:cubicBezTo>
                      <a:pt x="10026" y="2740"/>
                      <a:pt x="11348" y="2744"/>
                      <a:pt x="11574" y="2758"/>
                    </a:cubicBezTo>
                    <a:lnTo>
                      <a:pt x="11574" y="674"/>
                    </a:lnTo>
                    <a:cubicBezTo>
                      <a:pt x="11574" y="302"/>
                      <a:pt x="11180" y="0"/>
                      <a:pt x="10693" y="0"/>
                    </a:cubicBezTo>
                    <a:close/>
                    <a:moveTo>
                      <a:pt x="18428" y="9068"/>
                    </a:moveTo>
                    <a:cubicBezTo>
                      <a:pt x="18228" y="7091"/>
                      <a:pt x="16423" y="3572"/>
                      <a:pt x="10662" y="3572"/>
                    </a:cubicBezTo>
                    <a:cubicBezTo>
                      <a:pt x="10661" y="3572"/>
                      <a:pt x="10660" y="3572"/>
                      <a:pt x="10659" y="3572"/>
                    </a:cubicBezTo>
                    <a:cubicBezTo>
                      <a:pt x="10658" y="3572"/>
                      <a:pt x="10658" y="3572"/>
                      <a:pt x="10657" y="3572"/>
                    </a:cubicBezTo>
                    <a:cubicBezTo>
                      <a:pt x="10656" y="3572"/>
                      <a:pt x="10655" y="3572"/>
                      <a:pt x="10655" y="3572"/>
                    </a:cubicBezTo>
                    <a:cubicBezTo>
                      <a:pt x="10654" y="3572"/>
                      <a:pt x="10653" y="3572"/>
                      <a:pt x="10652" y="3572"/>
                    </a:cubicBezTo>
                    <a:cubicBezTo>
                      <a:pt x="4890" y="3572"/>
                      <a:pt x="3086" y="7091"/>
                      <a:pt x="2886" y="9068"/>
                    </a:cubicBezTo>
                    <a:cubicBezTo>
                      <a:pt x="2715" y="10852"/>
                      <a:pt x="4327" y="12514"/>
                      <a:pt x="4510" y="12775"/>
                    </a:cubicBezTo>
                    <a:cubicBezTo>
                      <a:pt x="4810" y="13201"/>
                      <a:pt x="6695" y="14825"/>
                      <a:pt x="6762" y="15807"/>
                    </a:cubicBezTo>
                    <a:cubicBezTo>
                      <a:pt x="6855" y="17159"/>
                      <a:pt x="7070" y="17195"/>
                      <a:pt x="7930" y="17355"/>
                    </a:cubicBezTo>
                    <a:cubicBezTo>
                      <a:pt x="8807" y="17519"/>
                      <a:pt x="12507" y="17519"/>
                      <a:pt x="13383" y="17355"/>
                    </a:cubicBezTo>
                    <a:cubicBezTo>
                      <a:pt x="14243" y="17195"/>
                      <a:pt x="14459" y="17159"/>
                      <a:pt x="14552" y="15807"/>
                    </a:cubicBezTo>
                    <a:cubicBezTo>
                      <a:pt x="14619" y="14825"/>
                      <a:pt x="16504" y="13201"/>
                      <a:pt x="16803" y="12775"/>
                    </a:cubicBezTo>
                    <a:cubicBezTo>
                      <a:pt x="16987" y="12514"/>
                      <a:pt x="18599" y="10852"/>
                      <a:pt x="18428" y="9068"/>
                    </a:cubicBezTo>
                    <a:close/>
                    <a:moveTo>
                      <a:pt x="13756" y="19204"/>
                    </a:moveTo>
                    <a:cubicBezTo>
                      <a:pt x="13756" y="18991"/>
                      <a:pt x="13530" y="18817"/>
                      <a:pt x="13251" y="18817"/>
                    </a:cubicBezTo>
                    <a:lnTo>
                      <a:pt x="8063" y="18817"/>
                    </a:lnTo>
                    <a:cubicBezTo>
                      <a:pt x="7783" y="18817"/>
                      <a:pt x="7557" y="18991"/>
                      <a:pt x="7557" y="19204"/>
                    </a:cubicBezTo>
                    <a:lnTo>
                      <a:pt x="7557" y="19204"/>
                    </a:lnTo>
                    <a:cubicBezTo>
                      <a:pt x="7557" y="19418"/>
                      <a:pt x="7783" y="19591"/>
                      <a:pt x="8063" y="19591"/>
                    </a:cubicBezTo>
                    <a:lnTo>
                      <a:pt x="13251" y="19591"/>
                    </a:lnTo>
                    <a:cubicBezTo>
                      <a:pt x="13530" y="19591"/>
                      <a:pt x="13756" y="19418"/>
                      <a:pt x="13756" y="19204"/>
                    </a:cubicBezTo>
                    <a:cubicBezTo>
                      <a:pt x="13756" y="19204"/>
                      <a:pt x="13756" y="19204"/>
                      <a:pt x="13756" y="19204"/>
                    </a:cubicBezTo>
                    <a:close/>
                    <a:moveTo>
                      <a:pt x="13756" y="18147"/>
                    </a:moveTo>
                    <a:cubicBezTo>
                      <a:pt x="13756" y="17934"/>
                      <a:pt x="13530" y="17761"/>
                      <a:pt x="13251" y="17761"/>
                    </a:cubicBezTo>
                    <a:lnTo>
                      <a:pt x="8063" y="17761"/>
                    </a:lnTo>
                    <a:cubicBezTo>
                      <a:pt x="7783" y="17761"/>
                      <a:pt x="7557" y="17934"/>
                      <a:pt x="7557" y="18147"/>
                    </a:cubicBezTo>
                    <a:lnTo>
                      <a:pt x="7557" y="18147"/>
                    </a:lnTo>
                    <a:cubicBezTo>
                      <a:pt x="7557" y="18361"/>
                      <a:pt x="7783" y="18535"/>
                      <a:pt x="8063" y="18535"/>
                    </a:cubicBezTo>
                    <a:lnTo>
                      <a:pt x="13251" y="18535"/>
                    </a:lnTo>
                    <a:cubicBezTo>
                      <a:pt x="13530" y="18535"/>
                      <a:pt x="13756" y="18361"/>
                      <a:pt x="13756" y="18147"/>
                    </a:cubicBezTo>
                    <a:cubicBezTo>
                      <a:pt x="13756" y="18147"/>
                      <a:pt x="13756" y="18147"/>
                      <a:pt x="13756" y="18147"/>
                    </a:cubicBezTo>
                    <a:close/>
                    <a:moveTo>
                      <a:pt x="8400" y="19874"/>
                    </a:moveTo>
                    <a:lnTo>
                      <a:pt x="12913" y="19874"/>
                    </a:lnTo>
                    <a:cubicBezTo>
                      <a:pt x="12913" y="20827"/>
                      <a:pt x="11903" y="21600"/>
                      <a:pt x="10657" y="21600"/>
                    </a:cubicBezTo>
                    <a:cubicBezTo>
                      <a:pt x="9411" y="21600"/>
                      <a:pt x="8400" y="20827"/>
                      <a:pt x="8400" y="19874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ṥḻiḓè">
                <a:extLst>
                  <a:ext uri="{FF2B5EF4-FFF2-40B4-BE49-F238E27FC236}">
                    <a16:creationId xmlns:a16="http://schemas.microsoft.com/office/drawing/2014/main" id="{4CE9739C-7263-4460-9AD5-B892EC103956}"/>
                  </a:ext>
                </a:extLst>
              </p:cNvPr>
              <p:cNvSpPr/>
              <p:nvPr/>
            </p:nvSpPr>
            <p:spPr>
              <a:xfrm>
                <a:off x="2316680" y="3559384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85" name="íšḷïde">
                <a:extLst>
                  <a:ext uri="{FF2B5EF4-FFF2-40B4-BE49-F238E27FC236}">
                    <a16:creationId xmlns:a16="http://schemas.microsoft.com/office/drawing/2014/main" id="{19DBC178-5F6A-4069-AEB6-112C209D64E5}"/>
                  </a:ext>
                </a:extLst>
              </p:cNvPr>
              <p:cNvSpPr/>
              <p:nvPr/>
            </p:nvSpPr>
            <p:spPr>
              <a:xfrm rot="7434745">
                <a:off x="2645538" y="1990417"/>
                <a:ext cx="798098" cy="122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6" h="21600" extrusionOk="0">
                    <a:moveTo>
                      <a:pt x="248" y="0"/>
                    </a:moveTo>
                    <a:cubicBezTo>
                      <a:pt x="-394" y="3423"/>
                      <a:pt x="224" y="6830"/>
                      <a:pt x="1940" y="9968"/>
                    </a:cubicBezTo>
                    <a:cubicBezTo>
                      <a:pt x="3705" y="13196"/>
                      <a:pt x="6652" y="16173"/>
                      <a:pt x="10864" y="18394"/>
                    </a:cubicBezTo>
                    <a:cubicBezTo>
                      <a:pt x="13880" y="19984"/>
                      <a:pt x="17424" y="21083"/>
                      <a:pt x="21206" y="21600"/>
                    </a:cubicBezTo>
                  </a:path>
                </a:pathLst>
              </a:custGeom>
              <a:noFill/>
              <a:ln w="63500" cap="flat">
                <a:solidFill>
                  <a:schemeClr val="bg2">
                    <a:lumMod val="90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ṡļîḍê">
                <a:extLst>
                  <a:ext uri="{FF2B5EF4-FFF2-40B4-BE49-F238E27FC236}">
                    <a16:creationId xmlns:a16="http://schemas.microsoft.com/office/drawing/2014/main" id="{B5E0E3CA-059B-47B8-B1B6-A0901A7E1E66}"/>
                  </a:ext>
                </a:extLst>
              </p:cNvPr>
              <p:cNvSpPr/>
              <p:nvPr/>
            </p:nvSpPr>
            <p:spPr>
              <a:xfrm rot="10800000">
                <a:off x="9080650" y="1277817"/>
                <a:ext cx="665725" cy="10302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74" h="21600" extrusionOk="0">
                    <a:moveTo>
                      <a:pt x="737" y="0"/>
                    </a:moveTo>
                    <a:cubicBezTo>
                      <a:pt x="-1626" y="6731"/>
                      <a:pt x="1797" y="13810"/>
                      <a:pt x="9518" y="18160"/>
                    </a:cubicBezTo>
                    <a:cubicBezTo>
                      <a:pt x="12560" y="19874"/>
                      <a:pt x="16145" y="21054"/>
                      <a:pt x="19974" y="21600"/>
                    </a:cubicBezTo>
                  </a:path>
                </a:pathLst>
              </a:custGeom>
              <a:noFill/>
              <a:ln w="63500" cap="flat">
                <a:solidFill>
                  <a:schemeClr val="bg2">
                    <a:lumMod val="90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55" name="ï$ḻíḓé">
              <a:extLst>
                <a:ext uri="{FF2B5EF4-FFF2-40B4-BE49-F238E27FC236}">
                  <a16:creationId xmlns:a16="http://schemas.microsoft.com/office/drawing/2014/main" id="{57099FCC-3EB0-4A84-8884-07CEBD11A45E}"/>
                </a:ext>
              </a:extLst>
            </p:cNvPr>
            <p:cNvGrpSpPr/>
            <p:nvPr/>
          </p:nvGrpSpPr>
          <p:grpSpPr>
            <a:xfrm>
              <a:off x="719138" y="1824004"/>
              <a:ext cx="2758360" cy="1204222"/>
              <a:chOff x="719137" y="1429926"/>
              <a:chExt cx="5376847" cy="1204222"/>
            </a:xfrm>
          </p:grpSpPr>
          <p:sp>
            <p:nvSpPr>
              <p:cNvPr id="59" name="îṧľíďé">
                <a:extLst>
                  <a:ext uri="{FF2B5EF4-FFF2-40B4-BE49-F238E27FC236}">
                    <a16:creationId xmlns:a16="http://schemas.microsoft.com/office/drawing/2014/main" id="{AC487A75-6480-4C53-ADBF-DA01442D3CBA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762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60" name="ïṧḷiḋe">
                <a:extLst>
                  <a:ext uri="{FF2B5EF4-FFF2-40B4-BE49-F238E27FC236}">
                    <a16:creationId xmlns:a16="http://schemas.microsoft.com/office/drawing/2014/main" id="{60CE3C1C-D231-4FFD-B555-0EEF1A88BE28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6" name="iṧļiḋe">
              <a:extLst>
                <a:ext uri="{FF2B5EF4-FFF2-40B4-BE49-F238E27FC236}">
                  <a16:creationId xmlns:a16="http://schemas.microsoft.com/office/drawing/2014/main" id="{E4868723-D751-4CE4-8EDF-80876C0518F0}"/>
                </a:ext>
              </a:extLst>
            </p:cNvPr>
            <p:cNvGrpSpPr/>
            <p:nvPr/>
          </p:nvGrpSpPr>
          <p:grpSpPr>
            <a:xfrm>
              <a:off x="8762127" y="1130300"/>
              <a:ext cx="2758360" cy="1204222"/>
              <a:chOff x="719137" y="1429926"/>
              <a:chExt cx="5376847" cy="1204222"/>
            </a:xfrm>
          </p:grpSpPr>
          <p:sp>
            <p:nvSpPr>
              <p:cNvPr id="57" name="îsļîḍè">
                <a:extLst>
                  <a:ext uri="{FF2B5EF4-FFF2-40B4-BE49-F238E27FC236}">
                    <a16:creationId xmlns:a16="http://schemas.microsoft.com/office/drawing/2014/main" id="{74128834-33EE-4719-B0F2-3D51C689062D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762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8" name="ïšḻîḑe">
                <a:extLst>
                  <a:ext uri="{FF2B5EF4-FFF2-40B4-BE49-F238E27FC236}">
                    <a16:creationId xmlns:a16="http://schemas.microsoft.com/office/drawing/2014/main" id="{06D481C8-F267-48F9-83CC-7ECA5F488ED4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7721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07E60C-836E-41FA-9716-FBB3DAEBD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154CEE2-9BC3-4746-8D0D-5B327CFE1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04124D2-6795-498C-9B39-B7AB4D7CF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651d0fa1-3713-4db6-a8a5-738b503995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7A99379-127C-4CDB-95C1-CC3578D768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1522075" cy="5734050"/>
            <a:chOff x="669925" y="1123950"/>
            <a:chExt cx="11522075" cy="5734050"/>
          </a:xfrm>
        </p:grpSpPr>
        <p:sp>
          <p:nvSpPr>
            <p:cNvPr id="6" name="í$ļîḓe">
              <a:extLst>
                <a:ext uri="{FF2B5EF4-FFF2-40B4-BE49-F238E27FC236}">
                  <a16:creationId xmlns:a16="http://schemas.microsoft.com/office/drawing/2014/main" id="{CDD7EA04-018E-49D3-AA72-C16B34872A59}"/>
                </a:ext>
              </a:extLst>
            </p:cNvPr>
            <p:cNvSpPr/>
            <p:nvPr/>
          </p:nvSpPr>
          <p:spPr>
            <a:xfrm>
              <a:off x="5676900" y="1123950"/>
              <a:ext cx="6515100" cy="57340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iṩļiḑè">
              <a:extLst>
                <a:ext uri="{FF2B5EF4-FFF2-40B4-BE49-F238E27FC236}">
                  <a16:creationId xmlns:a16="http://schemas.microsoft.com/office/drawing/2014/main" id="{88A2E6AB-872C-4ED5-B871-9A5A34C67EB8}"/>
                </a:ext>
              </a:extLst>
            </p:cNvPr>
            <p:cNvGrpSpPr/>
            <p:nvPr/>
          </p:nvGrpSpPr>
          <p:grpSpPr>
            <a:xfrm>
              <a:off x="669925" y="1261582"/>
              <a:ext cx="10305881" cy="1253018"/>
              <a:chOff x="669925" y="1261582"/>
              <a:chExt cx="10305881" cy="1253018"/>
            </a:xfrm>
          </p:grpSpPr>
          <p:grpSp>
            <p:nvGrpSpPr>
              <p:cNvPr id="34" name="işlïdé">
                <a:extLst>
                  <a:ext uri="{FF2B5EF4-FFF2-40B4-BE49-F238E27FC236}">
                    <a16:creationId xmlns:a16="http://schemas.microsoft.com/office/drawing/2014/main" id="{C9F48ABC-55F3-4CFD-AFBA-776A71B40C8F}"/>
                  </a:ext>
                </a:extLst>
              </p:cNvPr>
              <p:cNvGrpSpPr/>
              <p:nvPr/>
            </p:nvGrpSpPr>
            <p:grpSpPr>
              <a:xfrm>
                <a:off x="6699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41" name="ïslíďé">
                  <a:extLst>
                    <a:ext uri="{FF2B5EF4-FFF2-40B4-BE49-F238E27FC236}">
                      <a16:creationId xmlns:a16="http://schemas.microsoft.com/office/drawing/2014/main" id="{A2A4BD14-744C-4AC7-ACD0-B27C759FB608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44" name="ïsľïḍê">
                    <a:extLst>
                      <a:ext uri="{FF2B5EF4-FFF2-40B4-BE49-F238E27FC236}">
                        <a16:creationId xmlns:a16="http://schemas.microsoft.com/office/drawing/2014/main" id="{169402B0-7B5B-4484-AD57-5138BCF6EBD0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ïş1íḑe">
                    <a:extLst>
                      <a:ext uri="{FF2B5EF4-FFF2-40B4-BE49-F238E27FC236}">
                        <a16:creationId xmlns:a16="http://schemas.microsoft.com/office/drawing/2014/main" id="{1378CCA4-6A4D-4EC1-B19F-CFB2758A54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2" name="iṧliḓê">
                  <a:extLst>
                    <a:ext uri="{FF2B5EF4-FFF2-40B4-BE49-F238E27FC236}">
                      <a16:creationId xmlns:a16="http://schemas.microsoft.com/office/drawing/2014/main" id="{0E04C4DD-DB6B-43A6-8380-A2C10C0DF95A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3" name="íšļiḓé">
                  <a:extLst>
                    <a:ext uri="{FF2B5EF4-FFF2-40B4-BE49-F238E27FC236}">
                      <a16:creationId xmlns:a16="http://schemas.microsoft.com/office/drawing/2014/main" id="{2B51FE37-7788-4573-9344-242217CD76E3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35" name="íṧḷíḓê">
                <a:extLst>
                  <a:ext uri="{FF2B5EF4-FFF2-40B4-BE49-F238E27FC236}">
                    <a16:creationId xmlns:a16="http://schemas.microsoft.com/office/drawing/2014/main" id="{6FBF3121-9306-47D6-90B1-FE08B046E4DB}"/>
                  </a:ext>
                </a:extLst>
              </p:cNvPr>
              <p:cNvGrpSpPr/>
              <p:nvPr/>
            </p:nvGrpSpPr>
            <p:grpSpPr>
              <a:xfrm>
                <a:off x="68675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36" name="ï$ḻiḋè">
                  <a:extLst>
                    <a:ext uri="{FF2B5EF4-FFF2-40B4-BE49-F238E27FC236}">
                      <a16:creationId xmlns:a16="http://schemas.microsoft.com/office/drawing/2014/main" id="{438B51E9-8560-4C2A-9DE3-BA28086791DD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39" name="ïṩľîḑè">
                    <a:extLst>
                      <a:ext uri="{FF2B5EF4-FFF2-40B4-BE49-F238E27FC236}">
                        <a16:creationId xmlns:a16="http://schemas.microsoft.com/office/drawing/2014/main" id="{799CC21C-D81B-450D-AA8D-63C2114587AB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íSļïḋé">
                    <a:extLst>
                      <a:ext uri="{FF2B5EF4-FFF2-40B4-BE49-F238E27FC236}">
                        <a16:creationId xmlns:a16="http://schemas.microsoft.com/office/drawing/2014/main" id="{FCA66C78-1267-48D6-AB6C-6F5B415E66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7" name="ïṡḻïḑè">
                  <a:extLst>
                    <a:ext uri="{FF2B5EF4-FFF2-40B4-BE49-F238E27FC236}">
                      <a16:creationId xmlns:a16="http://schemas.microsoft.com/office/drawing/2014/main" id="{15FB66F4-E690-4AF1-88A5-00C67DE27C8E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8" name="íšliḓê">
                  <a:extLst>
                    <a:ext uri="{FF2B5EF4-FFF2-40B4-BE49-F238E27FC236}">
                      <a16:creationId xmlns:a16="http://schemas.microsoft.com/office/drawing/2014/main" id="{18CB56F3-CB00-4B0F-9BBE-ED38CCCCAD63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8" name="ï$ḻíde">
              <a:extLst>
                <a:ext uri="{FF2B5EF4-FFF2-40B4-BE49-F238E27FC236}">
                  <a16:creationId xmlns:a16="http://schemas.microsoft.com/office/drawing/2014/main" id="{8063B5D8-DB83-44CE-ACA6-37CCF633C0F8}"/>
                </a:ext>
              </a:extLst>
            </p:cNvPr>
            <p:cNvGrpSpPr/>
            <p:nvPr/>
          </p:nvGrpSpPr>
          <p:grpSpPr>
            <a:xfrm>
              <a:off x="669925" y="3077682"/>
              <a:ext cx="10305881" cy="1253018"/>
              <a:chOff x="669925" y="1261582"/>
              <a:chExt cx="10305881" cy="1253018"/>
            </a:xfrm>
          </p:grpSpPr>
          <p:grpSp>
            <p:nvGrpSpPr>
              <p:cNvPr id="22" name="ïšľîḓè">
                <a:extLst>
                  <a:ext uri="{FF2B5EF4-FFF2-40B4-BE49-F238E27FC236}">
                    <a16:creationId xmlns:a16="http://schemas.microsoft.com/office/drawing/2014/main" id="{69C67F0C-FC06-42E3-A89F-321C7B3933F0}"/>
                  </a:ext>
                </a:extLst>
              </p:cNvPr>
              <p:cNvGrpSpPr/>
              <p:nvPr/>
            </p:nvGrpSpPr>
            <p:grpSpPr>
              <a:xfrm>
                <a:off x="6699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29" name="îşľîdê">
                  <a:extLst>
                    <a:ext uri="{FF2B5EF4-FFF2-40B4-BE49-F238E27FC236}">
                      <a16:creationId xmlns:a16="http://schemas.microsoft.com/office/drawing/2014/main" id="{AF58230D-A1D4-498E-A1EB-3DF9072343F7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32" name="ísľîdê">
                    <a:extLst>
                      <a:ext uri="{FF2B5EF4-FFF2-40B4-BE49-F238E27FC236}">
                        <a16:creationId xmlns:a16="http://schemas.microsoft.com/office/drawing/2014/main" id="{F49929D7-F315-46FA-BE83-B6FD8C7476A6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îṧľïďe">
                    <a:extLst>
                      <a:ext uri="{FF2B5EF4-FFF2-40B4-BE49-F238E27FC236}">
                        <a16:creationId xmlns:a16="http://schemas.microsoft.com/office/drawing/2014/main" id="{3D5D3C1A-9B7A-4633-B539-6F996B04A8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0" name="íśľîďé">
                  <a:extLst>
                    <a:ext uri="{FF2B5EF4-FFF2-40B4-BE49-F238E27FC236}">
                      <a16:creationId xmlns:a16="http://schemas.microsoft.com/office/drawing/2014/main" id="{4A51D779-228C-479D-AAF3-FE0398BD2473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1" name="îsļîḍè">
                  <a:extLst>
                    <a:ext uri="{FF2B5EF4-FFF2-40B4-BE49-F238E27FC236}">
                      <a16:creationId xmlns:a16="http://schemas.microsoft.com/office/drawing/2014/main" id="{7306CF5B-13E7-4B36-9C29-1BE2AD87061F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23" name="ïṩlîdè">
                <a:extLst>
                  <a:ext uri="{FF2B5EF4-FFF2-40B4-BE49-F238E27FC236}">
                    <a16:creationId xmlns:a16="http://schemas.microsoft.com/office/drawing/2014/main" id="{CE835E58-76A8-487A-9FDE-9C5FC86EAD8F}"/>
                  </a:ext>
                </a:extLst>
              </p:cNvPr>
              <p:cNvGrpSpPr/>
              <p:nvPr/>
            </p:nvGrpSpPr>
            <p:grpSpPr>
              <a:xfrm>
                <a:off x="68675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24" name="íṧḷîḋè">
                  <a:extLst>
                    <a:ext uri="{FF2B5EF4-FFF2-40B4-BE49-F238E27FC236}">
                      <a16:creationId xmlns:a16="http://schemas.microsoft.com/office/drawing/2014/main" id="{F754A431-BB58-4D23-9785-D16E0AE7F9B2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27" name="iṣlíḑê">
                    <a:extLst>
                      <a:ext uri="{FF2B5EF4-FFF2-40B4-BE49-F238E27FC236}">
                        <a16:creationId xmlns:a16="http://schemas.microsoft.com/office/drawing/2014/main" id="{CB4A8BDD-F808-4DAB-A7B5-1679211DDD5A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íṧḷídè">
                    <a:extLst>
                      <a:ext uri="{FF2B5EF4-FFF2-40B4-BE49-F238E27FC236}">
                        <a16:creationId xmlns:a16="http://schemas.microsoft.com/office/drawing/2014/main" id="{6782F7A5-7006-47BE-B52D-F33485D4EA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5" name="iṧḻîḍè">
                  <a:extLst>
                    <a:ext uri="{FF2B5EF4-FFF2-40B4-BE49-F238E27FC236}">
                      <a16:creationId xmlns:a16="http://schemas.microsoft.com/office/drawing/2014/main" id="{F8A6EC96-263A-44DA-9C48-7C819A9D339D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6" name="iSľïḍè">
                  <a:extLst>
                    <a:ext uri="{FF2B5EF4-FFF2-40B4-BE49-F238E27FC236}">
                      <a16:creationId xmlns:a16="http://schemas.microsoft.com/office/drawing/2014/main" id="{60A8D454-11EC-40EB-A243-293BED0A849C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9" name="îSḷïdê">
              <a:extLst>
                <a:ext uri="{FF2B5EF4-FFF2-40B4-BE49-F238E27FC236}">
                  <a16:creationId xmlns:a16="http://schemas.microsoft.com/office/drawing/2014/main" id="{70BC05FA-8C0D-4D5C-87ED-18B993587A20}"/>
                </a:ext>
              </a:extLst>
            </p:cNvPr>
            <p:cNvGrpSpPr/>
            <p:nvPr/>
          </p:nvGrpSpPr>
          <p:grpSpPr>
            <a:xfrm>
              <a:off x="669925" y="4893782"/>
              <a:ext cx="10305881" cy="1253018"/>
              <a:chOff x="669925" y="1261582"/>
              <a:chExt cx="10305881" cy="1253018"/>
            </a:xfrm>
          </p:grpSpPr>
          <p:grpSp>
            <p:nvGrpSpPr>
              <p:cNvPr id="10" name="îṥ1íḍe">
                <a:extLst>
                  <a:ext uri="{FF2B5EF4-FFF2-40B4-BE49-F238E27FC236}">
                    <a16:creationId xmlns:a16="http://schemas.microsoft.com/office/drawing/2014/main" id="{00ED74DD-4EE7-41D2-82A0-BCB20E421733}"/>
                  </a:ext>
                </a:extLst>
              </p:cNvPr>
              <p:cNvGrpSpPr/>
              <p:nvPr/>
            </p:nvGrpSpPr>
            <p:grpSpPr>
              <a:xfrm>
                <a:off x="6699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17" name="iṥḻíḓê">
                  <a:extLst>
                    <a:ext uri="{FF2B5EF4-FFF2-40B4-BE49-F238E27FC236}">
                      <a16:creationId xmlns:a16="http://schemas.microsoft.com/office/drawing/2014/main" id="{958B16DB-EDDA-4D09-BA35-61AE2E955704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20" name="ïṧḻïḍé">
                    <a:extLst>
                      <a:ext uri="{FF2B5EF4-FFF2-40B4-BE49-F238E27FC236}">
                        <a16:creationId xmlns:a16="http://schemas.microsoft.com/office/drawing/2014/main" id="{AD235F7B-7599-45BE-8571-280FF8656801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" name="íšḷïḑè">
                    <a:extLst>
                      <a:ext uri="{FF2B5EF4-FFF2-40B4-BE49-F238E27FC236}">
                        <a16:creationId xmlns:a16="http://schemas.microsoft.com/office/drawing/2014/main" id="{6E7A8B7A-B90B-4BA1-BCA6-B1F450ACD1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8" name="î$lîḍe">
                  <a:extLst>
                    <a:ext uri="{FF2B5EF4-FFF2-40B4-BE49-F238E27FC236}">
                      <a16:creationId xmlns:a16="http://schemas.microsoft.com/office/drawing/2014/main" id="{445A014C-4341-48D9-9D01-188CC6CC2238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19" name="íşlïḑe">
                  <a:extLst>
                    <a:ext uri="{FF2B5EF4-FFF2-40B4-BE49-F238E27FC236}">
                      <a16:creationId xmlns:a16="http://schemas.microsoft.com/office/drawing/2014/main" id="{B1139CDD-1A6A-4F35-8E63-666830228E73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11" name="î$1idê">
                <a:extLst>
                  <a:ext uri="{FF2B5EF4-FFF2-40B4-BE49-F238E27FC236}">
                    <a16:creationId xmlns:a16="http://schemas.microsoft.com/office/drawing/2014/main" id="{3D6D0F0F-C223-4D0A-8F63-6B6644418400}"/>
                  </a:ext>
                </a:extLst>
              </p:cNvPr>
              <p:cNvGrpSpPr/>
              <p:nvPr/>
            </p:nvGrpSpPr>
            <p:grpSpPr>
              <a:xfrm>
                <a:off x="68675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12" name="i$1îďe">
                  <a:extLst>
                    <a:ext uri="{FF2B5EF4-FFF2-40B4-BE49-F238E27FC236}">
                      <a16:creationId xmlns:a16="http://schemas.microsoft.com/office/drawing/2014/main" id="{06BB7A7F-4A01-4569-845F-C86EF956A015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15" name="îşļiḑè">
                    <a:extLst>
                      <a:ext uri="{FF2B5EF4-FFF2-40B4-BE49-F238E27FC236}">
                        <a16:creationId xmlns:a16="http://schemas.microsoft.com/office/drawing/2014/main" id="{08146413-B0A4-403C-AC51-8E2B219D97B9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" name="iSlïḍê">
                    <a:extLst>
                      <a:ext uri="{FF2B5EF4-FFF2-40B4-BE49-F238E27FC236}">
                        <a16:creationId xmlns:a16="http://schemas.microsoft.com/office/drawing/2014/main" id="{D6788D57-846F-4822-AD2C-941C582382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3" name="ïṥlide">
                  <a:extLst>
                    <a:ext uri="{FF2B5EF4-FFF2-40B4-BE49-F238E27FC236}">
                      <a16:creationId xmlns:a16="http://schemas.microsoft.com/office/drawing/2014/main" id="{3A39F7EB-90D6-4447-9B9C-FD3DFC2FD59A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14" name="î$lídè">
                  <a:extLst>
                    <a:ext uri="{FF2B5EF4-FFF2-40B4-BE49-F238E27FC236}">
                      <a16:creationId xmlns:a16="http://schemas.microsoft.com/office/drawing/2014/main" id="{1C84AC1F-970D-4514-80DD-488974B67558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49499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2C3D71-3E59-489A-914E-CE57A290F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50EDD29-9658-4297-B6B9-6F9C5393C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1B2F4D-DBAF-4A70-98C4-8A77CEFD5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210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105CF0A-F0F8-4498-B1C0-42360ACFE9A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61456"/>
            <a:ext cx="10845799" cy="4754189"/>
            <a:chOff x="673100" y="1261456"/>
            <a:chExt cx="10845799" cy="4754189"/>
          </a:xfrm>
        </p:grpSpPr>
        <p:sp>
          <p:nvSpPr>
            <p:cNvPr id="6" name="îṡḻíḋe">
              <a:extLst>
                <a:ext uri="{FF2B5EF4-FFF2-40B4-BE49-F238E27FC236}">
                  <a16:creationId xmlns:a16="http://schemas.microsoft.com/office/drawing/2014/main" id="{197A7364-16DD-4D86-BFC8-E467E8546755}"/>
                </a:ext>
              </a:extLst>
            </p:cNvPr>
            <p:cNvSpPr/>
            <p:nvPr/>
          </p:nvSpPr>
          <p:spPr bwMode="auto">
            <a:xfrm>
              <a:off x="5425447" y="1261456"/>
              <a:ext cx="1341106" cy="1119108"/>
            </a:xfrm>
            <a:custGeom>
              <a:avLst/>
              <a:gdLst>
                <a:gd name="T0" fmla="*/ 1323 w 2646"/>
                <a:gd name="T1" fmla="*/ 0 h 2081"/>
                <a:gd name="T2" fmla="*/ 0 w 2646"/>
                <a:gd name="T3" fmla="*/ 2081 h 2081"/>
                <a:gd name="T4" fmla="*/ 2646 w 2646"/>
                <a:gd name="T5" fmla="*/ 2081 h 2081"/>
                <a:gd name="T6" fmla="*/ 1323 w 2646"/>
                <a:gd name="T7" fmla="*/ 0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6" h="2081">
                  <a:moveTo>
                    <a:pt x="1323" y="0"/>
                  </a:moveTo>
                  <a:lnTo>
                    <a:pt x="0" y="2081"/>
                  </a:lnTo>
                  <a:lnTo>
                    <a:pt x="2646" y="2081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2800" b="1" i="1" dirty="0">
                <a:solidFill>
                  <a:schemeClr val="bg1"/>
                </a:solidFill>
              </a:endParaRPr>
            </a:p>
          </p:txBody>
        </p:sp>
        <p:sp>
          <p:nvSpPr>
            <p:cNvPr id="7" name="íṩḻiḓê">
              <a:extLst>
                <a:ext uri="{FF2B5EF4-FFF2-40B4-BE49-F238E27FC236}">
                  <a16:creationId xmlns:a16="http://schemas.microsoft.com/office/drawing/2014/main" id="{72565990-D9C1-4ABB-AB9E-3B3CA5CA9BAB}"/>
                </a:ext>
              </a:extLst>
            </p:cNvPr>
            <p:cNvSpPr/>
            <p:nvPr/>
          </p:nvSpPr>
          <p:spPr bwMode="auto">
            <a:xfrm>
              <a:off x="4968275" y="2306038"/>
              <a:ext cx="2255451" cy="763101"/>
            </a:xfrm>
            <a:custGeom>
              <a:avLst/>
              <a:gdLst>
                <a:gd name="T0" fmla="*/ 0 w 4450"/>
                <a:gd name="T1" fmla="*/ 1419 h 1419"/>
                <a:gd name="T2" fmla="*/ 4450 w 4450"/>
                <a:gd name="T3" fmla="*/ 1419 h 1419"/>
                <a:gd name="T4" fmla="*/ 3548 w 4450"/>
                <a:gd name="T5" fmla="*/ 0 h 1419"/>
                <a:gd name="T6" fmla="*/ 902 w 4450"/>
                <a:gd name="T7" fmla="*/ 0 h 1419"/>
                <a:gd name="T8" fmla="*/ 0 w 4450"/>
                <a:gd name="T9" fmla="*/ 1419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0" h="1419">
                  <a:moveTo>
                    <a:pt x="0" y="1419"/>
                  </a:moveTo>
                  <a:lnTo>
                    <a:pt x="4450" y="1419"/>
                  </a:lnTo>
                  <a:lnTo>
                    <a:pt x="3548" y="0"/>
                  </a:lnTo>
                  <a:lnTo>
                    <a:pt x="902" y="0"/>
                  </a:lnTo>
                  <a:lnTo>
                    <a:pt x="0" y="14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2800" b="1" i="1" dirty="0">
                <a:solidFill>
                  <a:schemeClr val="bg1"/>
                </a:solidFill>
              </a:endParaRPr>
            </a:p>
          </p:txBody>
        </p:sp>
        <p:sp>
          <p:nvSpPr>
            <p:cNvPr id="8" name="îṡlïďe">
              <a:extLst>
                <a:ext uri="{FF2B5EF4-FFF2-40B4-BE49-F238E27FC236}">
                  <a16:creationId xmlns:a16="http://schemas.microsoft.com/office/drawing/2014/main" id="{8A6C66EB-38DD-4185-96F6-08CE8BD8E4C4}"/>
                </a:ext>
              </a:extLst>
            </p:cNvPr>
            <p:cNvSpPr/>
            <p:nvPr/>
          </p:nvSpPr>
          <p:spPr bwMode="auto">
            <a:xfrm>
              <a:off x="4538472" y="2995359"/>
              <a:ext cx="3115056" cy="716852"/>
            </a:xfrm>
            <a:custGeom>
              <a:avLst/>
              <a:gdLst>
                <a:gd name="T0" fmla="*/ 848 w 6146"/>
                <a:gd name="T1" fmla="*/ 0 h 1333"/>
                <a:gd name="T2" fmla="*/ 0 w 6146"/>
                <a:gd name="T3" fmla="*/ 1333 h 1333"/>
                <a:gd name="T4" fmla="*/ 3073 w 6146"/>
                <a:gd name="T5" fmla="*/ 1333 h 1333"/>
                <a:gd name="T6" fmla="*/ 6146 w 6146"/>
                <a:gd name="T7" fmla="*/ 1333 h 1333"/>
                <a:gd name="T8" fmla="*/ 5298 w 6146"/>
                <a:gd name="T9" fmla="*/ 0 h 1333"/>
                <a:gd name="T10" fmla="*/ 848 w 6146"/>
                <a:gd name="T11" fmla="*/ 0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6" h="1333">
                  <a:moveTo>
                    <a:pt x="848" y="0"/>
                  </a:moveTo>
                  <a:lnTo>
                    <a:pt x="0" y="1333"/>
                  </a:lnTo>
                  <a:lnTo>
                    <a:pt x="3073" y="1333"/>
                  </a:lnTo>
                  <a:lnTo>
                    <a:pt x="6146" y="1333"/>
                  </a:lnTo>
                  <a:lnTo>
                    <a:pt x="5298" y="0"/>
                  </a:lnTo>
                  <a:lnTo>
                    <a:pt x="84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2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iSḻîdè">
              <a:extLst>
                <a:ext uri="{FF2B5EF4-FFF2-40B4-BE49-F238E27FC236}">
                  <a16:creationId xmlns:a16="http://schemas.microsoft.com/office/drawing/2014/main" id="{613E75A4-5E9A-4D99-AFFC-5C9D402D0B5A}"/>
                </a:ext>
              </a:extLst>
            </p:cNvPr>
            <p:cNvGrpSpPr/>
            <p:nvPr/>
          </p:nvGrpSpPr>
          <p:grpSpPr>
            <a:xfrm>
              <a:off x="4699300" y="1407653"/>
              <a:ext cx="2793403" cy="2921558"/>
              <a:chOff x="4288864" y="1842735"/>
              <a:chExt cx="3614980" cy="3780825"/>
            </a:xfrm>
          </p:grpSpPr>
          <p:sp>
            <p:nvSpPr>
              <p:cNvPr id="28" name="îsḷidé">
                <a:extLst>
                  <a:ext uri="{FF2B5EF4-FFF2-40B4-BE49-F238E27FC236}">
                    <a16:creationId xmlns:a16="http://schemas.microsoft.com/office/drawing/2014/main" id="{B0E28BBB-F202-4F57-8F6D-5673EAA3A2C6}"/>
                  </a:ext>
                </a:extLst>
              </p:cNvPr>
              <p:cNvSpPr/>
              <p:nvPr/>
            </p:nvSpPr>
            <p:spPr bwMode="auto">
              <a:xfrm>
                <a:off x="4867694" y="4960181"/>
                <a:ext cx="2456235" cy="663379"/>
              </a:xfrm>
              <a:custGeom>
                <a:avLst/>
                <a:gdLst>
                  <a:gd name="T0" fmla="*/ 2733 w 4945"/>
                  <a:gd name="T1" fmla="*/ 960 h 1335"/>
                  <a:gd name="T2" fmla="*/ 4945 w 4945"/>
                  <a:gd name="T3" fmla="*/ 0 h 1335"/>
                  <a:gd name="T4" fmla="*/ 4747 w 4945"/>
                  <a:gd name="T5" fmla="*/ 0 h 1335"/>
                  <a:gd name="T6" fmla="*/ 2748 w 4945"/>
                  <a:gd name="T7" fmla="*/ 827 h 1335"/>
                  <a:gd name="T8" fmla="*/ 2090 w 4945"/>
                  <a:gd name="T9" fmla="*/ 443 h 1335"/>
                  <a:gd name="T10" fmla="*/ 2090 w 4945"/>
                  <a:gd name="T11" fmla="*/ 817 h 1335"/>
                  <a:gd name="T12" fmla="*/ 198 w 4945"/>
                  <a:gd name="T13" fmla="*/ 0 h 1335"/>
                  <a:gd name="T14" fmla="*/ 0 w 4945"/>
                  <a:gd name="T15" fmla="*/ 0 h 1335"/>
                  <a:gd name="T16" fmla="*/ 2090 w 4945"/>
                  <a:gd name="T17" fmla="*/ 949 h 1335"/>
                  <a:gd name="T18" fmla="*/ 2090 w 4945"/>
                  <a:gd name="T19" fmla="*/ 1335 h 1335"/>
                  <a:gd name="T20" fmla="*/ 2733 w 4945"/>
                  <a:gd name="T21" fmla="*/ 960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5" h="1335">
                    <a:moveTo>
                      <a:pt x="2733" y="960"/>
                    </a:moveTo>
                    <a:cubicBezTo>
                      <a:pt x="3585" y="899"/>
                      <a:pt x="4355" y="546"/>
                      <a:pt x="4945" y="0"/>
                    </a:cubicBezTo>
                    <a:cubicBezTo>
                      <a:pt x="4747" y="0"/>
                      <a:pt x="4747" y="0"/>
                      <a:pt x="4747" y="0"/>
                    </a:cubicBezTo>
                    <a:cubicBezTo>
                      <a:pt x="4200" y="467"/>
                      <a:pt x="3508" y="768"/>
                      <a:pt x="2748" y="827"/>
                    </a:cubicBezTo>
                    <a:cubicBezTo>
                      <a:pt x="2090" y="443"/>
                      <a:pt x="2090" y="443"/>
                      <a:pt x="2090" y="443"/>
                    </a:cubicBezTo>
                    <a:cubicBezTo>
                      <a:pt x="2090" y="817"/>
                      <a:pt x="2090" y="817"/>
                      <a:pt x="2090" y="817"/>
                    </a:cubicBezTo>
                    <a:cubicBezTo>
                      <a:pt x="1372" y="739"/>
                      <a:pt x="719" y="445"/>
                      <a:pt x="19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2" y="520"/>
                      <a:pt x="1287" y="865"/>
                      <a:pt x="2090" y="949"/>
                    </a:cubicBezTo>
                    <a:cubicBezTo>
                      <a:pt x="2090" y="1335"/>
                      <a:pt x="2090" y="1335"/>
                      <a:pt x="2090" y="1335"/>
                    </a:cubicBezTo>
                    <a:lnTo>
                      <a:pt x="2733" y="96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íṩḷiḍè">
                <a:extLst>
                  <a:ext uri="{FF2B5EF4-FFF2-40B4-BE49-F238E27FC236}">
                    <a16:creationId xmlns:a16="http://schemas.microsoft.com/office/drawing/2014/main" id="{DF6734C7-2DD6-49EE-A500-F4C6F8079C77}"/>
                  </a:ext>
                </a:extLst>
              </p:cNvPr>
              <p:cNvSpPr/>
              <p:nvPr/>
            </p:nvSpPr>
            <p:spPr bwMode="auto">
              <a:xfrm>
                <a:off x="4288864" y="1842735"/>
                <a:ext cx="1554387" cy="2293643"/>
              </a:xfrm>
              <a:custGeom>
                <a:avLst/>
                <a:gdLst>
                  <a:gd name="T0" fmla="*/ 3034 w 3130"/>
                  <a:gd name="T1" fmla="*/ 148 h 4617"/>
                  <a:gd name="T2" fmla="*/ 3130 w 3130"/>
                  <a:gd name="T3" fmla="*/ 0 h 4617"/>
                  <a:gd name="T4" fmla="*/ 858 w 3130"/>
                  <a:gd name="T5" fmla="*/ 1257 h 4617"/>
                  <a:gd name="T6" fmla="*/ 524 w 3130"/>
                  <a:gd name="T7" fmla="*/ 1040 h 4617"/>
                  <a:gd name="T8" fmla="*/ 488 w 3130"/>
                  <a:gd name="T9" fmla="*/ 1782 h 4617"/>
                  <a:gd name="T10" fmla="*/ 0 w 3130"/>
                  <a:gd name="T11" fmla="*/ 3604 h 4617"/>
                  <a:gd name="T12" fmla="*/ 143 w 3130"/>
                  <a:gd name="T13" fmla="*/ 4617 h 4617"/>
                  <a:gd name="T14" fmla="*/ 238 w 3130"/>
                  <a:gd name="T15" fmla="*/ 4469 h 4617"/>
                  <a:gd name="T16" fmla="*/ 131 w 3130"/>
                  <a:gd name="T17" fmla="*/ 3604 h 4617"/>
                  <a:gd name="T18" fmla="*/ 589 w 3130"/>
                  <a:gd name="T19" fmla="*/ 1869 h 4617"/>
                  <a:gd name="T20" fmla="*/ 1272 w 3130"/>
                  <a:gd name="T21" fmla="*/ 1526 h 4617"/>
                  <a:gd name="T22" fmla="*/ 968 w 3130"/>
                  <a:gd name="T23" fmla="*/ 1329 h 4617"/>
                  <a:gd name="T24" fmla="*/ 3034 w 3130"/>
                  <a:gd name="T25" fmla="*/ 148 h 4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0" h="4617">
                    <a:moveTo>
                      <a:pt x="3034" y="148"/>
                    </a:moveTo>
                    <a:cubicBezTo>
                      <a:pt x="3130" y="0"/>
                      <a:pt x="3130" y="0"/>
                      <a:pt x="3130" y="0"/>
                    </a:cubicBezTo>
                    <a:cubicBezTo>
                      <a:pt x="2222" y="127"/>
                      <a:pt x="1422" y="589"/>
                      <a:pt x="858" y="1257"/>
                    </a:cubicBezTo>
                    <a:cubicBezTo>
                      <a:pt x="524" y="1040"/>
                      <a:pt x="524" y="1040"/>
                      <a:pt x="524" y="1040"/>
                    </a:cubicBezTo>
                    <a:cubicBezTo>
                      <a:pt x="488" y="1782"/>
                      <a:pt x="488" y="1782"/>
                      <a:pt x="488" y="1782"/>
                    </a:cubicBezTo>
                    <a:cubicBezTo>
                      <a:pt x="178" y="2318"/>
                      <a:pt x="0" y="2940"/>
                      <a:pt x="0" y="3604"/>
                    </a:cubicBezTo>
                    <a:cubicBezTo>
                      <a:pt x="0" y="3955"/>
                      <a:pt x="50" y="4295"/>
                      <a:pt x="143" y="4617"/>
                    </a:cubicBezTo>
                    <a:cubicBezTo>
                      <a:pt x="238" y="4469"/>
                      <a:pt x="238" y="4469"/>
                      <a:pt x="238" y="4469"/>
                    </a:cubicBezTo>
                    <a:cubicBezTo>
                      <a:pt x="168" y="4192"/>
                      <a:pt x="131" y="3902"/>
                      <a:pt x="131" y="3604"/>
                    </a:cubicBezTo>
                    <a:cubicBezTo>
                      <a:pt x="131" y="2973"/>
                      <a:pt x="298" y="2381"/>
                      <a:pt x="589" y="1869"/>
                    </a:cubicBezTo>
                    <a:cubicBezTo>
                      <a:pt x="1272" y="1526"/>
                      <a:pt x="1272" y="1526"/>
                      <a:pt x="1272" y="1526"/>
                    </a:cubicBezTo>
                    <a:cubicBezTo>
                      <a:pt x="968" y="1329"/>
                      <a:pt x="968" y="1329"/>
                      <a:pt x="968" y="1329"/>
                    </a:cubicBezTo>
                    <a:cubicBezTo>
                      <a:pt x="1488" y="720"/>
                      <a:pt x="2212" y="291"/>
                      <a:pt x="3034" y="14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ïsļîḍê">
                <a:extLst>
                  <a:ext uri="{FF2B5EF4-FFF2-40B4-BE49-F238E27FC236}">
                    <a16:creationId xmlns:a16="http://schemas.microsoft.com/office/drawing/2014/main" id="{74AA2E90-BD3B-4E71-AF0F-D4CAB52AC3A0}"/>
                  </a:ext>
                </a:extLst>
              </p:cNvPr>
              <p:cNvSpPr/>
              <p:nvPr/>
            </p:nvSpPr>
            <p:spPr bwMode="auto">
              <a:xfrm>
                <a:off x="6348373" y="1842735"/>
                <a:ext cx="1555471" cy="2293643"/>
              </a:xfrm>
              <a:custGeom>
                <a:avLst/>
                <a:gdLst>
                  <a:gd name="T0" fmla="*/ 2703 w 3130"/>
                  <a:gd name="T1" fmla="*/ 1892 h 4617"/>
                  <a:gd name="T2" fmla="*/ 3012 w 3130"/>
                  <a:gd name="T3" fmla="*/ 1692 h 4617"/>
                  <a:gd name="T4" fmla="*/ 2357 w 3130"/>
                  <a:gd name="T5" fmla="*/ 1362 h 4617"/>
                  <a:gd name="T6" fmla="*/ 0 w 3130"/>
                  <a:gd name="T7" fmla="*/ 0 h 4617"/>
                  <a:gd name="T8" fmla="*/ 95 w 3130"/>
                  <a:gd name="T9" fmla="*/ 148 h 4617"/>
                  <a:gd name="T10" fmla="*/ 2228 w 3130"/>
                  <a:gd name="T11" fmla="*/ 1409 h 4617"/>
                  <a:gd name="T12" fmla="*/ 2264 w 3130"/>
                  <a:gd name="T13" fmla="*/ 2177 h 4617"/>
                  <a:gd name="T14" fmla="*/ 2593 w 3130"/>
                  <a:gd name="T15" fmla="*/ 1964 h 4617"/>
                  <a:gd name="T16" fmla="*/ 2999 w 3130"/>
                  <a:gd name="T17" fmla="*/ 3604 h 4617"/>
                  <a:gd name="T18" fmla="*/ 2892 w 3130"/>
                  <a:gd name="T19" fmla="*/ 4469 h 4617"/>
                  <a:gd name="T20" fmla="*/ 2987 w 3130"/>
                  <a:gd name="T21" fmla="*/ 4617 h 4617"/>
                  <a:gd name="T22" fmla="*/ 3130 w 3130"/>
                  <a:gd name="T23" fmla="*/ 3604 h 4617"/>
                  <a:gd name="T24" fmla="*/ 2703 w 3130"/>
                  <a:gd name="T25" fmla="*/ 1892 h 4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0" h="4617">
                    <a:moveTo>
                      <a:pt x="2703" y="1892"/>
                    </a:moveTo>
                    <a:cubicBezTo>
                      <a:pt x="3012" y="1692"/>
                      <a:pt x="3012" y="1692"/>
                      <a:pt x="3012" y="1692"/>
                    </a:cubicBezTo>
                    <a:cubicBezTo>
                      <a:pt x="2357" y="1362"/>
                      <a:pt x="2357" y="1362"/>
                      <a:pt x="2357" y="1362"/>
                    </a:cubicBezTo>
                    <a:cubicBezTo>
                      <a:pt x="1790" y="637"/>
                      <a:pt x="954" y="133"/>
                      <a:pt x="0" y="0"/>
                    </a:cubicBezTo>
                    <a:cubicBezTo>
                      <a:pt x="95" y="148"/>
                      <a:pt x="95" y="148"/>
                      <a:pt x="95" y="148"/>
                    </a:cubicBezTo>
                    <a:cubicBezTo>
                      <a:pt x="954" y="297"/>
                      <a:pt x="1705" y="758"/>
                      <a:pt x="2228" y="1409"/>
                    </a:cubicBezTo>
                    <a:cubicBezTo>
                      <a:pt x="2264" y="2177"/>
                      <a:pt x="2264" y="2177"/>
                      <a:pt x="2264" y="2177"/>
                    </a:cubicBezTo>
                    <a:cubicBezTo>
                      <a:pt x="2593" y="1964"/>
                      <a:pt x="2593" y="1964"/>
                      <a:pt x="2593" y="1964"/>
                    </a:cubicBezTo>
                    <a:cubicBezTo>
                      <a:pt x="2852" y="2453"/>
                      <a:pt x="2999" y="3012"/>
                      <a:pt x="2999" y="3604"/>
                    </a:cubicBezTo>
                    <a:cubicBezTo>
                      <a:pt x="2999" y="3902"/>
                      <a:pt x="2962" y="4192"/>
                      <a:pt x="2892" y="4469"/>
                    </a:cubicBezTo>
                    <a:cubicBezTo>
                      <a:pt x="2987" y="4617"/>
                      <a:pt x="2987" y="4617"/>
                      <a:pt x="2987" y="4617"/>
                    </a:cubicBezTo>
                    <a:cubicBezTo>
                      <a:pt x="3080" y="4295"/>
                      <a:pt x="3130" y="3955"/>
                      <a:pt x="3130" y="3604"/>
                    </a:cubicBezTo>
                    <a:cubicBezTo>
                      <a:pt x="3130" y="2985"/>
                      <a:pt x="2976" y="2403"/>
                      <a:pt x="2703" y="189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0" name="işḷíḍê">
              <a:extLst>
                <a:ext uri="{FF2B5EF4-FFF2-40B4-BE49-F238E27FC236}">
                  <a16:creationId xmlns:a16="http://schemas.microsoft.com/office/drawing/2014/main" id="{D5581674-FA3D-4707-847B-DD1CDE324D8C}"/>
                </a:ext>
              </a:extLst>
            </p:cNvPr>
            <p:cNvGrpSpPr/>
            <p:nvPr/>
          </p:nvGrpSpPr>
          <p:grpSpPr>
            <a:xfrm>
              <a:off x="673100" y="2071626"/>
              <a:ext cx="3417504" cy="1630648"/>
              <a:chOff x="673100" y="2202781"/>
              <a:chExt cx="3417504" cy="1630648"/>
            </a:xfrm>
          </p:grpSpPr>
          <p:sp>
            <p:nvSpPr>
              <p:cNvPr id="24" name="îŝľïd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202781"/>
                <a:ext cx="341750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îṩļïḓ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2663256"/>
                <a:ext cx="3417504" cy="566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îŝľïď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266482"/>
                <a:ext cx="3417504" cy="566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82E2C6D0-253D-42E0-BB26-90BA3C5AB629}"/>
                  </a:ext>
                </a:extLst>
              </p:cNvPr>
              <p:cNvCxnSpPr/>
              <p:nvPr/>
            </p:nvCxnSpPr>
            <p:spPr>
              <a:xfrm>
                <a:off x="673100" y="3248343"/>
                <a:ext cx="332282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íSļïďe">
              <a:extLst>
                <a:ext uri="{FF2B5EF4-FFF2-40B4-BE49-F238E27FC236}">
                  <a16:creationId xmlns:a16="http://schemas.microsoft.com/office/drawing/2014/main" id="{C2A482E2-57E5-49D8-A904-6F77C28532C1}"/>
                </a:ext>
              </a:extLst>
            </p:cNvPr>
            <p:cNvGrpSpPr/>
            <p:nvPr/>
          </p:nvGrpSpPr>
          <p:grpSpPr>
            <a:xfrm flipH="1">
              <a:off x="8101395" y="2071626"/>
              <a:ext cx="3417504" cy="1630648"/>
              <a:chOff x="673100" y="2202781"/>
              <a:chExt cx="3417504" cy="1630648"/>
            </a:xfrm>
          </p:grpSpPr>
          <p:sp>
            <p:nvSpPr>
              <p:cNvPr id="20" name="ïṩliď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202781"/>
                <a:ext cx="341750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1" name="í$1íd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2663256"/>
                <a:ext cx="3417504" cy="566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ísḻíḍ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266482"/>
                <a:ext cx="3417504" cy="566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26F12E8-B155-4F75-A3F1-1D7BFF48BA6F}"/>
                  </a:ext>
                </a:extLst>
              </p:cNvPr>
              <p:cNvCxnSpPr/>
              <p:nvPr/>
            </p:nvCxnSpPr>
            <p:spPr>
              <a:xfrm>
                <a:off x="673100" y="3248343"/>
                <a:ext cx="332282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íSliďé">
              <a:extLst>
                <a:ext uri="{FF2B5EF4-FFF2-40B4-BE49-F238E27FC236}">
                  <a16:creationId xmlns:a16="http://schemas.microsoft.com/office/drawing/2014/main" id="{90F441C5-E4E1-4161-A491-F491AAEF9A00}"/>
                </a:ext>
              </a:extLst>
            </p:cNvPr>
            <p:cNvGrpSpPr/>
            <p:nvPr/>
          </p:nvGrpSpPr>
          <p:grpSpPr>
            <a:xfrm>
              <a:off x="4387248" y="4384997"/>
              <a:ext cx="3417504" cy="1630648"/>
              <a:chOff x="673100" y="2202781"/>
              <a:chExt cx="3417504" cy="1630648"/>
            </a:xfrm>
          </p:grpSpPr>
          <p:sp>
            <p:nvSpPr>
              <p:cNvPr id="16" name="îŝ1ïḑ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202781"/>
                <a:ext cx="341750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7" name="iṩļíḍ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2663256"/>
                <a:ext cx="3417504" cy="566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i$líḑ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266482"/>
                <a:ext cx="3417504" cy="566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814E13A-A0AF-46D5-B8E3-6B773CAB5188}"/>
                  </a:ext>
                </a:extLst>
              </p:cNvPr>
              <p:cNvCxnSpPr/>
              <p:nvPr/>
            </p:nvCxnSpPr>
            <p:spPr>
              <a:xfrm>
                <a:off x="673100" y="3248343"/>
                <a:ext cx="332282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íśḷîḑê">
              <a:extLst>
                <a:ext uri="{FF2B5EF4-FFF2-40B4-BE49-F238E27FC236}">
                  <a16:creationId xmlns:a16="http://schemas.microsoft.com/office/drawing/2014/main" id="{E3F20857-1777-444C-9D35-385662A77B8B}"/>
                </a:ext>
              </a:extLst>
            </p:cNvPr>
            <p:cNvSpPr/>
            <p:nvPr/>
          </p:nvSpPr>
          <p:spPr bwMode="auto">
            <a:xfrm>
              <a:off x="5904836" y="3202645"/>
              <a:ext cx="382328" cy="381804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77" h="12978">
                  <a:moveTo>
                    <a:pt x="12408" y="128"/>
                  </a:moveTo>
                  <a:lnTo>
                    <a:pt x="11055" y="744"/>
                  </a:lnTo>
                  <a:cubicBezTo>
                    <a:pt x="10968" y="784"/>
                    <a:pt x="10888" y="839"/>
                    <a:pt x="10820" y="907"/>
                  </a:cubicBezTo>
                  <a:lnTo>
                    <a:pt x="8615" y="3114"/>
                  </a:lnTo>
                  <a:lnTo>
                    <a:pt x="1020" y="2203"/>
                  </a:lnTo>
                  <a:cubicBezTo>
                    <a:pt x="883" y="2187"/>
                    <a:pt x="744" y="2234"/>
                    <a:pt x="647" y="2332"/>
                  </a:cubicBezTo>
                  <a:lnTo>
                    <a:pt x="224" y="2755"/>
                  </a:lnTo>
                  <a:cubicBezTo>
                    <a:pt x="0" y="2979"/>
                    <a:pt x="69" y="3358"/>
                    <a:pt x="359" y="3487"/>
                  </a:cubicBezTo>
                  <a:lnTo>
                    <a:pt x="5801" y="5927"/>
                  </a:lnTo>
                  <a:lnTo>
                    <a:pt x="4239" y="7490"/>
                  </a:lnTo>
                  <a:lnTo>
                    <a:pt x="1509" y="7490"/>
                  </a:lnTo>
                  <a:cubicBezTo>
                    <a:pt x="1389" y="7490"/>
                    <a:pt x="1275" y="7538"/>
                    <a:pt x="1189" y="7622"/>
                  </a:cubicBezTo>
                  <a:lnTo>
                    <a:pt x="961" y="7851"/>
                  </a:lnTo>
                  <a:cubicBezTo>
                    <a:pt x="735" y="8078"/>
                    <a:pt x="809" y="8460"/>
                    <a:pt x="1103" y="8586"/>
                  </a:cubicBezTo>
                  <a:lnTo>
                    <a:pt x="3405" y="9572"/>
                  </a:lnTo>
                  <a:lnTo>
                    <a:pt x="4392" y="11875"/>
                  </a:lnTo>
                  <a:cubicBezTo>
                    <a:pt x="4517" y="12168"/>
                    <a:pt x="4901" y="12243"/>
                    <a:pt x="5127" y="12016"/>
                  </a:cubicBezTo>
                  <a:lnTo>
                    <a:pt x="5356" y="11787"/>
                  </a:lnTo>
                  <a:cubicBezTo>
                    <a:pt x="5441" y="11702"/>
                    <a:pt x="5488" y="11587"/>
                    <a:pt x="5488" y="11467"/>
                  </a:cubicBezTo>
                  <a:lnTo>
                    <a:pt x="5488" y="8738"/>
                  </a:lnTo>
                  <a:lnTo>
                    <a:pt x="7051" y="7175"/>
                  </a:lnTo>
                  <a:lnTo>
                    <a:pt x="9491" y="12619"/>
                  </a:lnTo>
                  <a:cubicBezTo>
                    <a:pt x="9620" y="12908"/>
                    <a:pt x="9999" y="12978"/>
                    <a:pt x="10223" y="12754"/>
                  </a:cubicBezTo>
                  <a:lnTo>
                    <a:pt x="10645" y="12331"/>
                  </a:lnTo>
                  <a:cubicBezTo>
                    <a:pt x="10744" y="12232"/>
                    <a:pt x="10791" y="12095"/>
                    <a:pt x="10775" y="11958"/>
                  </a:cubicBezTo>
                  <a:lnTo>
                    <a:pt x="9863" y="4363"/>
                  </a:lnTo>
                  <a:lnTo>
                    <a:pt x="12069" y="2156"/>
                  </a:lnTo>
                  <a:cubicBezTo>
                    <a:pt x="12137" y="2088"/>
                    <a:pt x="12192" y="2010"/>
                    <a:pt x="12232" y="1922"/>
                  </a:cubicBezTo>
                  <a:lnTo>
                    <a:pt x="12848" y="568"/>
                  </a:lnTo>
                  <a:cubicBezTo>
                    <a:pt x="12977" y="290"/>
                    <a:pt x="12689" y="0"/>
                    <a:pt x="12408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Slïḓé">
              <a:extLst>
                <a:ext uri="{FF2B5EF4-FFF2-40B4-BE49-F238E27FC236}">
                  <a16:creationId xmlns:a16="http://schemas.microsoft.com/office/drawing/2014/main" id="{490AFCD5-9CF9-478D-B619-714B3BD11B60}"/>
                </a:ext>
              </a:extLst>
            </p:cNvPr>
            <p:cNvSpPr/>
            <p:nvPr/>
          </p:nvSpPr>
          <p:spPr bwMode="auto">
            <a:xfrm>
              <a:off x="5904559" y="2496808"/>
              <a:ext cx="382882" cy="382305"/>
            </a:xfrm>
            <a:custGeom>
              <a:avLst/>
              <a:gdLst>
                <a:gd name="T0" fmla="*/ 5847 w 6130"/>
                <a:gd name="T1" fmla="*/ 4531 h 6130"/>
                <a:gd name="T2" fmla="*/ 5530 w 6130"/>
                <a:gd name="T3" fmla="*/ 4531 h 6130"/>
                <a:gd name="T4" fmla="*/ 5530 w 6130"/>
                <a:gd name="T5" fmla="*/ 4463 h 6130"/>
                <a:gd name="T6" fmla="*/ 4132 w 6130"/>
                <a:gd name="T7" fmla="*/ 3065 h 6130"/>
                <a:gd name="T8" fmla="*/ 3265 w 6130"/>
                <a:gd name="T9" fmla="*/ 3065 h 6130"/>
                <a:gd name="T10" fmla="*/ 3265 w 6130"/>
                <a:gd name="T11" fmla="*/ 1599 h 6130"/>
                <a:gd name="T12" fmla="*/ 3581 w 6130"/>
                <a:gd name="T13" fmla="*/ 1599 h 6130"/>
                <a:gd name="T14" fmla="*/ 3864 w 6130"/>
                <a:gd name="T15" fmla="*/ 1316 h 6130"/>
                <a:gd name="T16" fmla="*/ 3864 w 6130"/>
                <a:gd name="T17" fmla="*/ 283 h 6130"/>
                <a:gd name="T18" fmla="*/ 3581 w 6130"/>
                <a:gd name="T19" fmla="*/ 0 h 6130"/>
                <a:gd name="T20" fmla="*/ 2549 w 6130"/>
                <a:gd name="T21" fmla="*/ 0 h 6130"/>
                <a:gd name="T22" fmla="*/ 2265 w 6130"/>
                <a:gd name="T23" fmla="*/ 283 h 6130"/>
                <a:gd name="T24" fmla="*/ 2265 w 6130"/>
                <a:gd name="T25" fmla="*/ 1316 h 6130"/>
                <a:gd name="T26" fmla="*/ 2549 w 6130"/>
                <a:gd name="T27" fmla="*/ 1599 h 6130"/>
                <a:gd name="T28" fmla="*/ 2865 w 6130"/>
                <a:gd name="T29" fmla="*/ 1599 h 6130"/>
                <a:gd name="T30" fmla="*/ 2865 w 6130"/>
                <a:gd name="T31" fmla="*/ 3065 h 6130"/>
                <a:gd name="T32" fmla="*/ 1998 w 6130"/>
                <a:gd name="T33" fmla="*/ 3065 h 6130"/>
                <a:gd name="T34" fmla="*/ 600 w 6130"/>
                <a:gd name="T35" fmla="*/ 4463 h 6130"/>
                <a:gd name="T36" fmla="*/ 600 w 6130"/>
                <a:gd name="T37" fmla="*/ 4531 h 6130"/>
                <a:gd name="T38" fmla="*/ 283 w 6130"/>
                <a:gd name="T39" fmla="*/ 4531 h 6130"/>
                <a:gd name="T40" fmla="*/ 0 w 6130"/>
                <a:gd name="T41" fmla="*/ 4814 h 6130"/>
                <a:gd name="T42" fmla="*/ 0 w 6130"/>
                <a:gd name="T43" fmla="*/ 5847 h 6130"/>
                <a:gd name="T44" fmla="*/ 283 w 6130"/>
                <a:gd name="T45" fmla="*/ 6130 h 6130"/>
                <a:gd name="T46" fmla="*/ 1316 w 6130"/>
                <a:gd name="T47" fmla="*/ 6130 h 6130"/>
                <a:gd name="T48" fmla="*/ 1599 w 6130"/>
                <a:gd name="T49" fmla="*/ 5847 h 6130"/>
                <a:gd name="T50" fmla="*/ 1599 w 6130"/>
                <a:gd name="T51" fmla="*/ 4814 h 6130"/>
                <a:gd name="T52" fmla="*/ 1316 w 6130"/>
                <a:gd name="T53" fmla="*/ 4531 h 6130"/>
                <a:gd name="T54" fmla="*/ 999 w 6130"/>
                <a:gd name="T55" fmla="*/ 4531 h 6130"/>
                <a:gd name="T56" fmla="*/ 999 w 6130"/>
                <a:gd name="T57" fmla="*/ 4463 h 6130"/>
                <a:gd name="T58" fmla="*/ 1998 w 6130"/>
                <a:gd name="T59" fmla="*/ 3465 h 6130"/>
                <a:gd name="T60" fmla="*/ 2865 w 6130"/>
                <a:gd name="T61" fmla="*/ 3465 h 6130"/>
                <a:gd name="T62" fmla="*/ 2865 w 6130"/>
                <a:gd name="T63" fmla="*/ 4531 h 6130"/>
                <a:gd name="T64" fmla="*/ 2549 w 6130"/>
                <a:gd name="T65" fmla="*/ 4531 h 6130"/>
                <a:gd name="T66" fmla="*/ 2265 w 6130"/>
                <a:gd name="T67" fmla="*/ 4814 h 6130"/>
                <a:gd name="T68" fmla="*/ 2265 w 6130"/>
                <a:gd name="T69" fmla="*/ 5847 h 6130"/>
                <a:gd name="T70" fmla="*/ 2549 w 6130"/>
                <a:gd name="T71" fmla="*/ 6130 h 6130"/>
                <a:gd name="T72" fmla="*/ 3581 w 6130"/>
                <a:gd name="T73" fmla="*/ 6130 h 6130"/>
                <a:gd name="T74" fmla="*/ 3864 w 6130"/>
                <a:gd name="T75" fmla="*/ 5847 h 6130"/>
                <a:gd name="T76" fmla="*/ 3864 w 6130"/>
                <a:gd name="T77" fmla="*/ 4814 h 6130"/>
                <a:gd name="T78" fmla="*/ 3581 w 6130"/>
                <a:gd name="T79" fmla="*/ 4531 h 6130"/>
                <a:gd name="T80" fmla="*/ 3265 w 6130"/>
                <a:gd name="T81" fmla="*/ 4531 h 6130"/>
                <a:gd name="T82" fmla="*/ 3265 w 6130"/>
                <a:gd name="T83" fmla="*/ 3465 h 6130"/>
                <a:gd name="T84" fmla="*/ 4132 w 6130"/>
                <a:gd name="T85" fmla="*/ 3465 h 6130"/>
                <a:gd name="T86" fmla="*/ 5130 w 6130"/>
                <a:gd name="T87" fmla="*/ 4463 h 6130"/>
                <a:gd name="T88" fmla="*/ 5130 w 6130"/>
                <a:gd name="T89" fmla="*/ 4531 h 6130"/>
                <a:gd name="T90" fmla="*/ 4814 w 6130"/>
                <a:gd name="T91" fmla="*/ 4531 h 6130"/>
                <a:gd name="T92" fmla="*/ 4531 w 6130"/>
                <a:gd name="T93" fmla="*/ 4814 h 6130"/>
                <a:gd name="T94" fmla="*/ 4531 w 6130"/>
                <a:gd name="T95" fmla="*/ 5847 h 6130"/>
                <a:gd name="T96" fmla="*/ 4814 w 6130"/>
                <a:gd name="T97" fmla="*/ 6130 h 6130"/>
                <a:gd name="T98" fmla="*/ 5847 w 6130"/>
                <a:gd name="T99" fmla="*/ 6130 h 6130"/>
                <a:gd name="T100" fmla="*/ 6130 w 6130"/>
                <a:gd name="T101" fmla="*/ 5847 h 6130"/>
                <a:gd name="T102" fmla="*/ 6130 w 6130"/>
                <a:gd name="T103" fmla="*/ 4814 h 6130"/>
                <a:gd name="T104" fmla="*/ 5847 w 6130"/>
                <a:gd name="T105" fmla="*/ 4531 h 6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30" h="6130">
                  <a:moveTo>
                    <a:pt x="5847" y="4531"/>
                  </a:moveTo>
                  <a:lnTo>
                    <a:pt x="5530" y="4531"/>
                  </a:lnTo>
                  <a:lnTo>
                    <a:pt x="5530" y="4463"/>
                  </a:lnTo>
                  <a:cubicBezTo>
                    <a:pt x="5530" y="3692"/>
                    <a:pt x="4903" y="3065"/>
                    <a:pt x="4132" y="3065"/>
                  </a:cubicBezTo>
                  <a:lnTo>
                    <a:pt x="3265" y="3065"/>
                  </a:lnTo>
                  <a:lnTo>
                    <a:pt x="3265" y="1599"/>
                  </a:lnTo>
                  <a:lnTo>
                    <a:pt x="3581" y="1599"/>
                  </a:lnTo>
                  <a:cubicBezTo>
                    <a:pt x="3738" y="1599"/>
                    <a:pt x="3864" y="1472"/>
                    <a:pt x="3864" y="1316"/>
                  </a:cubicBezTo>
                  <a:lnTo>
                    <a:pt x="3864" y="283"/>
                  </a:lnTo>
                  <a:cubicBezTo>
                    <a:pt x="3864" y="127"/>
                    <a:pt x="3738" y="0"/>
                    <a:pt x="3581" y="0"/>
                  </a:cubicBezTo>
                  <a:lnTo>
                    <a:pt x="2549" y="0"/>
                  </a:lnTo>
                  <a:cubicBezTo>
                    <a:pt x="2392" y="0"/>
                    <a:pt x="2265" y="127"/>
                    <a:pt x="2265" y="283"/>
                  </a:cubicBezTo>
                  <a:lnTo>
                    <a:pt x="2265" y="1316"/>
                  </a:lnTo>
                  <a:cubicBezTo>
                    <a:pt x="2265" y="1472"/>
                    <a:pt x="2392" y="1599"/>
                    <a:pt x="2549" y="1599"/>
                  </a:cubicBezTo>
                  <a:lnTo>
                    <a:pt x="2865" y="1599"/>
                  </a:lnTo>
                  <a:lnTo>
                    <a:pt x="2865" y="3065"/>
                  </a:lnTo>
                  <a:lnTo>
                    <a:pt x="1998" y="3065"/>
                  </a:lnTo>
                  <a:cubicBezTo>
                    <a:pt x="1227" y="3065"/>
                    <a:pt x="600" y="3692"/>
                    <a:pt x="600" y="4463"/>
                  </a:cubicBezTo>
                  <a:lnTo>
                    <a:pt x="600" y="4531"/>
                  </a:lnTo>
                  <a:lnTo>
                    <a:pt x="283" y="4531"/>
                  </a:lnTo>
                  <a:cubicBezTo>
                    <a:pt x="127" y="4531"/>
                    <a:pt x="0" y="4658"/>
                    <a:pt x="0" y="4814"/>
                  </a:cubicBezTo>
                  <a:lnTo>
                    <a:pt x="0" y="5847"/>
                  </a:lnTo>
                  <a:cubicBezTo>
                    <a:pt x="0" y="6003"/>
                    <a:pt x="127" y="6130"/>
                    <a:pt x="283" y="6130"/>
                  </a:cubicBezTo>
                  <a:lnTo>
                    <a:pt x="1316" y="6130"/>
                  </a:lnTo>
                  <a:cubicBezTo>
                    <a:pt x="1472" y="6130"/>
                    <a:pt x="1599" y="6003"/>
                    <a:pt x="1599" y="5847"/>
                  </a:cubicBezTo>
                  <a:lnTo>
                    <a:pt x="1599" y="4814"/>
                  </a:lnTo>
                  <a:cubicBezTo>
                    <a:pt x="1599" y="4658"/>
                    <a:pt x="1472" y="4531"/>
                    <a:pt x="1316" y="4531"/>
                  </a:cubicBezTo>
                  <a:lnTo>
                    <a:pt x="999" y="4531"/>
                  </a:lnTo>
                  <a:lnTo>
                    <a:pt x="999" y="4463"/>
                  </a:lnTo>
                  <a:cubicBezTo>
                    <a:pt x="999" y="3913"/>
                    <a:pt x="1447" y="3465"/>
                    <a:pt x="1998" y="3465"/>
                  </a:cubicBezTo>
                  <a:lnTo>
                    <a:pt x="2865" y="3465"/>
                  </a:lnTo>
                  <a:lnTo>
                    <a:pt x="2865" y="4531"/>
                  </a:lnTo>
                  <a:lnTo>
                    <a:pt x="2549" y="4531"/>
                  </a:lnTo>
                  <a:cubicBezTo>
                    <a:pt x="2392" y="4531"/>
                    <a:pt x="2265" y="4658"/>
                    <a:pt x="2265" y="4814"/>
                  </a:cubicBezTo>
                  <a:lnTo>
                    <a:pt x="2265" y="5847"/>
                  </a:lnTo>
                  <a:cubicBezTo>
                    <a:pt x="2265" y="6003"/>
                    <a:pt x="2392" y="6130"/>
                    <a:pt x="2549" y="6130"/>
                  </a:cubicBezTo>
                  <a:lnTo>
                    <a:pt x="3581" y="6130"/>
                  </a:lnTo>
                  <a:cubicBezTo>
                    <a:pt x="3738" y="6130"/>
                    <a:pt x="3864" y="6003"/>
                    <a:pt x="3864" y="5847"/>
                  </a:cubicBezTo>
                  <a:lnTo>
                    <a:pt x="3864" y="4814"/>
                  </a:lnTo>
                  <a:cubicBezTo>
                    <a:pt x="3864" y="4658"/>
                    <a:pt x="3738" y="4531"/>
                    <a:pt x="3581" y="4531"/>
                  </a:cubicBezTo>
                  <a:lnTo>
                    <a:pt x="3265" y="4531"/>
                  </a:lnTo>
                  <a:lnTo>
                    <a:pt x="3265" y="3465"/>
                  </a:lnTo>
                  <a:lnTo>
                    <a:pt x="4132" y="3465"/>
                  </a:lnTo>
                  <a:cubicBezTo>
                    <a:pt x="4683" y="3465"/>
                    <a:pt x="5130" y="3913"/>
                    <a:pt x="5130" y="4463"/>
                  </a:cubicBezTo>
                  <a:lnTo>
                    <a:pt x="5130" y="4531"/>
                  </a:lnTo>
                  <a:lnTo>
                    <a:pt x="4814" y="4531"/>
                  </a:lnTo>
                  <a:cubicBezTo>
                    <a:pt x="4657" y="4531"/>
                    <a:pt x="4531" y="4658"/>
                    <a:pt x="4531" y="4814"/>
                  </a:cubicBezTo>
                  <a:lnTo>
                    <a:pt x="4531" y="5847"/>
                  </a:lnTo>
                  <a:cubicBezTo>
                    <a:pt x="4531" y="6003"/>
                    <a:pt x="4657" y="6130"/>
                    <a:pt x="4814" y="6130"/>
                  </a:cubicBezTo>
                  <a:lnTo>
                    <a:pt x="5847" y="6130"/>
                  </a:lnTo>
                  <a:cubicBezTo>
                    <a:pt x="6003" y="6130"/>
                    <a:pt x="6130" y="6003"/>
                    <a:pt x="6130" y="5847"/>
                  </a:cubicBezTo>
                  <a:lnTo>
                    <a:pt x="6130" y="4814"/>
                  </a:lnTo>
                  <a:cubicBezTo>
                    <a:pt x="6130" y="4658"/>
                    <a:pt x="6003" y="4531"/>
                    <a:pt x="5847" y="45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śľide">
              <a:extLst>
                <a:ext uri="{FF2B5EF4-FFF2-40B4-BE49-F238E27FC236}">
                  <a16:creationId xmlns:a16="http://schemas.microsoft.com/office/drawing/2014/main" id="{083CF134-43DA-4212-A938-C5109E306E92}"/>
                </a:ext>
              </a:extLst>
            </p:cNvPr>
            <p:cNvSpPr/>
            <p:nvPr/>
          </p:nvSpPr>
          <p:spPr bwMode="auto">
            <a:xfrm>
              <a:off x="5920902" y="1762908"/>
              <a:ext cx="350197" cy="381916"/>
            </a:xfrm>
            <a:custGeom>
              <a:avLst/>
              <a:gdLst>
                <a:gd name="T0" fmla="*/ 2518 w 2518"/>
                <a:gd name="T1" fmla="*/ 2650 h 2750"/>
                <a:gd name="T2" fmla="*/ 100 w 2518"/>
                <a:gd name="T3" fmla="*/ 2750 h 2750"/>
                <a:gd name="T4" fmla="*/ 0 w 2518"/>
                <a:gd name="T5" fmla="*/ 2207 h 2750"/>
                <a:gd name="T6" fmla="*/ 735 w 2518"/>
                <a:gd name="T7" fmla="*/ 1547 h 2750"/>
                <a:gd name="T8" fmla="*/ 871 w 2518"/>
                <a:gd name="T9" fmla="*/ 1596 h 2750"/>
                <a:gd name="T10" fmla="*/ 1098 w 2518"/>
                <a:gd name="T11" fmla="*/ 1922 h 2750"/>
                <a:gd name="T12" fmla="*/ 1069 w 2518"/>
                <a:gd name="T13" fmla="*/ 1733 h 2750"/>
                <a:gd name="T14" fmla="*/ 1366 w 2518"/>
                <a:gd name="T15" fmla="*/ 1688 h 2750"/>
                <a:gd name="T16" fmla="*/ 1459 w 2518"/>
                <a:gd name="T17" fmla="*/ 1826 h 2750"/>
                <a:gd name="T18" fmla="*/ 1453 w 2518"/>
                <a:gd name="T19" fmla="*/ 2031 h 2750"/>
                <a:gd name="T20" fmla="*/ 1705 w 2518"/>
                <a:gd name="T21" fmla="*/ 1543 h 2750"/>
                <a:gd name="T22" fmla="*/ 2221 w 2518"/>
                <a:gd name="T23" fmla="*/ 1765 h 2750"/>
                <a:gd name="T24" fmla="*/ 1774 w 2518"/>
                <a:gd name="T25" fmla="*/ 827 h 2750"/>
                <a:gd name="T26" fmla="*/ 1774 w 2518"/>
                <a:gd name="T27" fmla="*/ 827 h 2750"/>
                <a:gd name="T28" fmla="*/ 1752 w 2518"/>
                <a:gd name="T29" fmla="*/ 1190 h 2750"/>
                <a:gd name="T30" fmla="*/ 1453 w 2518"/>
                <a:gd name="T31" fmla="*/ 1525 h 2750"/>
                <a:gd name="T32" fmla="*/ 1065 w 2518"/>
                <a:gd name="T33" fmla="*/ 1525 h 2750"/>
                <a:gd name="T34" fmla="*/ 766 w 2518"/>
                <a:gd name="T35" fmla="*/ 1190 h 2750"/>
                <a:gd name="T36" fmla="*/ 582 w 2518"/>
                <a:gd name="T37" fmla="*/ 719 h 2750"/>
                <a:gd name="T38" fmla="*/ 632 w 2518"/>
                <a:gd name="T39" fmla="*/ 594 h 2750"/>
                <a:gd name="T40" fmla="*/ 633 w 2518"/>
                <a:gd name="T41" fmla="*/ 586 h 2750"/>
                <a:gd name="T42" fmla="*/ 874 w 2518"/>
                <a:gd name="T43" fmla="*/ 132 h 2750"/>
                <a:gd name="T44" fmla="*/ 1259 w 2518"/>
                <a:gd name="T45" fmla="*/ 0 h 2750"/>
                <a:gd name="T46" fmla="*/ 1292 w 2518"/>
                <a:gd name="T47" fmla="*/ 2 h 2750"/>
                <a:gd name="T48" fmla="*/ 1891 w 2518"/>
                <a:gd name="T49" fmla="*/ 669 h 2750"/>
                <a:gd name="T50" fmla="*/ 1959 w 2518"/>
                <a:gd name="T51" fmla="*/ 960 h 2750"/>
                <a:gd name="T52" fmla="*/ 1691 w 2518"/>
                <a:gd name="T53" fmla="*/ 720 h 2750"/>
                <a:gd name="T54" fmla="*/ 1526 w 2518"/>
                <a:gd name="T55" fmla="*/ 617 h 2750"/>
                <a:gd name="T56" fmla="*/ 1041 w 2518"/>
                <a:gd name="T57" fmla="*/ 482 h 2750"/>
                <a:gd name="T58" fmla="*/ 827 w 2518"/>
                <a:gd name="T59" fmla="*/ 674 h 2750"/>
                <a:gd name="T60" fmla="*/ 751 w 2518"/>
                <a:gd name="T61" fmla="*/ 826 h 2750"/>
                <a:gd name="T62" fmla="*/ 813 w 2518"/>
                <a:gd name="T63" fmla="*/ 996 h 2750"/>
                <a:gd name="T64" fmla="*/ 921 w 2518"/>
                <a:gd name="T65" fmla="*/ 1052 h 2750"/>
                <a:gd name="T66" fmla="*/ 1151 w 2518"/>
                <a:gd name="T67" fmla="*/ 1344 h 2750"/>
                <a:gd name="T68" fmla="*/ 1439 w 2518"/>
                <a:gd name="T69" fmla="*/ 1304 h 2750"/>
                <a:gd name="T70" fmla="*/ 1705 w 2518"/>
                <a:gd name="T71" fmla="*/ 996 h 2750"/>
                <a:gd name="T72" fmla="*/ 1774 w 2518"/>
                <a:gd name="T73" fmla="*/ 827 h 2750"/>
                <a:gd name="T74" fmla="*/ 1692 w 2518"/>
                <a:gd name="T75" fmla="*/ 720 h 2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18" h="2750">
                  <a:moveTo>
                    <a:pt x="2518" y="2207"/>
                  </a:moveTo>
                  <a:lnTo>
                    <a:pt x="2518" y="2650"/>
                  </a:lnTo>
                  <a:cubicBezTo>
                    <a:pt x="2518" y="2705"/>
                    <a:pt x="2473" y="2750"/>
                    <a:pt x="2418" y="2750"/>
                  </a:cubicBezTo>
                  <a:lnTo>
                    <a:pt x="100" y="2750"/>
                  </a:lnTo>
                  <a:cubicBezTo>
                    <a:pt x="45" y="2750"/>
                    <a:pt x="0" y="2705"/>
                    <a:pt x="0" y="2650"/>
                  </a:cubicBezTo>
                  <a:lnTo>
                    <a:pt x="0" y="2207"/>
                  </a:lnTo>
                  <a:cubicBezTo>
                    <a:pt x="0" y="2012"/>
                    <a:pt x="117" y="1839"/>
                    <a:pt x="297" y="1765"/>
                  </a:cubicBezTo>
                  <a:lnTo>
                    <a:pt x="735" y="1547"/>
                  </a:lnTo>
                  <a:cubicBezTo>
                    <a:pt x="760" y="1535"/>
                    <a:pt x="788" y="1534"/>
                    <a:pt x="813" y="1543"/>
                  </a:cubicBezTo>
                  <a:cubicBezTo>
                    <a:pt x="839" y="1552"/>
                    <a:pt x="860" y="1571"/>
                    <a:pt x="871" y="1596"/>
                  </a:cubicBezTo>
                  <a:lnTo>
                    <a:pt x="1066" y="2031"/>
                  </a:lnTo>
                  <a:lnTo>
                    <a:pt x="1098" y="1922"/>
                  </a:lnTo>
                  <a:lnTo>
                    <a:pt x="1059" y="1826"/>
                  </a:lnTo>
                  <a:cubicBezTo>
                    <a:pt x="1047" y="1795"/>
                    <a:pt x="1050" y="1760"/>
                    <a:pt x="1069" y="1733"/>
                  </a:cubicBezTo>
                  <a:cubicBezTo>
                    <a:pt x="1087" y="1705"/>
                    <a:pt x="1118" y="1688"/>
                    <a:pt x="1152" y="1688"/>
                  </a:cubicBezTo>
                  <a:lnTo>
                    <a:pt x="1366" y="1688"/>
                  </a:lnTo>
                  <a:cubicBezTo>
                    <a:pt x="1400" y="1688"/>
                    <a:pt x="1431" y="1705"/>
                    <a:pt x="1449" y="1733"/>
                  </a:cubicBezTo>
                  <a:cubicBezTo>
                    <a:pt x="1468" y="1760"/>
                    <a:pt x="1472" y="1795"/>
                    <a:pt x="1459" y="1826"/>
                  </a:cubicBezTo>
                  <a:lnTo>
                    <a:pt x="1420" y="1922"/>
                  </a:lnTo>
                  <a:lnTo>
                    <a:pt x="1453" y="2031"/>
                  </a:lnTo>
                  <a:lnTo>
                    <a:pt x="1647" y="1596"/>
                  </a:lnTo>
                  <a:cubicBezTo>
                    <a:pt x="1658" y="1571"/>
                    <a:pt x="1679" y="1552"/>
                    <a:pt x="1705" y="1543"/>
                  </a:cubicBezTo>
                  <a:cubicBezTo>
                    <a:pt x="1730" y="1534"/>
                    <a:pt x="1759" y="1535"/>
                    <a:pt x="1783" y="1547"/>
                  </a:cubicBezTo>
                  <a:lnTo>
                    <a:pt x="2221" y="1765"/>
                  </a:lnTo>
                  <a:cubicBezTo>
                    <a:pt x="2402" y="1839"/>
                    <a:pt x="2518" y="2012"/>
                    <a:pt x="2518" y="2207"/>
                  </a:cubicBezTo>
                  <a:close/>
                  <a:moveTo>
                    <a:pt x="1774" y="827"/>
                  </a:moveTo>
                  <a:cubicBezTo>
                    <a:pt x="1774" y="827"/>
                    <a:pt x="1771" y="827"/>
                    <a:pt x="1774" y="827"/>
                  </a:cubicBezTo>
                  <a:lnTo>
                    <a:pt x="1774" y="827"/>
                  </a:lnTo>
                  <a:close/>
                  <a:moveTo>
                    <a:pt x="1959" y="960"/>
                  </a:moveTo>
                  <a:cubicBezTo>
                    <a:pt x="1915" y="1126"/>
                    <a:pt x="1817" y="1176"/>
                    <a:pt x="1752" y="1190"/>
                  </a:cubicBezTo>
                  <a:cubicBezTo>
                    <a:pt x="1715" y="1262"/>
                    <a:pt x="1646" y="1385"/>
                    <a:pt x="1576" y="1450"/>
                  </a:cubicBezTo>
                  <a:cubicBezTo>
                    <a:pt x="1544" y="1481"/>
                    <a:pt x="1502" y="1506"/>
                    <a:pt x="1453" y="1525"/>
                  </a:cubicBezTo>
                  <a:cubicBezTo>
                    <a:pt x="1391" y="1550"/>
                    <a:pt x="1326" y="1562"/>
                    <a:pt x="1259" y="1562"/>
                  </a:cubicBezTo>
                  <a:cubicBezTo>
                    <a:pt x="1192" y="1562"/>
                    <a:pt x="1127" y="1550"/>
                    <a:pt x="1065" y="1525"/>
                  </a:cubicBezTo>
                  <a:cubicBezTo>
                    <a:pt x="1016" y="1506"/>
                    <a:pt x="974" y="1481"/>
                    <a:pt x="942" y="1450"/>
                  </a:cubicBezTo>
                  <a:cubicBezTo>
                    <a:pt x="872" y="1385"/>
                    <a:pt x="803" y="1262"/>
                    <a:pt x="766" y="1190"/>
                  </a:cubicBezTo>
                  <a:cubicBezTo>
                    <a:pt x="701" y="1176"/>
                    <a:pt x="603" y="1126"/>
                    <a:pt x="560" y="960"/>
                  </a:cubicBezTo>
                  <a:cubicBezTo>
                    <a:pt x="534" y="862"/>
                    <a:pt x="541" y="781"/>
                    <a:pt x="582" y="719"/>
                  </a:cubicBezTo>
                  <a:cubicBezTo>
                    <a:pt x="595" y="698"/>
                    <a:pt x="611" y="681"/>
                    <a:pt x="627" y="669"/>
                  </a:cubicBezTo>
                  <a:cubicBezTo>
                    <a:pt x="627" y="648"/>
                    <a:pt x="629" y="622"/>
                    <a:pt x="632" y="594"/>
                  </a:cubicBezTo>
                  <a:cubicBezTo>
                    <a:pt x="632" y="593"/>
                    <a:pt x="632" y="592"/>
                    <a:pt x="632" y="591"/>
                  </a:cubicBezTo>
                  <a:cubicBezTo>
                    <a:pt x="633" y="589"/>
                    <a:pt x="633" y="588"/>
                    <a:pt x="633" y="586"/>
                  </a:cubicBezTo>
                  <a:cubicBezTo>
                    <a:pt x="646" y="480"/>
                    <a:pt x="683" y="337"/>
                    <a:pt x="783" y="219"/>
                  </a:cubicBezTo>
                  <a:cubicBezTo>
                    <a:pt x="811" y="185"/>
                    <a:pt x="842" y="156"/>
                    <a:pt x="874" y="132"/>
                  </a:cubicBezTo>
                  <a:cubicBezTo>
                    <a:pt x="965" y="54"/>
                    <a:pt x="1085" y="0"/>
                    <a:pt x="1241" y="0"/>
                  </a:cubicBezTo>
                  <a:cubicBezTo>
                    <a:pt x="1247" y="0"/>
                    <a:pt x="1253" y="0"/>
                    <a:pt x="1259" y="0"/>
                  </a:cubicBezTo>
                  <a:lnTo>
                    <a:pt x="1259" y="0"/>
                  </a:lnTo>
                  <a:cubicBezTo>
                    <a:pt x="1261" y="0"/>
                    <a:pt x="1273" y="0"/>
                    <a:pt x="1292" y="2"/>
                  </a:cubicBezTo>
                  <a:cubicBezTo>
                    <a:pt x="1693" y="28"/>
                    <a:pt x="1843" y="326"/>
                    <a:pt x="1867" y="486"/>
                  </a:cubicBezTo>
                  <a:cubicBezTo>
                    <a:pt x="1884" y="558"/>
                    <a:pt x="1890" y="623"/>
                    <a:pt x="1891" y="669"/>
                  </a:cubicBezTo>
                  <a:cubicBezTo>
                    <a:pt x="1907" y="681"/>
                    <a:pt x="1923" y="698"/>
                    <a:pt x="1937" y="719"/>
                  </a:cubicBezTo>
                  <a:cubicBezTo>
                    <a:pt x="1977" y="781"/>
                    <a:pt x="1984" y="862"/>
                    <a:pt x="1959" y="960"/>
                  </a:cubicBezTo>
                  <a:close/>
                  <a:moveTo>
                    <a:pt x="1692" y="720"/>
                  </a:moveTo>
                  <a:lnTo>
                    <a:pt x="1691" y="720"/>
                  </a:lnTo>
                  <a:cubicBezTo>
                    <a:pt x="1691" y="719"/>
                    <a:pt x="1694" y="674"/>
                    <a:pt x="1687" y="611"/>
                  </a:cubicBezTo>
                  <a:cubicBezTo>
                    <a:pt x="1642" y="615"/>
                    <a:pt x="1586" y="617"/>
                    <a:pt x="1526" y="617"/>
                  </a:cubicBezTo>
                  <a:cubicBezTo>
                    <a:pt x="1377" y="617"/>
                    <a:pt x="1268" y="601"/>
                    <a:pt x="1193" y="568"/>
                  </a:cubicBezTo>
                  <a:cubicBezTo>
                    <a:pt x="1131" y="540"/>
                    <a:pt x="1081" y="510"/>
                    <a:pt x="1041" y="482"/>
                  </a:cubicBezTo>
                  <a:cubicBezTo>
                    <a:pt x="1027" y="508"/>
                    <a:pt x="1009" y="534"/>
                    <a:pt x="988" y="557"/>
                  </a:cubicBezTo>
                  <a:cubicBezTo>
                    <a:pt x="934" y="615"/>
                    <a:pt x="873" y="652"/>
                    <a:pt x="827" y="674"/>
                  </a:cubicBezTo>
                  <a:cubicBezTo>
                    <a:pt x="826" y="702"/>
                    <a:pt x="827" y="720"/>
                    <a:pt x="827" y="720"/>
                  </a:cubicBezTo>
                  <a:cubicBezTo>
                    <a:pt x="832" y="770"/>
                    <a:pt x="799" y="815"/>
                    <a:pt x="751" y="826"/>
                  </a:cubicBezTo>
                  <a:cubicBezTo>
                    <a:pt x="746" y="829"/>
                    <a:pt x="738" y="854"/>
                    <a:pt x="753" y="909"/>
                  </a:cubicBezTo>
                  <a:cubicBezTo>
                    <a:pt x="767" y="962"/>
                    <a:pt x="789" y="994"/>
                    <a:pt x="813" y="996"/>
                  </a:cubicBezTo>
                  <a:cubicBezTo>
                    <a:pt x="822" y="993"/>
                    <a:pt x="831" y="992"/>
                    <a:pt x="839" y="992"/>
                  </a:cubicBezTo>
                  <a:cubicBezTo>
                    <a:pt x="875" y="992"/>
                    <a:pt x="904" y="1016"/>
                    <a:pt x="921" y="1052"/>
                  </a:cubicBezTo>
                  <a:cubicBezTo>
                    <a:pt x="955" y="1124"/>
                    <a:pt x="1027" y="1256"/>
                    <a:pt x="1079" y="1304"/>
                  </a:cubicBezTo>
                  <a:cubicBezTo>
                    <a:pt x="1094" y="1319"/>
                    <a:pt x="1120" y="1333"/>
                    <a:pt x="1151" y="1344"/>
                  </a:cubicBezTo>
                  <a:cubicBezTo>
                    <a:pt x="1221" y="1368"/>
                    <a:pt x="1297" y="1368"/>
                    <a:pt x="1367" y="1344"/>
                  </a:cubicBezTo>
                  <a:cubicBezTo>
                    <a:pt x="1398" y="1333"/>
                    <a:pt x="1424" y="1319"/>
                    <a:pt x="1439" y="1304"/>
                  </a:cubicBezTo>
                  <a:cubicBezTo>
                    <a:pt x="1491" y="1256"/>
                    <a:pt x="1564" y="1124"/>
                    <a:pt x="1597" y="1052"/>
                  </a:cubicBezTo>
                  <a:cubicBezTo>
                    <a:pt x="1618" y="1007"/>
                    <a:pt x="1658" y="982"/>
                    <a:pt x="1705" y="996"/>
                  </a:cubicBezTo>
                  <a:cubicBezTo>
                    <a:pt x="1729" y="994"/>
                    <a:pt x="1751" y="962"/>
                    <a:pt x="1765" y="909"/>
                  </a:cubicBezTo>
                  <a:cubicBezTo>
                    <a:pt x="1778" y="860"/>
                    <a:pt x="1774" y="840"/>
                    <a:pt x="1774" y="827"/>
                  </a:cubicBezTo>
                  <a:cubicBezTo>
                    <a:pt x="1774" y="824"/>
                    <a:pt x="1774" y="825"/>
                    <a:pt x="1774" y="826"/>
                  </a:cubicBezTo>
                  <a:cubicBezTo>
                    <a:pt x="1783" y="773"/>
                    <a:pt x="1745" y="725"/>
                    <a:pt x="1692" y="7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85346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89045" y="2274470"/>
            <a:ext cx="5419185" cy="895350"/>
          </a:xfrm>
          <a:effectLst/>
        </p:spPr>
        <p:txBody>
          <a:bodyPr/>
          <a:lstStyle/>
          <a:p>
            <a:r>
              <a:rPr lang="en-US" altLang="zh-CN" dirty="0">
                <a:solidFill>
                  <a:schemeClr val="bg2"/>
                </a:solidFill>
              </a:rPr>
              <a:t>Section Header Here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90161" y="3169820"/>
            <a:ext cx="5419185" cy="1015623"/>
          </a:xfrm>
          <a:effectLst/>
        </p:spPr>
        <p:txBody>
          <a:bodyPr/>
          <a:lstStyle/>
          <a:p>
            <a:pPr lvl="0"/>
            <a:r>
              <a:rPr lang="en-US" altLang="zh-CN" dirty="0">
                <a:solidFill>
                  <a:schemeClr val="bg2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838072" y="2843303"/>
            <a:ext cx="959589" cy="834327"/>
          </a:xfrm>
          <a:prstGeom prst="rect">
            <a:avLst/>
          </a:prstGeom>
          <a:noFill/>
          <a:ln w="117475">
            <a:noFill/>
          </a:ln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798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6F367-9A24-4D36-B0BE-E751BC134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E96E7D-4639-4F2C-997B-EC61081C1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F8B03E-F647-45DE-B2EF-AE5B1B330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238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D440906-75D1-4ADA-81B3-6E063B5F31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97719"/>
            <a:ext cx="10845800" cy="5460281"/>
            <a:chOff x="673100" y="1397719"/>
            <a:chExt cx="10845800" cy="5460281"/>
          </a:xfrm>
        </p:grpSpPr>
        <p:grpSp>
          <p:nvGrpSpPr>
            <p:cNvPr id="6" name="ïSľíďé">
              <a:extLst>
                <a:ext uri="{FF2B5EF4-FFF2-40B4-BE49-F238E27FC236}">
                  <a16:creationId xmlns:a16="http://schemas.microsoft.com/office/drawing/2014/main" id="{F17D6622-4CA8-4B2E-BDBC-0B152B165202}"/>
                </a:ext>
              </a:extLst>
            </p:cNvPr>
            <p:cNvGrpSpPr/>
            <p:nvPr/>
          </p:nvGrpSpPr>
          <p:grpSpPr>
            <a:xfrm>
              <a:off x="3533570" y="1995340"/>
              <a:ext cx="5796237" cy="4862660"/>
              <a:chOff x="3533570" y="1995340"/>
              <a:chExt cx="5796237" cy="4862660"/>
            </a:xfrm>
          </p:grpSpPr>
          <p:sp>
            <p:nvSpPr>
              <p:cNvPr id="41" name="íŝlïdé">
                <a:extLst>
                  <a:ext uri="{FF2B5EF4-FFF2-40B4-BE49-F238E27FC236}">
                    <a16:creationId xmlns:a16="http://schemas.microsoft.com/office/drawing/2014/main" id="{78844793-03B3-4A10-BAF8-3FFF75B1933B}"/>
                  </a:ext>
                </a:extLst>
              </p:cNvPr>
              <p:cNvSpPr/>
              <p:nvPr/>
            </p:nvSpPr>
            <p:spPr>
              <a:xfrm>
                <a:off x="3533570" y="5706356"/>
                <a:ext cx="5796237" cy="1151644"/>
              </a:xfrm>
              <a:custGeom>
                <a:avLst/>
                <a:gdLst>
                  <a:gd name="connsiteX0" fmla="*/ 1301308 w 5796237"/>
                  <a:gd name="connsiteY0" fmla="*/ 0 h 1151644"/>
                  <a:gd name="connsiteX1" fmla="*/ 1329524 w 5796237"/>
                  <a:gd name="connsiteY1" fmla="*/ 0 h 1151644"/>
                  <a:gd name="connsiteX2" fmla="*/ 1356007 w 5796237"/>
                  <a:gd name="connsiteY2" fmla="*/ 432 h 1151644"/>
                  <a:gd name="connsiteX3" fmla="*/ 1382490 w 5796237"/>
                  <a:gd name="connsiteY3" fmla="*/ 3033 h 1151644"/>
                  <a:gd name="connsiteX4" fmla="*/ 1408547 w 5796237"/>
                  <a:gd name="connsiteY4" fmla="*/ 6075 h 1151644"/>
                  <a:gd name="connsiteX5" fmla="*/ 1434148 w 5796237"/>
                  <a:gd name="connsiteY5" fmla="*/ 11286 h 1151644"/>
                  <a:gd name="connsiteX6" fmla="*/ 1460205 w 5796237"/>
                  <a:gd name="connsiteY6" fmla="*/ 16939 h 1151644"/>
                  <a:gd name="connsiteX7" fmla="*/ 1484955 w 5796237"/>
                  <a:gd name="connsiteY7" fmla="*/ 23887 h 1151644"/>
                  <a:gd name="connsiteX8" fmla="*/ 1509279 w 5796237"/>
                  <a:gd name="connsiteY8" fmla="*/ 31709 h 1151644"/>
                  <a:gd name="connsiteX9" fmla="*/ 1533147 w 5796237"/>
                  <a:gd name="connsiteY9" fmla="*/ 41267 h 1151644"/>
                  <a:gd name="connsiteX10" fmla="*/ 1556164 w 5796237"/>
                  <a:gd name="connsiteY10" fmla="*/ 51258 h 1151644"/>
                  <a:gd name="connsiteX11" fmla="*/ 1578755 w 5796237"/>
                  <a:gd name="connsiteY11" fmla="*/ 62554 h 1151644"/>
                  <a:gd name="connsiteX12" fmla="*/ 1600890 w 5796237"/>
                  <a:gd name="connsiteY12" fmla="*/ 75155 h 1151644"/>
                  <a:gd name="connsiteX13" fmla="*/ 1622599 w 5796237"/>
                  <a:gd name="connsiteY13" fmla="*/ 88178 h 1151644"/>
                  <a:gd name="connsiteX14" fmla="*/ 1643001 w 5796237"/>
                  <a:gd name="connsiteY14" fmla="*/ 102516 h 1151644"/>
                  <a:gd name="connsiteX15" fmla="*/ 1663433 w 5796237"/>
                  <a:gd name="connsiteY15" fmla="*/ 117727 h 1151644"/>
                  <a:gd name="connsiteX16" fmla="*/ 1682527 w 5796237"/>
                  <a:gd name="connsiteY16" fmla="*/ 134234 h 1151644"/>
                  <a:gd name="connsiteX17" fmla="*/ 1701196 w 5796237"/>
                  <a:gd name="connsiteY17" fmla="*/ 151173 h 1151644"/>
                  <a:gd name="connsiteX18" fmla="*/ 1718983 w 5796237"/>
                  <a:gd name="connsiteY18" fmla="*/ 168553 h 1151644"/>
                  <a:gd name="connsiteX19" fmla="*/ 1735919 w 5796237"/>
                  <a:gd name="connsiteY19" fmla="*/ 187229 h 1151644"/>
                  <a:gd name="connsiteX20" fmla="*/ 1752003 w 5796237"/>
                  <a:gd name="connsiteY20" fmla="*/ 205914 h 1151644"/>
                  <a:gd name="connsiteX21" fmla="*/ 1767205 w 5796237"/>
                  <a:gd name="connsiteY21" fmla="*/ 226327 h 1151644"/>
                  <a:gd name="connsiteX22" fmla="*/ 1781526 w 5796237"/>
                  <a:gd name="connsiteY22" fmla="*/ 246750 h 1151644"/>
                  <a:gd name="connsiteX23" fmla="*/ 1794540 w 5796237"/>
                  <a:gd name="connsiteY23" fmla="*/ 268900 h 1151644"/>
                  <a:gd name="connsiteX24" fmla="*/ 1807127 w 5796237"/>
                  <a:gd name="connsiteY24" fmla="*/ 290618 h 1151644"/>
                  <a:gd name="connsiteX25" fmla="*/ 1818438 w 5796237"/>
                  <a:gd name="connsiteY25" fmla="*/ 313209 h 1151644"/>
                  <a:gd name="connsiteX26" fmla="*/ 1828837 w 5796237"/>
                  <a:gd name="connsiteY26" fmla="*/ 336232 h 1151644"/>
                  <a:gd name="connsiteX27" fmla="*/ 1838414 w 5796237"/>
                  <a:gd name="connsiteY27" fmla="*/ 360129 h 1151644"/>
                  <a:gd name="connsiteX28" fmla="*/ 1846228 w 5796237"/>
                  <a:gd name="connsiteY28" fmla="*/ 384457 h 1151644"/>
                  <a:gd name="connsiteX29" fmla="*/ 1853161 w 5796237"/>
                  <a:gd name="connsiteY29" fmla="*/ 409218 h 1151644"/>
                  <a:gd name="connsiteX30" fmla="*/ 1859667 w 5796237"/>
                  <a:gd name="connsiteY30" fmla="*/ 433978 h 1151644"/>
                  <a:gd name="connsiteX31" fmla="*/ 1864441 w 5796237"/>
                  <a:gd name="connsiteY31" fmla="*/ 460044 h 1151644"/>
                  <a:gd name="connsiteX32" fmla="*/ 1868363 w 5796237"/>
                  <a:gd name="connsiteY32" fmla="*/ 486109 h 1151644"/>
                  <a:gd name="connsiteX33" fmla="*/ 1870096 w 5796237"/>
                  <a:gd name="connsiteY33" fmla="*/ 512607 h 1151644"/>
                  <a:gd name="connsiteX34" fmla="*/ 1883140 w 5796237"/>
                  <a:gd name="connsiteY34" fmla="*/ 502616 h 1151644"/>
                  <a:gd name="connsiteX35" fmla="*/ 1897035 w 5796237"/>
                  <a:gd name="connsiteY35" fmla="*/ 492194 h 1151644"/>
                  <a:gd name="connsiteX36" fmla="*/ 1910049 w 5796237"/>
                  <a:gd name="connsiteY36" fmla="*/ 482203 h 1151644"/>
                  <a:gd name="connsiteX37" fmla="*/ 1923944 w 5796237"/>
                  <a:gd name="connsiteY37" fmla="*/ 473076 h 1151644"/>
                  <a:gd name="connsiteX38" fmla="*/ 1938265 w 5796237"/>
                  <a:gd name="connsiteY38" fmla="*/ 463518 h 1151644"/>
                  <a:gd name="connsiteX39" fmla="*/ 1952160 w 5796237"/>
                  <a:gd name="connsiteY39" fmla="*/ 454832 h 1151644"/>
                  <a:gd name="connsiteX40" fmla="*/ 1966480 w 5796237"/>
                  <a:gd name="connsiteY40" fmla="*/ 446147 h 1151644"/>
                  <a:gd name="connsiteX41" fmla="*/ 1981257 w 5796237"/>
                  <a:gd name="connsiteY41" fmla="*/ 437894 h 1151644"/>
                  <a:gd name="connsiteX42" fmla="*/ 1996004 w 5796237"/>
                  <a:gd name="connsiteY42" fmla="*/ 429640 h 1151644"/>
                  <a:gd name="connsiteX43" fmla="*/ 2010781 w 5796237"/>
                  <a:gd name="connsiteY43" fmla="*/ 422251 h 1151644"/>
                  <a:gd name="connsiteX44" fmla="*/ 2025983 w 5796237"/>
                  <a:gd name="connsiteY44" fmla="*/ 414861 h 1151644"/>
                  <a:gd name="connsiteX45" fmla="*/ 2041611 w 5796237"/>
                  <a:gd name="connsiteY45" fmla="*/ 407913 h 1151644"/>
                  <a:gd name="connsiteX46" fmla="*/ 2057240 w 5796237"/>
                  <a:gd name="connsiteY46" fmla="*/ 400964 h 1151644"/>
                  <a:gd name="connsiteX47" fmla="*/ 2072868 w 5796237"/>
                  <a:gd name="connsiteY47" fmla="*/ 394880 h 1151644"/>
                  <a:gd name="connsiteX48" fmla="*/ 2088496 w 5796237"/>
                  <a:gd name="connsiteY48" fmla="*/ 388363 h 1151644"/>
                  <a:gd name="connsiteX49" fmla="*/ 2104124 w 5796237"/>
                  <a:gd name="connsiteY49" fmla="*/ 382720 h 1151644"/>
                  <a:gd name="connsiteX50" fmla="*/ 2120209 w 5796237"/>
                  <a:gd name="connsiteY50" fmla="*/ 377068 h 1151644"/>
                  <a:gd name="connsiteX51" fmla="*/ 2136688 w 5796237"/>
                  <a:gd name="connsiteY51" fmla="*/ 372288 h 1151644"/>
                  <a:gd name="connsiteX52" fmla="*/ 2152772 w 5796237"/>
                  <a:gd name="connsiteY52" fmla="*/ 367077 h 1151644"/>
                  <a:gd name="connsiteX53" fmla="*/ 2169708 w 5796237"/>
                  <a:gd name="connsiteY53" fmla="*/ 362739 h 1151644"/>
                  <a:gd name="connsiteX54" fmla="*/ 2185762 w 5796237"/>
                  <a:gd name="connsiteY54" fmla="*/ 358392 h 1151644"/>
                  <a:gd name="connsiteX55" fmla="*/ 2202698 w 5796237"/>
                  <a:gd name="connsiteY55" fmla="*/ 354486 h 1151644"/>
                  <a:gd name="connsiteX56" fmla="*/ 2219633 w 5796237"/>
                  <a:gd name="connsiteY56" fmla="*/ 351444 h 1151644"/>
                  <a:gd name="connsiteX57" fmla="*/ 2236995 w 5796237"/>
                  <a:gd name="connsiteY57" fmla="*/ 348401 h 1151644"/>
                  <a:gd name="connsiteX58" fmla="*/ 2253930 w 5796237"/>
                  <a:gd name="connsiteY58" fmla="*/ 345791 h 1151644"/>
                  <a:gd name="connsiteX59" fmla="*/ 2271748 w 5796237"/>
                  <a:gd name="connsiteY59" fmla="*/ 343190 h 1151644"/>
                  <a:gd name="connsiteX60" fmla="*/ 2289109 w 5796237"/>
                  <a:gd name="connsiteY60" fmla="*/ 341453 h 1151644"/>
                  <a:gd name="connsiteX61" fmla="*/ 2306470 w 5796237"/>
                  <a:gd name="connsiteY61" fmla="*/ 340148 h 1151644"/>
                  <a:gd name="connsiteX62" fmla="*/ 2324288 w 5796237"/>
                  <a:gd name="connsiteY62" fmla="*/ 338843 h 1151644"/>
                  <a:gd name="connsiteX63" fmla="*/ 2342075 w 5796237"/>
                  <a:gd name="connsiteY63" fmla="*/ 338411 h 1151644"/>
                  <a:gd name="connsiteX64" fmla="*/ 2359892 w 5796237"/>
                  <a:gd name="connsiteY64" fmla="*/ 337537 h 1151644"/>
                  <a:gd name="connsiteX65" fmla="*/ 2377679 w 5796237"/>
                  <a:gd name="connsiteY65" fmla="*/ 337537 h 1151644"/>
                  <a:gd name="connsiteX66" fmla="*/ 2412432 w 5796237"/>
                  <a:gd name="connsiteY66" fmla="*/ 338843 h 1151644"/>
                  <a:gd name="connsiteX67" fmla="*/ 2446729 w 5796237"/>
                  <a:gd name="connsiteY67" fmla="*/ 341453 h 1151644"/>
                  <a:gd name="connsiteX68" fmla="*/ 2480600 w 5796237"/>
                  <a:gd name="connsiteY68" fmla="*/ 345359 h 1151644"/>
                  <a:gd name="connsiteX69" fmla="*/ 2514015 w 5796237"/>
                  <a:gd name="connsiteY69" fmla="*/ 351002 h 1151644"/>
                  <a:gd name="connsiteX70" fmla="*/ 2547461 w 5796237"/>
                  <a:gd name="connsiteY70" fmla="*/ 357519 h 1151644"/>
                  <a:gd name="connsiteX71" fmla="*/ 2580025 w 5796237"/>
                  <a:gd name="connsiteY71" fmla="*/ 365772 h 1151644"/>
                  <a:gd name="connsiteX72" fmla="*/ 2611707 w 5796237"/>
                  <a:gd name="connsiteY72" fmla="*/ 375331 h 1151644"/>
                  <a:gd name="connsiteX73" fmla="*/ 2642994 w 5796237"/>
                  <a:gd name="connsiteY73" fmla="*/ 385763 h 1151644"/>
                  <a:gd name="connsiteX74" fmla="*/ 2673825 w 5796237"/>
                  <a:gd name="connsiteY74" fmla="*/ 397922 h 1151644"/>
                  <a:gd name="connsiteX75" fmla="*/ 2703774 w 5796237"/>
                  <a:gd name="connsiteY75" fmla="*/ 410955 h 1151644"/>
                  <a:gd name="connsiteX76" fmla="*/ 2732871 w 5796237"/>
                  <a:gd name="connsiteY76" fmla="*/ 425293 h 1151644"/>
                  <a:gd name="connsiteX77" fmla="*/ 2761939 w 5796237"/>
                  <a:gd name="connsiteY77" fmla="*/ 440494 h 1151644"/>
                  <a:gd name="connsiteX78" fmla="*/ 2789729 w 5796237"/>
                  <a:gd name="connsiteY78" fmla="*/ 457443 h 1151644"/>
                  <a:gd name="connsiteX79" fmla="*/ 2817519 w 5796237"/>
                  <a:gd name="connsiteY79" fmla="*/ 474813 h 1151644"/>
                  <a:gd name="connsiteX80" fmla="*/ 2843576 w 5796237"/>
                  <a:gd name="connsiteY80" fmla="*/ 493499 h 1151644"/>
                  <a:gd name="connsiteX81" fmla="*/ 2869208 w 5796237"/>
                  <a:gd name="connsiteY81" fmla="*/ 513912 h 1151644"/>
                  <a:gd name="connsiteX82" fmla="*/ 2894383 w 5796237"/>
                  <a:gd name="connsiteY82" fmla="*/ 534334 h 1151644"/>
                  <a:gd name="connsiteX83" fmla="*/ 2911769 w 5796237"/>
                  <a:gd name="connsiteY83" fmla="*/ 550448 h 1151644"/>
                  <a:gd name="connsiteX84" fmla="*/ 2923107 w 5796237"/>
                  <a:gd name="connsiteY84" fmla="*/ 552578 h 1151644"/>
                  <a:gd name="connsiteX85" fmla="*/ 2923107 w 5796237"/>
                  <a:gd name="connsiteY85" fmla="*/ 548231 h 1151644"/>
                  <a:gd name="connsiteX86" fmla="*/ 2923107 w 5796237"/>
                  <a:gd name="connsiteY86" fmla="*/ 543020 h 1151644"/>
                  <a:gd name="connsiteX87" fmla="*/ 2924415 w 5796237"/>
                  <a:gd name="connsiteY87" fmla="*/ 514785 h 1151644"/>
                  <a:gd name="connsiteX88" fmla="*/ 2926148 w 5796237"/>
                  <a:gd name="connsiteY88" fmla="*/ 486982 h 1151644"/>
                  <a:gd name="connsiteX89" fmla="*/ 2930040 w 5796237"/>
                  <a:gd name="connsiteY89" fmla="*/ 459180 h 1151644"/>
                  <a:gd name="connsiteX90" fmla="*/ 2935695 w 5796237"/>
                  <a:gd name="connsiteY90" fmla="*/ 432241 h 1151644"/>
                  <a:gd name="connsiteX91" fmla="*/ 2941776 w 5796237"/>
                  <a:gd name="connsiteY91" fmla="*/ 405744 h 1151644"/>
                  <a:gd name="connsiteX92" fmla="*/ 2949164 w 5796237"/>
                  <a:gd name="connsiteY92" fmla="*/ 380110 h 1151644"/>
                  <a:gd name="connsiteX93" fmla="*/ 2957830 w 5796237"/>
                  <a:gd name="connsiteY93" fmla="*/ 354486 h 1151644"/>
                  <a:gd name="connsiteX94" fmla="*/ 2967833 w 5796237"/>
                  <a:gd name="connsiteY94" fmla="*/ 329716 h 1151644"/>
                  <a:gd name="connsiteX95" fmla="*/ 2979113 w 5796237"/>
                  <a:gd name="connsiteY95" fmla="*/ 305829 h 1151644"/>
                  <a:gd name="connsiteX96" fmla="*/ 2991701 w 5796237"/>
                  <a:gd name="connsiteY96" fmla="*/ 281932 h 1151644"/>
                  <a:gd name="connsiteX97" fmla="*/ 3005596 w 5796237"/>
                  <a:gd name="connsiteY97" fmla="*/ 259341 h 1151644"/>
                  <a:gd name="connsiteX98" fmla="*/ 3019917 w 5796237"/>
                  <a:gd name="connsiteY98" fmla="*/ 236749 h 1151644"/>
                  <a:gd name="connsiteX99" fmla="*/ 3035545 w 5796237"/>
                  <a:gd name="connsiteY99" fmla="*/ 215463 h 1151644"/>
                  <a:gd name="connsiteX100" fmla="*/ 3051630 w 5796237"/>
                  <a:gd name="connsiteY100" fmla="*/ 194618 h 1151644"/>
                  <a:gd name="connsiteX101" fmla="*/ 3069417 w 5796237"/>
                  <a:gd name="connsiteY101" fmla="*/ 175501 h 1151644"/>
                  <a:gd name="connsiteX102" fmla="*/ 3087234 w 5796237"/>
                  <a:gd name="connsiteY102" fmla="*/ 156384 h 1151644"/>
                  <a:gd name="connsiteX103" fmla="*/ 3106754 w 5796237"/>
                  <a:gd name="connsiteY103" fmla="*/ 138572 h 1151644"/>
                  <a:gd name="connsiteX104" fmla="*/ 3126730 w 5796237"/>
                  <a:gd name="connsiteY104" fmla="*/ 121633 h 1151644"/>
                  <a:gd name="connsiteX105" fmla="*/ 3148014 w 5796237"/>
                  <a:gd name="connsiteY105" fmla="*/ 105126 h 1151644"/>
                  <a:gd name="connsiteX106" fmla="*/ 3169297 w 5796237"/>
                  <a:gd name="connsiteY106" fmla="*/ 90356 h 1151644"/>
                  <a:gd name="connsiteX107" fmla="*/ 3191858 w 5796237"/>
                  <a:gd name="connsiteY107" fmla="*/ 76450 h 1151644"/>
                  <a:gd name="connsiteX108" fmla="*/ 3214875 w 5796237"/>
                  <a:gd name="connsiteY108" fmla="*/ 63417 h 1151644"/>
                  <a:gd name="connsiteX109" fmla="*/ 3238773 w 5796237"/>
                  <a:gd name="connsiteY109" fmla="*/ 51258 h 1151644"/>
                  <a:gd name="connsiteX110" fmla="*/ 3263067 w 5796237"/>
                  <a:gd name="connsiteY110" fmla="*/ 40826 h 1151644"/>
                  <a:gd name="connsiteX111" fmla="*/ 3288273 w 5796237"/>
                  <a:gd name="connsiteY111" fmla="*/ 31277 h 1151644"/>
                  <a:gd name="connsiteX112" fmla="*/ 3313874 w 5796237"/>
                  <a:gd name="connsiteY112" fmla="*/ 22582 h 1151644"/>
                  <a:gd name="connsiteX113" fmla="*/ 3339931 w 5796237"/>
                  <a:gd name="connsiteY113" fmla="*/ 15634 h 1151644"/>
                  <a:gd name="connsiteX114" fmla="*/ 3366414 w 5796237"/>
                  <a:gd name="connsiteY114" fmla="*/ 9549 h 1151644"/>
                  <a:gd name="connsiteX115" fmla="*/ 3393353 w 5796237"/>
                  <a:gd name="connsiteY115" fmla="*/ 4770 h 1151644"/>
                  <a:gd name="connsiteX116" fmla="*/ 3420687 w 5796237"/>
                  <a:gd name="connsiteY116" fmla="*/ 1737 h 1151644"/>
                  <a:gd name="connsiteX117" fmla="*/ 3448933 w 5796237"/>
                  <a:gd name="connsiteY117" fmla="*/ 0 h 1151644"/>
                  <a:gd name="connsiteX118" fmla="*/ 3477149 w 5796237"/>
                  <a:gd name="connsiteY118" fmla="*/ 0 h 1151644"/>
                  <a:gd name="connsiteX119" fmla="*/ 3503632 w 5796237"/>
                  <a:gd name="connsiteY119" fmla="*/ 432 h 1151644"/>
                  <a:gd name="connsiteX120" fmla="*/ 3530115 w 5796237"/>
                  <a:gd name="connsiteY120" fmla="*/ 3033 h 1151644"/>
                  <a:gd name="connsiteX121" fmla="*/ 3556172 w 5796237"/>
                  <a:gd name="connsiteY121" fmla="*/ 6075 h 1151644"/>
                  <a:gd name="connsiteX122" fmla="*/ 3581773 w 5796237"/>
                  <a:gd name="connsiteY122" fmla="*/ 11286 h 1151644"/>
                  <a:gd name="connsiteX123" fmla="*/ 3607830 w 5796237"/>
                  <a:gd name="connsiteY123" fmla="*/ 16939 h 1151644"/>
                  <a:gd name="connsiteX124" fmla="*/ 3632580 w 5796237"/>
                  <a:gd name="connsiteY124" fmla="*/ 23887 h 1151644"/>
                  <a:gd name="connsiteX125" fmla="*/ 3656904 w 5796237"/>
                  <a:gd name="connsiteY125" fmla="*/ 31709 h 1151644"/>
                  <a:gd name="connsiteX126" fmla="*/ 3680772 w 5796237"/>
                  <a:gd name="connsiteY126" fmla="*/ 41267 h 1151644"/>
                  <a:gd name="connsiteX127" fmla="*/ 3703789 w 5796237"/>
                  <a:gd name="connsiteY127" fmla="*/ 51258 h 1151644"/>
                  <a:gd name="connsiteX128" fmla="*/ 3726380 w 5796237"/>
                  <a:gd name="connsiteY128" fmla="*/ 62554 h 1151644"/>
                  <a:gd name="connsiteX129" fmla="*/ 3748515 w 5796237"/>
                  <a:gd name="connsiteY129" fmla="*/ 75155 h 1151644"/>
                  <a:gd name="connsiteX130" fmla="*/ 3770224 w 5796237"/>
                  <a:gd name="connsiteY130" fmla="*/ 88178 h 1151644"/>
                  <a:gd name="connsiteX131" fmla="*/ 3790626 w 5796237"/>
                  <a:gd name="connsiteY131" fmla="*/ 102516 h 1151644"/>
                  <a:gd name="connsiteX132" fmla="*/ 3811058 w 5796237"/>
                  <a:gd name="connsiteY132" fmla="*/ 117727 h 1151644"/>
                  <a:gd name="connsiteX133" fmla="*/ 3830152 w 5796237"/>
                  <a:gd name="connsiteY133" fmla="*/ 134234 h 1151644"/>
                  <a:gd name="connsiteX134" fmla="*/ 3848821 w 5796237"/>
                  <a:gd name="connsiteY134" fmla="*/ 151173 h 1151644"/>
                  <a:gd name="connsiteX135" fmla="*/ 3866608 w 5796237"/>
                  <a:gd name="connsiteY135" fmla="*/ 168553 h 1151644"/>
                  <a:gd name="connsiteX136" fmla="*/ 3883544 w 5796237"/>
                  <a:gd name="connsiteY136" fmla="*/ 187229 h 1151644"/>
                  <a:gd name="connsiteX137" fmla="*/ 3899628 w 5796237"/>
                  <a:gd name="connsiteY137" fmla="*/ 205914 h 1151644"/>
                  <a:gd name="connsiteX138" fmla="*/ 3914830 w 5796237"/>
                  <a:gd name="connsiteY138" fmla="*/ 226327 h 1151644"/>
                  <a:gd name="connsiteX139" fmla="*/ 3929151 w 5796237"/>
                  <a:gd name="connsiteY139" fmla="*/ 246750 h 1151644"/>
                  <a:gd name="connsiteX140" fmla="*/ 3942165 w 5796237"/>
                  <a:gd name="connsiteY140" fmla="*/ 268900 h 1151644"/>
                  <a:gd name="connsiteX141" fmla="*/ 3954752 w 5796237"/>
                  <a:gd name="connsiteY141" fmla="*/ 290618 h 1151644"/>
                  <a:gd name="connsiteX142" fmla="*/ 3966063 w 5796237"/>
                  <a:gd name="connsiteY142" fmla="*/ 313209 h 1151644"/>
                  <a:gd name="connsiteX143" fmla="*/ 3976462 w 5796237"/>
                  <a:gd name="connsiteY143" fmla="*/ 336232 h 1151644"/>
                  <a:gd name="connsiteX144" fmla="*/ 3986039 w 5796237"/>
                  <a:gd name="connsiteY144" fmla="*/ 360129 h 1151644"/>
                  <a:gd name="connsiteX145" fmla="*/ 3993853 w 5796237"/>
                  <a:gd name="connsiteY145" fmla="*/ 384457 h 1151644"/>
                  <a:gd name="connsiteX146" fmla="*/ 4000786 w 5796237"/>
                  <a:gd name="connsiteY146" fmla="*/ 409218 h 1151644"/>
                  <a:gd name="connsiteX147" fmla="*/ 4007292 w 5796237"/>
                  <a:gd name="connsiteY147" fmla="*/ 433978 h 1151644"/>
                  <a:gd name="connsiteX148" fmla="*/ 4012066 w 5796237"/>
                  <a:gd name="connsiteY148" fmla="*/ 460044 h 1151644"/>
                  <a:gd name="connsiteX149" fmla="*/ 4015988 w 5796237"/>
                  <a:gd name="connsiteY149" fmla="*/ 486109 h 1151644"/>
                  <a:gd name="connsiteX150" fmla="*/ 4017721 w 5796237"/>
                  <a:gd name="connsiteY150" fmla="*/ 512607 h 1151644"/>
                  <a:gd name="connsiteX151" fmla="*/ 4030765 w 5796237"/>
                  <a:gd name="connsiteY151" fmla="*/ 502616 h 1151644"/>
                  <a:gd name="connsiteX152" fmla="*/ 4044660 w 5796237"/>
                  <a:gd name="connsiteY152" fmla="*/ 492194 h 1151644"/>
                  <a:gd name="connsiteX153" fmla="*/ 4057674 w 5796237"/>
                  <a:gd name="connsiteY153" fmla="*/ 482203 h 1151644"/>
                  <a:gd name="connsiteX154" fmla="*/ 4071569 w 5796237"/>
                  <a:gd name="connsiteY154" fmla="*/ 473076 h 1151644"/>
                  <a:gd name="connsiteX155" fmla="*/ 4085890 w 5796237"/>
                  <a:gd name="connsiteY155" fmla="*/ 463518 h 1151644"/>
                  <a:gd name="connsiteX156" fmla="*/ 4099785 w 5796237"/>
                  <a:gd name="connsiteY156" fmla="*/ 454832 h 1151644"/>
                  <a:gd name="connsiteX157" fmla="*/ 4114105 w 5796237"/>
                  <a:gd name="connsiteY157" fmla="*/ 446147 h 1151644"/>
                  <a:gd name="connsiteX158" fmla="*/ 4128882 w 5796237"/>
                  <a:gd name="connsiteY158" fmla="*/ 437894 h 1151644"/>
                  <a:gd name="connsiteX159" fmla="*/ 4143629 w 5796237"/>
                  <a:gd name="connsiteY159" fmla="*/ 429640 h 1151644"/>
                  <a:gd name="connsiteX160" fmla="*/ 4158406 w 5796237"/>
                  <a:gd name="connsiteY160" fmla="*/ 422251 h 1151644"/>
                  <a:gd name="connsiteX161" fmla="*/ 4173608 w 5796237"/>
                  <a:gd name="connsiteY161" fmla="*/ 414861 h 1151644"/>
                  <a:gd name="connsiteX162" fmla="*/ 4189236 w 5796237"/>
                  <a:gd name="connsiteY162" fmla="*/ 407913 h 1151644"/>
                  <a:gd name="connsiteX163" fmla="*/ 4204865 w 5796237"/>
                  <a:gd name="connsiteY163" fmla="*/ 400964 h 1151644"/>
                  <a:gd name="connsiteX164" fmla="*/ 4220493 w 5796237"/>
                  <a:gd name="connsiteY164" fmla="*/ 394880 h 1151644"/>
                  <a:gd name="connsiteX165" fmla="*/ 4236121 w 5796237"/>
                  <a:gd name="connsiteY165" fmla="*/ 388363 h 1151644"/>
                  <a:gd name="connsiteX166" fmla="*/ 4251749 w 5796237"/>
                  <a:gd name="connsiteY166" fmla="*/ 382720 h 1151644"/>
                  <a:gd name="connsiteX167" fmla="*/ 4267834 w 5796237"/>
                  <a:gd name="connsiteY167" fmla="*/ 377068 h 1151644"/>
                  <a:gd name="connsiteX168" fmla="*/ 4284313 w 5796237"/>
                  <a:gd name="connsiteY168" fmla="*/ 372288 h 1151644"/>
                  <a:gd name="connsiteX169" fmla="*/ 4300397 w 5796237"/>
                  <a:gd name="connsiteY169" fmla="*/ 367077 h 1151644"/>
                  <a:gd name="connsiteX170" fmla="*/ 4317333 w 5796237"/>
                  <a:gd name="connsiteY170" fmla="*/ 362739 h 1151644"/>
                  <a:gd name="connsiteX171" fmla="*/ 4333387 w 5796237"/>
                  <a:gd name="connsiteY171" fmla="*/ 358392 h 1151644"/>
                  <a:gd name="connsiteX172" fmla="*/ 4350323 w 5796237"/>
                  <a:gd name="connsiteY172" fmla="*/ 354486 h 1151644"/>
                  <a:gd name="connsiteX173" fmla="*/ 4367258 w 5796237"/>
                  <a:gd name="connsiteY173" fmla="*/ 351444 h 1151644"/>
                  <a:gd name="connsiteX174" fmla="*/ 4384620 w 5796237"/>
                  <a:gd name="connsiteY174" fmla="*/ 348401 h 1151644"/>
                  <a:gd name="connsiteX175" fmla="*/ 4401555 w 5796237"/>
                  <a:gd name="connsiteY175" fmla="*/ 345791 h 1151644"/>
                  <a:gd name="connsiteX176" fmla="*/ 4419373 w 5796237"/>
                  <a:gd name="connsiteY176" fmla="*/ 343190 h 1151644"/>
                  <a:gd name="connsiteX177" fmla="*/ 4436734 w 5796237"/>
                  <a:gd name="connsiteY177" fmla="*/ 341453 h 1151644"/>
                  <a:gd name="connsiteX178" fmla="*/ 4454095 w 5796237"/>
                  <a:gd name="connsiteY178" fmla="*/ 340148 h 1151644"/>
                  <a:gd name="connsiteX179" fmla="*/ 4471913 w 5796237"/>
                  <a:gd name="connsiteY179" fmla="*/ 338843 h 1151644"/>
                  <a:gd name="connsiteX180" fmla="*/ 4489700 w 5796237"/>
                  <a:gd name="connsiteY180" fmla="*/ 338411 h 1151644"/>
                  <a:gd name="connsiteX181" fmla="*/ 4507517 w 5796237"/>
                  <a:gd name="connsiteY181" fmla="*/ 337537 h 1151644"/>
                  <a:gd name="connsiteX182" fmla="*/ 4525304 w 5796237"/>
                  <a:gd name="connsiteY182" fmla="*/ 337537 h 1151644"/>
                  <a:gd name="connsiteX183" fmla="*/ 4560057 w 5796237"/>
                  <a:gd name="connsiteY183" fmla="*/ 338843 h 1151644"/>
                  <a:gd name="connsiteX184" fmla="*/ 4594354 w 5796237"/>
                  <a:gd name="connsiteY184" fmla="*/ 341453 h 1151644"/>
                  <a:gd name="connsiteX185" fmla="*/ 4628225 w 5796237"/>
                  <a:gd name="connsiteY185" fmla="*/ 345359 h 1151644"/>
                  <a:gd name="connsiteX186" fmla="*/ 4661640 w 5796237"/>
                  <a:gd name="connsiteY186" fmla="*/ 351002 h 1151644"/>
                  <a:gd name="connsiteX187" fmla="*/ 4695086 w 5796237"/>
                  <a:gd name="connsiteY187" fmla="*/ 357519 h 1151644"/>
                  <a:gd name="connsiteX188" fmla="*/ 4727650 w 5796237"/>
                  <a:gd name="connsiteY188" fmla="*/ 365772 h 1151644"/>
                  <a:gd name="connsiteX189" fmla="*/ 4759332 w 5796237"/>
                  <a:gd name="connsiteY189" fmla="*/ 375331 h 1151644"/>
                  <a:gd name="connsiteX190" fmla="*/ 4790619 w 5796237"/>
                  <a:gd name="connsiteY190" fmla="*/ 385763 h 1151644"/>
                  <a:gd name="connsiteX191" fmla="*/ 4821450 w 5796237"/>
                  <a:gd name="connsiteY191" fmla="*/ 397922 h 1151644"/>
                  <a:gd name="connsiteX192" fmla="*/ 4851399 w 5796237"/>
                  <a:gd name="connsiteY192" fmla="*/ 410955 h 1151644"/>
                  <a:gd name="connsiteX193" fmla="*/ 4880496 w 5796237"/>
                  <a:gd name="connsiteY193" fmla="*/ 425293 h 1151644"/>
                  <a:gd name="connsiteX194" fmla="*/ 4909564 w 5796237"/>
                  <a:gd name="connsiteY194" fmla="*/ 440494 h 1151644"/>
                  <a:gd name="connsiteX195" fmla="*/ 4937354 w 5796237"/>
                  <a:gd name="connsiteY195" fmla="*/ 457443 h 1151644"/>
                  <a:gd name="connsiteX196" fmla="*/ 4965144 w 5796237"/>
                  <a:gd name="connsiteY196" fmla="*/ 474813 h 1151644"/>
                  <a:gd name="connsiteX197" fmla="*/ 4991201 w 5796237"/>
                  <a:gd name="connsiteY197" fmla="*/ 493499 h 1151644"/>
                  <a:gd name="connsiteX198" fmla="*/ 5016833 w 5796237"/>
                  <a:gd name="connsiteY198" fmla="*/ 513912 h 1151644"/>
                  <a:gd name="connsiteX199" fmla="*/ 5042008 w 5796237"/>
                  <a:gd name="connsiteY199" fmla="*/ 534334 h 1151644"/>
                  <a:gd name="connsiteX200" fmla="*/ 5065907 w 5796237"/>
                  <a:gd name="connsiteY200" fmla="*/ 556484 h 1151644"/>
                  <a:gd name="connsiteX201" fmla="*/ 5088893 w 5796237"/>
                  <a:gd name="connsiteY201" fmla="*/ 579076 h 1151644"/>
                  <a:gd name="connsiteX202" fmla="*/ 5111484 w 5796237"/>
                  <a:gd name="connsiteY202" fmla="*/ 602531 h 1151644"/>
                  <a:gd name="connsiteX203" fmla="*/ 5132767 w 5796237"/>
                  <a:gd name="connsiteY203" fmla="*/ 627301 h 1151644"/>
                  <a:gd name="connsiteX204" fmla="*/ 5152744 w 5796237"/>
                  <a:gd name="connsiteY204" fmla="*/ 652061 h 1151644"/>
                  <a:gd name="connsiteX205" fmla="*/ 5171412 w 5796237"/>
                  <a:gd name="connsiteY205" fmla="*/ 678558 h 1151644"/>
                  <a:gd name="connsiteX206" fmla="*/ 5189625 w 5796237"/>
                  <a:gd name="connsiteY206" fmla="*/ 705488 h 1151644"/>
                  <a:gd name="connsiteX207" fmla="*/ 5207017 w 5796237"/>
                  <a:gd name="connsiteY207" fmla="*/ 733732 h 1151644"/>
                  <a:gd name="connsiteX208" fmla="*/ 5222645 w 5796237"/>
                  <a:gd name="connsiteY208" fmla="*/ 761966 h 1151644"/>
                  <a:gd name="connsiteX209" fmla="*/ 5237847 w 5796237"/>
                  <a:gd name="connsiteY209" fmla="*/ 791074 h 1151644"/>
                  <a:gd name="connsiteX210" fmla="*/ 5251287 w 5796237"/>
                  <a:gd name="connsiteY210" fmla="*/ 820614 h 1151644"/>
                  <a:gd name="connsiteX211" fmla="*/ 5263874 w 5796237"/>
                  <a:gd name="connsiteY211" fmla="*/ 851459 h 1151644"/>
                  <a:gd name="connsiteX212" fmla="*/ 5275185 w 5796237"/>
                  <a:gd name="connsiteY212" fmla="*/ 882735 h 1151644"/>
                  <a:gd name="connsiteX213" fmla="*/ 5284732 w 5796237"/>
                  <a:gd name="connsiteY213" fmla="*/ 914012 h 1151644"/>
                  <a:gd name="connsiteX214" fmla="*/ 5293428 w 5796237"/>
                  <a:gd name="connsiteY214" fmla="*/ 946594 h 1151644"/>
                  <a:gd name="connsiteX215" fmla="*/ 5313830 w 5796237"/>
                  <a:gd name="connsiteY215" fmla="*/ 943552 h 1151644"/>
                  <a:gd name="connsiteX216" fmla="*/ 5335083 w 5796237"/>
                  <a:gd name="connsiteY216" fmla="*/ 941815 h 1151644"/>
                  <a:gd name="connsiteX217" fmla="*/ 5355941 w 5796237"/>
                  <a:gd name="connsiteY217" fmla="*/ 940951 h 1151644"/>
                  <a:gd name="connsiteX218" fmla="*/ 5377224 w 5796237"/>
                  <a:gd name="connsiteY218" fmla="*/ 940509 h 1151644"/>
                  <a:gd name="connsiteX219" fmla="*/ 5393278 w 5796237"/>
                  <a:gd name="connsiteY219" fmla="*/ 940951 h 1151644"/>
                  <a:gd name="connsiteX220" fmla="*/ 5408907 w 5796237"/>
                  <a:gd name="connsiteY220" fmla="*/ 941815 h 1151644"/>
                  <a:gd name="connsiteX221" fmla="*/ 5424535 w 5796237"/>
                  <a:gd name="connsiteY221" fmla="*/ 943552 h 1151644"/>
                  <a:gd name="connsiteX222" fmla="*/ 5440163 w 5796237"/>
                  <a:gd name="connsiteY222" fmla="*/ 944857 h 1151644"/>
                  <a:gd name="connsiteX223" fmla="*/ 5455791 w 5796237"/>
                  <a:gd name="connsiteY223" fmla="*/ 947467 h 1151644"/>
                  <a:gd name="connsiteX224" fmla="*/ 5471450 w 5796237"/>
                  <a:gd name="connsiteY224" fmla="*/ 949636 h 1151644"/>
                  <a:gd name="connsiteX225" fmla="*/ 5486622 w 5796237"/>
                  <a:gd name="connsiteY225" fmla="*/ 953110 h 1151644"/>
                  <a:gd name="connsiteX226" fmla="*/ 5501399 w 5796237"/>
                  <a:gd name="connsiteY226" fmla="*/ 956585 h 1151644"/>
                  <a:gd name="connsiteX227" fmla="*/ 5515719 w 5796237"/>
                  <a:gd name="connsiteY227" fmla="*/ 960491 h 1151644"/>
                  <a:gd name="connsiteX228" fmla="*/ 5530922 w 5796237"/>
                  <a:gd name="connsiteY228" fmla="*/ 964838 h 1151644"/>
                  <a:gd name="connsiteX229" fmla="*/ 5545243 w 5796237"/>
                  <a:gd name="connsiteY229" fmla="*/ 969617 h 1151644"/>
                  <a:gd name="connsiteX230" fmla="*/ 5559594 w 5796237"/>
                  <a:gd name="connsiteY230" fmla="*/ 974828 h 1151644"/>
                  <a:gd name="connsiteX231" fmla="*/ 5573489 w 5796237"/>
                  <a:gd name="connsiteY231" fmla="*/ 980481 h 1151644"/>
                  <a:gd name="connsiteX232" fmla="*/ 5587810 w 5796237"/>
                  <a:gd name="connsiteY232" fmla="*/ 986124 h 1151644"/>
                  <a:gd name="connsiteX233" fmla="*/ 5600823 w 5796237"/>
                  <a:gd name="connsiteY233" fmla="*/ 992209 h 1151644"/>
                  <a:gd name="connsiteX234" fmla="*/ 5614719 w 5796237"/>
                  <a:gd name="connsiteY234" fmla="*/ 999157 h 1151644"/>
                  <a:gd name="connsiteX235" fmla="*/ 5627762 w 5796237"/>
                  <a:gd name="connsiteY235" fmla="*/ 1006105 h 1151644"/>
                  <a:gd name="connsiteX236" fmla="*/ 5640776 w 5796237"/>
                  <a:gd name="connsiteY236" fmla="*/ 1013495 h 1151644"/>
                  <a:gd name="connsiteX237" fmla="*/ 5653363 w 5796237"/>
                  <a:gd name="connsiteY237" fmla="*/ 1021748 h 1151644"/>
                  <a:gd name="connsiteX238" fmla="*/ 5665951 w 5796237"/>
                  <a:gd name="connsiteY238" fmla="*/ 1029138 h 1151644"/>
                  <a:gd name="connsiteX239" fmla="*/ 5678539 w 5796237"/>
                  <a:gd name="connsiteY239" fmla="*/ 1038255 h 1151644"/>
                  <a:gd name="connsiteX240" fmla="*/ 5690275 w 5796237"/>
                  <a:gd name="connsiteY240" fmla="*/ 1046941 h 1151644"/>
                  <a:gd name="connsiteX241" fmla="*/ 5702437 w 5796237"/>
                  <a:gd name="connsiteY241" fmla="*/ 1056067 h 1151644"/>
                  <a:gd name="connsiteX242" fmla="*/ 5714143 w 5796237"/>
                  <a:gd name="connsiteY242" fmla="*/ 1065626 h 1151644"/>
                  <a:gd name="connsiteX243" fmla="*/ 5725454 w 5796237"/>
                  <a:gd name="connsiteY243" fmla="*/ 1075185 h 1151644"/>
                  <a:gd name="connsiteX244" fmla="*/ 5735853 w 5796237"/>
                  <a:gd name="connsiteY244" fmla="*/ 1085175 h 1151644"/>
                  <a:gd name="connsiteX245" fmla="*/ 5746737 w 5796237"/>
                  <a:gd name="connsiteY245" fmla="*/ 1095598 h 1151644"/>
                  <a:gd name="connsiteX246" fmla="*/ 5757136 w 5796237"/>
                  <a:gd name="connsiteY246" fmla="*/ 1106461 h 1151644"/>
                  <a:gd name="connsiteX247" fmla="*/ 5767139 w 5796237"/>
                  <a:gd name="connsiteY247" fmla="*/ 1116884 h 1151644"/>
                  <a:gd name="connsiteX248" fmla="*/ 5777112 w 5796237"/>
                  <a:gd name="connsiteY248" fmla="*/ 1128179 h 1151644"/>
                  <a:gd name="connsiteX249" fmla="*/ 5786659 w 5796237"/>
                  <a:gd name="connsiteY249" fmla="*/ 1139475 h 1151644"/>
                  <a:gd name="connsiteX250" fmla="*/ 5796237 w 5796237"/>
                  <a:gd name="connsiteY250" fmla="*/ 1151644 h 1151644"/>
                  <a:gd name="connsiteX251" fmla="*/ 3648612 w 5796237"/>
                  <a:gd name="connsiteY251" fmla="*/ 1151644 h 1151644"/>
                  <a:gd name="connsiteX252" fmla="*/ 2147625 w 5796237"/>
                  <a:gd name="connsiteY252" fmla="*/ 1151644 h 1151644"/>
                  <a:gd name="connsiteX253" fmla="*/ 0 w 5796237"/>
                  <a:gd name="connsiteY253" fmla="*/ 1151644 h 1151644"/>
                  <a:gd name="connsiteX254" fmla="*/ 3010 w 5796237"/>
                  <a:gd name="connsiteY254" fmla="*/ 1119494 h 1151644"/>
                  <a:gd name="connsiteX255" fmla="*/ 7358 w 5796237"/>
                  <a:gd name="connsiteY255" fmla="*/ 1088217 h 1151644"/>
                  <a:gd name="connsiteX256" fmla="*/ 13865 w 5796237"/>
                  <a:gd name="connsiteY256" fmla="*/ 1056941 h 1151644"/>
                  <a:gd name="connsiteX257" fmla="*/ 21253 w 5796237"/>
                  <a:gd name="connsiteY257" fmla="*/ 1026096 h 1151644"/>
                  <a:gd name="connsiteX258" fmla="*/ 30800 w 5796237"/>
                  <a:gd name="connsiteY258" fmla="*/ 996556 h 1151644"/>
                  <a:gd name="connsiteX259" fmla="*/ 40804 w 5796237"/>
                  <a:gd name="connsiteY259" fmla="*/ 967448 h 1151644"/>
                  <a:gd name="connsiteX260" fmla="*/ 52510 w 5796237"/>
                  <a:gd name="connsiteY260" fmla="*/ 938341 h 1151644"/>
                  <a:gd name="connsiteX261" fmla="*/ 65554 w 5796237"/>
                  <a:gd name="connsiteY261" fmla="*/ 910106 h 1151644"/>
                  <a:gd name="connsiteX262" fmla="*/ 79874 w 5796237"/>
                  <a:gd name="connsiteY262" fmla="*/ 883167 h 1151644"/>
                  <a:gd name="connsiteX263" fmla="*/ 95077 w 5796237"/>
                  <a:gd name="connsiteY263" fmla="*/ 857102 h 1151644"/>
                  <a:gd name="connsiteX264" fmla="*/ 112013 w 5796237"/>
                  <a:gd name="connsiteY264" fmla="*/ 831478 h 1151644"/>
                  <a:gd name="connsiteX265" fmla="*/ 129374 w 5796237"/>
                  <a:gd name="connsiteY265" fmla="*/ 806276 h 1151644"/>
                  <a:gd name="connsiteX266" fmla="*/ 148043 w 5796237"/>
                  <a:gd name="connsiteY266" fmla="*/ 782379 h 1151644"/>
                  <a:gd name="connsiteX267" fmla="*/ 168019 w 5796237"/>
                  <a:gd name="connsiteY267" fmla="*/ 759356 h 1151644"/>
                  <a:gd name="connsiteX268" fmla="*/ 188877 w 5796237"/>
                  <a:gd name="connsiteY268" fmla="*/ 737206 h 1151644"/>
                  <a:gd name="connsiteX269" fmla="*/ 210586 w 5796237"/>
                  <a:gd name="connsiteY269" fmla="*/ 715920 h 1151644"/>
                  <a:gd name="connsiteX270" fmla="*/ 234028 w 5796237"/>
                  <a:gd name="connsiteY270" fmla="*/ 695939 h 1151644"/>
                  <a:gd name="connsiteX271" fmla="*/ 257471 w 5796237"/>
                  <a:gd name="connsiteY271" fmla="*/ 677253 h 1151644"/>
                  <a:gd name="connsiteX272" fmla="*/ 282220 w 5796237"/>
                  <a:gd name="connsiteY272" fmla="*/ 659009 h 1151644"/>
                  <a:gd name="connsiteX273" fmla="*/ 307821 w 5796237"/>
                  <a:gd name="connsiteY273" fmla="*/ 642071 h 1151644"/>
                  <a:gd name="connsiteX274" fmla="*/ 333879 w 5796237"/>
                  <a:gd name="connsiteY274" fmla="*/ 626427 h 1151644"/>
                  <a:gd name="connsiteX275" fmla="*/ 360817 w 5796237"/>
                  <a:gd name="connsiteY275" fmla="*/ 612089 h 1151644"/>
                  <a:gd name="connsiteX276" fmla="*/ 388152 w 5796237"/>
                  <a:gd name="connsiteY276" fmla="*/ 599057 h 1151644"/>
                  <a:gd name="connsiteX277" fmla="*/ 416398 w 5796237"/>
                  <a:gd name="connsiteY277" fmla="*/ 586897 h 1151644"/>
                  <a:gd name="connsiteX278" fmla="*/ 445921 w 5796237"/>
                  <a:gd name="connsiteY278" fmla="*/ 576465 h 1151644"/>
                  <a:gd name="connsiteX279" fmla="*/ 475445 w 5796237"/>
                  <a:gd name="connsiteY279" fmla="*/ 566916 h 1151644"/>
                  <a:gd name="connsiteX280" fmla="*/ 505819 w 5796237"/>
                  <a:gd name="connsiteY280" fmla="*/ 559526 h 1151644"/>
                  <a:gd name="connsiteX281" fmla="*/ 536650 w 5796237"/>
                  <a:gd name="connsiteY281" fmla="*/ 553010 h 1151644"/>
                  <a:gd name="connsiteX282" fmla="*/ 567937 w 5796237"/>
                  <a:gd name="connsiteY282" fmla="*/ 548231 h 1151644"/>
                  <a:gd name="connsiteX283" fmla="*/ 599619 w 5796237"/>
                  <a:gd name="connsiteY283" fmla="*/ 544325 h 1151644"/>
                  <a:gd name="connsiteX284" fmla="*/ 631757 w 5796237"/>
                  <a:gd name="connsiteY284" fmla="*/ 542588 h 1151644"/>
                  <a:gd name="connsiteX285" fmla="*/ 663896 w 5796237"/>
                  <a:gd name="connsiteY285" fmla="*/ 541714 h 1151644"/>
                  <a:gd name="connsiteX286" fmla="*/ 678642 w 5796237"/>
                  <a:gd name="connsiteY286" fmla="*/ 541714 h 1151644"/>
                  <a:gd name="connsiteX287" fmla="*/ 692963 w 5796237"/>
                  <a:gd name="connsiteY287" fmla="*/ 542588 h 1151644"/>
                  <a:gd name="connsiteX288" fmla="*/ 706432 w 5796237"/>
                  <a:gd name="connsiteY288" fmla="*/ 543883 h 1151644"/>
                  <a:gd name="connsiteX289" fmla="*/ 720327 w 5796237"/>
                  <a:gd name="connsiteY289" fmla="*/ 545188 h 1151644"/>
                  <a:gd name="connsiteX290" fmla="*/ 734648 w 5796237"/>
                  <a:gd name="connsiteY290" fmla="*/ 546494 h 1151644"/>
                  <a:gd name="connsiteX291" fmla="*/ 748543 w 5796237"/>
                  <a:gd name="connsiteY291" fmla="*/ 548231 h 1151644"/>
                  <a:gd name="connsiteX292" fmla="*/ 761587 w 5796237"/>
                  <a:gd name="connsiteY292" fmla="*/ 549968 h 1151644"/>
                  <a:gd name="connsiteX293" fmla="*/ 775482 w 5796237"/>
                  <a:gd name="connsiteY293" fmla="*/ 552578 h 1151644"/>
                  <a:gd name="connsiteX294" fmla="*/ 775482 w 5796237"/>
                  <a:gd name="connsiteY294" fmla="*/ 548231 h 1151644"/>
                  <a:gd name="connsiteX295" fmla="*/ 775482 w 5796237"/>
                  <a:gd name="connsiteY295" fmla="*/ 543020 h 1151644"/>
                  <a:gd name="connsiteX296" fmla="*/ 776790 w 5796237"/>
                  <a:gd name="connsiteY296" fmla="*/ 514785 h 1151644"/>
                  <a:gd name="connsiteX297" fmla="*/ 778523 w 5796237"/>
                  <a:gd name="connsiteY297" fmla="*/ 486982 h 1151644"/>
                  <a:gd name="connsiteX298" fmla="*/ 782415 w 5796237"/>
                  <a:gd name="connsiteY298" fmla="*/ 459180 h 1151644"/>
                  <a:gd name="connsiteX299" fmla="*/ 788070 w 5796237"/>
                  <a:gd name="connsiteY299" fmla="*/ 432241 h 1151644"/>
                  <a:gd name="connsiteX300" fmla="*/ 794151 w 5796237"/>
                  <a:gd name="connsiteY300" fmla="*/ 405744 h 1151644"/>
                  <a:gd name="connsiteX301" fmla="*/ 801539 w 5796237"/>
                  <a:gd name="connsiteY301" fmla="*/ 380110 h 1151644"/>
                  <a:gd name="connsiteX302" fmla="*/ 810205 w 5796237"/>
                  <a:gd name="connsiteY302" fmla="*/ 354486 h 1151644"/>
                  <a:gd name="connsiteX303" fmla="*/ 820208 w 5796237"/>
                  <a:gd name="connsiteY303" fmla="*/ 329716 h 1151644"/>
                  <a:gd name="connsiteX304" fmla="*/ 831488 w 5796237"/>
                  <a:gd name="connsiteY304" fmla="*/ 305829 h 1151644"/>
                  <a:gd name="connsiteX305" fmla="*/ 844076 w 5796237"/>
                  <a:gd name="connsiteY305" fmla="*/ 281932 h 1151644"/>
                  <a:gd name="connsiteX306" fmla="*/ 857971 w 5796237"/>
                  <a:gd name="connsiteY306" fmla="*/ 259341 h 1151644"/>
                  <a:gd name="connsiteX307" fmla="*/ 872292 w 5796237"/>
                  <a:gd name="connsiteY307" fmla="*/ 236749 h 1151644"/>
                  <a:gd name="connsiteX308" fmla="*/ 887920 w 5796237"/>
                  <a:gd name="connsiteY308" fmla="*/ 215463 h 1151644"/>
                  <a:gd name="connsiteX309" fmla="*/ 904005 w 5796237"/>
                  <a:gd name="connsiteY309" fmla="*/ 194618 h 1151644"/>
                  <a:gd name="connsiteX310" fmla="*/ 921792 w 5796237"/>
                  <a:gd name="connsiteY310" fmla="*/ 175501 h 1151644"/>
                  <a:gd name="connsiteX311" fmla="*/ 939609 w 5796237"/>
                  <a:gd name="connsiteY311" fmla="*/ 156384 h 1151644"/>
                  <a:gd name="connsiteX312" fmla="*/ 959129 w 5796237"/>
                  <a:gd name="connsiteY312" fmla="*/ 138572 h 1151644"/>
                  <a:gd name="connsiteX313" fmla="*/ 979105 w 5796237"/>
                  <a:gd name="connsiteY313" fmla="*/ 121633 h 1151644"/>
                  <a:gd name="connsiteX314" fmla="*/ 1000389 w 5796237"/>
                  <a:gd name="connsiteY314" fmla="*/ 105126 h 1151644"/>
                  <a:gd name="connsiteX315" fmla="*/ 1021672 w 5796237"/>
                  <a:gd name="connsiteY315" fmla="*/ 90356 h 1151644"/>
                  <a:gd name="connsiteX316" fmla="*/ 1044233 w 5796237"/>
                  <a:gd name="connsiteY316" fmla="*/ 76450 h 1151644"/>
                  <a:gd name="connsiteX317" fmla="*/ 1067250 w 5796237"/>
                  <a:gd name="connsiteY317" fmla="*/ 63417 h 1151644"/>
                  <a:gd name="connsiteX318" fmla="*/ 1091148 w 5796237"/>
                  <a:gd name="connsiteY318" fmla="*/ 51258 h 1151644"/>
                  <a:gd name="connsiteX319" fmla="*/ 1115442 w 5796237"/>
                  <a:gd name="connsiteY319" fmla="*/ 40826 h 1151644"/>
                  <a:gd name="connsiteX320" fmla="*/ 1140648 w 5796237"/>
                  <a:gd name="connsiteY320" fmla="*/ 31277 h 1151644"/>
                  <a:gd name="connsiteX321" fmla="*/ 1166249 w 5796237"/>
                  <a:gd name="connsiteY321" fmla="*/ 22582 h 1151644"/>
                  <a:gd name="connsiteX322" fmla="*/ 1192306 w 5796237"/>
                  <a:gd name="connsiteY322" fmla="*/ 15634 h 1151644"/>
                  <a:gd name="connsiteX323" fmla="*/ 1218789 w 5796237"/>
                  <a:gd name="connsiteY323" fmla="*/ 9549 h 1151644"/>
                  <a:gd name="connsiteX324" fmla="*/ 1245728 w 5796237"/>
                  <a:gd name="connsiteY324" fmla="*/ 4770 h 1151644"/>
                  <a:gd name="connsiteX325" fmla="*/ 1273062 w 5796237"/>
                  <a:gd name="connsiteY325" fmla="*/ 1737 h 115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</a:cxnLst>
                <a:rect l="l" t="t" r="r" b="b"/>
                <a:pathLst>
                  <a:path w="5796237" h="1151644">
                    <a:moveTo>
                      <a:pt x="1301308" y="0"/>
                    </a:moveTo>
                    <a:lnTo>
                      <a:pt x="1329524" y="0"/>
                    </a:lnTo>
                    <a:lnTo>
                      <a:pt x="1356007" y="432"/>
                    </a:lnTo>
                    <a:lnTo>
                      <a:pt x="1382490" y="3033"/>
                    </a:lnTo>
                    <a:lnTo>
                      <a:pt x="1408547" y="6075"/>
                    </a:lnTo>
                    <a:lnTo>
                      <a:pt x="1434148" y="11286"/>
                    </a:lnTo>
                    <a:lnTo>
                      <a:pt x="1460205" y="16939"/>
                    </a:lnTo>
                    <a:lnTo>
                      <a:pt x="1484955" y="23887"/>
                    </a:lnTo>
                    <a:lnTo>
                      <a:pt x="1509279" y="31709"/>
                    </a:lnTo>
                    <a:lnTo>
                      <a:pt x="1533147" y="41267"/>
                    </a:lnTo>
                    <a:lnTo>
                      <a:pt x="1556164" y="51258"/>
                    </a:lnTo>
                    <a:lnTo>
                      <a:pt x="1578755" y="62554"/>
                    </a:lnTo>
                    <a:lnTo>
                      <a:pt x="1600890" y="75155"/>
                    </a:lnTo>
                    <a:lnTo>
                      <a:pt x="1622599" y="88178"/>
                    </a:lnTo>
                    <a:lnTo>
                      <a:pt x="1643001" y="102516"/>
                    </a:lnTo>
                    <a:lnTo>
                      <a:pt x="1663433" y="117727"/>
                    </a:lnTo>
                    <a:lnTo>
                      <a:pt x="1682527" y="134234"/>
                    </a:lnTo>
                    <a:lnTo>
                      <a:pt x="1701196" y="151173"/>
                    </a:lnTo>
                    <a:lnTo>
                      <a:pt x="1718983" y="168553"/>
                    </a:lnTo>
                    <a:lnTo>
                      <a:pt x="1735919" y="187229"/>
                    </a:lnTo>
                    <a:lnTo>
                      <a:pt x="1752003" y="205914"/>
                    </a:lnTo>
                    <a:lnTo>
                      <a:pt x="1767205" y="226327"/>
                    </a:lnTo>
                    <a:lnTo>
                      <a:pt x="1781526" y="246750"/>
                    </a:lnTo>
                    <a:lnTo>
                      <a:pt x="1794540" y="268900"/>
                    </a:lnTo>
                    <a:lnTo>
                      <a:pt x="1807127" y="290618"/>
                    </a:lnTo>
                    <a:lnTo>
                      <a:pt x="1818438" y="313209"/>
                    </a:lnTo>
                    <a:lnTo>
                      <a:pt x="1828837" y="336232"/>
                    </a:lnTo>
                    <a:lnTo>
                      <a:pt x="1838414" y="360129"/>
                    </a:lnTo>
                    <a:lnTo>
                      <a:pt x="1846228" y="384457"/>
                    </a:lnTo>
                    <a:lnTo>
                      <a:pt x="1853161" y="409218"/>
                    </a:lnTo>
                    <a:lnTo>
                      <a:pt x="1859667" y="433978"/>
                    </a:lnTo>
                    <a:lnTo>
                      <a:pt x="1864441" y="460044"/>
                    </a:lnTo>
                    <a:lnTo>
                      <a:pt x="1868363" y="486109"/>
                    </a:lnTo>
                    <a:lnTo>
                      <a:pt x="1870096" y="512607"/>
                    </a:lnTo>
                    <a:lnTo>
                      <a:pt x="1883140" y="502616"/>
                    </a:lnTo>
                    <a:lnTo>
                      <a:pt x="1897035" y="492194"/>
                    </a:lnTo>
                    <a:lnTo>
                      <a:pt x="1910049" y="482203"/>
                    </a:lnTo>
                    <a:lnTo>
                      <a:pt x="1923944" y="473076"/>
                    </a:lnTo>
                    <a:lnTo>
                      <a:pt x="1938265" y="463518"/>
                    </a:lnTo>
                    <a:lnTo>
                      <a:pt x="1952160" y="454832"/>
                    </a:lnTo>
                    <a:lnTo>
                      <a:pt x="1966480" y="446147"/>
                    </a:lnTo>
                    <a:lnTo>
                      <a:pt x="1981257" y="437894"/>
                    </a:lnTo>
                    <a:lnTo>
                      <a:pt x="1996004" y="429640"/>
                    </a:lnTo>
                    <a:lnTo>
                      <a:pt x="2010781" y="422251"/>
                    </a:lnTo>
                    <a:lnTo>
                      <a:pt x="2025983" y="414861"/>
                    </a:lnTo>
                    <a:lnTo>
                      <a:pt x="2041611" y="407913"/>
                    </a:lnTo>
                    <a:lnTo>
                      <a:pt x="2057240" y="400964"/>
                    </a:lnTo>
                    <a:lnTo>
                      <a:pt x="2072868" y="394880"/>
                    </a:lnTo>
                    <a:lnTo>
                      <a:pt x="2088496" y="388363"/>
                    </a:lnTo>
                    <a:lnTo>
                      <a:pt x="2104124" y="382720"/>
                    </a:lnTo>
                    <a:lnTo>
                      <a:pt x="2120209" y="377068"/>
                    </a:lnTo>
                    <a:lnTo>
                      <a:pt x="2136688" y="372288"/>
                    </a:lnTo>
                    <a:lnTo>
                      <a:pt x="2152772" y="367077"/>
                    </a:lnTo>
                    <a:lnTo>
                      <a:pt x="2169708" y="362739"/>
                    </a:lnTo>
                    <a:lnTo>
                      <a:pt x="2185762" y="358392"/>
                    </a:lnTo>
                    <a:lnTo>
                      <a:pt x="2202698" y="354486"/>
                    </a:lnTo>
                    <a:lnTo>
                      <a:pt x="2219633" y="351444"/>
                    </a:lnTo>
                    <a:lnTo>
                      <a:pt x="2236995" y="348401"/>
                    </a:lnTo>
                    <a:lnTo>
                      <a:pt x="2253930" y="345791"/>
                    </a:lnTo>
                    <a:lnTo>
                      <a:pt x="2271748" y="343190"/>
                    </a:lnTo>
                    <a:lnTo>
                      <a:pt x="2289109" y="341453"/>
                    </a:lnTo>
                    <a:lnTo>
                      <a:pt x="2306470" y="340148"/>
                    </a:lnTo>
                    <a:lnTo>
                      <a:pt x="2324288" y="338843"/>
                    </a:lnTo>
                    <a:lnTo>
                      <a:pt x="2342075" y="338411"/>
                    </a:lnTo>
                    <a:lnTo>
                      <a:pt x="2359892" y="337537"/>
                    </a:lnTo>
                    <a:lnTo>
                      <a:pt x="2377679" y="337537"/>
                    </a:lnTo>
                    <a:lnTo>
                      <a:pt x="2412432" y="338843"/>
                    </a:lnTo>
                    <a:lnTo>
                      <a:pt x="2446729" y="341453"/>
                    </a:lnTo>
                    <a:lnTo>
                      <a:pt x="2480600" y="345359"/>
                    </a:lnTo>
                    <a:lnTo>
                      <a:pt x="2514015" y="351002"/>
                    </a:lnTo>
                    <a:lnTo>
                      <a:pt x="2547461" y="357519"/>
                    </a:lnTo>
                    <a:lnTo>
                      <a:pt x="2580025" y="365772"/>
                    </a:lnTo>
                    <a:lnTo>
                      <a:pt x="2611707" y="375331"/>
                    </a:lnTo>
                    <a:lnTo>
                      <a:pt x="2642994" y="385763"/>
                    </a:lnTo>
                    <a:lnTo>
                      <a:pt x="2673825" y="397922"/>
                    </a:lnTo>
                    <a:lnTo>
                      <a:pt x="2703774" y="410955"/>
                    </a:lnTo>
                    <a:lnTo>
                      <a:pt x="2732871" y="425293"/>
                    </a:lnTo>
                    <a:lnTo>
                      <a:pt x="2761939" y="440494"/>
                    </a:lnTo>
                    <a:lnTo>
                      <a:pt x="2789729" y="457443"/>
                    </a:lnTo>
                    <a:lnTo>
                      <a:pt x="2817519" y="474813"/>
                    </a:lnTo>
                    <a:lnTo>
                      <a:pt x="2843576" y="493499"/>
                    </a:lnTo>
                    <a:lnTo>
                      <a:pt x="2869208" y="513912"/>
                    </a:lnTo>
                    <a:lnTo>
                      <a:pt x="2894383" y="534334"/>
                    </a:lnTo>
                    <a:lnTo>
                      <a:pt x="2911769" y="550448"/>
                    </a:lnTo>
                    <a:lnTo>
                      <a:pt x="2923107" y="552578"/>
                    </a:lnTo>
                    <a:lnTo>
                      <a:pt x="2923107" y="548231"/>
                    </a:lnTo>
                    <a:lnTo>
                      <a:pt x="2923107" y="543020"/>
                    </a:lnTo>
                    <a:lnTo>
                      <a:pt x="2924415" y="514785"/>
                    </a:lnTo>
                    <a:lnTo>
                      <a:pt x="2926148" y="486982"/>
                    </a:lnTo>
                    <a:lnTo>
                      <a:pt x="2930040" y="459180"/>
                    </a:lnTo>
                    <a:lnTo>
                      <a:pt x="2935695" y="432241"/>
                    </a:lnTo>
                    <a:lnTo>
                      <a:pt x="2941776" y="405744"/>
                    </a:lnTo>
                    <a:lnTo>
                      <a:pt x="2949164" y="380110"/>
                    </a:lnTo>
                    <a:lnTo>
                      <a:pt x="2957830" y="354486"/>
                    </a:lnTo>
                    <a:lnTo>
                      <a:pt x="2967833" y="329716"/>
                    </a:lnTo>
                    <a:lnTo>
                      <a:pt x="2979113" y="305829"/>
                    </a:lnTo>
                    <a:lnTo>
                      <a:pt x="2991701" y="281932"/>
                    </a:lnTo>
                    <a:lnTo>
                      <a:pt x="3005596" y="259341"/>
                    </a:lnTo>
                    <a:lnTo>
                      <a:pt x="3019917" y="236749"/>
                    </a:lnTo>
                    <a:lnTo>
                      <a:pt x="3035545" y="215463"/>
                    </a:lnTo>
                    <a:lnTo>
                      <a:pt x="3051630" y="194618"/>
                    </a:lnTo>
                    <a:lnTo>
                      <a:pt x="3069417" y="175501"/>
                    </a:lnTo>
                    <a:lnTo>
                      <a:pt x="3087234" y="156384"/>
                    </a:lnTo>
                    <a:lnTo>
                      <a:pt x="3106754" y="138572"/>
                    </a:lnTo>
                    <a:lnTo>
                      <a:pt x="3126730" y="121633"/>
                    </a:lnTo>
                    <a:lnTo>
                      <a:pt x="3148014" y="105126"/>
                    </a:lnTo>
                    <a:lnTo>
                      <a:pt x="3169297" y="90356"/>
                    </a:lnTo>
                    <a:lnTo>
                      <a:pt x="3191858" y="76450"/>
                    </a:lnTo>
                    <a:lnTo>
                      <a:pt x="3214875" y="63417"/>
                    </a:lnTo>
                    <a:lnTo>
                      <a:pt x="3238773" y="51258"/>
                    </a:lnTo>
                    <a:lnTo>
                      <a:pt x="3263067" y="40826"/>
                    </a:lnTo>
                    <a:lnTo>
                      <a:pt x="3288273" y="31277"/>
                    </a:lnTo>
                    <a:lnTo>
                      <a:pt x="3313874" y="22582"/>
                    </a:lnTo>
                    <a:lnTo>
                      <a:pt x="3339931" y="15634"/>
                    </a:lnTo>
                    <a:lnTo>
                      <a:pt x="3366414" y="9549"/>
                    </a:lnTo>
                    <a:lnTo>
                      <a:pt x="3393353" y="4770"/>
                    </a:lnTo>
                    <a:lnTo>
                      <a:pt x="3420687" y="1737"/>
                    </a:lnTo>
                    <a:lnTo>
                      <a:pt x="3448933" y="0"/>
                    </a:lnTo>
                    <a:lnTo>
                      <a:pt x="3477149" y="0"/>
                    </a:lnTo>
                    <a:lnTo>
                      <a:pt x="3503632" y="432"/>
                    </a:lnTo>
                    <a:lnTo>
                      <a:pt x="3530115" y="3033"/>
                    </a:lnTo>
                    <a:lnTo>
                      <a:pt x="3556172" y="6075"/>
                    </a:lnTo>
                    <a:lnTo>
                      <a:pt x="3581773" y="11286"/>
                    </a:lnTo>
                    <a:lnTo>
                      <a:pt x="3607830" y="16939"/>
                    </a:lnTo>
                    <a:lnTo>
                      <a:pt x="3632580" y="23887"/>
                    </a:lnTo>
                    <a:lnTo>
                      <a:pt x="3656904" y="31709"/>
                    </a:lnTo>
                    <a:lnTo>
                      <a:pt x="3680772" y="41267"/>
                    </a:lnTo>
                    <a:lnTo>
                      <a:pt x="3703789" y="51258"/>
                    </a:lnTo>
                    <a:lnTo>
                      <a:pt x="3726380" y="62554"/>
                    </a:lnTo>
                    <a:lnTo>
                      <a:pt x="3748515" y="75155"/>
                    </a:lnTo>
                    <a:lnTo>
                      <a:pt x="3770224" y="88178"/>
                    </a:lnTo>
                    <a:lnTo>
                      <a:pt x="3790626" y="102516"/>
                    </a:lnTo>
                    <a:lnTo>
                      <a:pt x="3811058" y="117727"/>
                    </a:lnTo>
                    <a:lnTo>
                      <a:pt x="3830152" y="134234"/>
                    </a:lnTo>
                    <a:lnTo>
                      <a:pt x="3848821" y="151173"/>
                    </a:lnTo>
                    <a:lnTo>
                      <a:pt x="3866608" y="168553"/>
                    </a:lnTo>
                    <a:lnTo>
                      <a:pt x="3883544" y="187229"/>
                    </a:lnTo>
                    <a:lnTo>
                      <a:pt x="3899628" y="205914"/>
                    </a:lnTo>
                    <a:lnTo>
                      <a:pt x="3914830" y="226327"/>
                    </a:lnTo>
                    <a:lnTo>
                      <a:pt x="3929151" y="246750"/>
                    </a:lnTo>
                    <a:lnTo>
                      <a:pt x="3942165" y="268900"/>
                    </a:lnTo>
                    <a:lnTo>
                      <a:pt x="3954752" y="290618"/>
                    </a:lnTo>
                    <a:lnTo>
                      <a:pt x="3966063" y="313209"/>
                    </a:lnTo>
                    <a:lnTo>
                      <a:pt x="3976462" y="336232"/>
                    </a:lnTo>
                    <a:lnTo>
                      <a:pt x="3986039" y="360129"/>
                    </a:lnTo>
                    <a:lnTo>
                      <a:pt x="3993853" y="384457"/>
                    </a:lnTo>
                    <a:lnTo>
                      <a:pt x="4000786" y="409218"/>
                    </a:lnTo>
                    <a:lnTo>
                      <a:pt x="4007292" y="433978"/>
                    </a:lnTo>
                    <a:lnTo>
                      <a:pt x="4012066" y="460044"/>
                    </a:lnTo>
                    <a:lnTo>
                      <a:pt x="4015988" y="486109"/>
                    </a:lnTo>
                    <a:lnTo>
                      <a:pt x="4017721" y="512607"/>
                    </a:lnTo>
                    <a:lnTo>
                      <a:pt x="4030765" y="502616"/>
                    </a:lnTo>
                    <a:lnTo>
                      <a:pt x="4044660" y="492194"/>
                    </a:lnTo>
                    <a:lnTo>
                      <a:pt x="4057674" y="482203"/>
                    </a:lnTo>
                    <a:lnTo>
                      <a:pt x="4071569" y="473076"/>
                    </a:lnTo>
                    <a:lnTo>
                      <a:pt x="4085890" y="463518"/>
                    </a:lnTo>
                    <a:lnTo>
                      <a:pt x="4099785" y="454832"/>
                    </a:lnTo>
                    <a:lnTo>
                      <a:pt x="4114105" y="446147"/>
                    </a:lnTo>
                    <a:lnTo>
                      <a:pt x="4128882" y="437894"/>
                    </a:lnTo>
                    <a:lnTo>
                      <a:pt x="4143629" y="429640"/>
                    </a:lnTo>
                    <a:lnTo>
                      <a:pt x="4158406" y="422251"/>
                    </a:lnTo>
                    <a:lnTo>
                      <a:pt x="4173608" y="414861"/>
                    </a:lnTo>
                    <a:lnTo>
                      <a:pt x="4189236" y="407913"/>
                    </a:lnTo>
                    <a:lnTo>
                      <a:pt x="4204865" y="400964"/>
                    </a:lnTo>
                    <a:lnTo>
                      <a:pt x="4220493" y="394880"/>
                    </a:lnTo>
                    <a:lnTo>
                      <a:pt x="4236121" y="388363"/>
                    </a:lnTo>
                    <a:lnTo>
                      <a:pt x="4251749" y="382720"/>
                    </a:lnTo>
                    <a:lnTo>
                      <a:pt x="4267834" y="377068"/>
                    </a:lnTo>
                    <a:lnTo>
                      <a:pt x="4284313" y="372288"/>
                    </a:lnTo>
                    <a:lnTo>
                      <a:pt x="4300397" y="367077"/>
                    </a:lnTo>
                    <a:lnTo>
                      <a:pt x="4317333" y="362739"/>
                    </a:lnTo>
                    <a:lnTo>
                      <a:pt x="4333387" y="358392"/>
                    </a:lnTo>
                    <a:lnTo>
                      <a:pt x="4350323" y="354486"/>
                    </a:lnTo>
                    <a:lnTo>
                      <a:pt x="4367258" y="351444"/>
                    </a:lnTo>
                    <a:lnTo>
                      <a:pt x="4384620" y="348401"/>
                    </a:lnTo>
                    <a:lnTo>
                      <a:pt x="4401555" y="345791"/>
                    </a:lnTo>
                    <a:lnTo>
                      <a:pt x="4419373" y="343190"/>
                    </a:lnTo>
                    <a:lnTo>
                      <a:pt x="4436734" y="341453"/>
                    </a:lnTo>
                    <a:lnTo>
                      <a:pt x="4454095" y="340148"/>
                    </a:lnTo>
                    <a:lnTo>
                      <a:pt x="4471913" y="338843"/>
                    </a:lnTo>
                    <a:lnTo>
                      <a:pt x="4489700" y="338411"/>
                    </a:lnTo>
                    <a:lnTo>
                      <a:pt x="4507517" y="337537"/>
                    </a:lnTo>
                    <a:lnTo>
                      <a:pt x="4525304" y="337537"/>
                    </a:lnTo>
                    <a:lnTo>
                      <a:pt x="4560057" y="338843"/>
                    </a:lnTo>
                    <a:lnTo>
                      <a:pt x="4594354" y="341453"/>
                    </a:lnTo>
                    <a:lnTo>
                      <a:pt x="4628225" y="345359"/>
                    </a:lnTo>
                    <a:lnTo>
                      <a:pt x="4661640" y="351002"/>
                    </a:lnTo>
                    <a:lnTo>
                      <a:pt x="4695086" y="357519"/>
                    </a:lnTo>
                    <a:lnTo>
                      <a:pt x="4727650" y="365772"/>
                    </a:lnTo>
                    <a:lnTo>
                      <a:pt x="4759332" y="375331"/>
                    </a:lnTo>
                    <a:lnTo>
                      <a:pt x="4790619" y="385763"/>
                    </a:lnTo>
                    <a:lnTo>
                      <a:pt x="4821450" y="397922"/>
                    </a:lnTo>
                    <a:lnTo>
                      <a:pt x="4851399" y="410955"/>
                    </a:lnTo>
                    <a:lnTo>
                      <a:pt x="4880496" y="425293"/>
                    </a:lnTo>
                    <a:lnTo>
                      <a:pt x="4909564" y="440494"/>
                    </a:lnTo>
                    <a:lnTo>
                      <a:pt x="4937354" y="457443"/>
                    </a:lnTo>
                    <a:lnTo>
                      <a:pt x="4965144" y="474813"/>
                    </a:lnTo>
                    <a:lnTo>
                      <a:pt x="4991201" y="493499"/>
                    </a:lnTo>
                    <a:lnTo>
                      <a:pt x="5016833" y="513912"/>
                    </a:lnTo>
                    <a:lnTo>
                      <a:pt x="5042008" y="534334"/>
                    </a:lnTo>
                    <a:lnTo>
                      <a:pt x="5065907" y="556484"/>
                    </a:lnTo>
                    <a:lnTo>
                      <a:pt x="5088893" y="579076"/>
                    </a:lnTo>
                    <a:lnTo>
                      <a:pt x="5111484" y="602531"/>
                    </a:lnTo>
                    <a:lnTo>
                      <a:pt x="5132767" y="627301"/>
                    </a:lnTo>
                    <a:lnTo>
                      <a:pt x="5152744" y="652061"/>
                    </a:lnTo>
                    <a:lnTo>
                      <a:pt x="5171412" y="678558"/>
                    </a:lnTo>
                    <a:lnTo>
                      <a:pt x="5189625" y="705488"/>
                    </a:lnTo>
                    <a:lnTo>
                      <a:pt x="5207017" y="733732"/>
                    </a:lnTo>
                    <a:lnTo>
                      <a:pt x="5222645" y="761966"/>
                    </a:lnTo>
                    <a:lnTo>
                      <a:pt x="5237847" y="791074"/>
                    </a:lnTo>
                    <a:lnTo>
                      <a:pt x="5251287" y="820614"/>
                    </a:lnTo>
                    <a:lnTo>
                      <a:pt x="5263874" y="851459"/>
                    </a:lnTo>
                    <a:lnTo>
                      <a:pt x="5275185" y="882735"/>
                    </a:lnTo>
                    <a:lnTo>
                      <a:pt x="5284732" y="914012"/>
                    </a:lnTo>
                    <a:lnTo>
                      <a:pt x="5293428" y="946594"/>
                    </a:lnTo>
                    <a:lnTo>
                      <a:pt x="5313830" y="943552"/>
                    </a:lnTo>
                    <a:lnTo>
                      <a:pt x="5335083" y="941815"/>
                    </a:lnTo>
                    <a:lnTo>
                      <a:pt x="5355941" y="940951"/>
                    </a:lnTo>
                    <a:lnTo>
                      <a:pt x="5377224" y="940509"/>
                    </a:lnTo>
                    <a:lnTo>
                      <a:pt x="5393278" y="940951"/>
                    </a:lnTo>
                    <a:lnTo>
                      <a:pt x="5408907" y="941815"/>
                    </a:lnTo>
                    <a:lnTo>
                      <a:pt x="5424535" y="943552"/>
                    </a:lnTo>
                    <a:lnTo>
                      <a:pt x="5440163" y="944857"/>
                    </a:lnTo>
                    <a:lnTo>
                      <a:pt x="5455791" y="947467"/>
                    </a:lnTo>
                    <a:lnTo>
                      <a:pt x="5471450" y="949636"/>
                    </a:lnTo>
                    <a:lnTo>
                      <a:pt x="5486622" y="953110"/>
                    </a:lnTo>
                    <a:lnTo>
                      <a:pt x="5501399" y="956585"/>
                    </a:lnTo>
                    <a:lnTo>
                      <a:pt x="5515719" y="960491"/>
                    </a:lnTo>
                    <a:lnTo>
                      <a:pt x="5530922" y="964838"/>
                    </a:lnTo>
                    <a:lnTo>
                      <a:pt x="5545243" y="969617"/>
                    </a:lnTo>
                    <a:lnTo>
                      <a:pt x="5559594" y="974828"/>
                    </a:lnTo>
                    <a:lnTo>
                      <a:pt x="5573489" y="980481"/>
                    </a:lnTo>
                    <a:lnTo>
                      <a:pt x="5587810" y="986124"/>
                    </a:lnTo>
                    <a:lnTo>
                      <a:pt x="5600823" y="992209"/>
                    </a:lnTo>
                    <a:lnTo>
                      <a:pt x="5614719" y="999157"/>
                    </a:lnTo>
                    <a:lnTo>
                      <a:pt x="5627762" y="1006105"/>
                    </a:lnTo>
                    <a:lnTo>
                      <a:pt x="5640776" y="1013495"/>
                    </a:lnTo>
                    <a:lnTo>
                      <a:pt x="5653363" y="1021748"/>
                    </a:lnTo>
                    <a:lnTo>
                      <a:pt x="5665951" y="1029138"/>
                    </a:lnTo>
                    <a:lnTo>
                      <a:pt x="5678539" y="1038255"/>
                    </a:lnTo>
                    <a:lnTo>
                      <a:pt x="5690275" y="1046941"/>
                    </a:lnTo>
                    <a:lnTo>
                      <a:pt x="5702437" y="1056067"/>
                    </a:lnTo>
                    <a:lnTo>
                      <a:pt x="5714143" y="1065626"/>
                    </a:lnTo>
                    <a:lnTo>
                      <a:pt x="5725454" y="1075185"/>
                    </a:lnTo>
                    <a:lnTo>
                      <a:pt x="5735853" y="1085175"/>
                    </a:lnTo>
                    <a:lnTo>
                      <a:pt x="5746737" y="1095598"/>
                    </a:lnTo>
                    <a:lnTo>
                      <a:pt x="5757136" y="1106461"/>
                    </a:lnTo>
                    <a:lnTo>
                      <a:pt x="5767139" y="1116884"/>
                    </a:lnTo>
                    <a:lnTo>
                      <a:pt x="5777112" y="1128179"/>
                    </a:lnTo>
                    <a:lnTo>
                      <a:pt x="5786659" y="1139475"/>
                    </a:lnTo>
                    <a:lnTo>
                      <a:pt x="5796237" y="1151644"/>
                    </a:lnTo>
                    <a:lnTo>
                      <a:pt x="3648612" y="1151644"/>
                    </a:lnTo>
                    <a:lnTo>
                      <a:pt x="2147625" y="1151644"/>
                    </a:lnTo>
                    <a:lnTo>
                      <a:pt x="0" y="1151644"/>
                    </a:lnTo>
                    <a:lnTo>
                      <a:pt x="3010" y="1119494"/>
                    </a:lnTo>
                    <a:lnTo>
                      <a:pt x="7358" y="1088217"/>
                    </a:lnTo>
                    <a:lnTo>
                      <a:pt x="13865" y="1056941"/>
                    </a:lnTo>
                    <a:lnTo>
                      <a:pt x="21253" y="1026096"/>
                    </a:lnTo>
                    <a:lnTo>
                      <a:pt x="30800" y="996556"/>
                    </a:lnTo>
                    <a:lnTo>
                      <a:pt x="40804" y="967448"/>
                    </a:lnTo>
                    <a:lnTo>
                      <a:pt x="52510" y="938341"/>
                    </a:lnTo>
                    <a:lnTo>
                      <a:pt x="65554" y="910106"/>
                    </a:lnTo>
                    <a:lnTo>
                      <a:pt x="79874" y="883167"/>
                    </a:lnTo>
                    <a:lnTo>
                      <a:pt x="95077" y="857102"/>
                    </a:lnTo>
                    <a:lnTo>
                      <a:pt x="112013" y="831478"/>
                    </a:lnTo>
                    <a:lnTo>
                      <a:pt x="129374" y="806276"/>
                    </a:lnTo>
                    <a:lnTo>
                      <a:pt x="148043" y="782379"/>
                    </a:lnTo>
                    <a:lnTo>
                      <a:pt x="168019" y="759356"/>
                    </a:lnTo>
                    <a:lnTo>
                      <a:pt x="188877" y="737206"/>
                    </a:lnTo>
                    <a:lnTo>
                      <a:pt x="210586" y="715920"/>
                    </a:lnTo>
                    <a:lnTo>
                      <a:pt x="234028" y="695939"/>
                    </a:lnTo>
                    <a:lnTo>
                      <a:pt x="257471" y="677253"/>
                    </a:lnTo>
                    <a:lnTo>
                      <a:pt x="282220" y="659009"/>
                    </a:lnTo>
                    <a:lnTo>
                      <a:pt x="307821" y="642071"/>
                    </a:lnTo>
                    <a:lnTo>
                      <a:pt x="333879" y="626427"/>
                    </a:lnTo>
                    <a:lnTo>
                      <a:pt x="360817" y="612089"/>
                    </a:lnTo>
                    <a:lnTo>
                      <a:pt x="388152" y="599057"/>
                    </a:lnTo>
                    <a:lnTo>
                      <a:pt x="416398" y="586897"/>
                    </a:lnTo>
                    <a:lnTo>
                      <a:pt x="445921" y="576465"/>
                    </a:lnTo>
                    <a:lnTo>
                      <a:pt x="475445" y="566916"/>
                    </a:lnTo>
                    <a:lnTo>
                      <a:pt x="505819" y="559526"/>
                    </a:lnTo>
                    <a:lnTo>
                      <a:pt x="536650" y="553010"/>
                    </a:lnTo>
                    <a:lnTo>
                      <a:pt x="567937" y="548231"/>
                    </a:lnTo>
                    <a:lnTo>
                      <a:pt x="599619" y="544325"/>
                    </a:lnTo>
                    <a:lnTo>
                      <a:pt x="631757" y="542588"/>
                    </a:lnTo>
                    <a:lnTo>
                      <a:pt x="663896" y="541714"/>
                    </a:lnTo>
                    <a:lnTo>
                      <a:pt x="678642" y="541714"/>
                    </a:lnTo>
                    <a:lnTo>
                      <a:pt x="692963" y="542588"/>
                    </a:lnTo>
                    <a:lnTo>
                      <a:pt x="706432" y="543883"/>
                    </a:lnTo>
                    <a:lnTo>
                      <a:pt x="720327" y="545188"/>
                    </a:lnTo>
                    <a:lnTo>
                      <a:pt x="734648" y="546494"/>
                    </a:lnTo>
                    <a:lnTo>
                      <a:pt x="748543" y="548231"/>
                    </a:lnTo>
                    <a:lnTo>
                      <a:pt x="761587" y="549968"/>
                    </a:lnTo>
                    <a:lnTo>
                      <a:pt x="775482" y="552578"/>
                    </a:lnTo>
                    <a:lnTo>
                      <a:pt x="775482" y="548231"/>
                    </a:lnTo>
                    <a:lnTo>
                      <a:pt x="775482" y="543020"/>
                    </a:lnTo>
                    <a:lnTo>
                      <a:pt x="776790" y="514785"/>
                    </a:lnTo>
                    <a:lnTo>
                      <a:pt x="778523" y="486982"/>
                    </a:lnTo>
                    <a:lnTo>
                      <a:pt x="782415" y="459180"/>
                    </a:lnTo>
                    <a:lnTo>
                      <a:pt x="788070" y="432241"/>
                    </a:lnTo>
                    <a:lnTo>
                      <a:pt x="794151" y="405744"/>
                    </a:lnTo>
                    <a:lnTo>
                      <a:pt x="801539" y="380110"/>
                    </a:lnTo>
                    <a:lnTo>
                      <a:pt x="810205" y="354486"/>
                    </a:lnTo>
                    <a:lnTo>
                      <a:pt x="820208" y="329716"/>
                    </a:lnTo>
                    <a:lnTo>
                      <a:pt x="831488" y="305829"/>
                    </a:lnTo>
                    <a:lnTo>
                      <a:pt x="844076" y="281932"/>
                    </a:lnTo>
                    <a:lnTo>
                      <a:pt x="857971" y="259341"/>
                    </a:lnTo>
                    <a:lnTo>
                      <a:pt x="872292" y="236749"/>
                    </a:lnTo>
                    <a:lnTo>
                      <a:pt x="887920" y="215463"/>
                    </a:lnTo>
                    <a:lnTo>
                      <a:pt x="904005" y="194618"/>
                    </a:lnTo>
                    <a:lnTo>
                      <a:pt x="921792" y="175501"/>
                    </a:lnTo>
                    <a:lnTo>
                      <a:pt x="939609" y="156384"/>
                    </a:lnTo>
                    <a:lnTo>
                      <a:pt x="959129" y="138572"/>
                    </a:lnTo>
                    <a:lnTo>
                      <a:pt x="979105" y="121633"/>
                    </a:lnTo>
                    <a:lnTo>
                      <a:pt x="1000389" y="105126"/>
                    </a:lnTo>
                    <a:lnTo>
                      <a:pt x="1021672" y="90356"/>
                    </a:lnTo>
                    <a:lnTo>
                      <a:pt x="1044233" y="76450"/>
                    </a:lnTo>
                    <a:lnTo>
                      <a:pt x="1067250" y="63417"/>
                    </a:lnTo>
                    <a:lnTo>
                      <a:pt x="1091148" y="51258"/>
                    </a:lnTo>
                    <a:lnTo>
                      <a:pt x="1115442" y="40826"/>
                    </a:lnTo>
                    <a:lnTo>
                      <a:pt x="1140648" y="31277"/>
                    </a:lnTo>
                    <a:lnTo>
                      <a:pt x="1166249" y="22582"/>
                    </a:lnTo>
                    <a:lnTo>
                      <a:pt x="1192306" y="15634"/>
                    </a:lnTo>
                    <a:lnTo>
                      <a:pt x="1218789" y="9549"/>
                    </a:lnTo>
                    <a:lnTo>
                      <a:pt x="1245728" y="4770"/>
                    </a:lnTo>
                    <a:lnTo>
                      <a:pt x="1273062" y="173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Clr>
                    <a:srgbClr val="000000"/>
                  </a:buClr>
                </a:pPr>
                <a:endParaRPr/>
              </a:p>
            </p:txBody>
          </p:sp>
          <p:grpSp>
            <p:nvGrpSpPr>
              <p:cNvPr id="42" name="ïṣļïdê">
                <a:extLst>
                  <a:ext uri="{FF2B5EF4-FFF2-40B4-BE49-F238E27FC236}">
                    <a16:creationId xmlns:a16="http://schemas.microsoft.com/office/drawing/2014/main" id="{42FBC91E-1654-4E8F-B8A6-6F45E00DC699}"/>
                  </a:ext>
                </a:extLst>
              </p:cNvPr>
              <p:cNvGrpSpPr/>
              <p:nvPr/>
            </p:nvGrpSpPr>
            <p:grpSpPr>
              <a:xfrm>
                <a:off x="4914809" y="1995340"/>
                <a:ext cx="2141700" cy="3826148"/>
                <a:chOff x="4579121" y="1312715"/>
                <a:chExt cx="2141700" cy="3826148"/>
              </a:xfrm>
            </p:grpSpPr>
            <p:grpSp>
              <p:nvGrpSpPr>
                <p:cNvPr id="43" name="ïŝḻïďe">
                  <a:extLst>
                    <a:ext uri="{FF2B5EF4-FFF2-40B4-BE49-F238E27FC236}">
                      <a16:creationId xmlns:a16="http://schemas.microsoft.com/office/drawing/2014/main" id="{6DF8468D-1B14-4A50-9504-9BD09FCA4692}"/>
                    </a:ext>
                  </a:extLst>
                </p:cNvPr>
                <p:cNvGrpSpPr/>
                <p:nvPr/>
              </p:nvGrpSpPr>
              <p:grpSpPr>
                <a:xfrm rot="2700000">
                  <a:off x="5268520" y="3313871"/>
                  <a:ext cx="694467" cy="695599"/>
                  <a:chOff x="12814296" y="5689600"/>
                  <a:chExt cx="1947868" cy="195103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52" name="ïšḻíḑe">
                    <a:extLst>
                      <a:ext uri="{FF2B5EF4-FFF2-40B4-BE49-F238E27FC236}">
                        <a16:creationId xmlns:a16="http://schemas.microsoft.com/office/drawing/2014/main" id="{0F6A0E00-1F60-4415-8050-1014CC3970A3}"/>
                      </a:ext>
                    </a:extLst>
                  </p:cNvPr>
                  <p:cNvSpPr/>
                  <p:nvPr/>
                </p:nvSpPr>
                <p:spPr>
                  <a:xfrm>
                    <a:off x="12814296" y="5689600"/>
                    <a:ext cx="1495422" cy="14970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3377" y="100530"/>
                        </a:moveTo>
                        <a:lnTo>
                          <a:pt x="100499" y="3372"/>
                        </a:lnTo>
                        <a:lnTo>
                          <a:pt x="101327" y="2735"/>
                        </a:lnTo>
                        <a:lnTo>
                          <a:pt x="102156" y="2099"/>
                        </a:lnTo>
                        <a:lnTo>
                          <a:pt x="102984" y="1527"/>
                        </a:lnTo>
                        <a:lnTo>
                          <a:pt x="103749" y="1081"/>
                        </a:lnTo>
                        <a:lnTo>
                          <a:pt x="104705" y="636"/>
                        </a:lnTo>
                        <a:lnTo>
                          <a:pt x="105597" y="318"/>
                        </a:lnTo>
                        <a:lnTo>
                          <a:pt x="106553" y="190"/>
                        </a:lnTo>
                        <a:lnTo>
                          <a:pt x="107445" y="0"/>
                        </a:lnTo>
                        <a:lnTo>
                          <a:pt x="108337" y="0"/>
                        </a:lnTo>
                        <a:lnTo>
                          <a:pt x="109166" y="0"/>
                        </a:lnTo>
                        <a:lnTo>
                          <a:pt x="110122" y="190"/>
                        </a:lnTo>
                        <a:lnTo>
                          <a:pt x="110950" y="318"/>
                        </a:lnTo>
                        <a:lnTo>
                          <a:pt x="111651" y="699"/>
                        </a:lnTo>
                        <a:lnTo>
                          <a:pt x="112480" y="1081"/>
                        </a:lnTo>
                        <a:lnTo>
                          <a:pt x="113117" y="1527"/>
                        </a:lnTo>
                        <a:lnTo>
                          <a:pt x="113882" y="2163"/>
                        </a:lnTo>
                        <a:lnTo>
                          <a:pt x="117833" y="6108"/>
                        </a:lnTo>
                        <a:lnTo>
                          <a:pt x="118470" y="6871"/>
                        </a:lnTo>
                        <a:lnTo>
                          <a:pt x="118916" y="7507"/>
                        </a:lnTo>
                        <a:lnTo>
                          <a:pt x="119298" y="8335"/>
                        </a:lnTo>
                        <a:lnTo>
                          <a:pt x="119681" y="9034"/>
                        </a:lnTo>
                        <a:lnTo>
                          <a:pt x="119808" y="9862"/>
                        </a:lnTo>
                        <a:lnTo>
                          <a:pt x="119936" y="10816"/>
                        </a:lnTo>
                        <a:lnTo>
                          <a:pt x="120000" y="11643"/>
                        </a:lnTo>
                        <a:lnTo>
                          <a:pt x="119936" y="12534"/>
                        </a:lnTo>
                        <a:lnTo>
                          <a:pt x="119808" y="13488"/>
                        </a:lnTo>
                        <a:lnTo>
                          <a:pt x="119681" y="14379"/>
                        </a:lnTo>
                        <a:lnTo>
                          <a:pt x="119298" y="15334"/>
                        </a:lnTo>
                        <a:lnTo>
                          <a:pt x="118916" y="16097"/>
                        </a:lnTo>
                        <a:lnTo>
                          <a:pt x="118470" y="17051"/>
                        </a:lnTo>
                        <a:lnTo>
                          <a:pt x="117896" y="17879"/>
                        </a:lnTo>
                        <a:lnTo>
                          <a:pt x="117259" y="18706"/>
                        </a:lnTo>
                        <a:lnTo>
                          <a:pt x="116622" y="19406"/>
                        </a:lnTo>
                        <a:lnTo>
                          <a:pt x="19437" y="116627"/>
                        </a:lnTo>
                        <a:lnTo>
                          <a:pt x="18736" y="117327"/>
                        </a:lnTo>
                        <a:lnTo>
                          <a:pt x="17907" y="117963"/>
                        </a:lnTo>
                        <a:lnTo>
                          <a:pt x="17079" y="118536"/>
                        </a:lnTo>
                        <a:lnTo>
                          <a:pt x="16123" y="118981"/>
                        </a:lnTo>
                        <a:lnTo>
                          <a:pt x="15231" y="119363"/>
                        </a:lnTo>
                        <a:lnTo>
                          <a:pt x="14275" y="119618"/>
                        </a:lnTo>
                        <a:lnTo>
                          <a:pt x="13510" y="119936"/>
                        </a:lnTo>
                        <a:lnTo>
                          <a:pt x="12554" y="120000"/>
                        </a:lnTo>
                        <a:lnTo>
                          <a:pt x="11662" y="120000"/>
                        </a:lnTo>
                        <a:lnTo>
                          <a:pt x="10706" y="120000"/>
                        </a:lnTo>
                        <a:lnTo>
                          <a:pt x="9877" y="119809"/>
                        </a:lnTo>
                        <a:lnTo>
                          <a:pt x="9049" y="119618"/>
                        </a:lnTo>
                        <a:lnTo>
                          <a:pt x="8220" y="119363"/>
                        </a:lnTo>
                        <a:lnTo>
                          <a:pt x="7519" y="118918"/>
                        </a:lnTo>
                        <a:lnTo>
                          <a:pt x="6755" y="118472"/>
                        </a:lnTo>
                        <a:lnTo>
                          <a:pt x="6117" y="117900"/>
                        </a:lnTo>
                        <a:lnTo>
                          <a:pt x="2103" y="113828"/>
                        </a:lnTo>
                        <a:lnTo>
                          <a:pt x="1529" y="113191"/>
                        </a:lnTo>
                        <a:lnTo>
                          <a:pt x="1083" y="112492"/>
                        </a:lnTo>
                        <a:lnTo>
                          <a:pt x="637" y="111728"/>
                        </a:lnTo>
                        <a:lnTo>
                          <a:pt x="382" y="110901"/>
                        </a:lnTo>
                        <a:lnTo>
                          <a:pt x="63" y="110074"/>
                        </a:lnTo>
                        <a:lnTo>
                          <a:pt x="0" y="109247"/>
                        </a:lnTo>
                        <a:lnTo>
                          <a:pt x="0" y="108356"/>
                        </a:lnTo>
                        <a:lnTo>
                          <a:pt x="0" y="107401"/>
                        </a:lnTo>
                        <a:lnTo>
                          <a:pt x="63" y="106511"/>
                        </a:lnTo>
                        <a:lnTo>
                          <a:pt x="382" y="105620"/>
                        </a:lnTo>
                        <a:lnTo>
                          <a:pt x="637" y="104793"/>
                        </a:lnTo>
                        <a:lnTo>
                          <a:pt x="1019" y="103838"/>
                        </a:lnTo>
                        <a:lnTo>
                          <a:pt x="1465" y="102948"/>
                        </a:lnTo>
                        <a:lnTo>
                          <a:pt x="2039" y="102120"/>
                        </a:lnTo>
                        <a:lnTo>
                          <a:pt x="2676" y="101293"/>
                        </a:lnTo>
                        <a:lnTo>
                          <a:pt x="3377" y="1005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3" name="iṣ1iḋe">
                    <a:extLst>
                      <a:ext uri="{FF2B5EF4-FFF2-40B4-BE49-F238E27FC236}">
                        <a16:creationId xmlns:a16="http://schemas.microsoft.com/office/drawing/2014/main" id="{85917BC4-0150-44D0-A9E8-A9A175630EBC}"/>
                      </a:ext>
                    </a:extLst>
                  </p:cNvPr>
                  <p:cNvSpPr/>
                  <p:nvPr/>
                </p:nvSpPr>
                <p:spPr>
                  <a:xfrm>
                    <a:off x="13039725" y="5916610"/>
                    <a:ext cx="1495423" cy="149859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3377" y="100487"/>
                        </a:moveTo>
                        <a:lnTo>
                          <a:pt x="100562" y="3432"/>
                        </a:lnTo>
                        <a:lnTo>
                          <a:pt x="101327" y="2733"/>
                        </a:lnTo>
                        <a:lnTo>
                          <a:pt x="102156" y="2097"/>
                        </a:lnTo>
                        <a:lnTo>
                          <a:pt x="102984" y="1588"/>
                        </a:lnTo>
                        <a:lnTo>
                          <a:pt x="103876" y="1144"/>
                        </a:lnTo>
                        <a:lnTo>
                          <a:pt x="104705" y="762"/>
                        </a:lnTo>
                        <a:lnTo>
                          <a:pt x="105597" y="381"/>
                        </a:lnTo>
                        <a:lnTo>
                          <a:pt x="106553" y="190"/>
                        </a:lnTo>
                        <a:lnTo>
                          <a:pt x="107445" y="127"/>
                        </a:lnTo>
                        <a:lnTo>
                          <a:pt x="108401" y="0"/>
                        </a:lnTo>
                        <a:lnTo>
                          <a:pt x="109229" y="127"/>
                        </a:lnTo>
                        <a:lnTo>
                          <a:pt x="110122" y="190"/>
                        </a:lnTo>
                        <a:lnTo>
                          <a:pt x="110950" y="381"/>
                        </a:lnTo>
                        <a:lnTo>
                          <a:pt x="111779" y="762"/>
                        </a:lnTo>
                        <a:lnTo>
                          <a:pt x="112480" y="1144"/>
                        </a:lnTo>
                        <a:lnTo>
                          <a:pt x="113244" y="1652"/>
                        </a:lnTo>
                        <a:lnTo>
                          <a:pt x="113882" y="2224"/>
                        </a:lnTo>
                        <a:lnTo>
                          <a:pt x="117833" y="6228"/>
                        </a:lnTo>
                        <a:lnTo>
                          <a:pt x="118470" y="6864"/>
                        </a:lnTo>
                        <a:lnTo>
                          <a:pt x="118916" y="7500"/>
                        </a:lnTo>
                        <a:lnTo>
                          <a:pt x="119298" y="8326"/>
                        </a:lnTo>
                        <a:lnTo>
                          <a:pt x="119681" y="9088"/>
                        </a:lnTo>
                        <a:lnTo>
                          <a:pt x="119872" y="9915"/>
                        </a:lnTo>
                        <a:lnTo>
                          <a:pt x="120000" y="10805"/>
                        </a:lnTo>
                        <a:lnTo>
                          <a:pt x="120000" y="11631"/>
                        </a:lnTo>
                        <a:lnTo>
                          <a:pt x="120000" y="12584"/>
                        </a:lnTo>
                        <a:lnTo>
                          <a:pt x="119872" y="13474"/>
                        </a:lnTo>
                        <a:lnTo>
                          <a:pt x="119681" y="14427"/>
                        </a:lnTo>
                        <a:lnTo>
                          <a:pt x="119362" y="15317"/>
                        </a:lnTo>
                        <a:lnTo>
                          <a:pt x="118916" y="16207"/>
                        </a:lnTo>
                        <a:lnTo>
                          <a:pt x="118470" y="17033"/>
                        </a:lnTo>
                        <a:lnTo>
                          <a:pt x="117896" y="17860"/>
                        </a:lnTo>
                        <a:lnTo>
                          <a:pt x="117259" y="18686"/>
                        </a:lnTo>
                        <a:lnTo>
                          <a:pt x="116622" y="19512"/>
                        </a:lnTo>
                        <a:lnTo>
                          <a:pt x="19437" y="116504"/>
                        </a:lnTo>
                        <a:lnTo>
                          <a:pt x="18736" y="117266"/>
                        </a:lnTo>
                        <a:lnTo>
                          <a:pt x="17907" y="117902"/>
                        </a:lnTo>
                        <a:lnTo>
                          <a:pt x="17079" y="118474"/>
                        </a:lnTo>
                        <a:lnTo>
                          <a:pt x="16123" y="118919"/>
                        </a:lnTo>
                        <a:lnTo>
                          <a:pt x="15231" y="119300"/>
                        </a:lnTo>
                        <a:lnTo>
                          <a:pt x="14402" y="119555"/>
                        </a:lnTo>
                        <a:lnTo>
                          <a:pt x="13510" y="119809"/>
                        </a:lnTo>
                        <a:lnTo>
                          <a:pt x="12554" y="119936"/>
                        </a:lnTo>
                        <a:lnTo>
                          <a:pt x="11662" y="120000"/>
                        </a:lnTo>
                        <a:lnTo>
                          <a:pt x="10706" y="119936"/>
                        </a:lnTo>
                        <a:lnTo>
                          <a:pt x="9877" y="119809"/>
                        </a:lnTo>
                        <a:lnTo>
                          <a:pt x="9113" y="119555"/>
                        </a:lnTo>
                        <a:lnTo>
                          <a:pt x="8284" y="119300"/>
                        </a:lnTo>
                        <a:lnTo>
                          <a:pt x="7519" y="118792"/>
                        </a:lnTo>
                        <a:lnTo>
                          <a:pt x="6818" y="118347"/>
                        </a:lnTo>
                        <a:lnTo>
                          <a:pt x="6117" y="117775"/>
                        </a:lnTo>
                        <a:lnTo>
                          <a:pt x="2103" y="113771"/>
                        </a:lnTo>
                        <a:lnTo>
                          <a:pt x="1529" y="113135"/>
                        </a:lnTo>
                        <a:lnTo>
                          <a:pt x="1083" y="112372"/>
                        </a:lnTo>
                        <a:lnTo>
                          <a:pt x="637" y="111673"/>
                        </a:lnTo>
                        <a:lnTo>
                          <a:pt x="382" y="110847"/>
                        </a:lnTo>
                        <a:lnTo>
                          <a:pt x="191" y="110021"/>
                        </a:lnTo>
                        <a:lnTo>
                          <a:pt x="0" y="109194"/>
                        </a:lnTo>
                        <a:lnTo>
                          <a:pt x="0" y="108241"/>
                        </a:lnTo>
                        <a:lnTo>
                          <a:pt x="0" y="107351"/>
                        </a:lnTo>
                        <a:lnTo>
                          <a:pt x="191" y="106461"/>
                        </a:lnTo>
                        <a:lnTo>
                          <a:pt x="382" y="105635"/>
                        </a:lnTo>
                        <a:lnTo>
                          <a:pt x="637" y="104682"/>
                        </a:lnTo>
                        <a:lnTo>
                          <a:pt x="1019" y="103792"/>
                        </a:lnTo>
                        <a:lnTo>
                          <a:pt x="1465" y="102966"/>
                        </a:lnTo>
                        <a:lnTo>
                          <a:pt x="2039" y="102012"/>
                        </a:lnTo>
                        <a:lnTo>
                          <a:pt x="2676" y="101186"/>
                        </a:lnTo>
                        <a:lnTo>
                          <a:pt x="3377" y="10048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4" name="îšlîďè">
                    <a:extLst>
                      <a:ext uri="{FF2B5EF4-FFF2-40B4-BE49-F238E27FC236}">
                        <a16:creationId xmlns:a16="http://schemas.microsoft.com/office/drawing/2014/main" id="{3D387A93-D15E-4028-8740-33480A80CD96}"/>
                      </a:ext>
                    </a:extLst>
                  </p:cNvPr>
                  <p:cNvSpPr/>
                  <p:nvPr/>
                </p:nvSpPr>
                <p:spPr>
                  <a:xfrm>
                    <a:off x="13266741" y="6142038"/>
                    <a:ext cx="1495423" cy="149859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3375" y="100423"/>
                        </a:moveTo>
                        <a:lnTo>
                          <a:pt x="100509" y="3495"/>
                        </a:lnTo>
                        <a:lnTo>
                          <a:pt x="101273" y="2733"/>
                        </a:lnTo>
                        <a:lnTo>
                          <a:pt x="102101" y="2097"/>
                        </a:lnTo>
                        <a:lnTo>
                          <a:pt x="102929" y="1525"/>
                        </a:lnTo>
                        <a:lnTo>
                          <a:pt x="103821" y="1080"/>
                        </a:lnTo>
                        <a:lnTo>
                          <a:pt x="104649" y="699"/>
                        </a:lnTo>
                        <a:lnTo>
                          <a:pt x="105605" y="381"/>
                        </a:lnTo>
                        <a:lnTo>
                          <a:pt x="106496" y="190"/>
                        </a:lnTo>
                        <a:lnTo>
                          <a:pt x="107388" y="63"/>
                        </a:lnTo>
                        <a:lnTo>
                          <a:pt x="108343" y="0"/>
                        </a:lnTo>
                        <a:lnTo>
                          <a:pt x="109171" y="63"/>
                        </a:lnTo>
                        <a:lnTo>
                          <a:pt x="110063" y="190"/>
                        </a:lnTo>
                        <a:lnTo>
                          <a:pt x="110891" y="444"/>
                        </a:lnTo>
                        <a:lnTo>
                          <a:pt x="111719" y="699"/>
                        </a:lnTo>
                        <a:lnTo>
                          <a:pt x="112484" y="1080"/>
                        </a:lnTo>
                        <a:lnTo>
                          <a:pt x="113184" y="1652"/>
                        </a:lnTo>
                        <a:lnTo>
                          <a:pt x="113821" y="2161"/>
                        </a:lnTo>
                        <a:lnTo>
                          <a:pt x="117834" y="6228"/>
                        </a:lnTo>
                        <a:lnTo>
                          <a:pt x="118407" y="6864"/>
                        </a:lnTo>
                        <a:lnTo>
                          <a:pt x="118853" y="7563"/>
                        </a:lnTo>
                        <a:lnTo>
                          <a:pt x="119235" y="8326"/>
                        </a:lnTo>
                        <a:lnTo>
                          <a:pt x="119617" y="9152"/>
                        </a:lnTo>
                        <a:lnTo>
                          <a:pt x="119808" y="9978"/>
                        </a:lnTo>
                        <a:lnTo>
                          <a:pt x="120000" y="10805"/>
                        </a:lnTo>
                        <a:lnTo>
                          <a:pt x="120000" y="11694"/>
                        </a:lnTo>
                        <a:lnTo>
                          <a:pt x="120000" y="12521"/>
                        </a:lnTo>
                        <a:lnTo>
                          <a:pt x="119808" y="13474"/>
                        </a:lnTo>
                        <a:lnTo>
                          <a:pt x="119617" y="14364"/>
                        </a:lnTo>
                        <a:lnTo>
                          <a:pt x="119363" y="15317"/>
                        </a:lnTo>
                        <a:lnTo>
                          <a:pt x="118980" y="16207"/>
                        </a:lnTo>
                        <a:lnTo>
                          <a:pt x="118407" y="17033"/>
                        </a:lnTo>
                        <a:lnTo>
                          <a:pt x="117834" y="17860"/>
                        </a:lnTo>
                        <a:lnTo>
                          <a:pt x="117324" y="18686"/>
                        </a:lnTo>
                        <a:lnTo>
                          <a:pt x="116560" y="19512"/>
                        </a:lnTo>
                        <a:lnTo>
                          <a:pt x="19426" y="116504"/>
                        </a:lnTo>
                        <a:lnTo>
                          <a:pt x="18726" y="117203"/>
                        </a:lnTo>
                        <a:lnTo>
                          <a:pt x="17898" y="117838"/>
                        </a:lnTo>
                        <a:lnTo>
                          <a:pt x="17070" y="118411"/>
                        </a:lnTo>
                        <a:lnTo>
                          <a:pt x="16178" y="118855"/>
                        </a:lnTo>
                        <a:lnTo>
                          <a:pt x="15350" y="119237"/>
                        </a:lnTo>
                        <a:lnTo>
                          <a:pt x="14394" y="119491"/>
                        </a:lnTo>
                        <a:lnTo>
                          <a:pt x="13503" y="119809"/>
                        </a:lnTo>
                        <a:lnTo>
                          <a:pt x="12547" y="119872"/>
                        </a:lnTo>
                        <a:lnTo>
                          <a:pt x="11656" y="120000"/>
                        </a:lnTo>
                        <a:lnTo>
                          <a:pt x="10828" y="119872"/>
                        </a:lnTo>
                        <a:lnTo>
                          <a:pt x="9936" y="119809"/>
                        </a:lnTo>
                        <a:lnTo>
                          <a:pt x="9108" y="119491"/>
                        </a:lnTo>
                        <a:lnTo>
                          <a:pt x="8280" y="119237"/>
                        </a:lnTo>
                        <a:lnTo>
                          <a:pt x="7515" y="118855"/>
                        </a:lnTo>
                        <a:lnTo>
                          <a:pt x="6815" y="118347"/>
                        </a:lnTo>
                        <a:lnTo>
                          <a:pt x="6178" y="117775"/>
                        </a:lnTo>
                        <a:lnTo>
                          <a:pt x="2229" y="113771"/>
                        </a:lnTo>
                        <a:lnTo>
                          <a:pt x="1592" y="113072"/>
                        </a:lnTo>
                        <a:lnTo>
                          <a:pt x="1082" y="112372"/>
                        </a:lnTo>
                        <a:lnTo>
                          <a:pt x="636" y="111610"/>
                        </a:lnTo>
                        <a:lnTo>
                          <a:pt x="382" y="110783"/>
                        </a:lnTo>
                        <a:lnTo>
                          <a:pt x="191" y="109957"/>
                        </a:lnTo>
                        <a:lnTo>
                          <a:pt x="0" y="109131"/>
                        </a:lnTo>
                        <a:lnTo>
                          <a:pt x="0" y="108241"/>
                        </a:lnTo>
                        <a:lnTo>
                          <a:pt x="0" y="107415"/>
                        </a:lnTo>
                        <a:lnTo>
                          <a:pt x="191" y="106525"/>
                        </a:lnTo>
                        <a:lnTo>
                          <a:pt x="382" y="105572"/>
                        </a:lnTo>
                        <a:lnTo>
                          <a:pt x="636" y="104682"/>
                        </a:lnTo>
                        <a:lnTo>
                          <a:pt x="1019" y="103728"/>
                        </a:lnTo>
                        <a:lnTo>
                          <a:pt x="1592" y="102902"/>
                        </a:lnTo>
                        <a:lnTo>
                          <a:pt x="2101" y="102076"/>
                        </a:lnTo>
                        <a:lnTo>
                          <a:pt x="2675" y="101250"/>
                        </a:lnTo>
                        <a:lnTo>
                          <a:pt x="3375" y="10042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5" name="ïṥlídè">
                    <a:extLst>
                      <a:ext uri="{FF2B5EF4-FFF2-40B4-BE49-F238E27FC236}">
                        <a16:creationId xmlns:a16="http://schemas.microsoft.com/office/drawing/2014/main" id="{3EB7FCD7-A627-4B1E-A759-E32939541288}"/>
                      </a:ext>
                    </a:extLst>
                  </p:cNvPr>
                  <p:cNvSpPr/>
                  <p:nvPr/>
                </p:nvSpPr>
                <p:spPr>
                  <a:xfrm>
                    <a:off x="13687425" y="6564313"/>
                    <a:ext cx="969964" cy="9715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112235" y="0"/>
                        </a:moveTo>
                        <a:lnTo>
                          <a:pt x="0" y="112261"/>
                        </a:lnTo>
                        <a:lnTo>
                          <a:pt x="1670" y="113926"/>
                        </a:lnTo>
                        <a:lnTo>
                          <a:pt x="3636" y="115297"/>
                        </a:lnTo>
                        <a:lnTo>
                          <a:pt x="5798" y="116473"/>
                        </a:lnTo>
                        <a:lnTo>
                          <a:pt x="7960" y="117551"/>
                        </a:lnTo>
                        <a:lnTo>
                          <a:pt x="10221" y="118432"/>
                        </a:lnTo>
                        <a:lnTo>
                          <a:pt x="12579" y="119020"/>
                        </a:lnTo>
                        <a:lnTo>
                          <a:pt x="15135" y="119608"/>
                        </a:lnTo>
                        <a:lnTo>
                          <a:pt x="17690" y="119804"/>
                        </a:lnTo>
                        <a:lnTo>
                          <a:pt x="20343" y="120000"/>
                        </a:lnTo>
                        <a:lnTo>
                          <a:pt x="23095" y="119804"/>
                        </a:lnTo>
                        <a:lnTo>
                          <a:pt x="25945" y="119706"/>
                        </a:lnTo>
                        <a:lnTo>
                          <a:pt x="28697" y="119314"/>
                        </a:lnTo>
                        <a:lnTo>
                          <a:pt x="31744" y="118824"/>
                        </a:lnTo>
                        <a:lnTo>
                          <a:pt x="34692" y="118138"/>
                        </a:lnTo>
                        <a:lnTo>
                          <a:pt x="37641" y="117355"/>
                        </a:lnTo>
                        <a:lnTo>
                          <a:pt x="40589" y="116473"/>
                        </a:lnTo>
                        <a:lnTo>
                          <a:pt x="43734" y="115297"/>
                        </a:lnTo>
                        <a:lnTo>
                          <a:pt x="46683" y="114220"/>
                        </a:lnTo>
                        <a:lnTo>
                          <a:pt x="49828" y="112751"/>
                        </a:lnTo>
                        <a:lnTo>
                          <a:pt x="52972" y="111379"/>
                        </a:lnTo>
                        <a:lnTo>
                          <a:pt x="55921" y="109812"/>
                        </a:lnTo>
                        <a:lnTo>
                          <a:pt x="58968" y="108244"/>
                        </a:lnTo>
                        <a:lnTo>
                          <a:pt x="62014" y="106383"/>
                        </a:lnTo>
                        <a:lnTo>
                          <a:pt x="65061" y="104620"/>
                        </a:lnTo>
                        <a:lnTo>
                          <a:pt x="67911" y="102759"/>
                        </a:lnTo>
                        <a:lnTo>
                          <a:pt x="70859" y="100604"/>
                        </a:lnTo>
                        <a:lnTo>
                          <a:pt x="73710" y="98644"/>
                        </a:lnTo>
                        <a:lnTo>
                          <a:pt x="76560" y="96391"/>
                        </a:lnTo>
                        <a:lnTo>
                          <a:pt x="79410" y="94138"/>
                        </a:lnTo>
                        <a:lnTo>
                          <a:pt x="81965" y="91885"/>
                        </a:lnTo>
                        <a:lnTo>
                          <a:pt x="84619" y="89436"/>
                        </a:lnTo>
                        <a:lnTo>
                          <a:pt x="87076" y="87085"/>
                        </a:lnTo>
                        <a:lnTo>
                          <a:pt x="89631" y="84538"/>
                        </a:lnTo>
                        <a:lnTo>
                          <a:pt x="91891" y="81991"/>
                        </a:lnTo>
                        <a:lnTo>
                          <a:pt x="94250" y="79346"/>
                        </a:lnTo>
                        <a:lnTo>
                          <a:pt x="96511" y="76604"/>
                        </a:lnTo>
                        <a:lnTo>
                          <a:pt x="98673" y="73763"/>
                        </a:lnTo>
                        <a:lnTo>
                          <a:pt x="100737" y="70922"/>
                        </a:lnTo>
                        <a:lnTo>
                          <a:pt x="102702" y="67983"/>
                        </a:lnTo>
                        <a:lnTo>
                          <a:pt x="104766" y="65044"/>
                        </a:lnTo>
                        <a:lnTo>
                          <a:pt x="106535" y="62106"/>
                        </a:lnTo>
                        <a:lnTo>
                          <a:pt x="108304" y="58971"/>
                        </a:lnTo>
                        <a:lnTo>
                          <a:pt x="109975" y="56032"/>
                        </a:lnTo>
                        <a:lnTo>
                          <a:pt x="111547" y="52897"/>
                        </a:lnTo>
                        <a:lnTo>
                          <a:pt x="112923" y="49959"/>
                        </a:lnTo>
                        <a:lnTo>
                          <a:pt x="114201" y="46824"/>
                        </a:lnTo>
                        <a:lnTo>
                          <a:pt x="115479" y="43689"/>
                        </a:lnTo>
                        <a:lnTo>
                          <a:pt x="116461" y="40751"/>
                        </a:lnTo>
                        <a:lnTo>
                          <a:pt x="117444" y="37616"/>
                        </a:lnTo>
                        <a:lnTo>
                          <a:pt x="118132" y="34677"/>
                        </a:lnTo>
                        <a:lnTo>
                          <a:pt x="118918" y="31738"/>
                        </a:lnTo>
                        <a:lnTo>
                          <a:pt x="119410" y="28897"/>
                        </a:lnTo>
                        <a:lnTo>
                          <a:pt x="119705" y="26057"/>
                        </a:lnTo>
                        <a:lnTo>
                          <a:pt x="120000" y="23216"/>
                        </a:lnTo>
                        <a:lnTo>
                          <a:pt x="120000" y="20375"/>
                        </a:lnTo>
                        <a:lnTo>
                          <a:pt x="119901" y="17828"/>
                        </a:lnTo>
                        <a:lnTo>
                          <a:pt x="119606" y="15183"/>
                        </a:lnTo>
                        <a:lnTo>
                          <a:pt x="119115" y="12734"/>
                        </a:lnTo>
                        <a:lnTo>
                          <a:pt x="118427" y="10383"/>
                        </a:lnTo>
                        <a:lnTo>
                          <a:pt x="117641" y="8130"/>
                        </a:lnTo>
                        <a:lnTo>
                          <a:pt x="116658" y="5877"/>
                        </a:lnTo>
                        <a:lnTo>
                          <a:pt x="115380" y="3820"/>
                        </a:lnTo>
                        <a:lnTo>
                          <a:pt x="113906" y="1861"/>
                        </a:lnTo>
                        <a:lnTo>
                          <a:pt x="11223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</p:grpSp>
            <p:sp>
              <p:nvSpPr>
                <p:cNvPr id="44" name="iSlîďê">
                  <a:extLst>
                    <a:ext uri="{FF2B5EF4-FFF2-40B4-BE49-F238E27FC236}">
                      <a16:creationId xmlns:a16="http://schemas.microsoft.com/office/drawing/2014/main" id="{3E0C517A-E6A0-4561-905F-8F909454A966}"/>
                    </a:ext>
                  </a:extLst>
                </p:cNvPr>
                <p:cNvSpPr/>
                <p:nvPr/>
              </p:nvSpPr>
              <p:spPr>
                <a:xfrm rot="2700000">
                  <a:off x="4838602" y="1888054"/>
                  <a:ext cx="1555901" cy="15581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5401" y="93873"/>
                      </a:moveTo>
                      <a:lnTo>
                        <a:pt x="37693" y="94526"/>
                      </a:lnTo>
                      <a:lnTo>
                        <a:pt x="39919" y="95202"/>
                      </a:lnTo>
                      <a:lnTo>
                        <a:pt x="42058" y="95856"/>
                      </a:lnTo>
                      <a:lnTo>
                        <a:pt x="44154" y="96509"/>
                      </a:lnTo>
                      <a:lnTo>
                        <a:pt x="46162" y="97185"/>
                      </a:lnTo>
                      <a:lnTo>
                        <a:pt x="48126" y="97839"/>
                      </a:lnTo>
                      <a:lnTo>
                        <a:pt x="50047" y="98492"/>
                      </a:lnTo>
                      <a:lnTo>
                        <a:pt x="51858" y="99146"/>
                      </a:lnTo>
                      <a:lnTo>
                        <a:pt x="53648" y="99822"/>
                      </a:lnTo>
                      <a:lnTo>
                        <a:pt x="55372" y="100475"/>
                      </a:lnTo>
                      <a:lnTo>
                        <a:pt x="57075" y="101129"/>
                      </a:lnTo>
                      <a:lnTo>
                        <a:pt x="58712" y="101804"/>
                      </a:lnTo>
                      <a:lnTo>
                        <a:pt x="60283" y="102458"/>
                      </a:lnTo>
                      <a:lnTo>
                        <a:pt x="61833" y="103155"/>
                      </a:lnTo>
                      <a:lnTo>
                        <a:pt x="63339" y="103809"/>
                      </a:lnTo>
                      <a:lnTo>
                        <a:pt x="64779" y="104506"/>
                      </a:lnTo>
                      <a:lnTo>
                        <a:pt x="66198" y="105160"/>
                      </a:lnTo>
                      <a:lnTo>
                        <a:pt x="67573" y="105857"/>
                      </a:lnTo>
                      <a:lnTo>
                        <a:pt x="68926" y="106533"/>
                      </a:lnTo>
                      <a:lnTo>
                        <a:pt x="70236" y="107230"/>
                      </a:lnTo>
                      <a:lnTo>
                        <a:pt x="71546" y="107928"/>
                      </a:lnTo>
                      <a:lnTo>
                        <a:pt x="72790" y="108647"/>
                      </a:lnTo>
                      <a:lnTo>
                        <a:pt x="74056" y="109344"/>
                      </a:lnTo>
                      <a:lnTo>
                        <a:pt x="75234" y="110063"/>
                      </a:lnTo>
                      <a:lnTo>
                        <a:pt x="77635" y="111545"/>
                      </a:lnTo>
                      <a:lnTo>
                        <a:pt x="79927" y="113005"/>
                      </a:lnTo>
                      <a:lnTo>
                        <a:pt x="82197" y="114552"/>
                      </a:lnTo>
                      <a:lnTo>
                        <a:pt x="84423" y="116121"/>
                      </a:lnTo>
                      <a:lnTo>
                        <a:pt x="85012" y="116557"/>
                      </a:lnTo>
                      <a:lnTo>
                        <a:pt x="85842" y="117101"/>
                      </a:lnTo>
                      <a:lnTo>
                        <a:pt x="86802" y="117733"/>
                      </a:lnTo>
                      <a:lnTo>
                        <a:pt x="87850" y="118387"/>
                      </a:lnTo>
                      <a:lnTo>
                        <a:pt x="88373" y="118692"/>
                      </a:lnTo>
                      <a:lnTo>
                        <a:pt x="88919" y="118975"/>
                      </a:lnTo>
                      <a:lnTo>
                        <a:pt x="89487" y="119259"/>
                      </a:lnTo>
                      <a:lnTo>
                        <a:pt x="89989" y="119498"/>
                      </a:lnTo>
                      <a:lnTo>
                        <a:pt x="90512" y="119673"/>
                      </a:lnTo>
                      <a:lnTo>
                        <a:pt x="90993" y="119825"/>
                      </a:lnTo>
                      <a:lnTo>
                        <a:pt x="91451" y="119956"/>
                      </a:lnTo>
                      <a:lnTo>
                        <a:pt x="91866" y="120000"/>
                      </a:lnTo>
                      <a:lnTo>
                        <a:pt x="92149" y="120000"/>
                      </a:lnTo>
                      <a:lnTo>
                        <a:pt x="92499" y="119934"/>
                      </a:lnTo>
                      <a:lnTo>
                        <a:pt x="92913" y="119782"/>
                      </a:lnTo>
                      <a:lnTo>
                        <a:pt x="93350" y="119542"/>
                      </a:lnTo>
                      <a:lnTo>
                        <a:pt x="93917" y="119215"/>
                      </a:lnTo>
                      <a:lnTo>
                        <a:pt x="94550" y="118692"/>
                      </a:lnTo>
                      <a:lnTo>
                        <a:pt x="95292" y="118038"/>
                      </a:lnTo>
                      <a:lnTo>
                        <a:pt x="96165" y="117232"/>
                      </a:lnTo>
                      <a:lnTo>
                        <a:pt x="106664" y="106707"/>
                      </a:lnTo>
                      <a:lnTo>
                        <a:pt x="117206" y="96161"/>
                      </a:lnTo>
                      <a:lnTo>
                        <a:pt x="118057" y="95289"/>
                      </a:lnTo>
                      <a:lnTo>
                        <a:pt x="118712" y="94570"/>
                      </a:lnTo>
                      <a:lnTo>
                        <a:pt x="119192" y="93916"/>
                      </a:lnTo>
                      <a:lnTo>
                        <a:pt x="119519" y="93372"/>
                      </a:lnTo>
                      <a:lnTo>
                        <a:pt x="119781" y="92892"/>
                      </a:lnTo>
                      <a:lnTo>
                        <a:pt x="119912" y="92500"/>
                      </a:lnTo>
                      <a:lnTo>
                        <a:pt x="119978" y="92173"/>
                      </a:lnTo>
                      <a:lnTo>
                        <a:pt x="120000" y="91868"/>
                      </a:lnTo>
                      <a:lnTo>
                        <a:pt x="119934" y="91454"/>
                      </a:lnTo>
                      <a:lnTo>
                        <a:pt x="119847" y="91018"/>
                      </a:lnTo>
                      <a:lnTo>
                        <a:pt x="119694" y="90517"/>
                      </a:lnTo>
                      <a:lnTo>
                        <a:pt x="119497" y="90016"/>
                      </a:lnTo>
                      <a:lnTo>
                        <a:pt x="119236" y="89471"/>
                      </a:lnTo>
                      <a:lnTo>
                        <a:pt x="118995" y="88948"/>
                      </a:lnTo>
                      <a:lnTo>
                        <a:pt x="118690" y="88382"/>
                      </a:lnTo>
                      <a:lnTo>
                        <a:pt x="118406" y="87837"/>
                      </a:lnTo>
                      <a:lnTo>
                        <a:pt x="117730" y="86813"/>
                      </a:lnTo>
                      <a:lnTo>
                        <a:pt x="117118" y="85832"/>
                      </a:lnTo>
                      <a:lnTo>
                        <a:pt x="116551" y="85048"/>
                      </a:lnTo>
                      <a:lnTo>
                        <a:pt x="116093" y="84416"/>
                      </a:lnTo>
                      <a:lnTo>
                        <a:pt x="114565" y="82193"/>
                      </a:lnTo>
                      <a:lnTo>
                        <a:pt x="113015" y="79927"/>
                      </a:lnTo>
                      <a:lnTo>
                        <a:pt x="111509" y="77639"/>
                      </a:lnTo>
                      <a:lnTo>
                        <a:pt x="110069" y="75264"/>
                      </a:lnTo>
                      <a:lnTo>
                        <a:pt x="109348" y="74043"/>
                      </a:lnTo>
                      <a:lnTo>
                        <a:pt x="108628" y="72823"/>
                      </a:lnTo>
                      <a:lnTo>
                        <a:pt x="107930" y="71538"/>
                      </a:lnTo>
                      <a:lnTo>
                        <a:pt x="107231" y="70252"/>
                      </a:lnTo>
                      <a:lnTo>
                        <a:pt x="106555" y="68944"/>
                      </a:lnTo>
                      <a:lnTo>
                        <a:pt x="105856" y="67593"/>
                      </a:lnTo>
                      <a:lnTo>
                        <a:pt x="105158" y="66221"/>
                      </a:lnTo>
                      <a:lnTo>
                        <a:pt x="104481" y="64783"/>
                      </a:lnTo>
                      <a:lnTo>
                        <a:pt x="103805" y="63323"/>
                      </a:lnTo>
                      <a:lnTo>
                        <a:pt x="103128" y="61819"/>
                      </a:lnTo>
                      <a:lnTo>
                        <a:pt x="102451" y="60272"/>
                      </a:lnTo>
                      <a:lnTo>
                        <a:pt x="101797" y="58703"/>
                      </a:lnTo>
                      <a:lnTo>
                        <a:pt x="101142" y="57069"/>
                      </a:lnTo>
                      <a:lnTo>
                        <a:pt x="100487" y="55413"/>
                      </a:lnTo>
                      <a:lnTo>
                        <a:pt x="99832" y="53648"/>
                      </a:lnTo>
                      <a:lnTo>
                        <a:pt x="99156" y="51883"/>
                      </a:lnTo>
                      <a:lnTo>
                        <a:pt x="98501" y="50030"/>
                      </a:lnTo>
                      <a:lnTo>
                        <a:pt x="97846" y="48156"/>
                      </a:lnTo>
                      <a:lnTo>
                        <a:pt x="97191" y="46173"/>
                      </a:lnTo>
                      <a:lnTo>
                        <a:pt x="96515" y="44169"/>
                      </a:lnTo>
                      <a:lnTo>
                        <a:pt x="95860" y="42077"/>
                      </a:lnTo>
                      <a:lnTo>
                        <a:pt x="95205" y="39920"/>
                      </a:lnTo>
                      <a:lnTo>
                        <a:pt x="94550" y="37719"/>
                      </a:lnTo>
                      <a:lnTo>
                        <a:pt x="93874" y="35431"/>
                      </a:lnTo>
                      <a:lnTo>
                        <a:pt x="93415" y="33862"/>
                      </a:lnTo>
                      <a:lnTo>
                        <a:pt x="92870" y="32315"/>
                      </a:lnTo>
                      <a:lnTo>
                        <a:pt x="92346" y="30811"/>
                      </a:lnTo>
                      <a:lnTo>
                        <a:pt x="91735" y="29329"/>
                      </a:lnTo>
                      <a:lnTo>
                        <a:pt x="91080" y="27891"/>
                      </a:lnTo>
                      <a:lnTo>
                        <a:pt x="90425" y="26475"/>
                      </a:lnTo>
                      <a:lnTo>
                        <a:pt x="89705" y="25059"/>
                      </a:lnTo>
                      <a:lnTo>
                        <a:pt x="88941" y="23708"/>
                      </a:lnTo>
                      <a:lnTo>
                        <a:pt x="88155" y="22378"/>
                      </a:lnTo>
                      <a:lnTo>
                        <a:pt x="87304" y="21093"/>
                      </a:lnTo>
                      <a:lnTo>
                        <a:pt x="86431" y="19807"/>
                      </a:lnTo>
                      <a:lnTo>
                        <a:pt x="85514" y="18587"/>
                      </a:lnTo>
                      <a:lnTo>
                        <a:pt x="84576" y="17388"/>
                      </a:lnTo>
                      <a:lnTo>
                        <a:pt x="83572" y="16233"/>
                      </a:lnTo>
                      <a:lnTo>
                        <a:pt x="82568" y="15100"/>
                      </a:lnTo>
                      <a:lnTo>
                        <a:pt x="81498" y="13989"/>
                      </a:lnTo>
                      <a:lnTo>
                        <a:pt x="79708" y="12289"/>
                      </a:lnTo>
                      <a:lnTo>
                        <a:pt x="77875" y="10699"/>
                      </a:lnTo>
                      <a:lnTo>
                        <a:pt x="75976" y="9239"/>
                      </a:lnTo>
                      <a:lnTo>
                        <a:pt x="74012" y="7866"/>
                      </a:lnTo>
                      <a:lnTo>
                        <a:pt x="72004" y="6602"/>
                      </a:lnTo>
                      <a:lnTo>
                        <a:pt x="69930" y="5469"/>
                      </a:lnTo>
                      <a:lnTo>
                        <a:pt x="67857" y="4445"/>
                      </a:lnTo>
                      <a:lnTo>
                        <a:pt x="65696" y="3486"/>
                      </a:lnTo>
                      <a:lnTo>
                        <a:pt x="63514" y="2680"/>
                      </a:lnTo>
                      <a:lnTo>
                        <a:pt x="61331" y="1982"/>
                      </a:lnTo>
                      <a:lnTo>
                        <a:pt x="59083" y="1394"/>
                      </a:lnTo>
                      <a:lnTo>
                        <a:pt x="56857" y="893"/>
                      </a:lnTo>
                      <a:lnTo>
                        <a:pt x="54587" y="501"/>
                      </a:lnTo>
                      <a:lnTo>
                        <a:pt x="52295" y="217"/>
                      </a:lnTo>
                      <a:lnTo>
                        <a:pt x="50003" y="65"/>
                      </a:lnTo>
                      <a:lnTo>
                        <a:pt x="47733" y="0"/>
                      </a:lnTo>
                      <a:lnTo>
                        <a:pt x="45441" y="65"/>
                      </a:lnTo>
                      <a:lnTo>
                        <a:pt x="43150" y="217"/>
                      </a:lnTo>
                      <a:lnTo>
                        <a:pt x="40858" y="501"/>
                      </a:lnTo>
                      <a:lnTo>
                        <a:pt x="38588" y="893"/>
                      </a:lnTo>
                      <a:lnTo>
                        <a:pt x="36362" y="1394"/>
                      </a:lnTo>
                      <a:lnTo>
                        <a:pt x="34136" y="1982"/>
                      </a:lnTo>
                      <a:lnTo>
                        <a:pt x="31931" y="2680"/>
                      </a:lnTo>
                      <a:lnTo>
                        <a:pt x="29770" y="3486"/>
                      </a:lnTo>
                      <a:lnTo>
                        <a:pt x="27631" y="4445"/>
                      </a:lnTo>
                      <a:lnTo>
                        <a:pt x="25514" y="5469"/>
                      </a:lnTo>
                      <a:lnTo>
                        <a:pt x="23441" y="6602"/>
                      </a:lnTo>
                      <a:lnTo>
                        <a:pt x="21433" y="7866"/>
                      </a:lnTo>
                      <a:lnTo>
                        <a:pt x="19490" y="9239"/>
                      </a:lnTo>
                      <a:lnTo>
                        <a:pt x="17591" y="10699"/>
                      </a:lnTo>
                      <a:lnTo>
                        <a:pt x="15758" y="12289"/>
                      </a:lnTo>
                      <a:lnTo>
                        <a:pt x="13946" y="13967"/>
                      </a:lnTo>
                      <a:lnTo>
                        <a:pt x="12288" y="15754"/>
                      </a:lnTo>
                      <a:lnTo>
                        <a:pt x="10694" y="17606"/>
                      </a:lnTo>
                      <a:lnTo>
                        <a:pt x="9210" y="19480"/>
                      </a:lnTo>
                      <a:lnTo>
                        <a:pt x="7857" y="21463"/>
                      </a:lnTo>
                      <a:lnTo>
                        <a:pt x="6591" y="23490"/>
                      </a:lnTo>
                      <a:lnTo>
                        <a:pt x="5478" y="25516"/>
                      </a:lnTo>
                      <a:lnTo>
                        <a:pt x="4430" y="27630"/>
                      </a:lnTo>
                      <a:lnTo>
                        <a:pt x="3492" y="29765"/>
                      </a:lnTo>
                      <a:lnTo>
                        <a:pt x="2662" y="31944"/>
                      </a:lnTo>
                      <a:lnTo>
                        <a:pt x="1942" y="34145"/>
                      </a:lnTo>
                      <a:lnTo>
                        <a:pt x="1353" y="36368"/>
                      </a:lnTo>
                      <a:lnTo>
                        <a:pt x="873" y="38590"/>
                      </a:lnTo>
                      <a:lnTo>
                        <a:pt x="502" y="40900"/>
                      </a:lnTo>
                      <a:lnTo>
                        <a:pt x="218" y="43145"/>
                      </a:lnTo>
                      <a:lnTo>
                        <a:pt x="65" y="45454"/>
                      </a:lnTo>
                      <a:lnTo>
                        <a:pt x="0" y="47742"/>
                      </a:lnTo>
                      <a:lnTo>
                        <a:pt x="65" y="50030"/>
                      </a:lnTo>
                      <a:lnTo>
                        <a:pt x="218" y="52340"/>
                      </a:lnTo>
                      <a:lnTo>
                        <a:pt x="502" y="54585"/>
                      </a:lnTo>
                      <a:lnTo>
                        <a:pt x="873" y="56851"/>
                      </a:lnTo>
                      <a:lnTo>
                        <a:pt x="1353" y="59117"/>
                      </a:lnTo>
                      <a:lnTo>
                        <a:pt x="1942" y="61340"/>
                      </a:lnTo>
                      <a:lnTo>
                        <a:pt x="2662" y="63540"/>
                      </a:lnTo>
                      <a:lnTo>
                        <a:pt x="3492" y="65719"/>
                      </a:lnTo>
                      <a:lnTo>
                        <a:pt x="4430" y="67855"/>
                      </a:lnTo>
                      <a:lnTo>
                        <a:pt x="5478" y="69969"/>
                      </a:lnTo>
                      <a:lnTo>
                        <a:pt x="6591" y="71995"/>
                      </a:lnTo>
                      <a:lnTo>
                        <a:pt x="7857" y="74022"/>
                      </a:lnTo>
                      <a:lnTo>
                        <a:pt x="9210" y="75961"/>
                      </a:lnTo>
                      <a:lnTo>
                        <a:pt x="10694" y="77879"/>
                      </a:lnTo>
                      <a:lnTo>
                        <a:pt x="12266" y="79731"/>
                      </a:lnTo>
                      <a:lnTo>
                        <a:pt x="13946" y="81496"/>
                      </a:lnTo>
                      <a:lnTo>
                        <a:pt x="15060" y="82564"/>
                      </a:lnTo>
                      <a:lnTo>
                        <a:pt x="16216" y="83609"/>
                      </a:lnTo>
                      <a:lnTo>
                        <a:pt x="17373" y="84568"/>
                      </a:lnTo>
                      <a:lnTo>
                        <a:pt x="18574" y="85549"/>
                      </a:lnTo>
                      <a:lnTo>
                        <a:pt x="19796" y="86464"/>
                      </a:lnTo>
                      <a:lnTo>
                        <a:pt x="21062" y="87336"/>
                      </a:lnTo>
                      <a:lnTo>
                        <a:pt x="22371" y="88164"/>
                      </a:lnTo>
                      <a:lnTo>
                        <a:pt x="23703" y="88970"/>
                      </a:lnTo>
                      <a:lnTo>
                        <a:pt x="25056" y="89733"/>
                      </a:lnTo>
                      <a:lnTo>
                        <a:pt x="26431" y="90430"/>
                      </a:lnTo>
                      <a:lnTo>
                        <a:pt x="27850" y="91105"/>
                      </a:lnTo>
                      <a:lnTo>
                        <a:pt x="29334" y="91737"/>
                      </a:lnTo>
                      <a:lnTo>
                        <a:pt x="30796" y="92326"/>
                      </a:lnTo>
                      <a:lnTo>
                        <a:pt x="32280" y="92892"/>
                      </a:lnTo>
                      <a:lnTo>
                        <a:pt x="33830" y="93415"/>
                      </a:lnTo>
                      <a:lnTo>
                        <a:pt x="35401" y="93873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  <p:sp>
              <p:nvSpPr>
                <p:cNvPr id="45" name="ïSliḋé">
                  <a:extLst>
                    <a:ext uri="{FF2B5EF4-FFF2-40B4-BE49-F238E27FC236}">
                      <a16:creationId xmlns:a16="http://schemas.microsoft.com/office/drawing/2014/main" id="{702CE680-EBFB-4222-9643-EBC924E523C7}"/>
                    </a:ext>
                  </a:extLst>
                </p:cNvPr>
                <p:cNvSpPr/>
                <p:nvPr/>
              </p:nvSpPr>
              <p:spPr>
                <a:xfrm rot="2700000">
                  <a:off x="5113045" y="2652514"/>
                  <a:ext cx="955387" cy="8869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903" y="77624"/>
                      </a:moveTo>
                      <a:lnTo>
                        <a:pt x="116411" y="77126"/>
                      </a:lnTo>
                      <a:lnTo>
                        <a:pt x="114918" y="76513"/>
                      </a:lnTo>
                      <a:lnTo>
                        <a:pt x="113426" y="75900"/>
                      </a:lnTo>
                      <a:lnTo>
                        <a:pt x="111969" y="75287"/>
                      </a:lnTo>
                      <a:lnTo>
                        <a:pt x="108984" y="73984"/>
                      </a:lnTo>
                      <a:lnTo>
                        <a:pt x="106070" y="72605"/>
                      </a:lnTo>
                      <a:lnTo>
                        <a:pt x="103192" y="71149"/>
                      </a:lnTo>
                      <a:lnTo>
                        <a:pt x="100349" y="69655"/>
                      </a:lnTo>
                      <a:lnTo>
                        <a:pt x="97471" y="68160"/>
                      </a:lnTo>
                      <a:lnTo>
                        <a:pt x="94663" y="66628"/>
                      </a:lnTo>
                      <a:lnTo>
                        <a:pt x="90470" y="64291"/>
                      </a:lnTo>
                      <a:lnTo>
                        <a:pt x="86277" y="61915"/>
                      </a:lnTo>
                      <a:lnTo>
                        <a:pt x="82084" y="59501"/>
                      </a:lnTo>
                      <a:lnTo>
                        <a:pt x="77927" y="56973"/>
                      </a:lnTo>
                      <a:lnTo>
                        <a:pt x="73840" y="54367"/>
                      </a:lnTo>
                      <a:lnTo>
                        <a:pt x="69789" y="51724"/>
                      </a:lnTo>
                      <a:lnTo>
                        <a:pt x="65809" y="49003"/>
                      </a:lnTo>
                      <a:lnTo>
                        <a:pt x="61865" y="46168"/>
                      </a:lnTo>
                      <a:lnTo>
                        <a:pt x="58418" y="43639"/>
                      </a:lnTo>
                      <a:lnTo>
                        <a:pt x="55007" y="41034"/>
                      </a:lnTo>
                      <a:lnTo>
                        <a:pt x="53301" y="39731"/>
                      </a:lnTo>
                      <a:lnTo>
                        <a:pt x="51631" y="38352"/>
                      </a:lnTo>
                      <a:lnTo>
                        <a:pt x="49925" y="36896"/>
                      </a:lnTo>
                      <a:lnTo>
                        <a:pt x="48291" y="35478"/>
                      </a:lnTo>
                      <a:lnTo>
                        <a:pt x="46727" y="33984"/>
                      </a:lnTo>
                      <a:lnTo>
                        <a:pt x="45164" y="32490"/>
                      </a:lnTo>
                      <a:lnTo>
                        <a:pt x="43636" y="30919"/>
                      </a:lnTo>
                      <a:lnTo>
                        <a:pt x="42143" y="29310"/>
                      </a:lnTo>
                      <a:lnTo>
                        <a:pt x="40722" y="27662"/>
                      </a:lnTo>
                      <a:lnTo>
                        <a:pt x="39336" y="25977"/>
                      </a:lnTo>
                      <a:lnTo>
                        <a:pt x="38057" y="24176"/>
                      </a:lnTo>
                      <a:lnTo>
                        <a:pt x="36849" y="22413"/>
                      </a:lnTo>
                      <a:lnTo>
                        <a:pt x="36031" y="21187"/>
                      </a:lnTo>
                      <a:lnTo>
                        <a:pt x="35321" y="19923"/>
                      </a:lnTo>
                      <a:lnTo>
                        <a:pt x="34646" y="18620"/>
                      </a:lnTo>
                      <a:lnTo>
                        <a:pt x="34042" y="17241"/>
                      </a:lnTo>
                      <a:lnTo>
                        <a:pt x="33757" y="16551"/>
                      </a:lnTo>
                      <a:lnTo>
                        <a:pt x="33509" y="15862"/>
                      </a:lnTo>
                      <a:lnTo>
                        <a:pt x="33295" y="15134"/>
                      </a:lnTo>
                      <a:lnTo>
                        <a:pt x="33118" y="14406"/>
                      </a:lnTo>
                      <a:lnTo>
                        <a:pt x="32940" y="13678"/>
                      </a:lnTo>
                      <a:lnTo>
                        <a:pt x="32833" y="12988"/>
                      </a:lnTo>
                      <a:lnTo>
                        <a:pt x="32762" y="12183"/>
                      </a:lnTo>
                      <a:lnTo>
                        <a:pt x="32762" y="11494"/>
                      </a:lnTo>
                      <a:lnTo>
                        <a:pt x="32691" y="10689"/>
                      </a:lnTo>
                      <a:lnTo>
                        <a:pt x="32762" y="9885"/>
                      </a:lnTo>
                      <a:lnTo>
                        <a:pt x="32833" y="9042"/>
                      </a:lnTo>
                      <a:lnTo>
                        <a:pt x="33011" y="8237"/>
                      </a:lnTo>
                      <a:lnTo>
                        <a:pt x="33153" y="7394"/>
                      </a:lnTo>
                      <a:lnTo>
                        <a:pt x="33366" y="6551"/>
                      </a:lnTo>
                      <a:lnTo>
                        <a:pt x="33651" y="5747"/>
                      </a:lnTo>
                      <a:lnTo>
                        <a:pt x="33970" y="4904"/>
                      </a:lnTo>
                      <a:lnTo>
                        <a:pt x="34326" y="4137"/>
                      </a:lnTo>
                      <a:lnTo>
                        <a:pt x="34752" y="3409"/>
                      </a:lnTo>
                      <a:lnTo>
                        <a:pt x="35214" y="2758"/>
                      </a:lnTo>
                      <a:lnTo>
                        <a:pt x="35712" y="2107"/>
                      </a:lnTo>
                      <a:lnTo>
                        <a:pt x="36280" y="1532"/>
                      </a:lnTo>
                      <a:lnTo>
                        <a:pt x="36884" y="1034"/>
                      </a:lnTo>
                      <a:lnTo>
                        <a:pt x="37488" y="651"/>
                      </a:lnTo>
                      <a:lnTo>
                        <a:pt x="38235" y="306"/>
                      </a:lnTo>
                      <a:lnTo>
                        <a:pt x="38625" y="191"/>
                      </a:lnTo>
                      <a:lnTo>
                        <a:pt x="39087" y="114"/>
                      </a:lnTo>
                      <a:lnTo>
                        <a:pt x="39514" y="38"/>
                      </a:lnTo>
                      <a:lnTo>
                        <a:pt x="39905" y="0"/>
                      </a:lnTo>
                      <a:lnTo>
                        <a:pt x="40331" y="0"/>
                      </a:lnTo>
                      <a:lnTo>
                        <a:pt x="40722" y="38"/>
                      </a:lnTo>
                      <a:lnTo>
                        <a:pt x="41184" y="38"/>
                      </a:lnTo>
                      <a:lnTo>
                        <a:pt x="41610" y="153"/>
                      </a:lnTo>
                      <a:lnTo>
                        <a:pt x="42428" y="383"/>
                      </a:lnTo>
                      <a:lnTo>
                        <a:pt x="43174" y="689"/>
                      </a:lnTo>
                      <a:lnTo>
                        <a:pt x="43956" y="1111"/>
                      </a:lnTo>
                      <a:lnTo>
                        <a:pt x="44702" y="1609"/>
                      </a:lnTo>
                      <a:lnTo>
                        <a:pt x="45448" y="2107"/>
                      </a:lnTo>
                      <a:lnTo>
                        <a:pt x="46159" y="2681"/>
                      </a:lnTo>
                      <a:lnTo>
                        <a:pt x="46834" y="3295"/>
                      </a:lnTo>
                      <a:lnTo>
                        <a:pt x="47438" y="3984"/>
                      </a:lnTo>
                      <a:lnTo>
                        <a:pt x="48042" y="4674"/>
                      </a:lnTo>
                      <a:lnTo>
                        <a:pt x="48611" y="5363"/>
                      </a:lnTo>
                      <a:lnTo>
                        <a:pt x="49108" y="6053"/>
                      </a:lnTo>
                      <a:lnTo>
                        <a:pt x="49570" y="6743"/>
                      </a:lnTo>
                      <a:lnTo>
                        <a:pt x="50139" y="7662"/>
                      </a:lnTo>
                      <a:lnTo>
                        <a:pt x="50707" y="8659"/>
                      </a:lnTo>
                      <a:lnTo>
                        <a:pt x="51205" y="9731"/>
                      </a:lnTo>
                      <a:lnTo>
                        <a:pt x="51667" y="10689"/>
                      </a:lnTo>
                      <a:lnTo>
                        <a:pt x="52129" y="11800"/>
                      </a:lnTo>
                      <a:lnTo>
                        <a:pt x="52555" y="12911"/>
                      </a:lnTo>
                      <a:lnTo>
                        <a:pt x="52839" y="14022"/>
                      </a:lnTo>
                      <a:lnTo>
                        <a:pt x="53159" y="15134"/>
                      </a:lnTo>
                      <a:lnTo>
                        <a:pt x="53408" y="16245"/>
                      </a:lnTo>
                      <a:lnTo>
                        <a:pt x="53621" y="17394"/>
                      </a:lnTo>
                      <a:lnTo>
                        <a:pt x="53763" y="18544"/>
                      </a:lnTo>
                      <a:lnTo>
                        <a:pt x="53870" y="19731"/>
                      </a:lnTo>
                      <a:lnTo>
                        <a:pt x="53941" y="20881"/>
                      </a:lnTo>
                      <a:lnTo>
                        <a:pt x="53870" y="22030"/>
                      </a:lnTo>
                      <a:lnTo>
                        <a:pt x="53834" y="23180"/>
                      </a:lnTo>
                      <a:lnTo>
                        <a:pt x="53657" y="24291"/>
                      </a:lnTo>
                      <a:lnTo>
                        <a:pt x="53479" y="25402"/>
                      </a:lnTo>
                      <a:lnTo>
                        <a:pt x="53159" y="26475"/>
                      </a:lnTo>
                      <a:lnTo>
                        <a:pt x="52804" y="27509"/>
                      </a:lnTo>
                      <a:lnTo>
                        <a:pt x="52342" y="28544"/>
                      </a:lnTo>
                      <a:lnTo>
                        <a:pt x="51844" y="29616"/>
                      </a:lnTo>
                      <a:lnTo>
                        <a:pt x="51311" y="30613"/>
                      </a:lnTo>
                      <a:lnTo>
                        <a:pt x="50707" y="31609"/>
                      </a:lnTo>
                      <a:lnTo>
                        <a:pt x="50103" y="32605"/>
                      </a:lnTo>
                      <a:lnTo>
                        <a:pt x="49392" y="33524"/>
                      </a:lnTo>
                      <a:lnTo>
                        <a:pt x="48717" y="34406"/>
                      </a:lnTo>
                      <a:lnTo>
                        <a:pt x="48007" y="35287"/>
                      </a:lnTo>
                      <a:lnTo>
                        <a:pt x="47225" y="36168"/>
                      </a:lnTo>
                      <a:lnTo>
                        <a:pt x="45732" y="37777"/>
                      </a:lnTo>
                      <a:lnTo>
                        <a:pt x="44204" y="39272"/>
                      </a:lnTo>
                      <a:lnTo>
                        <a:pt x="43387" y="40000"/>
                      </a:lnTo>
                      <a:lnTo>
                        <a:pt x="42570" y="40727"/>
                      </a:lnTo>
                      <a:lnTo>
                        <a:pt x="41646" y="41417"/>
                      </a:lnTo>
                      <a:lnTo>
                        <a:pt x="40722" y="42107"/>
                      </a:lnTo>
                      <a:lnTo>
                        <a:pt x="39798" y="42720"/>
                      </a:lnTo>
                      <a:lnTo>
                        <a:pt x="38839" y="43256"/>
                      </a:lnTo>
                      <a:lnTo>
                        <a:pt x="37879" y="43793"/>
                      </a:lnTo>
                      <a:lnTo>
                        <a:pt x="36849" y="44291"/>
                      </a:lnTo>
                      <a:lnTo>
                        <a:pt x="35818" y="44674"/>
                      </a:lnTo>
                      <a:lnTo>
                        <a:pt x="34788" y="45095"/>
                      </a:lnTo>
                      <a:lnTo>
                        <a:pt x="33722" y="45363"/>
                      </a:lnTo>
                      <a:lnTo>
                        <a:pt x="32656" y="45593"/>
                      </a:lnTo>
                      <a:lnTo>
                        <a:pt x="31554" y="45747"/>
                      </a:lnTo>
                      <a:lnTo>
                        <a:pt x="30488" y="45785"/>
                      </a:lnTo>
                      <a:lnTo>
                        <a:pt x="29351" y="45785"/>
                      </a:lnTo>
                      <a:lnTo>
                        <a:pt x="28285" y="45747"/>
                      </a:lnTo>
                      <a:lnTo>
                        <a:pt x="27183" y="45593"/>
                      </a:lnTo>
                      <a:lnTo>
                        <a:pt x="26046" y="45287"/>
                      </a:lnTo>
                      <a:lnTo>
                        <a:pt x="24980" y="44980"/>
                      </a:lnTo>
                      <a:lnTo>
                        <a:pt x="23950" y="44597"/>
                      </a:lnTo>
                      <a:lnTo>
                        <a:pt x="22919" y="44137"/>
                      </a:lnTo>
                      <a:lnTo>
                        <a:pt x="21960" y="43601"/>
                      </a:lnTo>
                      <a:lnTo>
                        <a:pt x="21036" y="42988"/>
                      </a:lnTo>
                      <a:lnTo>
                        <a:pt x="20112" y="42298"/>
                      </a:lnTo>
                      <a:lnTo>
                        <a:pt x="19224" y="41609"/>
                      </a:lnTo>
                      <a:lnTo>
                        <a:pt x="18406" y="40804"/>
                      </a:lnTo>
                      <a:lnTo>
                        <a:pt x="17660" y="40000"/>
                      </a:lnTo>
                      <a:lnTo>
                        <a:pt x="16949" y="39118"/>
                      </a:lnTo>
                      <a:lnTo>
                        <a:pt x="16203" y="38122"/>
                      </a:lnTo>
                      <a:lnTo>
                        <a:pt x="15599" y="37126"/>
                      </a:lnTo>
                      <a:lnTo>
                        <a:pt x="15031" y="36053"/>
                      </a:lnTo>
                      <a:lnTo>
                        <a:pt x="14533" y="34980"/>
                      </a:lnTo>
                      <a:lnTo>
                        <a:pt x="14213" y="34176"/>
                      </a:lnTo>
                      <a:lnTo>
                        <a:pt x="13965" y="33371"/>
                      </a:lnTo>
                      <a:lnTo>
                        <a:pt x="13751" y="32528"/>
                      </a:lnTo>
                      <a:lnTo>
                        <a:pt x="13609" y="31647"/>
                      </a:lnTo>
                      <a:lnTo>
                        <a:pt x="13574" y="30766"/>
                      </a:lnTo>
                      <a:lnTo>
                        <a:pt x="13503" y="29885"/>
                      </a:lnTo>
                      <a:lnTo>
                        <a:pt x="13574" y="29003"/>
                      </a:lnTo>
                      <a:lnTo>
                        <a:pt x="13645" y="28122"/>
                      </a:lnTo>
                      <a:lnTo>
                        <a:pt x="13822" y="27279"/>
                      </a:lnTo>
                      <a:lnTo>
                        <a:pt x="14071" y="26475"/>
                      </a:lnTo>
                      <a:lnTo>
                        <a:pt x="14391" y="25670"/>
                      </a:lnTo>
                      <a:lnTo>
                        <a:pt x="14782" y="24904"/>
                      </a:lnTo>
                      <a:lnTo>
                        <a:pt x="15244" y="24252"/>
                      </a:lnTo>
                      <a:lnTo>
                        <a:pt x="15812" y="23601"/>
                      </a:lnTo>
                      <a:lnTo>
                        <a:pt x="16132" y="23295"/>
                      </a:lnTo>
                      <a:lnTo>
                        <a:pt x="16416" y="23026"/>
                      </a:lnTo>
                      <a:lnTo>
                        <a:pt x="16772" y="22758"/>
                      </a:lnTo>
                      <a:lnTo>
                        <a:pt x="17127" y="22528"/>
                      </a:lnTo>
                      <a:lnTo>
                        <a:pt x="17482" y="22375"/>
                      </a:lnTo>
                      <a:lnTo>
                        <a:pt x="17909" y="22145"/>
                      </a:lnTo>
                      <a:lnTo>
                        <a:pt x="18264" y="22030"/>
                      </a:lnTo>
                      <a:lnTo>
                        <a:pt x="18691" y="21877"/>
                      </a:lnTo>
                      <a:lnTo>
                        <a:pt x="19437" y="21685"/>
                      </a:lnTo>
                      <a:lnTo>
                        <a:pt x="20254" y="21647"/>
                      </a:lnTo>
                      <a:lnTo>
                        <a:pt x="21071" y="21685"/>
                      </a:lnTo>
                      <a:lnTo>
                        <a:pt x="21853" y="21800"/>
                      </a:lnTo>
                      <a:lnTo>
                        <a:pt x="22671" y="21992"/>
                      </a:lnTo>
                      <a:lnTo>
                        <a:pt x="23417" y="22260"/>
                      </a:lnTo>
                      <a:lnTo>
                        <a:pt x="24234" y="22528"/>
                      </a:lnTo>
                      <a:lnTo>
                        <a:pt x="25016" y="22911"/>
                      </a:lnTo>
                      <a:lnTo>
                        <a:pt x="25726" y="23371"/>
                      </a:lnTo>
                      <a:lnTo>
                        <a:pt x="26437" y="23793"/>
                      </a:lnTo>
                      <a:lnTo>
                        <a:pt x="27183" y="24291"/>
                      </a:lnTo>
                      <a:lnTo>
                        <a:pt x="27787" y="24865"/>
                      </a:lnTo>
                      <a:lnTo>
                        <a:pt x="28392" y="25402"/>
                      </a:lnTo>
                      <a:lnTo>
                        <a:pt x="28960" y="25977"/>
                      </a:lnTo>
                      <a:lnTo>
                        <a:pt x="29920" y="27011"/>
                      </a:lnTo>
                      <a:lnTo>
                        <a:pt x="30808" y="28122"/>
                      </a:lnTo>
                      <a:lnTo>
                        <a:pt x="31625" y="29310"/>
                      </a:lnTo>
                      <a:lnTo>
                        <a:pt x="32371" y="30613"/>
                      </a:lnTo>
                      <a:lnTo>
                        <a:pt x="33118" y="31915"/>
                      </a:lnTo>
                      <a:lnTo>
                        <a:pt x="33722" y="33295"/>
                      </a:lnTo>
                      <a:lnTo>
                        <a:pt x="34326" y="34674"/>
                      </a:lnTo>
                      <a:lnTo>
                        <a:pt x="34859" y="36168"/>
                      </a:lnTo>
                      <a:lnTo>
                        <a:pt x="35321" y="37662"/>
                      </a:lnTo>
                      <a:lnTo>
                        <a:pt x="35712" y="39157"/>
                      </a:lnTo>
                      <a:lnTo>
                        <a:pt x="36031" y="40651"/>
                      </a:lnTo>
                      <a:lnTo>
                        <a:pt x="36280" y="42145"/>
                      </a:lnTo>
                      <a:lnTo>
                        <a:pt x="36493" y="43678"/>
                      </a:lnTo>
                      <a:lnTo>
                        <a:pt x="36600" y="45134"/>
                      </a:lnTo>
                      <a:lnTo>
                        <a:pt x="36636" y="46628"/>
                      </a:lnTo>
                      <a:lnTo>
                        <a:pt x="36636" y="48045"/>
                      </a:lnTo>
                      <a:lnTo>
                        <a:pt x="36529" y="49042"/>
                      </a:lnTo>
                      <a:lnTo>
                        <a:pt x="36422" y="50114"/>
                      </a:lnTo>
                      <a:lnTo>
                        <a:pt x="36209" y="51034"/>
                      </a:lnTo>
                      <a:lnTo>
                        <a:pt x="35960" y="52030"/>
                      </a:lnTo>
                      <a:lnTo>
                        <a:pt x="35712" y="52988"/>
                      </a:lnTo>
                      <a:lnTo>
                        <a:pt x="35356" y="53869"/>
                      </a:lnTo>
                      <a:lnTo>
                        <a:pt x="34930" y="54750"/>
                      </a:lnTo>
                      <a:lnTo>
                        <a:pt x="34468" y="55632"/>
                      </a:lnTo>
                      <a:lnTo>
                        <a:pt x="33970" y="56398"/>
                      </a:lnTo>
                      <a:lnTo>
                        <a:pt x="33402" y="57164"/>
                      </a:lnTo>
                      <a:lnTo>
                        <a:pt x="32798" y="57892"/>
                      </a:lnTo>
                      <a:lnTo>
                        <a:pt x="32123" y="58544"/>
                      </a:lnTo>
                      <a:lnTo>
                        <a:pt x="31412" y="59233"/>
                      </a:lnTo>
                      <a:lnTo>
                        <a:pt x="30630" y="59770"/>
                      </a:lnTo>
                      <a:lnTo>
                        <a:pt x="29813" y="60268"/>
                      </a:lnTo>
                      <a:lnTo>
                        <a:pt x="28996" y="60766"/>
                      </a:lnTo>
                      <a:lnTo>
                        <a:pt x="28498" y="60996"/>
                      </a:lnTo>
                      <a:lnTo>
                        <a:pt x="27930" y="61226"/>
                      </a:lnTo>
                      <a:lnTo>
                        <a:pt x="27432" y="61379"/>
                      </a:lnTo>
                      <a:lnTo>
                        <a:pt x="26899" y="61532"/>
                      </a:lnTo>
                      <a:lnTo>
                        <a:pt x="25798" y="61762"/>
                      </a:lnTo>
                      <a:lnTo>
                        <a:pt x="24696" y="61915"/>
                      </a:lnTo>
                      <a:lnTo>
                        <a:pt x="23594" y="61915"/>
                      </a:lnTo>
                      <a:lnTo>
                        <a:pt x="22457" y="61915"/>
                      </a:lnTo>
                      <a:lnTo>
                        <a:pt x="21320" y="61839"/>
                      </a:lnTo>
                      <a:lnTo>
                        <a:pt x="20219" y="61609"/>
                      </a:lnTo>
                      <a:lnTo>
                        <a:pt x="19082" y="61379"/>
                      </a:lnTo>
                      <a:lnTo>
                        <a:pt x="18015" y="61034"/>
                      </a:lnTo>
                      <a:lnTo>
                        <a:pt x="16878" y="60727"/>
                      </a:lnTo>
                      <a:lnTo>
                        <a:pt x="15812" y="60344"/>
                      </a:lnTo>
                      <a:lnTo>
                        <a:pt x="14746" y="59885"/>
                      </a:lnTo>
                      <a:lnTo>
                        <a:pt x="13716" y="59425"/>
                      </a:lnTo>
                      <a:lnTo>
                        <a:pt x="12721" y="58965"/>
                      </a:lnTo>
                      <a:lnTo>
                        <a:pt x="11761" y="58505"/>
                      </a:lnTo>
                      <a:lnTo>
                        <a:pt x="10162" y="57624"/>
                      </a:lnTo>
                      <a:lnTo>
                        <a:pt x="8279" y="56475"/>
                      </a:lnTo>
                      <a:lnTo>
                        <a:pt x="7213" y="55747"/>
                      </a:lnTo>
                      <a:lnTo>
                        <a:pt x="6183" y="55019"/>
                      </a:lnTo>
                      <a:lnTo>
                        <a:pt x="5152" y="54252"/>
                      </a:lnTo>
                      <a:lnTo>
                        <a:pt x="4157" y="53371"/>
                      </a:lnTo>
                      <a:lnTo>
                        <a:pt x="3233" y="52490"/>
                      </a:lnTo>
                      <a:lnTo>
                        <a:pt x="2345" y="51532"/>
                      </a:lnTo>
                      <a:lnTo>
                        <a:pt x="1954" y="51111"/>
                      </a:lnTo>
                      <a:lnTo>
                        <a:pt x="1599" y="50613"/>
                      </a:lnTo>
                      <a:lnTo>
                        <a:pt x="1208" y="50114"/>
                      </a:lnTo>
                      <a:lnTo>
                        <a:pt x="923" y="49616"/>
                      </a:lnTo>
                      <a:lnTo>
                        <a:pt x="675" y="49118"/>
                      </a:lnTo>
                      <a:lnTo>
                        <a:pt x="461" y="48544"/>
                      </a:lnTo>
                      <a:lnTo>
                        <a:pt x="248" y="48045"/>
                      </a:lnTo>
                      <a:lnTo>
                        <a:pt x="142" y="47547"/>
                      </a:lnTo>
                      <a:lnTo>
                        <a:pt x="35" y="47011"/>
                      </a:lnTo>
                      <a:lnTo>
                        <a:pt x="0" y="46513"/>
                      </a:lnTo>
                      <a:lnTo>
                        <a:pt x="35" y="45977"/>
                      </a:lnTo>
                      <a:lnTo>
                        <a:pt x="142" y="45402"/>
                      </a:lnTo>
                      <a:lnTo>
                        <a:pt x="248" y="45019"/>
                      </a:lnTo>
                      <a:lnTo>
                        <a:pt x="390" y="44674"/>
                      </a:lnTo>
                      <a:lnTo>
                        <a:pt x="568" y="44367"/>
                      </a:lnTo>
                      <a:lnTo>
                        <a:pt x="817" y="44099"/>
                      </a:lnTo>
                      <a:lnTo>
                        <a:pt x="1030" y="43793"/>
                      </a:lnTo>
                      <a:lnTo>
                        <a:pt x="1314" y="43601"/>
                      </a:lnTo>
                      <a:lnTo>
                        <a:pt x="1634" y="43371"/>
                      </a:lnTo>
                      <a:lnTo>
                        <a:pt x="1989" y="43180"/>
                      </a:lnTo>
                      <a:lnTo>
                        <a:pt x="2345" y="43103"/>
                      </a:lnTo>
                      <a:lnTo>
                        <a:pt x="2700" y="42911"/>
                      </a:lnTo>
                      <a:lnTo>
                        <a:pt x="3127" y="42873"/>
                      </a:lnTo>
                      <a:lnTo>
                        <a:pt x="3517" y="42758"/>
                      </a:lnTo>
                      <a:lnTo>
                        <a:pt x="4406" y="42720"/>
                      </a:lnTo>
                      <a:lnTo>
                        <a:pt x="5330" y="42643"/>
                      </a:lnTo>
                      <a:lnTo>
                        <a:pt x="6254" y="42720"/>
                      </a:lnTo>
                      <a:lnTo>
                        <a:pt x="7106" y="42796"/>
                      </a:lnTo>
                      <a:lnTo>
                        <a:pt x="8030" y="42911"/>
                      </a:lnTo>
                      <a:lnTo>
                        <a:pt x="8883" y="43103"/>
                      </a:lnTo>
                      <a:lnTo>
                        <a:pt x="10447" y="43409"/>
                      </a:lnTo>
                      <a:lnTo>
                        <a:pt x="11548" y="43754"/>
                      </a:lnTo>
                      <a:lnTo>
                        <a:pt x="12934" y="44176"/>
                      </a:lnTo>
                      <a:lnTo>
                        <a:pt x="14284" y="44750"/>
                      </a:lnTo>
                      <a:lnTo>
                        <a:pt x="15599" y="45363"/>
                      </a:lnTo>
                      <a:lnTo>
                        <a:pt x="16949" y="45977"/>
                      </a:lnTo>
                      <a:lnTo>
                        <a:pt x="18229" y="46666"/>
                      </a:lnTo>
                      <a:lnTo>
                        <a:pt x="19508" y="47471"/>
                      </a:lnTo>
                      <a:lnTo>
                        <a:pt x="20716" y="48275"/>
                      </a:lnTo>
                      <a:lnTo>
                        <a:pt x="21960" y="49118"/>
                      </a:lnTo>
                      <a:lnTo>
                        <a:pt x="24341" y="50919"/>
                      </a:lnTo>
                      <a:lnTo>
                        <a:pt x="26721" y="52796"/>
                      </a:lnTo>
                      <a:lnTo>
                        <a:pt x="28996" y="54750"/>
                      </a:lnTo>
                      <a:lnTo>
                        <a:pt x="31199" y="56628"/>
                      </a:lnTo>
                      <a:lnTo>
                        <a:pt x="33757" y="58850"/>
                      </a:lnTo>
                      <a:lnTo>
                        <a:pt x="36209" y="61111"/>
                      </a:lnTo>
                      <a:lnTo>
                        <a:pt x="38697" y="63486"/>
                      </a:lnTo>
                      <a:lnTo>
                        <a:pt x="41042" y="65862"/>
                      </a:lnTo>
                      <a:lnTo>
                        <a:pt x="43387" y="68275"/>
                      </a:lnTo>
                      <a:lnTo>
                        <a:pt x="45697" y="70766"/>
                      </a:lnTo>
                      <a:lnTo>
                        <a:pt x="47936" y="73295"/>
                      </a:lnTo>
                      <a:lnTo>
                        <a:pt x="50139" y="75862"/>
                      </a:lnTo>
                      <a:lnTo>
                        <a:pt x="52377" y="78505"/>
                      </a:lnTo>
                      <a:lnTo>
                        <a:pt x="54652" y="81149"/>
                      </a:lnTo>
                      <a:lnTo>
                        <a:pt x="56784" y="83869"/>
                      </a:lnTo>
                      <a:lnTo>
                        <a:pt x="58987" y="86628"/>
                      </a:lnTo>
                      <a:lnTo>
                        <a:pt x="61154" y="89348"/>
                      </a:lnTo>
                      <a:lnTo>
                        <a:pt x="63251" y="92107"/>
                      </a:lnTo>
                      <a:lnTo>
                        <a:pt x="65383" y="94865"/>
                      </a:lnTo>
                      <a:lnTo>
                        <a:pt x="67551" y="97624"/>
                      </a:lnTo>
                      <a:lnTo>
                        <a:pt x="69647" y="100344"/>
                      </a:lnTo>
                      <a:lnTo>
                        <a:pt x="71779" y="103103"/>
                      </a:lnTo>
                      <a:lnTo>
                        <a:pt x="73947" y="105862"/>
                      </a:lnTo>
                      <a:lnTo>
                        <a:pt x="76079" y="108582"/>
                      </a:lnTo>
                      <a:lnTo>
                        <a:pt x="78282" y="111264"/>
                      </a:lnTo>
                      <a:lnTo>
                        <a:pt x="80485" y="113984"/>
                      </a:lnTo>
                      <a:lnTo>
                        <a:pt x="82724" y="116628"/>
                      </a:lnTo>
                      <a:lnTo>
                        <a:pt x="84998" y="119233"/>
                      </a:lnTo>
                      <a:lnTo>
                        <a:pt x="85140" y="119463"/>
                      </a:lnTo>
                      <a:lnTo>
                        <a:pt x="85140" y="119616"/>
                      </a:lnTo>
                      <a:lnTo>
                        <a:pt x="85105" y="119770"/>
                      </a:lnTo>
                      <a:lnTo>
                        <a:pt x="84927" y="119885"/>
                      </a:lnTo>
                      <a:lnTo>
                        <a:pt x="84678" y="119961"/>
                      </a:lnTo>
                      <a:lnTo>
                        <a:pt x="84429" y="120000"/>
                      </a:lnTo>
                      <a:lnTo>
                        <a:pt x="84074" y="120000"/>
                      </a:lnTo>
                      <a:lnTo>
                        <a:pt x="83719" y="120000"/>
                      </a:lnTo>
                      <a:lnTo>
                        <a:pt x="82937" y="119885"/>
                      </a:lnTo>
                      <a:lnTo>
                        <a:pt x="82191" y="119655"/>
                      </a:lnTo>
                      <a:lnTo>
                        <a:pt x="81800" y="119578"/>
                      </a:lnTo>
                      <a:lnTo>
                        <a:pt x="81516" y="119386"/>
                      </a:lnTo>
                      <a:lnTo>
                        <a:pt x="81267" y="119272"/>
                      </a:lnTo>
                      <a:lnTo>
                        <a:pt x="81054" y="119118"/>
                      </a:lnTo>
                      <a:lnTo>
                        <a:pt x="78602" y="116245"/>
                      </a:lnTo>
                      <a:lnTo>
                        <a:pt x="76185" y="113371"/>
                      </a:lnTo>
                      <a:lnTo>
                        <a:pt x="73769" y="110459"/>
                      </a:lnTo>
                      <a:lnTo>
                        <a:pt x="71424" y="107509"/>
                      </a:lnTo>
                      <a:lnTo>
                        <a:pt x="69079" y="104521"/>
                      </a:lnTo>
                      <a:lnTo>
                        <a:pt x="66733" y="101532"/>
                      </a:lnTo>
                      <a:lnTo>
                        <a:pt x="64424" y="98582"/>
                      </a:lnTo>
                      <a:lnTo>
                        <a:pt x="62114" y="95593"/>
                      </a:lnTo>
                      <a:lnTo>
                        <a:pt x="59769" y="92605"/>
                      </a:lnTo>
                      <a:lnTo>
                        <a:pt x="57459" y="89616"/>
                      </a:lnTo>
                      <a:lnTo>
                        <a:pt x="55114" y="86628"/>
                      </a:lnTo>
                      <a:lnTo>
                        <a:pt x="52804" y="83639"/>
                      </a:lnTo>
                      <a:lnTo>
                        <a:pt x="50387" y="80727"/>
                      </a:lnTo>
                      <a:lnTo>
                        <a:pt x="48007" y="77854"/>
                      </a:lnTo>
                      <a:lnTo>
                        <a:pt x="45590" y="74980"/>
                      </a:lnTo>
                      <a:lnTo>
                        <a:pt x="43067" y="72107"/>
                      </a:lnTo>
                      <a:lnTo>
                        <a:pt x="40438" y="69157"/>
                      </a:lnTo>
                      <a:lnTo>
                        <a:pt x="37702" y="66283"/>
                      </a:lnTo>
                      <a:lnTo>
                        <a:pt x="34894" y="63524"/>
                      </a:lnTo>
                      <a:lnTo>
                        <a:pt x="32016" y="60842"/>
                      </a:lnTo>
                      <a:lnTo>
                        <a:pt x="29102" y="58160"/>
                      </a:lnTo>
                      <a:lnTo>
                        <a:pt x="26153" y="55632"/>
                      </a:lnTo>
                      <a:lnTo>
                        <a:pt x="24660" y="54367"/>
                      </a:lnTo>
                      <a:lnTo>
                        <a:pt x="23132" y="53141"/>
                      </a:lnTo>
                      <a:lnTo>
                        <a:pt x="21533" y="51915"/>
                      </a:lnTo>
                      <a:lnTo>
                        <a:pt x="20005" y="50766"/>
                      </a:lnTo>
                      <a:lnTo>
                        <a:pt x="18620" y="49731"/>
                      </a:lnTo>
                      <a:lnTo>
                        <a:pt x="17198" y="48735"/>
                      </a:lnTo>
                      <a:lnTo>
                        <a:pt x="15706" y="47777"/>
                      </a:lnTo>
                      <a:lnTo>
                        <a:pt x="14213" y="46896"/>
                      </a:lnTo>
                      <a:lnTo>
                        <a:pt x="13467" y="46513"/>
                      </a:lnTo>
                      <a:lnTo>
                        <a:pt x="12650" y="46168"/>
                      </a:lnTo>
                      <a:lnTo>
                        <a:pt x="11868" y="45862"/>
                      </a:lnTo>
                      <a:lnTo>
                        <a:pt x="11051" y="45593"/>
                      </a:lnTo>
                      <a:lnTo>
                        <a:pt x="10233" y="45363"/>
                      </a:lnTo>
                      <a:lnTo>
                        <a:pt x="9416" y="45134"/>
                      </a:lnTo>
                      <a:lnTo>
                        <a:pt x="8599" y="45019"/>
                      </a:lnTo>
                      <a:lnTo>
                        <a:pt x="7710" y="44980"/>
                      </a:lnTo>
                      <a:lnTo>
                        <a:pt x="7106" y="44980"/>
                      </a:lnTo>
                      <a:lnTo>
                        <a:pt x="6538" y="45019"/>
                      </a:lnTo>
                      <a:lnTo>
                        <a:pt x="6076" y="45172"/>
                      </a:lnTo>
                      <a:lnTo>
                        <a:pt x="5685" y="45363"/>
                      </a:lnTo>
                      <a:lnTo>
                        <a:pt x="5330" y="45593"/>
                      </a:lnTo>
                      <a:lnTo>
                        <a:pt x="5010" y="45862"/>
                      </a:lnTo>
                      <a:lnTo>
                        <a:pt x="4797" y="46168"/>
                      </a:lnTo>
                      <a:lnTo>
                        <a:pt x="4655" y="46551"/>
                      </a:lnTo>
                      <a:lnTo>
                        <a:pt x="4548" y="46973"/>
                      </a:lnTo>
                      <a:lnTo>
                        <a:pt x="4512" y="47394"/>
                      </a:lnTo>
                      <a:lnTo>
                        <a:pt x="4512" y="47854"/>
                      </a:lnTo>
                      <a:lnTo>
                        <a:pt x="4619" y="48352"/>
                      </a:lnTo>
                      <a:lnTo>
                        <a:pt x="4690" y="48773"/>
                      </a:lnTo>
                      <a:lnTo>
                        <a:pt x="4903" y="49272"/>
                      </a:lnTo>
                      <a:lnTo>
                        <a:pt x="5152" y="49770"/>
                      </a:lnTo>
                      <a:lnTo>
                        <a:pt x="5472" y="50268"/>
                      </a:lnTo>
                      <a:lnTo>
                        <a:pt x="5934" y="50919"/>
                      </a:lnTo>
                      <a:lnTo>
                        <a:pt x="6431" y="51609"/>
                      </a:lnTo>
                      <a:lnTo>
                        <a:pt x="6964" y="52260"/>
                      </a:lnTo>
                      <a:lnTo>
                        <a:pt x="7568" y="52873"/>
                      </a:lnTo>
                      <a:lnTo>
                        <a:pt x="8137" y="53486"/>
                      </a:lnTo>
                      <a:lnTo>
                        <a:pt x="8812" y="54099"/>
                      </a:lnTo>
                      <a:lnTo>
                        <a:pt x="9452" y="54636"/>
                      </a:lnTo>
                      <a:lnTo>
                        <a:pt x="10127" y="55172"/>
                      </a:lnTo>
                      <a:lnTo>
                        <a:pt x="10838" y="55747"/>
                      </a:lnTo>
                      <a:lnTo>
                        <a:pt x="11548" y="56245"/>
                      </a:lnTo>
                      <a:lnTo>
                        <a:pt x="12330" y="56743"/>
                      </a:lnTo>
                      <a:lnTo>
                        <a:pt x="13112" y="57164"/>
                      </a:lnTo>
                      <a:lnTo>
                        <a:pt x="13858" y="57547"/>
                      </a:lnTo>
                      <a:lnTo>
                        <a:pt x="14640" y="57969"/>
                      </a:lnTo>
                      <a:lnTo>
                        <a:pt x="15457" y="58275"/>
                      </a:lnTo>
                      <a:lnTo>
                        <a:pt x="16274" y="58620"/>
                      </a:lnTo>
                      <a:lnTo>
                        <a:pt x="17092" y="58888"/>
                      </a:lnTo>
                      <a:lnTo>
                        <a:pt x="17909" y="59118"/>
                      </a:lnTo>
                      <a:lnTo>
                        <a:pt x="18726" y="59272"/>
                      </a:lnTo>
                      <a:lnTo>
                        <a:pt x="19543" y="59386"/>
                      </a:lnTo>
                      <a:lnTo>
                        <a:pt x="20361" y="59501"/>
                      </a:lnTo>
                      <a:lnTo>
                        <a:pt x="21178" y="59501"/>
                      </a:lnTo>
                      <a:lnTo>
                        <a:pt x="21995" y="59501"/>
                      </a:lnTo>
                      <a:lnTo>
                        <a:pt x="22777" y="59386"/>
                      </a:lnTo>
                      <a:lnTo>
                        <a:pt x="23594" y="59272"/>
                      </a:lnTo>
                      <a:lnTo>
                        <a:pt x="24341" y="59042"/>
                      </a:lnTo>
                      <a:lnTo>
                        <a:pt x="25122" y="58773"/>
                      </a:lnTo>
                      <a:lnTo>
                        <a:pt x="25833" y="58467"/>
                      </a:lnTo>
                      <a:lnTo>
                        <a:pt x="26615" y="58045"/>
                      </a:lnTo>
                      <a:lnTo>
                        <a:pt x="27254" y="57624"/>
                      </a:lnTo>
                      <a:lnTo>
                        <a:pt x="28001" y="57126"/>
                      </a:lnTo>
                      <a:lnTo>
                        <a:pt x="28605" y="56513"/>
                      </a:lnTo>
                      <a:lnTo>
                        <a:pt x="29102" y="55977"/>
                      </a:lnTo>
                      <a:lnTo>
                        <a:pt x="29564" y="55402"/>
                      </a:lnTo>
                      <a:lnTo>
                        <a:pt x="29991" y="54865"/>
                      </a:lnTo>
                      <a:lnTo>
                        <a:pt x="30381" y="54252"/>
                      </a:lnTo>
                      <a:lnTo>
                        <a:pt x="30701" y="53639"/>
                      </a:lnTo>
                      <a:lnTo>
                        <a:pt x="31021" y="53026"/>
                      </a:lnTo>
                      <a:lnTo>
                        <a:pt x="31305" y="52375"/>
                      </a:lnTo>
                      <a:lnTo>
                        <a:pt x="31519" y="51724"/>
                      </a:lnTo>
                      <a:lnTo>
                        <a:pt x="31732" y="51034"/>
                      </a:lnTo>
                      <a:lnTo>
                        <a:pt x="31909" y="50344"/>
                      </a:lnTo>
                      <a:lnTo>
                        <a:pt x="32087" y="49616"/>
                      </a:lnTo>
                      <a:lnTo>
                        <a:pt x="32194" y="48927"/>
                      </a:lnTo>
                      <a:lnTo>
                        <a:pt x="32300" y="48237"/>
                      </a:lnTo>
                      <a:lnTo>
                        <a:pt x="32336" y="47471"/>
                      </a:lnTo>
                      <a:lnTo>
                        <a:pt x="32371" y="46743"/>
                      </a:lnTo>
                      <a:lnTo>
                        <a:pt x="32371" y="46015"/>
                      </a:lnTo>
                      <a:lnTo>
                        <a:pt x="32336" y="44521"/>
                      </a:lnTo>
                      <a:lnTo>
                        <a:pt x="32194" y="43026"/>
                      </a:lnTo>
                      <a:lnTo>
                        <a:pt x="31981" y="41532"/>
                      </a:lnTo>
                      <a:lnTo>
                        <a:pt x="31732" y="40114"/>
                      </a:lnTo>
                      <a:lnTo>
                        <a:pt x="31376" y="38659"/>
                      </a:lnTo>
                      <a:lnTo>
                        <a:pt x="30950" y="37279"/>
                      </a:lnTo>
                      <a:lnTo>
                        <a:pt x="30559" y="35977"/>
                      </a:lnTo>
                      <a:lnTo>
                        <a:pt x="30097" y="34674"/>
                      </a:lnTo>
                      <a:lnTo>
                        <a:pt x="29458" y="33256"/>
                      </a:lnTo>
                      <a:lnTo>
                        <a:pt x="28818" y="31762"/>
                      </a:lnTo>
                      <a:lnTo>
                        <a:pt x="28072" y="30268"/>
                      </a:lnTo>
                      <a:lnTo>
                        <a:pt x="27326" y="28773"/>
                      </a:lnTo>
                      <a:lnTo>
                        <a:pt x="26899" y="28122"/>
                      </a:lnTo>
                      <a:lnTo>
                        <a:pt x="26437" y="27432"/>
                      </a:lnTo>
                      <a:lnTo>
                        <a:pt x="25940" y="26781"/>
                      </a:lnTo>
                      <a:lnTo>
                        <a:pt x="25442" y="26168"/>
                      </a:lnTo>
                      <a:lnTo>
                        <a:pt x="24909" y="25632"/>
                      </a:lnTo>
                      <a:lnTo>
                        <a:pt x="24305" y="25057"/>
                      </a:lnTo>
                      <a:lnTo>
                        <a:pt x="23737" y="24559"/>
                      </a:lnTo>
                      <a:lnTo>
                        <a:pt x="23061" y="24137"/>
                      </a:lnTo>
                      <a:lnTo>
                        <a:pt x="22671" y="23984"/>
                      </a:lnTo>
                      <a:lnTo>
                        <a:pt x="22315" y="23908"/>
                      </a:lnTo>
                      <a:lnTo>
                        <a:pt x="21960" y="23908"/>
                      </a:lnTo>
                      <a:lnTo>
                        <a:pt x="21533" y="23984"/>
                      </a:lnTo>
                      <a:lnTo>
                        <a:pt x="21178" y="24137"/>
                      </a:lnTo>
                      <a:lnTo>
                        <a:pt x="20823" y="24291"/>
                      </a:lnTo>
                      <a:lnTo>
                        <a:pt x="20467" y="24559"/>
                      </a:lnTo>
                      <a:lnTo>
                        <a:pt x="20148" y="24904"/>
                      </a:lnTo>
                      <a:lnTo>
                        <a:pt x="19863" y="25249"/>
                      </a:lnTo>
                      <a:lnTo>
                        <a:pt x="19543" y="25555"/>
                      </a:lnTo>
                      <a:lnTo>
                        <a:pt x="19295" y="25977"/>
                      </a:lnTo>
                      <a:lnTo>
                        <a:pt x="19046" y="26360"/>
                      </a:lnTo>
                      <a:lnTo>
                        <a:pt x="18620" y="27126"/>
                      </a:lnTo>
                      <a:lnTo>
                        <a:pt x="18300" y="27777"/>
                      </a:lnTo>
                      <a:lnTo>
                        <a:pt x="18122" y="28390"/>
                      </a:lnTo>
                      <a:lnTo>
                        <a:pt x="17944" y="29003"/>
                      </a:lnTo>
                      <a:lnTo>
                        <a:pt x="17838" y="29655"/>
                      </a:lnTo>
                      <a:lnTo>
                        <a:pt x="17802" y="30268"/>
                      </a:lnTo>
                      <a:lnTo>
                        <a:pt x="17767" y="30919"/>
                      </a:lnTo>
                      <a:lnTo>
                        <a:pt x="17767" y="31609"/>
                      </a:lnTo>
                      <a:lnTo>
                        <a:pt x="17802" y="32260"/>
                      </a:lnTo>
                      <a:lnTo>
                        <a:pt x="17909" y="32911"/>
                      </a:lnTo>
                      <a:lnTo>
                        <a:pt x="18051" y="33601"/>
                      </a:lnTo>
                      <a:lnTo>
                        <a:pt x="18229" y="34252"/>
                      </a:lnTo>
                      <a:lnTo>
                        <a:pt x="18406" y="34865"/>
                      </a:lnTo>
                      <a:lnTo>
                        <a:pt x="18620" y="35517"/>
                      </a:lnTo>
                      <a:lnTo>
                        <a:pt x="18868" y="36168"/>
                      </a:lnTo>
                      <a:lnTo>
                        <a:pt x="19188" y="36781"/>
                      </a:lnTo>
                      <a:lnTo>
                        <a:pt x="19508" y="37394"/>
                      </a:lnTo>
                      <a:lnTo>
                        <a:pt x="19792" y="38007"/>
                      </a:lnTo>
                      <a:lnTo>
                        <a:pt x="20219" y="38544"/>
                      </a:lnTo>
                      <a:lnTo>
                        <a:pt x="20574" y="39118"/>
                      </a:lnTo>
                      <a:lnTo>
                        <a:pt x="20965" y="39655"/>
                      </a:lnTo>
                      <a:lnTo>
                        <a:pt x="21427" y="40153"/>
                      </a:lnTo>
                      <a:lnTo>
                        <a:pt x="21889" y="40651"/>
                      </a:lnTo>
                      <a:lnTo>
                        <a:pt x="22351" y="41111"/>
                      </a:lnTo>
                      <a:lnTo>
                        <a:pt x="22813" y="41532"/>
                      </a:lnTo>
                      <a:lnTo>
                        <a:pt x="23346" y="41915"/>
                      </a:lnTo>
                      <a:lnTo>
                        <a:pt x="23843" y="42260"/>
                      </a:lnTo>
                      <a:lnTo>
                        <a:pt x="24412" y="42605"/>
                      </a:lnTo>
                      <a:lnTo>
                        <a:pt x="24909" y="42873"/>
                      </a:lnTo>
                      <a:lnTo>
                        <a:pt x="25478" y="43103"/>
                      </a:lnTo>
                      <a:lnTo>
                        <a:pt x="26046" y="43295"/>
                      </a:lnTo>
                      <a:lnTo>
                        <a:pt x="26615" y="43486"/>
                      </a:lnTo>
                      <a:lnTo>
                        <a:pt x="27183" y="43601"/>
                      </a:lnTo>
                      <a:lnTo>
                        <a:pt x="27787" y="43639"/>
                      </a:lnTo>
                      <a:lnTo>
                        <a:pt x="28392" y="43639"/>
                      </a:lnTo>
                      <a:lnTo>
                        <a:pt x="28996" y="43639"/>
                      </a:lnTo>
                      <a:lnTo>
                        <a:pt x="29635" y="43601"/>
                      </a:lnTo>
                      <a:lnTo>
                        <a:pt x="30239" y="43486"/>
                      </a:lnTo>
                      <a:lnTo>
                        <a:pt x="30808" y="43371"/>
                      </a:lnTo>
                      <a:lnTo>
                        <a:pt x="31412" y="43180"/>
                      </a:lnTo>
                      <a:lnTo>
                        <a:pt x="32016" y="42988"/>
                      </a:lnTo>
                      <a:lnTo>
                        <a:pt x="32656" y="42796"/>
                      </a:lnTo>
                      <a:lnTo>
                        <a:pt x="33828" y="42260"/>
                      </a:lnTo>
                      <a:lnTo>
                        <a:pt x="34930" y="41647"/>
                      </a:lnTo>
                      <a:lnTo>
                        <a:pt x="36067" y="40996"/>
                      </a:lnTo>
                      <a:lnTo>
                        <a:pt x="37204" y="40229"/>
                      </a:lnTo>
                      <a:lnTo>
                        <a:pt x="38270" y="39386"/>
                      </a:lnTo>
                      <a:lnTo>
                        <a:pt x="39301" y="38505"/>
                      </a:lnTo>
                      <a:lnTo>
                        <a:pt x="40260" y="37547"/>
                      </a:lnTo>
                      <a:lnTo>
                        <a:pt x="41255" y="36628"/>
                      </a:lnTo>
                      <a:lnTo>
                        <a:pt x="42143" y="35632"/>
                      </a:lnTo>
                      <a:lnTo>
                        <a:pt x="43032" y="34674"/>
                      </a:lnTo>
                      <a:lnTo>
                        <a:pt x="43849" y="33678"/>
                      </a:lnTo>
                      <a:lnTo>
                        <a:pt x="44631" y="32758"/>
                      </a:lnTo>
                      <a:lnTo>
                        <a:pt x="45342" y="31762"/>
                      </a:lnTo>
                      <a:lnTo>
                        <a:pt x="45981" y="30766"/>
                      </a:lnTo>
                      <a:lnTo>
                        <a:pt x="46621" y="29770"/>
                      </a:lnTo>
                      <a:lnTo>
                        <a:pt x="47189" y="28773"/>
                      </a:lnTo>
                      <a:lnTo>
                        <a:pt x="47687" y="27739"/>
                      </a:lnTo>
                      <a:lnTo>
                        <a:pt x="48149" y="26666"/>
                      </a:lnTo>
                      <a:lnTo>
                        <a:pt x="48540" y="25632"/>
                      </a:lnTo>
                      <a:lnTo>
                        <a:pt x="48859" y="24559"/>
                      </a:lnTo>
                      <a:lnTo>
                        <a:pt x="49108" y="23486"/>
                      </a:lnTo>
                      <a:lnTo>
                        <a:pt x="49321" y="22375"/>
                      </a:lnTo>
                      <a:lnTo>
                        <a:pt x="49464" y="21264"/>
                      </a:lnTo>
                      <a:lnTo>
                        <a:pt x="49535" y="20114"/>
                      </a:lnTo>
                      <a:lnTo>
                        <a:pt x="49535" y="18927"/>
                      </a:lnTo>
                      <a:lnTo>
                        <a:pt x="49464" y="17739"/>
                      </a:lnTo>
                      <a:lnTo>
                        <a:pt x="49321" y="16513"/>
                      </a:lnTo>
                      <a:lnTo>
                        <a:pt x="49108" y="15287"/>
                      </a:lnTo>
                      <a:lnTo>
                        <a:pt x="48824" y="14022"/>
                      </a:lnTo>
                      <a:lnTo>
                        <a:pt x="48469" y="12796"/>
                      </a:lnTo>
                      <a:lnTo>
                        <a:pt x="48042" y="11609"/>
                      </a:lnTo>
                      <a:lnTo>
                        <a:pt x="47580" y="10421"/>
                      </a:lnTo>
                      <a:lnTo>
                        <a:pt x="47083" y="9272"/>
                      </a:lnTo>
                      <a:lnTo>
                        <a:pt x="46514" y="8122"/>
                      </a:lnTo>
                      <a:lnTo>
                        <a:pt x="45910" y="7011"/>
                      </a:lnTo>
                      <a:lnTo>
                        <a:pt x="45235" y="5938"/>
                      </a:lnTo>
                      <a:lnTo>
                        <a:pt x="44631" y="5057"/>
                      </a:lnTo>
                      <a:lnTo>
                        <a:pt x="43956" y="4252"/>
                      </a:lnTo>
                      <a:lnTo>
                        <a:pt x="43245" y="3486"/>
                      </a:lnTo>
                      <a:lnTo>
                        <a:pt x="42428" y="2758"/>
                      </a:lnTo>
                      <a:lnTo>
                        <a:pt x="42214" y="2567"/>
                      </a:lnTo>
                      <a:lnTo>
                        <a:pt x="42001" y="2490"/>
                      </a:lnTo>
                      <a:lnTo>
                        <a:pt x="41788" y="2413"/>
                      </a:lnTo>
                      <a:lnTo>
                        <a:pt x="41610" y="2413"/>
                      </a:lnTo>
                      <a:lnTo>
                        <a:pt x="41397" y="2490"/>
                      </a:lnTo>
                      <a:lnTo>
                        <a:pt x="41184" y="2528"/>
                      </a:lnTo>
                      <a:lnTo>
                        <a:pt x="40971" y="2643"/>
                      </a:lnTo>
                      <a:lnTo>
                        <a:pt x="40793" y="2758"/>
                      </a:lnTo>
                      <a:lnTo>
                        <a:pt x="40438" y="3065"/>
                      </a:lnTo>
                      <a:lnTo>
                        <a:pt x="40047" y="3409"/>
                      </a:lnTo>
                      <a:lnTo>
                        <a:pt x="39692" y="3793"/>
                      </a:lnTo>
                      <a:lnTo>
                        <a:pt x="39443" y="4176"/>
                      </a:lnTo>
                      <a:lnTo>
                        <a:pt x="38945" y="4865"/>
                      </a:lnTo>
                      <a:lnTo>
                        <a:pt x="38519" y="5555"/>
                      </a:lnTo>
                      <a:lnTo>
                        <a:pt x="38164" y="6283"/>
                      </a:lnTo>
                      <a:lnTo>
                        <a:pt x="37879" y="7049"/>
                      </a:lnTo>
                      <a:lnTo>
                        <a:pt x="37595" y="7816"/>
                      </a:lnTo>
                      <a:lnTo>
                        <a:pt x="37417" y="8659"/>
                      </a:lnTo>
                      <a:lnTo>
                        <a:pt x="37240" y="9501"/>
                      </a:lnTo>
                      <a:lnTo>
                        <a:pt x="37133" y="10306"/>
                      </a:lnTo>
                      <a:lnTo>
                        <a:pt x="37098" y="11149"/>
                      </a:lnTo>
                      <a:lnTo>
                        <a:pt x="37026" y="11992"/>
                      </a:lnTo>
                      <a:lnTo>
                        <a:pt x="37098" y="12796"/>
                      </a:lnTo>
                      <a:lnTo>
                        <a:pt x="37204" y="13639"/>
                      </a:lnTo>
                      <a:lnTo>
                        <a:pt x="37311" y="14482"/>
                      </a:lnTo>
                      <a:lnTo>
                        <a:pt x="37453" y="15287"/>
                      </a:lnTo>
                      <a:lnTo>
                        <a:pt x="37666" y="16053"/>
                      </a:lnTo>
                      <a:lnTo>
                        <a:pt x="37915" y="16858"/>
                      </a:lnTo>
                      <a:lnTo>
                        <a:pt x="38235" y="17777"/>
                      </a:lnTo>
                      <a:lnTo>
                        <a:pt x="38590" y="18735"/>
                      </a:lnTo>
                      <a:lnTo>
                        <a:pt x="38981" y="19655"/>
                      </a:lnTo>
                      <a:lnTo>
                        <a:pt x="39443" y="20613"/>
                      </a:lnTo>
                      <a:lnTo>
                        <a:pt x="39905" y="21494"/>
                      </a:lnTo>
                      <a:lnTo>
                        <a:pt x="40438" y="22375"/>
                      </a:lnTo>
                      <a:lnTo>
                        <a:pt x="40971" y="23180"/>
                      </a:lnTo>
                      <a:lnTo>
                        <a:pt x="41504" y="24061"/>
                      </a:lnTo>
                      <a:lnTo>
                        <a:pt x="42712" y="25747"/>
                      </a:lnTo>
                      <a:lnTo>
                        <a:pt x="43991" y="27394"/>
                      </a:lnTo>
                      <a:lnTo>
                        <a:pt x="45342" y="28927"/>
                      </a:lnTo>
                      <a:lnTo>
                        <a:pt x="46763" y="30498"/>
                      </a:lnTo>
                      <a:lnTo>
                        <a:pt x="48255" y="31915"/>
                      </a:lnTo>
                      <a:lnTo>
                        <a:pt x="49783" y="33371"/>
                      </a:lnTo>
                      <a:lnTo>
                        <a:pt x="51311" y="34750"/>
                      </a:lnTo>
                      <a:lnTo>
                        <a:pt x="52839" y="36053"/>
                      </a:lnTo>
                      <a:lnTo>
                        <a:pt x="55931" y="38659"/>
                      </a:lnTo>
                      <a:lnTo>
                        <a:pt x="58951" y="41034"/>
                      </a:lnTo>
                      <a:lnTo>
                        <a:pt x="60906" y="42605"/>
                      </a:lnTo>
                      <a:lnTo>
                        <a:pt x="62896" y="44099"/>
                      </a:lnTo>
                      <a:lnTo>
                        <a:pt x="64885" y="45593"/>
                      </a:lnTo>
                      <a:lnTo>
                        <a:pt x="66911" y="47011"/>
                      </a:lnTo>
                      <a:lnTo>
                        <a:pt x="68972" y="48429"/>
                      </a:lnTo>
                      <a:lnTo>
                        <a:pt x="71033" y="49885"/>
                      </a:lnTo>
                      <a:lnTo>
                        <a:pt x="73058" y="51264"/>
                      </a:lnTo>
                      <a:lnTo>
                        <a:pt x="75155" y="52643"/>
                      </a:lnTo>
                      <a:lnTo>
                        <a:pt x="79348" y="55287"/>
                      </a:lnTo>
                      <a:lnTo>
                        <a:pt x="83612" y="57892"/>
                      </a:lnTo>
                      <a:lnTo>
                        <a:pt x="87841" y="60383"/>
                      </a:lnTo>
                      <a:lnTo>
                        <a:pt x="92140" y="62873"/>
                      </a:lnTo>
                      <a:lnTo>
                        <a:pt x="95339" y="64636"/>
                      </a:lnTo>
                      <a:lnTo>
                        <a:pt x="98501" y="66475"/>
                      </a:lnTo>
                      <a:lnTo>
                        <a:pt x="101770" y="68237"/>
                      </a:lnTo>
                      <a:lnTo>
                        <a:pt x="105039" y="69961"/>
                      </a:lnTo>
                      <a:lnTo>
                        <a:pt x="108380" y="71609"/>
                      </a:lnTo>
                      <a:lnTo>
                        <a:pt x="111684" y="73141"/>
                      </a:lnTo>
                      <a:lnTo>
                        <a:pt x="113355" y="73869"/>
                      </a:lnTo>
                      <a:lnTo>
                        <a:pt x="115025" y="74597"/>
                      </a:lnTo>
                      <a:lnTo>
                        <a:pt x="116659" y="75210"/>
                      </a:lnTo>
                      <a:lnTo>
                        <a:pt x="118365" y="75785"/>
                      </a:lnTo>
                      <a:lnTo>
                        <a:pt x="118756" y="75977"/>
                      </a:lnTo>
                      <a:lnTo>
                        <a:pt x="119111" y="76168"/>
                      </a:lnTo>
                      <a:lnTo>
                        <a:pt x="119431" y="76360"/>
                      </a:lnTo>
                      <a:lnTo>
                        <a:pt x="119680" y="76590"/>
                      </a:lnTo>
                      <a:lnTo>
                        <a:pt x="119822" y="76781"/>
                      </a:lnTo>
                      <a:lnTo>
                        <a:pt x="119928" y="77011"/>
                      </a:lnTo>
                      <a:lnTo>
                        <a:pt x="119999" y="77164"/>
                      </a:lnTo>
                      <a:lnTo>
                        <a:pt x="119999" y="77394"/>
                      </a:lnTo>
                      <a:lnTo>
                        <a:pt x="119928" y="77586"/>
                      </a:lnTo>
                      <a:lnTo>
                        <a:pt x="119786" y="77662"/>
                      </a:lnTo>
                      <a:lnTo>
                        <a:pt x="119644" y="77777"/>
                      </a:lnTo>
                      <a:lnTo>
                        <a:pt x="119360" y="77854"/>
                      </a:lnTo>
                      <a:lnTo>
                        <a:pt x="119076" y="77854"/>
                      </a:lnTo>
                      <a:lnTo>
                        <a:pt x="118756" y="77854"/>
                      </a:lnTo>
                      <a:lnTo>
                        <a:pt x="118365" y="77777"/>
                      </a:lnTo>
                      <a:lnTo>
                        <a:pt x="117903" y="776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  <p:grpSp>
              <p:nvGrpSpPr>
                <p:cNvPr id="46" name="iṥlîḑé">
                  <a:extLst>
                    <a:ext uri="{FF2B5EF4-FFF2-40B4-BE49-F238E27FC236}">
                      <a16:creationId xmlns:a16="http://schemas.microsoft.com/office/drawing/2014/main" id="{45352AF5-4CC4-4CEB-80EA-6203F2360B02}"/>
                    </a:ext>
                  </a:extLst>
                </p:cNvPr>
                <p:cNvGrpSpPr/>
                <p:nvPr/>
              </p:nvGrpSpPr>
              <p:grpSpPr>
                <a:xfrm>
                  <a:off x="5186032" y="4035076"/>
                  <a:ext cx="927875" cy="1103787"/>
                  <a:chOff x="5135538" y="4162455"/>
                  <a:chExt cx="1028864" cy="1223920"/>
                </a:xfrm>
              </p:grpSpPr>
              <p:sp>
                <p:nvSpPr>
                  <p:cNvPr id="49" name="íṩlîḓê">
                    <a:extLst>
                      <a:ext uri="{FF2B5EF4-FFF2-40B4-BE49-F238E27FC236}">
                        <a16:creationId xmlns:a16="http://schemas.microsoft.com/office/drawing/2014/main" id="{FC3E3D9C-ABDB-46F7-9C1F-CF5DCD003389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090523" y="4312496"/>
                    <a:ext cx="1118894" cy="10288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61340" y="114087"/>
                        </a:moveTo>
                        <a:lnTo>
                          <a:pt x="61685" y="114295"/>
                        </a:lnTo>
                        <a:lnTo>
                          <a:pt x="61992" y="114378"/>
                        </a:lnTo>
                        <a:lnTo>
                          <a:pt x="62260" y="114462"/>
                        </a:lnTo>
                        <a:lnTo>
                          <a:pt x="62605" y="114462"/>
                        </a:lnTo>
                        <a:lnTo>
                          <a:pt x="62950" y="114462"/>
                        </a:lnTo>
                        <a:lnTo>
                          <a:pt x="63256" y="114337"/>
                        </a:lnTo>
                        <a:lnTo>
                          <a:pt x="63563" y="114212"/>
                        </a:lnTo>
                        <a:lnTo>
                          <a:pt x="63831" y="114045"/>
                        </a:lnTo>
                        <a:lnTo>
                          <a:pt x="64099" y="113879"/>
                        </a:lnTo>
                        <a:lnTo>
                          <a:pt x="64329" y="113629"/>
                        </a:lnTo>
                        <a:lnTo>
                          <a:pt x="64521" y="113337"/>
                        </a:lnTo>
                        <a:lnTo>
                          <a:pt x="64712" y="113004"/>
                        </a:lnTo>
                        <a:lnTo>
                          <a:pt x="64865" y="112713"/>
                        </a:lnTo>
                        <a:lnTo>
                          <a:pt x="64980" y="112338"/>
                        </a:lnTo>
                        <a:lnTo>
                          <a:pt x="65019" y="112005"/>
                        </a:lnTo>
                        <a:lnTo>
                          <a:pt x="65095" y="111630"/>
                        </a:lnTo>
                        <a:lnTo>
                          <a:pt x="65019" y="110131"/>
                        </a:lnTo>
                        <a:lnTo>
                          <a:pt x="64980" y="108674"/>
                        </a:lnTo>
                        <a:lnTo>
                          <a:pt x="64865" y="107258"/>
                        </a:lnTo>
                        <a:lnTo>
                          <a:pt x="64750" y="105801"/>
                        </a:lnTo>
                        <a:lnTo>
                          <a:pt x="64597" y="104427"/>
                        </a:lnTo>
                        <a:lnTo>
                          <a:pt x="64367" y="103053"/>
                        </a:lnTo>
                        <a:lnTo>
                          <a:pt x="64137" y="101679"/>
                        </a:lnTo>
                        <a:lnTo>
                          <a:pt x="63869" y="100305"/>
                        </a:lnTo>
                        <a:lnTo>
                          <a:pt x="63563" y="98972"/>
                        </a:lnTo>
                        <a:lnTo>
                          <a:pt x="63218" y="97640"/>
                        </a:lnTo>
                        <a:lnTo>
                          <a:pt x="62873" y="96391"/>
                        </a:lnTo>
                        <a:lnTo>
                          <a:pt x="62490" y="95142"/>
                        </a:lnTo>
                        <a:lnTo>
                          <a:pt x="61685" y="92643"/>
                        </a:lnTo>
                        <a:lnTo>
                          <a:pt x="60804" y="90312"/>
                        </a:lnTo>
                        <a:lnTo>
                          <a:pt x="63754" y="92977"/>
                        </a:lnTo>
                        <a:lnTo>
                          <a:pt x="66743" y="95475"/>
                        </a:lnTo>
                        <a:lnTo>
                          <a:pt x="69655" y="97807"/>
                        </a:lnTo>
                        <a:lnTo>
                          <a:pt x="72490" y="99972"/>
                        </a:lnTo>
                        <a:lnTo>
                          <a:pt x="75249" y="102012"/>
                        </a:lnTo>
                        <a:lnTo>
                          <a:pt x="78007" y="103886"/>
                        </a:lnTo>
                        <a:lnTo>
                          <a:pt x="80613" y="105676"/>
                        </a:lnTo>
                        <a:lnTo>
                          <a:pt x="83180" y="107258"/>
                        </a:lnTo>
                        <a:lnTo>
                          <a:pt x="85670" y="108757"/>
                        </a:lnTo>
                        <a:lnTo>
                          <a:pt x="88084" y="110131"/>
                        </a:lnTo>
                        <a:lnTo>
                          <a:pt x="90459" y="111380"/>
                        </a:lnTo>
                        <a:lnTo>
                          <a:pt x="92720" y="112546"/>
                        </a:lnTo>
                        <a:lnTo>
                          <a:pt x="94865" y="113546"/>
                        </a:lnTo>
                        <a:lnTo>
                          <a:pt x="96973" y="114503"/>
                        </a:lnTo>
                        <a:lnTo>
                          <a:pt x="98965" y="115378"/>
                        </a:lnTo>
                        <a:lnTo>
                          <a:pt x="100881" y="116127"/>
                        </a:lnTo>
                        <a:lnTo>
                          <a:pt x="102720" y="116793"/>
                        </a:lnTo>
                        <a:lnTo>
                          <a:pt x="104444" y="117335"/>
                        </a:lnTo>
                        <a:lnTo>
                          <a:pt x="106091" y="117876"/>
                        </a:lnTo>
                        <a:lnTo>
                          <a:pt x="107624" y="118292"/>
                        </a:lnTo>
                        <a:lnTo>
                          <a:pt x="109080" y="118667"/>
                        </a:lnTo>
                        <a:lnTo>
                          <a:pt x="110383" y="119042"/>
                        </a:lnTo>
                        <a:lnTo>
                          <a:pt x="111609" y="119250"/>
                        </a:lnTo>
                        <a:lnTo>
                          <a:pt x="112720" y="119458"/>
                        </a:lnTo>
                        <a:lnTo>
                          <a:pt x="114636" y="119750"/>
                        </a:lnTo>
                        <a:lnTo>
                          <a:pt x="116053" y="119916"/>
                        </a:lnTo>
                        <a:lnTo>
                          <a:pt x="117011" y="120000"/>
                        </a:lnTo>
                        <a:lnTo>
                          <a:pt x="117432" y="120000"/>
                        </a:lnTo>
                        <a:lnTo>
                          <a:pt x="117509" y="120000"/>
                        </a:lnTo>
                        <a:lnTo>
                          <a:pt x="117624" y="120000"/>
                        </a:lnTo>
                        <a:lnTo>
                          <a:pt x="117892" y="119916"/>
                        </a:lnTo>
                        <a:lnTo>
                          <a:pt x="118237" y="119875"/>
                        </a:lnTo>
                        <a:lnTo>
                          <a:pt x="118505" y="119750"/>
                        </a:lnTo>
                        <a:lnTo>
                          <a:pt x="118735" y="119625"/>
                        </a:lnTo>
                        <a:lnTo>
                          <a:pt x="119003" y="119458"/>
                        </a:lnTo>
                        <a:lnTo>
                          <a:pt x="119233" y="119208"/>
                        </a:lnTo>
                        <a:lnTo>
                          <a:pt x="119386" y="118959"/>
                        </a:lnTo>
                        <a:lnTo>
                          <a:pt x="119616" y="118709"/>
                        </a:lnTo>
                        <a:lnTo>
                          <a:pt x="119693" y="118417"/>
                        </a:lnTo>
                        <a:lnTo>
                          <a:pt x="119808" y="118043"/>
                        </a:lnTo>
                        <a:lnTo>
                          <a:pt x="119923" y="117751"/>
                        </a:lnTo>
                        <a:lnTo>
                          <a:pt x="119923" y="117418"/>
                        </a:lnTo>
                        <a:lnTo>
                          <a:pt x="120000" y="117043"/>
                        </a:lnTo>
                        <a:lnTo>
                          <a:pt x="119923" y="116668"/>
                        </a:lnTo>
                        <a:lnTo>
                          <a:pt x="119808" y="116377"/>
                        </a:lnTo>
                        <a:lnTo>
                          <a:pt x="119693" y="116002"/>
                        </a:lnTo>
                        <a:lnTo>
                          <a:pt x="119118" y="114712"/>
                        </a:lnTo>
                        <a:lnTo>
                          <a:pt x="118429" y="113379"/>
                        </a:lnTo>
                        <a:lnTo>
                          <a:pt x="117739" y="112047"/>
                        </a:lnTo>
                        <a:lnTo>
                          <a:pt x="117011" y="110673"/>
                        </a:lnTo>
                        <a:lnTo>
                          <a:pt x="115363" y="107841"/>
                        </a:lnTo>
                        <a:lnTo>
                          <a:pt x="113601" y="104927"/>
                        </a:lnTo>
                        <a:lnTo>
                          <a:pt x="111647" y="101970"/>
                        </a:lnTo>
                        <a:lnTo>
                          <a:pt x="109616" y="98889"/>
                        </a:lnTo>
                        <a:lnTo>
                          <a:pt x="107471" y="95850"/>
                        </a:lnTo>
                        <a:lnTo>
                          <a:pt x="105249" y="92768"/>
                        </a:lnTo>
                        <a:lnTo>
                          <a:pt x="102950" y="89729"/>
                        </a:lnTo>
                        <a:lnTo>
                          <a:pt x="100613" y="86648"/>
                        </a:lnTo>
                        <a:lnTo>
                          <a:pt x="98314" y="83650"/>
                        </a:lnTo>
                        <a:lnTo>
                          <a:pt x="95977" y="80693"/>
                        </a:lnTo>
                        <a:lnTo>
                          <a:pt x="93678" y="77820"/>
                        </a:lnTo>
                        <a:lnTo>
                          <a:pt x="91417" y="74989"/>
                        </a:lnTo>
                        <a:lnTo>
                          <a:pt x="89195" y="72366"/>
                        </a:lnTo>
                        <a:lnTo>
                          <a:pt x="87049" y="69826"/>
                        </a:lnTo>
                        <a:lnTo>
                          <a:pt x="88888" y="70617"/>
                        </a:lnTo>
                        <a:lnTo>
                          <a:pt x="90689" y="71325"/>
                        </a:lnTo>
                        <a:lnTo>
                          <a:pt x="92452" y="71991"/>
                        </a:lnTo>
                        <a:lnTo>
                          <a:pt x="94214" y="72657"/>
                        </a:lnTo>
                        <a:lnTo>
                          <a:pt x="97471" y="73740"/>
                        </a:lnTo>
                        <a:lnTo>
                          <a:pt x="100459" y="74656"/>
                        </a:lnTo>
                        <a:lnTo>
                          <a:pt x="103065" y="75364"/>
                        </a:lnTo>
                        <a:lnTo>
                          <a:pt x="105019" y="75905"/>
                        </a:lnTo>
                        <a:lnTo>
                          <a:pt x="106398" y="76280"/>
                        </a:lnTo>
                        <a:lnTo>
                          <a:pt x="107088" y="76405"/>
                        </a:lnTo>
                        <a:lnTo>
                          <a:pt x="107471" y="76446"/>
                        </a:lnTo>
                        <a:lnTo>
                          <a:pt x="107777" y="76488"/>
                        </a:lnTo>
                        <a:lnTo>
                          <a:pt x="108122" y="76446"/>
                        </a:lnTo>
                        <a:lnTo>
                          <a:pt x="108467" y="76321"/>
                        </a:lnTo>
                        <a:lnTo>
                          <a:pt x="108773" y="76155"/>
                        </a:lnTo>
                        <a:lnTo>
                          <a:pt x="109118" y="75947"/>
                        </a:lnTo>
                        <a:lnTo>
                          <a:pt x="109386" y="75655"/>
                        </a:lnTo>
                        <a:lnTo>
                          <a:pt x="109655" y="75364"/>
                        </a:lnTo>
                        <a:lnTo>
                          <a:pt x="109846" y="75072"/>
                        </a:lnTo>
                        <a:lnTo>
                          <a:pt x="110000" y="74698"/>
                        </a:lnTo>
                        <a:lnTo>
                          <a:pt x="110114" y="74365"/>
                        </a:lnTo>
                        <a:lnTo>
                          <a:pt x="110114" y="73907"/>
                        </a:lnTo>
                        <a:lnTo>
                          <a:pt x="110153" y="73573"/>
                        </a:lnTo>
                        <a:lnTo>
                          <a:pt x="110114" y="73199"/>
                        </a:lnTo>
                        <a:lnTo>
                          <a:pt x="110000" y="72782"/>
                        </a:lnTo>
                        <a:lnTo>
                          <a:pt x="109885" y="72408"/>
                        </a:lnTo>
                        <a:lnTo>
                          <a:pt x="107011" y="66412"/>
                        </a:lnTo>
                        <a:lnTo>
                          <a:pt x="104061" y="60791"/>
                        </a:lnTo>
                        <a:lnTo>
                          <a:pt x="101072" y="55419"/>
                        </a:lnTo>
                        <a:lnTo>
                          <a:pt x="98045" y="50381"/>
                        </a:lnTo>
                        <a:lnTo>
                          <a:pt x="94865" y="45718"/>
                        </a:lnTo>
                        <a:lnTo>
                          <a:pt x="91724" y="41263"/>
                        </a:lnTo>
                        <a:lnTo>
                          <a:pt x="88582" y="37182"/>
                        </a:lnTo>
                        <a:lnTo>
                          <a:pt x="85440" y="33351"/>
                        </a:lnTo>
                        <a:lnTo>
                          <a:pt x="82260" y="29729"/>
                        </a:lnTo>
                        <a:lnTo>
                          <a:pt x="79118" y="26439"/>
                        </a:lnTo>
                        <a:lnTo>
                          <a:pt x="75977" y="23358"/>
                        </a:lnTo>
                        <a:lnTo>
                          <a:pt x="72796" y="20610"/>
                        </a:lnTo>
                        <a:lnTo>
                          <a:pt x="69770" y="18029"/>
                        </a:lnTo>
                        <a:lnTo>
                          <a:pt x="66743" y="15614"/>
                        </a:lnTo>
                        <a:lnTo>
                          <a:pt x="63754" y="13532"/>
                        </a:lnTo>
                        <a:lnTo>
                          <a:pt x="60881" y="11533"/>
                        </a:lnTo>
                        <a:lnTo>
                          <a:pt x="58084" y="9784"/>
                        </a:lnTo>
                        <a:lnTo>
                          <a:pt x="55363" y="8244"/>
                        </a:lnTo>
                        <a:lnTo>
                          <a:pt x="52796" y="6870"/>
                        </a:lnTo>
                        <a:lnTo>
                          <a:pt x="50268" y="5662"/>
                        </a:lnTo>
                        <a:lnTo>
                          <a:pt x="47892" y="4580"/>
                        </a:lnTo>
                        <a:lnTo>
                          <a:pt x="45670" y="3622"/>
                        </a:lnTo>
                        <a:lnTo>
                          <a:pt x="43563" y="2831"/>
                        </a:lnTo>
                        <a:lnTo>
                          <a:pt x="41647" y="2165"/>
                        </a:lnTo>
                        <a:lnTo>
                          <a:pt x="39885" y="1582"/>
                        </a:lnTo>
                        <a:lnTo>
                          <a:pt x="38275" y="1165"/>
                        </a:lnTo>
                        <a:lnTo>
                          <a:pt x="36896" y="791"/>
                        </a:lnTo>
                        <a:lnTo>
                          <a:pt x="35670" y="499"/>
                        </a:lnTo>
                        <a:lnTo>
                          <a:pt x="33908" y="124"/>
                        </a:lnTo>
                        <a:lnTo>
                          <a:pt x="33103" y="0"/>
                        </a:lnTo>
                        <a:lnTo>
                          <a:pt x="32796" y="0"/>
                        </a:lnTo>
                        <a:lnTo>
                          <a:pt x="32528" y="0"/>
                        </a:lnTo>
                        <a:lnTo>
                          <a:pt x="32260" y="83"/>
                        </a:lnTo>
                        <a:lnTo>
                          <a:pt x="31992" y="124"/>
                        </a:lnTo>
                        <a:lnTo>
                          <a:pt x="31724" y="249"/>
                        </a:lnTo>
                        <a:lnTo>
                          <a:pt x="31494" y="374"/>
                        </a:lnTo>
                        <a:lnTo>
                          <a:pt x="31226" y="624"/>
                        </a:lnTo>
                        <a:lnTo>
                          <a:pt x="31034" y="791"/>
                        </a:lnTo>
                        <a:lnTo>
                          <a:pt x="27586" y="4496"/>
                        </a:lnTo>
                        <a:lnTo>
                          <a:pt x="28735" y="5287"/>
                        </a:lnTo>
                        <a:lnTo>
                          <a:pt x="29885" y="6120"/>
                        </a:lnTo>
                        <a:lnTo>
                          <a:pt x="31034" y="7036"/>
                        </a:lnTo>
                        <a:lnTo>
                          <a:pt x="32260" y="8036"/>
                        </a:lnTo>
                        <a:lnTo>
                          <a:pt x="33409" y="9118"/>
                        </a:lnTo>
                        <a:lnTo>
                          <a:pt x="34674" y="10326"/>
                        </a:lnTo>
                        <a:lnTo>
                          <a:pt x="35900" y="11575"/>
                        </a:lnTo>
                        <a:lnTo>
                          <a:pt x="37126" y="12990"/>
                        </a:lnTo>
                        <a:lnTo>
                          <a:pt x="38314" y="14489"/>
                        </a:lnTo>
                        <a:lnTo>
                          <a:pt x="39616" y="16030"/>
                        </a:lnTo>
                        <a:lnTo>
                          <a:pt x="40804" y="17779"/>
                        </a:lnTo>
                        <a:lnTo>
                          <a:pt x="41992" y="19569"/>
                        </a:lnTo>
                        <a:lnTo>
                          <a:pt x="43180" y="21568"/>
                        </a:lnTo>
                        <a:lnTo>
                          <a:pt x="44329" y="23608"/>
                        </a:lnTo>
                        <a:lnTo>
                          <a:pt x="45517" y="25815"/>
                        </a:lnTo>
                        <a:lnTo>
                          <a:pt x="46590" y="28188"/>
                        </a:lnTo>
                        <a:lnTo>
                          <a:pt x="46666" y="28396"/>
                        </a:lnTo>
                        <a:lnTo>
                          <a:pt x="46704" y="28688"/>
                        </a:lnTo>
                        <a:lnTo>
                          <a:pt x="46666" y="29021"/>
                        </a:lnTo>
                        <a:lnTo>
                          <a:pt x="46513" y="29229"/>
                        </a:lnTo>
                        <a:lnTo>
                          <a:pt x="46321" y="29479"/>
                        </a:lnTo>
                        <a:lnTo>
                          <a:pt x="46130" y="29604"/>
                        </a:lnTo>
                        <a:lnTo>
                          <a:pt x="45823" y="29687"/>
                        </a:lnTo>
                        <a:lnTo>
                          <a:pt x="45555" y="29687"/>
                        </a:lnTo>
                        <a:lnTo>
                          <a:pt x="44789" y="29479"/>
                        </a:lnTo>
                        <a:lnTo>
                          <a:pt x="43026" y="29021"/>
                        </a:lnTo>
                        <a:lnTo>
                          <a:pt x="41877" y="28646"/>
                        </a:lnTo>
                        <a:lnTo>
                          <a:pt x="40613" y="28230"/>
                        </a:lnTo>
                        <a:lnTo>
                          <a:pt x="39233" y="27689"/>
                        </a:lnTo>
                        <a:lnTo>
                          <a:pt x="37854" y="27147"/>
                        </a:lnTo>
                        <a:lnTo>
                          <a:pt x="39501" y="29146"/>
                        </a:lnTo>
                        <a:lnTo>
                          <a:pt x="41264" y="31353"/>
                        </a:lnTo>
                        <a:lnTo>
                          <a:pt x="43065" y="33643"/>
                        </a:lnTo>
                        <a:lnTo>
                          <a:pt x="44827" y="35975"/>
                        </a:lnTo>
                        <a:lnTo>
                          <a:pt x="46551" y="38390"/>
                        </a:lnTo>
                        <a:lnTo>
                          <a:pt x="48084" y="40721"/>
                        </a:lnTo>
                        <a:lnTo>
                          <a:pt x="48773" y="41845"/>
                        </a:lnTo>
                        <a:lnTo>
                          <a:pt x="49425" y="42928"/>
                        </a:lnTo>
                        <a:lnTo>
                          <a:pt x="49961" y="44011"/>
                        </a:lnTo>
                        <a:lnTo>
                          <a:pt x="50459" y="44968"/>
                        </a:lnTo>
                        <a:lnTo>
                          <a:pt x="50536" y="45301"/>
                        </a:lnTo>
                        <a:lnTo>
                          <a:pt x="50574" y="45510"/>
                        </a:lnTo>
                        <a:lnTo>
                          <a:pt x="50536" y="45759"/>
                        </a:lnTo>
                        <a:lnTo>
                          <a:pt x="50421" y="46051"/>
                        </a:lnTo>
                        <a:lnTo>
                          <a:pt x="50268" y="46259"/>
                        </a:lnTo>
                        <a:lnTo>
                          <a:pt x="50076" y="46426"/>
                        </a:lnTo>
                        <a:lnTo>
                          <a:pt x="49846" y="46467"/>
                        </a:lnTo>
                        <a:lnTo>
                          <a:pt x="49655" y="46551"/>
                        </a:lnTo>
                        <a:lnTo>
                          <a:pt x="49578" y="46551"/>
                        </a:lnTo>
                        <a:lnTo>
                          <a:pt x="49042" y="46467"/>
                        </a:lnTo>
                        <a:lnTo>
                          <a:pt x="47777" y="46301"/>
                        </a:lnTo>
                        <a:lnTo>
                          <a:pt x="46819" y="46134"/>
                        </a:lnTo>
                        <a:lnTo>
                          <a:pt x="45785" y="45884"/>
                        </a:lnTo>
                        <a:lnTo>
                          <a:pt x="44559" y="45510"/>
                        </a:lnTo>
                        <a:lnTo>
                          <a:pt x="43180" y="45052"/>
                        </a:lnTo>
                        <a:lnTo>
                          <a:pt x="41647" y="44385"/>
                        </a:lnTo>
                        <a:lnTo>
                          <a:pt x="40000" y="43678"/>
                        </a:lnTo>
                        <a:lnTo>
                          <a:pt x="38237" y="42720"/>
                        </a:lnTo>
                        <a:lnTo>
                          <a:pt x="36283" y="41554"/>
                        </a:lnTo>
                        <a:lnTo>
                          <a:pt x="34291" y="40305"/>
                        </a:lnTo>
                        <a:lnTo>
                          <a:pt x="32145" y="38723"/>
                        </a:lnTo>
                        <a:lnTo>
                          <a:pt x="31034" y="37890"/>
                        </a:lnTo>
                        <a:lnTo>
                          <a:pt x="29961" y="37015"/>
                        </a:lnTo>
                        <a:lnTo>
                          <a:pt x="28773" y="36016"/>
                        </a:lnTo>
                        <a:lnTo>
                          <a:pt x="27586" y="35017"/>
                        </a:lnTo>
                        <a:lnTo>
                          <a:pt x="27969" y="35933"/>
                        </a:lnTo>
                        <a:lnTo>
                          <a:pt x="28237" y="36891"/>
                        </a:lnTo>
                        <a:lnTo>
                          <a:pt x="28582" y="37848"/>
                        </a:lnTo>
                        <a:lnTo>
                          <a:pt x="28773" y="38848"/>
                        </a:lnTo>
                        <a:lnTo>
                          <a:pt x="29003" y="39930"/>
                        </a:lnTo>
                        <a:lnTo>
                          <a:pt x="29157" y="41013"/>
                        </a:lnTo>
                        <a:lnTo>
                          <a:pt x="29233" y="42095"/>
                        </a:lnTo>
                        <a:lnTo>
                          <a:pt x="29272" y="43219"/>
                        </a:lnTo>
                        <a:lnTo>
                          <a:pt x="29233" y="43553"/>
                        </a:lnTo>
                        <a:lnTo>
                          <a:pt x="29118" y="43761"/>
                        </a:lnTo>
                        <a:lnTo>
                          <a:pt x="28965" y="43969"/>
                        </a:lnTo>
                        <a:lnTo>
                          <a:pt x="28773" y="44136"/>
                        </a:lnTo>
                        <a:lnTo>
                          <a:pt x="28505" y="44260"/>
                        </a:lnTo>
                        <a:lnTo>
                          <a:pt x="28275" y="44260"/>
                        </a:lnTo>
                        <a:lnTo>
                          <a:pt x="28084" y="44260"/>
                        </a:lnTo>
                        <a:lnTo>
                          <a:pt x="27777" y="44136"/>
                        </a:lnTo>
                        <a:lnTo>
                          <a:pt x="27011" y="43594"/>
                        </a:lnTo>
                        <a:lnTo>
                          <a:pt x="25249" y="42512"/>
                        </a:lnTo>
                        <a:lnTo>
                          <a:pt x="24137" y="41721"/>
                        </a:lnTo>
                        <a:lnTo>
                          <a:pt x="22835" y="40846"/>
                        </a:lnTo>
                        <a:lnTo>
                          <a:pt x="21379" y="39805"/>
                        </a:lnTo>
                        <a:lnTo>
                          <a:pt x="19923" y="38681"/>
                        </a:lnTo>
                        <a:lnTo>
                          <a:pt x="18352" y="37432"/>
                        </a:lnTo>
                        <a:lnTo>
                          <a:pt x="16704" y="36016"/>
                        </a:lnTo>
                        <a:lnTo>
                          <a:pt x="15095" y="34517"/>
                        </a:lnTo>
                        <a:lnTo>
                          <a:pt x="13448" y="32977"/>
                        </a:lnTo>
                        <a:lnTo>
                          <a:pt x="11915" y="31353"/>
                        </a:lnTo>
                        <a:lnTo>
                          <a:pt x="10421" y="29687"/>
                        </a:lnTo>
                        <a:lnTo>
                          <a:pt x="9693" y="28771"/>
                        </a:lnTo>
                        <a:lnTo>
                          <a:pt x="8965" y="27855"/>
                        </a:lnTo>
                        <a:lnTo>
                          <a:pt x="8390" y="26981"/>
                        </a:lnTo>
                        <a:lnTo>
                          <a:pt x="7701" y="26023"/>
                        </a:lnTo>
                        <a:lnTo>
                          <a:pt x="1034" y="33226"/>
                        </a:lnTo>
                        <a:lnTo>
                          <a:pt x="766" y="33560"/>
                        </a:lnTo>
                        <a:lnTo>
                          <a:pt x="536" y="33934"/>
                        </a:lnTo>
                        <a:lnTo>
                          <a:pt x="383" y="34351"/>
                        </a:lnTo>
                        <a:lnTo>
                          <a:pt x="268" y="34850"/>
                        </a:lnTo>
                        <a:lnTo>
                          <a:pt x="0" y="38556"/>
                        </a:lnTo>
                        <a:lnTo>
                          <a:pt x="38" y="42220"/>
                        </a:lnTo>
                        <a:lnTo>
                          <a:pt x="498" y="45926"/>
                        </a:lnTo>
                        <a:lnTo>
                          <a:pt x="1264" y="49548"/>
                        </a:lnTo>
                        <a:lnTo>
                          <a:pt x="2298" y="53129"/>
                        </a:lnTo>
                        <a:lnTo>
                          <a:pt x="3678" y="56752"/>
                        </a:lnTo>
                        <a:lnTo>
                          <a:pt x="5325" y="60291"/>
                        </a:lnTo>
                        <a:lnTo>
                          <a:pt x="7164" y="63705"/>
                        </a:lnTo>
                        <a:lnTo>
                          <a:pt x="9272" y="67120"/>
                        </a:lnTo>
                        <a:lnTo>
                          <a:pt x="11532" y="70492"/>
                        </a:lnTo>
                        <a:lnTo>
                          <a:pt x="13946" y="73740"/>
                        </a:lnTo>
                        <a:lnTo>
                          <a:pt x="16551" y="76946"/>
                        </a:lnTo>
                        <a:lnTo>
                          <a:pt x="19233" y="80069"/>
                        </a:lnTo>
                        <a:lnTo>
                          <a:pt x="21992" y="83067"/>
                        </a:lnTo>
                        <a:lnTo>
                          <a:pt x="24865" y="85940"/>
                        </a:lnTo>
                        <a:lnTo>
                          <a:pt x="27777" y="88771"/>
                        </a:lnTo>
                        <a:lnTo>
                          <a:pt x="30727" y="91478"/>
                        </a:lnTo>
                        <a:lnTo>
                          <a:pt x="33639" y="94059"/>
                        </a:lnTo>
                        <a:lnTo>
                          <a:pt x="36551" y="96433"/>
                        </a:lnTo>
                        <a:lnTo>
                          <a:pt x="39386" y="98806"/>
                        </a:lnTo>
                        <a:lnTo>
                          <a:pt x="42183" y="100929"/>
                        </a:lnTo>
                        <a:lnTo>
                          <a:pt x="44904" y="102970"/>
                        </a:lnTo>
                        <a:lnTo>
                          <a:pt x="47432" y="104927"/>
                        </a:lnTo>
                        <a:lnTo>
                          <a:pt x="49846" y="106634"/>
                        </a:lnTo>
                        <a:lnTo>
                          <a:pt x="54214" y="109590"/>
                        </a:lnTo>
                        <a:lnTo>
                          <a:pt x="57701" y="111880"/>
                        </a:lnTo>
                        <a:lnTo>
                          <a:pt x="60114" y="113379"/>
                        </a:lnTo>
                        <a:lnTo>
                          <a:pt x="61340" y="114087"/>
                        </a:lnTo>
                        <a:close/>
                      </a:path>
                    </a:pathLst>
                  </a:custGeom>
                  <a:solidFill>
                    <a:srgbClr val="FF6500"/>
                  </a:solidFill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0" name="ïśḷïḍê">
                    <a:extLst>
                      <a:ext uri="{FF2B5EF4-FFF2-40B4-BE49-F238E27FC236}">
                        <a16:creationId xmlns:a16="http://schemas.microsoft.com/office/drawing/2014/main" id="{259E2A61-AFA0-48C9-B054-86DE5CA80272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132726" y="4246573"/>
                    <a:ext cx="1034490" cy="95125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61340" y="114087"/>
                        </a:moveTo>
                        <a:lnTo>
                          <a:pt x="61685" y="114295"/>
                        </a:lnTo>
                        <a:lnTo>
                          <a:pt x="61992" y="114378"/>
                        </a:lnTo>
                        <a:lnTo>
                          <a:pt x="62260" y="114462"/>
                        </a:lnTo>
                        <a:lnTo>
                          <a:pt x="62605" y="114462"/>
                        </a:lnTo>
                        <a:lnTo>
                          <a:pt x="62950" y="114462"/>
                        </a:lnTo>
                        <a:lnTo>
                          <a:pt x="63256" y="114337"/>
                        </a:lnTo>
                        <a:lnTo>
                          <a:pt x="63563" y="114212"/>
                        </a:lnTo>
                        <a:lnTo>
                          <a:pt x="63831" y="114045"/>
                        </a:lnTo>
                        <a:lnTo>
                          <a:pt x="64099" y="113879"/>
                        </a:lnTo>
                        <a:lnTo>
                          <a:pt x="64329" y="113629"/>
                        </a:lnTo>
                        <a:lnTo>
                          <a:pt x="64521" y="113337"/>
                        </a:lnTo>
                        <a:lnTo>
                          <a:pt x="64712" y="113004"/>
                        </a:lnTo>
                        <a:lnTo>
                          <a:pt x="64865" y="112713"/>
                        </a:lnTo>
                        <a:lnTo>
                          <a:pt x="64980" y="112338"/>
                        </a:lnTo>
                        <a:lnTo>
                          <a:pt x="65019" y="112005"/>
                        </a:lnTo>
                        <a:lnTo>
                          <a:pt x="65095" y="111630"/>
                        </a:lnTo>
                        <a:lnTo>
                          <a:pt x="65019" y="110131"/>
                        </a:lnTo>
                        <a:lnTo>
                          <a:pt x="64980" y="108674"/>
                        </a:lnTo>
                        <a:lnTo>
                          <a:pt x="64865" y="107258"/>
                        </a:lnTo>
                        <a:lnTo>
                          <a:pt x="64750" y="105801"/>
                        </a:lnTo>
                        <a:lnTo>
                          <a:pt x="64597" y="104427"/>
                        </a:lnTo>
                        <a:lnTo>
                          <a:pt x="64367" y="103053"/>
                        </a:lnTo>
                        <a:lnTo>
                          <a:pt x="64137" y="101679"/>
                        </a:lnTo>
                        <a:lnTo>
                          <a:pt x="63869" y="100305"/>
                        </a:lnTo>
                        <a:lnTo>
                          <a:pt x="63563" y="98972"/>
                        </a:lnTo>
                        <a:lnTo>
                          <a:pt x="63218" y="97640"/>
                        </a:lnTo>
                        <a:lnTo>
                          <a:pt x="62873" y="96391"/>
                        </a:lnTo>
                        <a:lnTo>
                          <a:pt x="62490" y="95142"/>
                        </a:lnTo>
                        <a:lnTo>
                          <a:pt x="61685" y="92643"/>
                        </a:lnTo>
                        <a:lnTo>
                          <a:pt x="60804" y="90312"/>
                        </a:lnTo>
                        <a:lnTo>
                          <a:pt x="63754" y="92977"/>
                        </a:lnTo>
                        <a:lnTo>
                          <a:pt x="66743" y="95475"/>
                        </a:lnTo>
                        <a:lnTo>
                          <a:pt x="69655" y="97807"/>
                        </a:lnTo>
                        <a:lnTo>
                          <a:pt x="72490" y="99972"/>
                        </a:lnTo>
                        <a:lnTo>
                          <a:pt x="75249" y="102012"/>
                        </a:lnTo>
                        <a:lnTo>
                          <a:pt x="78007" y="103886"/>
                        </a:lnTo>
                        <a:lnTo>
                          <a:pt x="80613" y="105676"/>
                        </a:lnTo>
                        <a:lnTo>
                          <a:pt x="83180" y="107258"/>
                        </a:lnTo>
                        <a:lnTo>
                          <a:pt x="85670" y="108757"/>
                        </a:lnTo>
                        <a:lnTo>
                          <a:pt x="88084" y="110131"/>
                        </a:lnTo>
                        <a:lnTo>
                          <a:pt x="90459" y="111380"/>
                        </a:lnTo>
                        <a:lnTo>
                          <a:pt x="92720" y="112546"/>
                        </a:lnTo>
                        <a:lnTo>
                          <a:pt x="94865" y="113546"/>
                        </a:lnTo>
                        <a:lnTo>
                          <a:pt x="96973" y="114503"/>
                        </a:lnTo>
                        <a:lnTo>
                          <a:pt x="98965" y="115378"/>
                        </a:lnTo>
                        <a:lnTo>
                          <a:pt x="100881" y="116127"/>
                        </a:lnTo>
                        <a:lnTo>
                          <a:pt x="102720" y="116793"/>
                        </a:lnTo>
                        <a:lnTo>
                          <a:pt x="104444" y="117335"/>
                        </a:lnTo>
                        <a:lnTo>
                          <a:pt x="106091" y="117876"/>
                        </a:lnTo>
                        <a:lnTo>
                          <a:pt x="107624" y="118292"/>
                        </a:lnTo>
                        <a:lnTo>
                          <a:pt x="109080" y="118667"/>
                        </a:lnTo>
                        <a:lnTo>
                          <a:pt x="110383" y="119042"/>
                        </a:lnTo>
                        <a:lnTo>
                          <a:pt x="111609" y="119250"/>
                        </a:lnTo>
                        <a:lnTo>
                          <a:pt x="112720" y="119458"/>
                        </a:lnTo>
                        <a:lnTo>
                          <a:pt x="114636" y="119750"/>
                        </a:lnTo>
                        <a:lnTo>
                          <a:pt x="116053" y="119916"/>
                        </a:lnTo>
                        <a:lnTo>
                          <a:pt x="117011" y="120000"/>
                        </a:lnTo>
                        <a:lnTo>
                          <a:pt x="117432" y="120000"/>
                        </a:lnTo>
                        <a:lnTo>
                          <a:pt x="117509" y="120000"/>
                        </a:lnTo>
                        <a:lnTo>
                          <a:pt x="117624" y="120000"/>
                        </a:lnTo>
                        <a:lnTo>
                          <a:pt x="117892" y="119916"/>
                        </a:lnTo>
                        <a:lnTo>
                          <a:pt x="118237" y="119875"/>
                        </a:lnTo>
                        <a:lnTo>
                          <a:pt x="118505" y="119750"/>
                        </a:lnTo>
                        <a:lnTo>
                          <a:pt x="118735" y="119625"/>
                        </a:lnTo>
                        <a:lnTo>
                          <a:pt x="119003" y="119458"/>
                        </a:lnTo>
                        <a:lnTo>
                          <a:pt x="119233" y="119208"/>
                        </a:lnTo>
                        <a:lnTo>
                          <a:pt x="119386" y="118959"/>
                        </a:lnTo>
                        <a:lnTo>
                          <a:pt x="119616" y="118709"/>
                        </a:lnTo>
                        <a:lnTo>
                          <a:pt x="119693" y="118417"/>
                        </a:lnTo>
                        <a:lnTo>
                          <a:pt x="119808" y="118043"/>
                        </a:lnTo>
                        <a:lnTo>
                          <a:pt x="119923" y="117751"/>
                        </a:lnTo>
                        <a:lnTo>
                          <a:pt x="119923" y="117418"/>
                        </a:lnTo>
                        <a:lnTo>
                          <a:pt x="120000" y="117043"/>
                        </a:lnTo>
                        <a:lnTo>
                          <a:pt x="119923" y="116668"/>
                        </a:lnTo>
                        <a:lnTo>
                          <a:pt x="119808" y="116377"/>
                        </a:lnTo>
                        <a:lnTo>
                          <a:pt x="119693" y="116002"/>
                        </a:lnTo>
                        <a:lnTo>
                          <a:pt x="119118" y="114712"/>
                        </a:lnTo>
                        <a:lnTo>
                          <a:pt x="118429" y="113379"/>
                        </a:lnTo>
                        <a:lnTo>
                          <a:pt x="117739" y="112047"/>
                        </a:lnTo>
                        <a:lnTo>
                          <a:pt x="117011" y="110673"/>
                        </a:lnTo>
                        <a:lnTo>
                          <a:pt x="115363" y="107841"/>
                        </a:lnTo>
                        <a:lnTo>
                          <a:pt x="113601" y="104927"/>
                        </a:lnTo>
                        <a:lnTo>
                          <a:pt x="111647" y="101970"/>
                        </a:lnTo>
                        <a:lnTo>
                          <a:pt x="109616" y="98889"/>
                        </a:lnTo>
                        <a:lnTo>
                          <a:pt x="107471" y="95850"/>
                        </a:lnTo>
                        <a:lnTo>
                          <a:pt x="105249" y="92768"/>
                        </a:lnTo>
                        <a:lnTo>
                          <a:pt x="102950" y="89729"/>
                        </a:lnTo>
                        <a:lnTo>
                          <a:pt x="100613" y="86648"/>
                        </a:lnTo>
                        <a:lnTo>
                          <a:pt x="98314" y="83650"/>
                        </a:lnTo>
                        <a:lnTo>
                          <a:pt x="95977" y="80693"/>
                        </a:lnTo>
                        <a:lnTo>
                          <a:pt x="93678" y="77820"/>
                        </a:lnTo>
                        <a:lnTo>
                          <a:pt x="91417" y="74989"/>
                        </a:lnTo>
                        <a:lnTo>
                          <a:pt x="89195" y="72366"/>
                        </a:lnTo>
                        <a:lnTo>
                          <a:pt x="87049" y="69826"/>
                        </a:lnTo>
                        <a:lnTo>
                          <a:pt x="88888" y="70617"/>
                        </a:lnTo>
                        <a:lnTo>
                          <a:pt x="90689" y="71325"/>
                        </a:lnTo>
                        <a:lnTo>
                          <a:pt x="92452" y="71991"/>
                        </a:lnTo>
                        <a:lnTo>
                          <a:pt x="94214" y="72657"/>
                        </a:lnTo>
                        <a:lnTo>
                          <a:pt x="97471" y="73740"/>
                        </a:lnTo>
                        <a:lnTo>
                          <a:pt x="100459" y="74656"/>
                        </a:lnTo>
                        <a:lnTo>
                          <a:pt x="103065" y="75364"/>
                        </a:lnTo>
                        <a:lnTo>
                          <a:pt x="105019" y="75905"/>
                        </a:lnTo>
                        <a:lnTo>
                          <a:pt x="106398" y="76280"/>
                        </a:lnTo>
                        <a:lnTo>
                          <a:pt x="107088" y="76405"/>
                        </a:lnTo>
                        <a:lnTo>
                          <a:pt x="107471" y="76446"/>
                        </a:lnTo>
                        <a:lnTo>
                          <a:pt x="107777" y="76488"/>
                        </a:lnTo>
                        <a:lnTo>
                          <a:pt x="108122" y="76446"/>
                        </a:lnTo>
                        <a:lnTo>
                          <a:pt x="108467" y="76321"/>
                        </a:lnTo>
                        <a:lnTo>
                          <a:pt x="108773" y="76155"/>
                        </a:lnTo>
                        <a:lnTo>
                          <a:pt x="109118" y="75947"/>
                        </a:lnTo>
                        <a:lnTo>
                          <a:pt x="109386" y="75655"/>
                        </a:lnTo>
                        <a:lnTo>
                          <a:pt x="109655" y="75364"/>
                        </a:lnTo>
                        <a:lnTo>
                          <a:pt x="109846" y="75072"/>
                        </a:lnTo>
                        <a:lnTo>
                          <a:pt x="110000" y="74698"/>
                        </a:lnTo>
                        <a:lnTo>
                          <a:pt x="110114" y="74365"/>
                        </a:lnTo>
                        <a:lnTo>
                          <a:pt x="110114" y="73907"/>
                        </a:lnTo>
                        <a:lnTo>
                          <a:pt x="110153" y="73573"/>
                        </a:lnTo>
                        <a:lnTo>
                          <a:pt x="110114" y="73199"/>
                        </a:lnTo>
                        <a:lnTo>
                          <a:pt x="110000" y="72782"/>
                        </a:lnTo>
                        <a:lnTo>
                          <a:pt x="109885" y="72408"/>
                        </a:lnTo>
                        <a:lnTo>
                          <a:pt x="107011" y="66412"/>
                        </a:lnTo>
                        <a:lnTo>
                          <a:pt x="104061" y="60791"/>
                        </a:lnTo>
                        <a:lnTo>
                          <a:pt x="101072" y="55419"/>
                        </a:lnTo>
                        <a:lnTo>
                          <a:pt x="98045" y="50381"/>
                        </a:lnTo>
                        <a:lnTo>
                          <a:pt x="94865" y="45718"/>
                        </a:lnTo>
                        <a:lnTo>
                          <a:pt x="91724" y="41263"/>
                        </a:lnTo>
                        <a:lnTo>
                          <a:pt x="88582" y="37182"/>
                        </a:lnTo>
                        <a:lnTo>
                          <a:pt x="85440" y="33351"/>
                        </a:lnTo>
                        <a:lnTo>
                          <a:pt x="82260" y="29729"/>
                        </a:lnTo>
                        <a:lnTo>
                          <a:pt x="79118" y="26439"/>
                        </a:lnTo>
                        <a:lnTo>
                          <a:pt x="75977" y="23358"/>
                        </a:lnTo>
                        <a:lnTo>
                          <a:pt x="72796" y="20610"/>
                        </a:lnTo>
                        <a:lnTo>
                          <a:pt x="69770" y="18029"/>
                        </a:lnTo>
                        <a:lnTo>
                          <a:pt x="66743" y="15614"/>
                        </a:lnTo>
                        <a:lnTo>
                          <a:pt x="63754" y="13532"/>
                        </a:lnTo>
                        <a:lnTo>
                          <a:pt x="60881" y="11533"/>
                        </a:lnTo>
                        <a:lnTo>
                          <a:pt x="58084" y="9784"/>
                        </a:lnTo>
                        <a:lnTo>
                          <a:pt x="55363" y="8244"/>
                        </a:lnTo>
                        <a:lnTo>
                          <a:pt x="52796" y="6870"/>
                        </a:lnTo>
                        <a:lnTo>
                          <a:pt x="50268" y="5662"/>
                        </a:lnTo>
                        <a:lnTo>
                          <a:pt x="47892" y="4580"/>
                        </a:lnTo>
                        <a:lnTo>
                          <a:pt x="45670" y="3622"/>
                        </a:lnTo>
                        <a:lnTo>
                          <a:pt x="43563" y="2831"/>
                        </a:lnTo>
                        <a:lnTo>
                          <a:pt x="41647" y="2165"/>
                        </a:lnTo>
                        <a:lnTo>
                          <a:pt x="39885" y="1582"/>
                        </a:lnTo>
                        <a:lnTo>
                          <a:pt x="38275" y="1165"/>
                        </a:lnTo>
                        <a:lnTo>
                          <a:pt x="36896" y="791"/>
                        </a:lnTo>
                        <a:lnTo>
                          <a:pt x="35670" y="499"/>
                        </a:lnTo>
                        <a:lnTo>
                          <a:pt x="33908" y="124"/>
                        </a:lnTo>
                        <a:lnTo>
                          <a:pt x="33103" y="0"/>
                        </a:lnTo>
                        <a:lnTo>
                          <a:pt x="32796" y="0"/>
                        </a:lnTo>
                        <a:lnTo>
                          <a:pt x="32528" y="0"/>
                        </a:lnTo>
                        <a:lnTo>
                          <a:pt x="32260" y="83"/>
                        </a:lnTo>
                        <a:lnTo>
                          <a:pt x="31992" y="124"/>
                        </a:lnTo>
                        <a:lnTo>
                          <a:pt x="31724" y="249"/>
                        </a:lnTo>
                        <a:lnTo>
                          <a:pt x="31494" y="374"/>
                        </a:lnTo>
                        <a:lnTo>
                          <a:pt x="31226" y="624"/>
                        </a:lnTo>
                        <a:lnTo>
                          <a:pt x="31034" y="791"/>
                        </a:lnTo>
                        <a:lnTo>
                          <a:pt x="27586" y="4496"/>
                        </a:lnTo>
                        <a:lnTo>
                          <a:pt x="28735" y="5287"/>
                        </a:lnTo>
                        <a:lnTo>
                          <a:pt x="29885" y="6120"/>
                        </a:lnTo>
                        <a:lnTo>
                          <a:pt x="31034" y="7036"/>
                        </a:lnTo>
                        <a:lnTo>
                          <a:pt x="32260" y="8036"/>
                        </a:lnTo>
                        <a:lnTo>
                          <a:pt x="33409" y="9118"/>
                        </a:lnTo>
                        <a:lnTo>
                          <a:pt x="34674" y="10326"/>
                        </a:lnTo>
                        <a:lnTo>
                          <a:pt x="35900" y="11575"/>
                        </a:lnTo>
                        <a:lnTo>
                          <a:pt x="37126" y="12990"/>
                        </a:lnTo>
                        <a:lnTo>
                          <a:pt x="38314" y="14489"/>
                        </a:lnTo>
                        <a:lnTo>
                          <a:pt x="39616" y="16030"/>
                        </a:lnTo>
                        <a:lnTo>
                          <a:pt x="40804" y="17779"/>
                        </a:lnTo>
                        <a:lnTo>
                          <a:pt x="41992" y="19569"/>
                        </a:lnTo>
                        <a:lnTo>
                          <a:pt x="43180" y="21568"/>
                        </a:lnTo>
                        <a:lnTo>
                          <a:pt x="44329" y="23608"/>
                        </a:lnTo>
                        <a:lnTo>
                          <a:pt x="45517" y="25815"/>
                        </a:lnTo>
                        <a:lnTo>
                          <a:pt x="46590" y="28188"/>
                        </a:lnTo>
                        <a:lnTo>
                          <a:pt x="46666" y="28396"/>
                        </a:lnTo>
                        <a:lnTo>
                          <a:pt x="46704" y="28688"/>
                        </a:lnTo>
                        <a:lnTo>
                          <a:pt x="46666" y="29021"/>
                        </a:lnTo>
                        <a:lnTo>
                          <a:pt x="46513" y="29229"/>
                        </a:lnTo>
                        <a:lnTo>
                          <a:pt x="46321" y="29479"/>
                        </a:lnTo>
                        <a:lnTo>
                          <a:pt x="46130" y="29604"/>
                        </a:lnTo>
                        <a:lnTo>
                          <a:pt x="45823" y="29687"/>
                        </a:lnTo>
                        <a:lnTo>
                          <a:pt x="45555" y="29687"/>
                        </a:lnTo>
                        <a:lnTo>
                          <a:pt x="44789" y="29479"/>
                        </a:lnTo>
                        <a:lnTo>
                          <a:pt x="43026" y="29021"/>
                        </a:lnTo>
                        <a:lnTo>
                          <a:pt x="41877" y="28646"/>
                        </a:lnTo>
                        <a:lnTo>
                          <a:pt x="40613" y="28230"/>
                        </a:lnTo>
                        <a:lnTo>
                          <a:pt x="39233" y="27689"/>
                        </a:lnTo>
                        <a:lnTo>
                          <a:pt x="37854" y="27147"/>
                        </a:lnTo>
                        <a:lnTo>
                          <a:pt x="39501" y="29146"/>
                        </a:lnTo>
                        <a:lnTo>
                          <a:pt x="41264" y="31353"/>
                        </a:lnTo>
                        <a:lnTo>
                          <a:pt x="43065" y="33643"/>
                        </a:lnTo>
                        <a:lnTo>
                          <a:pt x="44827" y="35975"/>
                        </a:lnTo>
                        <a:lnTo>
                          <a:pt x="46551" y="38390"/>
                        </a:lnTo>
                        <a:lnTo>
                          <a:pt x="48084" y="40721"/>
                        </a:lnTo>
                        <a:lnTo>
                          <a:pt x="48773" y="41845"/>
                        </a:lnTo>
                        <a:lnTo>
                          <a:pt x="49425" y="42928"/>
                        </a:lnTo>
                        <a:lnTo>
                          <a:pt x="49961" y="44011"/>
                        </a:lnTo>
                        <a:lnTo>
                          <a:pt x="50459" y="44968"/>
                        </a:lnTo>
                        <a:lnTo>
                          <a:pt x="50536" y="45301"/>
                        </a:lnTo>
                        <a:lnTo>
                          <a:pt x="50574" y="45510"/>
                        </a:lnTo>
                        <a:lnTo>
                          <a:pt x="50536" y="45759"/>
                        </a:lnTo>
                        <a:lnTo>
                          <a:pt x="50421" y="46051"/>
                        </a:lnTo>
                        <a:lnTo>
                          <a:pt x="50268" y="46259"/>
                        </a:lnTo>
                        <a:lnTo>
                          <a:pt x="50076" y="46426"/>
                        </a:lnTo>
                        <a:lnTo>
                          <a:pt x="49846" y="46467"/>
                        </a:lnTo>
                        <a:lnTo>
                          <a:pt x="49655" y="46551"/>
                        </a:lnTo>
                        <a:lnTo>
                          <a:pt x="49578" y="46551"/>
                        </a:lnTo>
                        <a:lnTo>
                          <a:pt x="49042" y="46467"/>
                        </a:lnTo>
                        <a:lnTo>
                          <a:pt x="47777" y="46301"/>
                        </a:lnTo>
                        <a:lnTo>
                          <a:pt x="46819" y="46134"/>
                        </a:lnTo>
                        <a:lnTo>
                          <a:pt x="45785" y="45884"/>
                        </a:lnTo>
                        <a:lnTo>
                          <a:pt x="44559" y="45510"/>
                        </a:lnTo>
                        <a:lnTo>
                          <a:pt x="43180" y="45052"/>
                        </a:lnTo>
                        <a:lnTo>
                          <a:pt x="41647" y="44385"/>
                        </a:lnTo>
                        <a:lnTo>
                          <a:pt x="40000" y="43678"/>
                        </a:lnTo>
                        <a:lnTo>
                          <a:pt x="38237" y="42720"/>
                        </a:lnTo>
                        <a:lnTo>
                          <a:pt x="36283" y="41554"/>
                        </a:lnTo>
                        <a:lnTo>
                          <a:pt x="34291" y="40305"/>
                        </a:lnTo>
                        <a:lnTo>
                          <a:pt x="32145" y="38723"/>
                        </a:lnTo>
                        <a:lnTo>
                          <a:pt x="31034" y="37890"/>
                        </a:lnTo>
                        <a:lnTo>
                          <a:pt x="29961" y="37015"/>
                        </a:lnTo>
                        <a:lnTo>
                          <a:pt x="28773" y="36016"/>
                        </a:lnTo>
                        <a:lnTo>
                          <a:pt x="27586" y="35017"/>
                        </a:lnTo>
                        <a:lnTo>
                          <a:pt x="27969" y="35933"/>
                        </a:lnTo>
                        <a:lnTo>
                          <a:pt x="28237" y="36891"/>
                        </a:lnTo>
                        <a:lnTo>
                          <a:pt x="28582" y="37848"/>
                        </a:lnTo>
                        <a:lnTo>
                          <a:pt x="28773" y="38848"/>
                        </a:lnTo>
                        <a:lnTo>
                          <a:pt x="29003" y="39930"/>
                        </a:lnTo>
                        <a:lnTo>
                          <a:pt x="29157" y="41013"/>
                        </a:lnTo>
                        <a:lnTo>
                          <a:pt x="29233" y="42095"/>
                        </a:lnTo>
                        <a:lnTo>
                          <a:pt x="29272" y="43219"/>
                        </a:lnTo>
                        <a:lnTo>
                          <a:pt x="29233" y="43553"/>
                        </a:lnTo>
                        <a:lnTo>
                          <a:pt x="29118" y="43761"/>
                        </a:lnTo>
                        <a:lnTo>
                          <a:pt x="28965" y="43969"/>
                        </a:lnTo>
                        <a:lnTo>
                          <a:pt x="28773" y="44136"/>
                        </a:lnTo>
                        <a:lnTo>
                          <a:pt x="28505" y="44260"/>
                        </a:lnTo>
                        <a:lnTo>
                          <a:pt x="28275" y="44260"/>
                        </a:lnTo>
                        <a:lnTo>
                          <a:pt x="28084" y="44260"/>
                        </a:lnTo>
                        <a:lnTo>
                          <a:pt x="27777" y="44136"/>
                        </a:lnTo>
                        <a:lnTo>
                          <a:pt x="27011" y="43594"/>
                        </a:lnTo>
                        <a:lnTo>
                          <a:pt x="25249" y="42512"/>
                        </a:lnTo>
                        <a:lnTo>
                          <a:pt x="24137" y="41721"/>
                        </a:lnTo>
                        <a:lnTo>
                          <a:pt x="22835" y="40846"/>
                        </a:lnTo>
                        <a:lnTo>
                          <a:pt x="21379" y="39805"/>
                        </a:lnTo>
                        <a:lnTo>
                          <a:pt x="19923" y="38681"/>
                        </a:lnTo>
                        <a:lnTo>
                          <a:pt x="18352" y="37432"/>
                        </a:lnTo>
                        <a:lnTo>
                          <a:pt x="16704" y="36016"/>
                        </a:lnTo>
                        <a:lnTo>
                          <a:pt x="15095" y="34517"/>
                        </a:lnTo>
                        <a:lnTo>
                          <a:pt x="13448" y="32977"/>
                        </a:lnTo>
                        <a:lnTo>
                          <a:pt x="11915" y="31353"/>
                        </a:lnTo>
                        <a:lnTo>
                          <a:pt x="10421" y="29687"/>
                        </a:lnTo>
                        <a:lnTo>
                          <a:pt x="9693" y="28771"/>
                        </a:lnTo>
                        <a:lnTo>
                          <a:pt x="8965" y="27855"/>
                        </a:lnTo>
                        <a:lnTo>
                          <a:pt x="8390" y="26981"/>
                        </a:lnTo>
                        <a:lnTo>
                          <a:pt x="7701" y="26023"/>
                        </a:lnTo>
                        <a:lnTo>
                          <a:pt x="1034" y="33226"/>
                        </a:lnTo>
                        <a:lnTo>
                          <a:pt x="766" y="33560"/>
                        </a:lnTo>
                        <a:lnTo>
                          <a:pt x="536" y="33934"/>
                        </a:lnTo>
                        <a:lnTo>
                          <a:pt x="383" y="34351"/>
                        </a:lnTo>
                        <a:lnTo>
                          <a:pt x="268" y="34850"/>
                        </a:lnTo>
                        <a:lnTo>
                          <a:pt x="0" y="38556"/>
                        </a:lnTo>
                        <a:lnTo>
                          <a:pt x="38" y="42220"/>
                        </a:lnTo>
                        <a:lnTo>
                          <a:pt x="498" y="45926"/>
                        </a:lnTo>
                        <a:lnTo>
                          <a:pt x="1264" y="49548"/>
                        </a:lnTo>
                        <a:lnTo>
                          <a:pt x="2298" y="53129"/>
                        </a:lnTo>
                        <a:lnTo>
                          <a:pt x="3678" y="56752"/>
                        </a:lnTo>
                        <a:lnTo>
                          <a:pt x="5325" y="60291"/>
                        </a:lnTo>
                        <a:lnTo>
                          <a:pt x="7164" y="63705"/>
                        </a:lnTo>
                        <a:lnTo>
                          <a:pt x="9272" y="67120"/>
                        </a:lnTo>
                        <a:lnTo>
                          <a:pt x="11532" y="70492"/>
                        </a:lnTo>
                        <a:lnTo>
                          <a:pt x="13946" y="73740"/>
                        </a:lnTo>
                        <a:lnTo>
                          <a:pt x="16551" y="76946"/>
                        </a:lnTo>
                        <a:lnTo>
                          <a:pt x="19233" y="80069"/>
                        </a:lnTo>
                        <a:lnTo>
                          <a:pt x="21992" y="83067"/>
                        </a:lnTo>
                        <a:lnTo>
                          <a:pt x="24865" y="85940"/>
                        </a:lnTo>
                        <a:lnTo>
                          <a:pt x="27777" y="88771"/>
                        </a:lnTo>
                        <a:lnTo>
                          <a:pt x="30727" y="91478"/>
                        </a:lnTo>
                        <a:lnTo>
                          <a:pt x="33639" y="94059"/>
                        </a:lnTo>
                        <a:lnTo>
                          <a:pt x="36551" y="96433"/>
                        </a:lnTo>
                        <a:lnTo>
                          <a:pt x="39386" y="98806"/>
                        </a:lnTo>
                        <a:lnTo>
                          <a:pt x="42183" y="100929"/>
                        </a:lnTo>
                        <a:lnTo>
                          <a:pt x="44904" y="102970"/>
                        </a:lnTo>
                        <a:lnTo>
                          <a:pt x="47432" y="104927"/>
                        </a:lnTo>
                        <a:lnTo>
                          <a:pt x="49846" y="106634"/>
                        </a:lnTo>
                        <a:lnTo>
                          <a:pt x="54214" y="109590"/>
                        </a:lnTo>
                        <a:lnTo>
                          <a:pt x="57701" y="111880"/>
                        </a:lnTo>
                        <a:lnTo>
                          <a:pt x="60114" y="113379"/>
                        </a:lnTo>
                        <a:lnTo>
                          <a:pt x="61340" y="114087"/>
                        </a:lnTo>
                        <a:close/>
                      </a:path>
                    </a:pathLst>
                  </a:custGeom>
                  <a:solidFill>
                    <a:srgbClr val="FF8C00"/>
                  </a:solidFill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1" name="ïŝḷïdé">
                    <a:extLst>
                      <a:ext uri="{FF2B5EF4-FFF2-40B4-BE49-F238E27FC236}">
                        <a16:creationId xmlns:a16="http://schemas.microsoft.com/office/drawing/2014/main" id="{EC4E177D-F6CC-4089-8F31-21F21028B7EF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160121" y="4201993"/>
                    <a:ext cx="982805" cy="9037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61340" y="114087"/>
                        </a:moveTo>
                        <a:lnTo>
                          <a:pt x="61685" y="114295"/>
                        </a:lnTo>
                        <a:lnTo>
                          <a:pt x="61992" y="114378"/>
                        </a:lnTo>
                        <a:lnTo>
                          <a:pt x="62260" y="114462"/>
                        </a:lnTo>
                        <a:lnTo>
                          <a:pt x="62605" y="114462"/>
                        </a:lnTo>
                        <a:lnTo>
                          <a:pt x="62950" y="114462"/>
                        </a:lnTo>
                        <a:lnTo>
                          <a:pt x="63256" y="114337"/>
                        </a:lnTo>
                        <a:lnTo>
                          <a:pt x="63563" y="114212"/>
                        </a:lnTo>
                        <a:lnTo>
                          <a:pt x="63831" y="114045"/>
                        </a:lnTo>
                        <a:lnTo>
                          <a:pt x="64099" y="113879"/>
                        </a:lnTo>
                        <a:lnTo>
                          <a:pt x="64329" y="113629"/>
                        </a:lnTo>
                        <a:lnTo>
                          <a:pt x="64521" y="113337"/>
                        </a:lnTo>
                        <a:lnTo>
                          <a:pt x="64712" y="113004"/>
                        </a:lnTo>
                        <a:lnTo>
                          <a:pt x="64865" y="112713"/>
                        </a:lnTo>
                        <a:lnTo>
                          <a:pt x="64980" y="112338"/>
                        </a:lnTo>
                        <a:lnTo>
                          <a:pt x="65019" y="112005"/>
                        </a:lnTo>
                        <a:lnTo>
                          <a:pt x="65095" y="111630"/>
                        </a:lnTo>
                        <a:lnTo>
                          <a:pt x="65019" y="110131"/>
                        </a:lnTo>
                        <a:lnTo>
                          <a:pt x="64980" y="108674"/>
                        </a:lnTo>
                        <a:lnTo>
                          <a:pt x="64865" y="107258"/>
                        </a:lnTo>
                        <a:lnTo>
                          <a:pt x="64750" y="105801"/>
                        </a:lnTo>
                        <a:lnTo>
                          <a:pt x="64597" y="104427"/>
                        </a:lnTo>
                        <a:lnTo>
                          <a:pt x="64367" y="103053"/>
                        </a:lnTo>
                        <a:lnTo>
                          <a:pt x="64137" y="101679"/>
                        </a:lnTo>
                        <a:lnTo>
                          <a:pt x="63869" y="100305"/>
                        </a:lnTo>
                        <a:lnTo>
                          <a:pt x="63563" y="98972"/>
                        </a:lnTo>
                        <a:lnTo>
                          <a:pt x="63218" y="97640"/>
                        </a:lnTo>
                        <a:lnTo>
                          <a:pt x="62873" y="96391"/>
                        </a:lnTo>
                        <a:lnTo>
                          <a:pt x="62490" y="95142"/>
                        </a:lnTo>
                        <a:lnTo>
                          <a:pt x="61685" y="92643"/>
                        </a:lnTo>
                        <a:lnTo>
                          <a:pt x="60804" y="90312"/>
                        </a:lnTo>
                        <a:lnTo>
                          <a:pt x="63754" y="92977"/>
                        </a:lnTo>
                        <a:lnTo>
                          <a:pt x="66743" y="95475"/>
                        </a:lnTo>
                        <a:lnTo>
                          <a:pt x="69655" y="97807"/>
                        </a:lnTo>
                        <a:lnTo>
                          <a:pt x="72490" y="99972"/>
                        </a:lnTo>
                        <a:lnTo>
                          <a:pt x="75249" y="102012"/>
                        </a:lnTo>
                        <a:lnTo>
                          <a:pt x="78007" y="103886"/>
                        </a:lnTo>
                        <a:lnTo>
                          <a:pt x="80613" y="105676"/>
                        </a:lnTo>
                        <a:lnTo>
                          <a:pt x="83180" y="107258"/>
                        </a:lnTo>
                        <a:lnTo>
                          <a:pt x="85670" y="108757"/>
                        </a:lnTo>
                        <a:lnTo>
                          <a:pt x="88084" y="110131"/>
                        </a:lnTo>
                        <a:lnTo>
                          <a:pt x="90459" y="111380"/>
                        </a:lnTo>
                        <a:lnTo>
                          <a:pt x="92720" y="112546"/>
                        </a:lnTo>
                        <a:lnTo>
                          <a:pt x="94865" y="113546"/>
                        </a:lnTo>
                        <a:lnTo>
                          <a:pt x="96973" y="114503"/>
                        </a:lnTo>
                        <a:lnTo>
                          <a:pt x="98965" y="115378"/>
                        </a:lnTo>
                        <a:lnTo>
                          <a:pt x="100881" y="116127"/>
                        </a:lnTo>
                        <a:lnTo>
                          <a:pt x="102720" y="116793"/>
                        </a:lnTo>
                        <a:lnTo>
                          <a:pt x="104444" y="117335"/>
                        </a:lnTo>
                        <a:lnTo>
                          <a:pt x="106091" y="117876"/>
                        </a:lnTo>
                        <a:lnTo>
                          <a:pt x="107624" y="118292"/>
                        </a:lnTo>
                        <a:lnTo>
                          <a:pt x="109080" y="118667"/>
                        </a:lnTo>
                        <a:lnTo>
                          <a:pt x="110383" y="119042"/>
                        </a:lnTo>
                        <a:lnTo>
                          <a:pt x="111609" y="119250"/>
                        </a:lnTo>
                        <a:lnTo>
                          <a:pt x="112720" y="119458"/>
                        </a:lnTo>
                        <a:lnTo>
                          <a:pt x="114636" y="119750"/>
                        </a:lnTo>
                        <a:lnTo>
                          <a:pt x="116053" y="119916"/>
                        </a:lnTo>
                        <a:lnTo>
                          <a:pt x="117011" y="120000"/>
                        </a:lnTo>
                        <a:lnTo>
                          <a:pt x="117432" y="120000"/>
                        </a:lnTo>
                        <a:lnTo>
                          <a:pt x="117509" y="120000"/>
                        </a:lnTo>
                        <a:lnTo>
                          <a:pt x="117624" y="120000"/>
                        </a:lnTo>
                        <a:lnTo>
                          <a:pt x="117892" y="119916"/>
                        </a:lnTo>
                        <a:lnTo>
                          <a:pt x="118237" y="119875"/>
                        </a:lnTo>
                        <a:lnTo>
                          <a:pt x="118505" y="119750"/>
                        </a:lnTo>
                        <a:lnTo>
                          <a:pt x="118735" y="119625"/>
                        </a:lnTo>
                        <a:lnTo>
                          <a:pt x="119003" y="119458"/>
                        </a:lnTo>
                        <a:lnTo>
                          <a:pt x="119233" y="119208"/>
                        </a:lnTo>
                        <a:lnTo>
                          <a:pt x="119386" y="118959"/>
                        </a:lnTo>
                        <a:lnTo>
                          <a:pt x="119616" y="118709"/>
                        </a:lnTo>
                        <a:lnTo>
                          <a:pt x="119693" y="118417"/>
                        </a:lnTo>
                        <a:lnTo>
                          <a:pt x="119808" y="118043"/>
                        </a:lnTo>
                        <a:lnTo>
                          <a:pt x="119923" y="117751"/>
                        </a:lnTo>
                        <a:lnTo>
                          <a:pt x="119923" y="117418"/>
                        </a:lnTo>
                        <a:lnTo>
                          <a:pt x="120000" y="117043"/>
                        </a:lnTo>
                        <a:lnTo>
                          <a:pt x="119923" y="116668"/>
                        </a:lnTo>
                        <a:lnTo>
                          <a:pt x="119808" y="116377"/>
                        </a:lnTo>
                        <a:lnTo>
                          <a:pt x="119693" y="116002"/>
                        </a:lnTo>
                        <a:lnTo>
                          <a:pt x="119118" y="114712"/>
                        </a:lnTo>
                        <a:lnTo>
                          <a:pt x="118429" y="113379"/>
                        </a:lnTo>
                        <a:lnTo>
                          <a:pt x="117739" y="112047"/>
                        </a:lnTo>
                        <a:lnTo>
                          <a:pt x="117011" y="110673"/>
                        </a:lnTo>
                        <a:lnTo>
                          <a:pt x="115363" y="107841"/>
                        </a:lnTo>
                        <a:lnTo>
                          <a:pt x="113601" y="104927"/>
                        </a:lnTo>
                        <a:lnTo>
                          <a:pt x="111647" y="101970"/>
                        </a:lnTo>
                        <a:lnTo>
                          <a:pt x="109616" y="98889"/>
                        </a:lnTo>
                        <a:lnTo>
                          <a:pt x="107471" y="95850"/>
                        </a:lnTo>
                        <a:lnTo>
                          <a:pt x="105249" y="92768"/>
                        </a:lnTo>
                        <a:lnTo>
                          <a:pt x="102950" y="89729"/>
                        </a:lnTo>
                        <a:lnTo>
                          <a:pt x="100613" y="86648"/>
                        </a:lnTo>
                        <a:lnTo>
                          <a:pt x="98314" y="83650"/>
                        </a:lnTo>
                        <a:lnTo>
                          <a:pt x="95977" y="80693"/>
                        </a:lnTo>
                        <a:lnTo>
                          <a:pt x="93678" y="77820"/>
                        </a:lnTo>
                        <a:lnTo>
                          <a:pt x="91417" y="74989"/>
                        </a:lnTo>
                        <a:lnTo>
                          <a:pt x="89195" y="72366"/>
                        </a:lnTo>
                        <a:lnTo>
                          <a:pt x="87049" y="69826"/>
                        </a:lnTo>
                        <a:lnTo>
                          <a:pt x="88888" y="70617"/>
                        </a:lnTo>
                        <a:lnTo>
                          <a:pt x="90689" y="71325"/>
                        </a:lnTo>
                        <a:lnTo>
                          <a:pt x="92452" y="71991"/>
                        </a:lnTo>
                        <a:lnTo>
                          <a:pt x="94214" y="72657"/>
                        </a:lnTo>
                        <a:lnTo>
                          <a:pt x="97471" y="73740"/>
                        </a:lnTo>
                        <a:lnTo>
                          <a:pt x="100459" y="74656"/>
                        </a:lnTo>
                        <a:lnTo>
                          <a:pt x="103065" y="75364"/>
                        </a:lnTo>
                        <a:lnTo>
                          <a:pt x="105019" y="75905"/>
                        </a:lnTo>
                        <a:lnTo>
                          <a:pt x="106398" y="76280"/>
                        </a:lnTo>
                        <a:lnTo>
                          <a:pt x="107088" y="76405"/>
                        </a:lnTo>
                        <a:lnTo>
                          <a:pt x="107471" y="76446"/>
                        </a:lnTo>
                        <a:lnTo>
                          <a:pt x="107777" y="76488"/>
                        </a:lnTo>
                        <a:lnTo>
                          <a:pt x="108122" y="76446"/>
                        </a:lnTo>
                        <a:lnTo>
                          <a:pt x="108467" y="76321"/>
                        </a:lnTo>
                        <a:lnTo>
                          <a:pt x="108773" y="76155"/>
                        </a:lnTo>
                        <a:lnTo>
                          <a:pt x="109118" y="75947"/>
                        </a:lnTo>
                        <a:lnTo>
                          <a:pt x="109386" y="75655"/>
                        </a:lnTo>
                        <a:lnTo>
                          <a:pt x="109655" y="75364"/>
                        </a:lnTo>
                        <a:lnTo>
                          <a:pt x="109846" y="75072"/>
                        </a:lnTo>
                        <a:lnTo>
                          <a:pt x="110000" y="74698"/>
                        </a:lnTo>
                        <a:lnTo>
                          <a:pt x="110114" y="74365"/>
                        </a:lnTo>
                        <a:lnTo>
                          <a:pt x="110114" y="73907"/>
                        </a:lnTo>
                        <a:lnTo>
                          <a:pt x="110153" y="73573"/>
                        </a:lnTo>
                        <a:lnTo>
                          <a:pt x="110114" y="73199"/>
                        </a:lnTo>
                        <a:lnTo>
                          <a:pt x="110000" y="72782"/>
                        </a:lnTo>
                        <a:lnTo>
                          <a:pt x="109885" y="72408"/>
                        </a:lnTo>
                        <a:lnTo>
                          <a:pt x="107011" y="66412"/>
                        </a:lnTo>
                        <a:lnTo>
                          <a:pt x="104061" y="60791"/>
                        </a:lnTo>
                        <a:lnTo>
                          <a:pt x="101072" y="55419"/>
                        </a:lnTo>
                        <a:lnTo>
                          <a:pt x="98045" y="50381"/>
                        </a:lnTo>
                        <a:lnTo>
                          <a:pt x="94865" y="45718"/>
                        </a:lnTo>
                        <a:lnTo>
                          <a:pt x="91724" y="41263"/>
                        </a:lnTo>
                        <a:lnTo>
                          <a:pt x="88582" y="37182"/>
                        </a:lnTo>
                        <a:lnTo>
                          <a:pt x="85440" y="33351"/>
                        </a:lnTo>
                        <a:lnTo>
                          <a:pt x="82260" y="29729"/>
                        </a:lnTo>
                        <a:lnTo>
                          <a:pt x="79118" y="26439"/>
                        </a:lnTo>
                        <a:lnTo>
                          <a:pt x="75977" y="23358"/>
                        </a:lnTo>
                        <a:lnTo>
                          <a:pt x="72796" y="20610"/>
                        </a:lnTo>
                        <a:lnTo>
                          <a:pt x="69770" y="18029"/>
                        </a:lnTo>
                        <a:lnTo>
                          <a:pt x="66743" y="15614"/>
                        </a:lnTo>
                        <a:lnTo>
                          <a:pt x="63754" y="13532"/>
                        </a:lnTo>
                        <a:lnTo>
                          <a:pt x="60881" y="11533"/>
                        </a:lnTo>
                        <a:lnTo>
                          <a:pt x="58084" y="9784"/>
                        </a:lnTo>
                        <a:lnTo>
                          <a:pt x="55363" y="8244"/>
                        </a:lnTo>
                        <a:lnTo>
                          <a:pt x="52796" y="6870"/>
                        </a:lnTo>
                        <a:lnTo>
                          <a:pt x="50268" y="5662"/>
                        </a:lnTo>
                        <a:lnTo>
                          <a:pt x="47892" y="4580"/>
                        </a:lnTo>
                        <a:lnTo>
                          <a:pt x="45670" y="3622"/>
                        </a:lnTo>
                        <a:lnTo>
                          <a:pt x="43563" y="2831"/>
                        </a:lnTo>
                        <a:lnTo>
                          <a:pt x="41647" y="2165"/>
                        </a:lnTo>
                        <a:lnTo>
                          <a:pt x="39885" y="1582"/>
                        </a:lnTo>
                        <a:lnTo>
                          <a:pt x="38275" y="1165"/>
                        </a:lnTo>
                        <a:lnTo>
                          <a:pt x="36896" y="791"/>
                        </a:lnTo>
                        <a:lnTo>
                          <a:pt x="35670" y="499"/>
                        </a:lnTo>
                        <a:lnTo>
                          <a:pt x="33908" y="124"/>
                        </a:lnTo>
                        <a:lnTo>
                          <a:pt x="33103" y="0"/>
                        </a:lnTo>
                        <a:lnTo>
                          <a:pt x="32796" y="0"/>
                        </a:lnTo>
                        <a:lnTo>
                          <a:pt x="32528" y="0"/>
                        </a:lnTo>
                        <a:lnTo>
                          <a:pt x="32260" y="83"/>
                        </a:lnTo>
                        <a:lnTo>
                          <a:pt x="31992" y="124"/>
                        </a:lnTo>
                        <a:lnTo>
                          <a:pt x="31724" y="249"/>
                        </a:lnTo>
                        <a:lnTo>
                          <a:pt x="31494" y="374"/>
                        </a:lnTo>
                        <a:lnTo>
                          <a:pt x="31226" y="624"/>
                        </a:lnTo>
                        <a:lnTo>
                          <a:pt x="31034" y="791"/>
                        </a:lnTo>
                        <a:lnTo>
                          <a:pt x="27586" y="4496"/>
                        </a:lnTo>
                        <a:lnTo>
                          <a:pt x="28735" y="5287"/>
                        </a:lnTo>
                        <a:lnTo>
                          <a:pt x="29885" y="6120"/>
                        </a:lnTo>
                        <a:lnTo>
                          <a:pt x="31034" y="7036"/>
                        </a:lnTo>
                        <a:lnTo>
                          <a:pt x="32260" y="8036"/>
                        </a:lnTo>
                        <a:lnTo>
                          <a:pt x="33409" y="9118"/>
                        </a:lnTo>
                        <a:lnTo>
                          <a:pt x="34674" y="10326"/>
                        </a:lnTo>
                        <a:lnTo>
                          <a:pt x="35900" y="11575"/>
                        </a:lnTo>
                        <a:lnTo>
                          <a:pt x="37126" y="12990"/>
                        </a:lnTo>
                        <a:lnTo>
                          <a:pt x="38314" y="14489"/>
                        </a:lnTo>
                        <a:lnTo>
                          <a:pt x="39616" y="16030"/>
                        </a:lnTo>
                        <a:lnTo>
                          <a:pt x="40804" y="17779"/>
                        </a:lnTo>
                        <a:lnTo>
                          <a:pt x="41992" y="19569"/>
                        </a:lnTo>
                        <a:lnTo>
                          <a:pt x="43180" y="21568"/>
                        </a:lnTo>
                        <a:lnTo>
                          <a:pt x="44329" y="23608"/>
                        </a:lnTo>
                        <a:lnTo>
                          <a:pt x="45517" y="25815"/>
                        </a:lnTo>
                        <a:lnTo>
                          <a:pt x="46590" y="28188"/>
                        </a:lnTo>
                        <a:lnTo>
                          <a:pt x="46666" y="28396"/>
                        </a:lnTo>
                        <a:lnTo>
                          <a:pt x="46704" y="28688"/>
                        </a:lnTo>
                        <a:lnTo>
                          <a:pt x="46666" y="29021"/>
                        </a:lnTo>
                        <a:lnTo>
                          <a:pt x="46513" y="29229"/>
                        </a:lnTo>
                        <a:lnTo>
                          <a:pt x="46321" y="29479"/>
                        </a:lnTo>
                        <a:lnTo>
                          <a:pt x="46130" y="29604"/>
                        </a:lnTo>
                        <a:lnTo>
                          <a:pt x="45823" y="29687"/>
                        </a:lnTo>
                        <a:lnTo>
                          <a:pt x="45555" y="29687"/>
                        </a:lnTo>
                        <a:lnTo>
                          <a:pt x="44789" y="29479"/>
                        </a:lnTo>
                        <a:lnTo>
                          <a:pt x="43026" y="29021"/>
                        </a:lnTo>
                        <a:lnTo>
                          <a:pt x="41877" y="28646"/>
                        </a:lnTo>
                        <a:lnTo>
                          <a:pt x="40613" y="28230"/>
                        </a:lnTo>
                        <a:lnTo>
                          <a:pt x="39233" y="27689"/>
                        </a:lnTo>
                        <a:lnTo>
                          <a:pt x="37854" y="27147"/>
                        </a:lnTo>
                        <a:lnTo>
                          <a:pt x="39501" y="29146"/>
                        </a:lnTo>
                        <a:lnTo>
                          <a:pt x="41264" y="31353"/>
                        </a:lnTo>
                        <a:lnTo>
                          <a:pt x="43065" y="33643"/>
                        </a:lnTo>
                        <a:lnTo>
                          <a:pt x="44827" y="35975"/>
                        </a:lnTo>
                        <a:lnTo>
                          <a:pt x="46551" y="38390"/>
                        </a:lnTo>
                        <a:lnTo>
                          <a:pt x="48084" y="40721"/>
                        </a:lnTo>
                        <a:lnTo>
                          <a:pt x="48773" y="41845"/>
                        </a:lnTo>
                        <a:lnTo>
                          <a:pt x="49425" y="42928"/>
                        </a:lnTo>
                        <a:lnTo>
                          <a:pt x="49961" y="44011"/>
                        </a:lnTo>
                        <a:lnTo>
                          <a:pt x="50459" y="44968"/>
                        </a:lnTo>
                        <a:lnTo>
                          <a:pt x="50536" y="45301"/>
                        </a:lnTo>
                        <a:lnTo>
                          <a:pt x="50574" y="45510"/>
                        </a:lnTo>
                        <a:lnTo>
                          <a:pt x="50536" y="45759"/>
                        </a:lnTo>
                        <a:lnTo>
                          <a:pt x="50421" y="46051"/>
                        </a:lnTo>
                        <a:lnTo>
                          <a:pt x="50268" y="46259"/>
                        </a:lnTo>
                        <a:lnTo>
                          <a:pt x="50076" y="46426"/>
                        </a:lnTo>
                        <a:lnTo>
                          <a:pt x="49846" y="46467"/>
                        </a:lnTo>
                        <a:lnTo>
                          <a:pt x="49655" y="46551"/>
                        </a:lnTo>
                        <a:lnTo>
                          <a:pt x="49578" y="46551"/>
                        </a:lnTo>
                        <a:lnTo>
                          <a:pt x="49042" y="46467"/>
                        </a:lnTo>
                        <a:lnTo>
                          <a:pt x="47777" y="46301"/>
                        </a:lnTo>
                        <a:lnTo>
                          <a:pt x="46819" y="46134"/>
                        </a:lnTo>
                        <a:lnTo>
                          <a:pt x="45785" y="45884"/>
                        </a:lnTo>
                        <a:lnTo>
                          <a:pt x="44559" y="45510"/>
                        </a:lnTo>
                        <a:lnTo>
                          <a:pt x="43180" y="45052"/>
                        </a:lnTo>
                        <a:lnTo>
                          <a:pt x="41647" y="44385"/>
                        </a:lnTo>
                        <a:lnTo>
                          <a:pt x="40000" y="43678"/>
                        </a:lnTo>
                        <a:lnTo>
                          <a:pt x="38237" y="42720"/>
                        </a:lnTo>
                        <a:lnTo>
                          <a:pt x="36283" y="41554"/>
                        </a:lnTo>
                        <a:lnTo>
                          <a:pt x="34291" y="40305"/>
                        </a:lnTo>
                        <a:lnTo>
                          <a:pt x="32145" y="38723"/>
                        </a:lnTo>
                        <a:lnTo>
                          <a:pt x="31034" y="37890"/>
                        </a:lnTo>
                        <a:lnTo>
                          <a:pt x="29961" y="37015"/>
                        </a:lnTo>
                        <a:lnTo>
                          <a:pt x="28773" y="36016"/>
                        </a:lnTo>
                        <a:lnTo>
                          <a:pt x="27586" y="35017"/>
                        </a:lnTo>
                        <a:lnTo>
                          <a:pt x="27969" y="35933"/>
                        </a:lnTo>
                        <a:lnTo>
                          <a:pt x="28237" y="36891"/>
                        </a:lnTo>
                        <a:lnTo>
                          <a:pt x="28582" y="37848"/>
                        </a:lnTo>
                        <a:lnTo>
                          <a:pt x="28773" y="38848"/>
                        </a:lnTo>
                        <a:lnTo>
                          <a:pt x="29003" y="39930"/>
                        </a:lnTo>
                        <a:lnTo>
                          <a:pt x="29157" y="41013"/>
                        </a:lnTo>
                        <a:lnTo>
                          <a:pt x="29233" y="42095"/>
                        </a:lnTo>
                        <a:lnTo>
                          <a:pt x="29272" y="43219"/>
                        </a:lnTo>
                        <a:lnTo>
                          <a:pt x="29233" y="43553"/>
                        </a:lnTo>
                        <a:lnTo>
                          <a:pt x="29118" y="43761"/>
                        </a:lnTo>
                        <a:lnTo>
                          <a:pt x="28965" y="43969"/>
                        </a:lnTo>
                        <a:lnTo>
                          <a:pt x="28773" y="44136"/>
                        </a:lnTo>
                        <a:lnTo>
                          <a:pt x="28505" y="44260"/>
                        </a:lnTo>
                        <a:lnTo>
                          <a:pt x="28275" y="44260"/>
                        </a:lnTo>
                        <a:lnTo>
                          <a:pt x="28084" y="44260"/>
                        </a:lnTo>
                        <a:lnTo>
                          <a:pt x="27777" y="44136"/>
                        </a:lnTo>
                        <a:lnTo>
                          <a:pt x="27011" y="43594"/>
                        </a:lnTo>
                        <a:lnTo>
                          <a:pt x="25249" y="42512"/>
                        </a:lnTo>
                        <a:lnTo>
                          <a:pt x="24137" y="41721"/>
                        </a:lnTo>
                        <a:lnTo>
                          <a:pt x="22835" y="40846"/>
                        </a:lnTo>
                        <a:lnTo>
                          <a:pt x="21379" y="39805"/>
                        </a:lnTo>
                        <a:lnTo>
                          <a:pt x="19923" y="38681"/>
                        </a:lnTo>
                        <a:lnTo>
                          <a:pt x="18352" y="37432"/>
                        </a:lnTo>
                        <a:lnTo>
                          <a:pt x="16704" y="36016"/>
                        </a:lnTo>
                        <a:lnTo>
                          <a:pt x="15095" y="34517"/>
                        </a:lnTo>
                        <a:lnTo>
                          <a:pt x="13448" y="32977"/>
                        </a:lnTo>
                        <a:lnTo>
                          <a:pt x="11915" y="31353"/>
                        </a:lnTo>
                        <a:lnTo>
                          <a:pt x="10421" y="29687"/>
                        </a:lnTo>
                        <a:lnTo>
                          <a:pt x="9693" y="28771"/>
                        </a:lnTo>
                        <a:lnTo>
                          <a:pt x="8965" y="27855"/>
                        </a:lnTo>
                        <a:lnTo>
                          <a:pt x="8390" y="26981"/>
                        </a:lnTo>
                        <a:lnTo>
                          <a:pt x="7701" y="26023"/>
                        </a:lnTo>
                        <a:lnTo>
                          <a:pt x="1034" y="33226"/>
                        </a:lnTo>
                        <a:lnTo>
                          <a:pt x="766" y="33560"/>
                        </a:lnTo>
                        <a:lnTo>
                          <a:pt x="536" y="33934"/>
                        </a:lnTo>
                        <a:lnTo>
                          <a:pt x="383" y="34351"/>
                        </a:lnTo>
                        <a:lnTo>
                          <a:pt x="268" y="34850"/>
                        </a:lnTo>
                        <a:lnTo>
                          <a:pt x="0" y="38556"/>
                        </a:lnTo>
                        <a:lnTo>
                          <a:pt x="38" y="42220"/>
                        </a:lnTo>
                        <a:lnTo>
                          <a:pt x="498" y="45926"/>
                        </a:lnTo>
                        <a:lnTo>
                          <a:pt x="1264" y="49548"/>
                        </a:lnTo>
                        <a:lnTo>
                          <a:pt x="2298" y="53129"/>
                        </a:lnTo>
                        <a:lnTo>
                          <a:pt x="3678" y="56752"/>
                        </a:lnTo>
                        <a:lnTo>
                          <a:pt x="5325" y="60291"/>
                        </a:lnTo>
                        <a:lnTo>
                          <a:pt x="7164" y="63705"/>
                        </a:lnTo>
                        <a:lnTo>
                          <a:pt x="9272" y="67120"/>
                        </a:lnTo>
                        <a:lnTo>
                          <a:pt x="11532" y="70492"/>
                        </a:lnTo>
                        <a:lnTo>
                          <a:pt x="13946" y="73740"/>
                        </a:lnTo>
                        <a:lnTo>
                          <a:pt x="16551" y="76946"/>
                        </a:lnTo>
                        <a:lnTo>
                          <a:pt x="19233" y="80069"/>
                        </a:lnTo>
                        <a:lnTo>
                          <a:pt x="21992" y="83067"/>
                        </a:lnTo>
                        <a:lnTo>
                          <a:pt x="24865" y="85940"/>
                        </a:lnTo>
                        <a:lnTo>
                          <a:pt x="27777" y="88771"/>
                        </a:lnTo>
                        <a:lnTo>
                          <a:pt x="30727" y="91478"/>
                        </a:lnTo>
                        <a:lnTo>
                          <a:pt x="33639" y="94059"/>
                        </a:lnTo>
                        <a:lnTo>
                          <a:pt x="36551" y="96433"/>
                        </a:lnTo>
                        <a:lnTo>
                          <a:pt x="39386" y="98806"/>
                        </a:lnTo>
                        <a:lnTo>
                          <a:pt x="42183" y="100929"/>
                        </a:lnTo>
                        <a:lnTo>
                          <a:pt x="44904" y="102970"/>
                        </a:lnTo>
                        <a:lnTo>
                          <a:pt x="47432" y="104927"/>
                        </a:lnTo>
                        <a:lnTo>
                          <a:pt x="49846" y="106634"/>
                        </a:lnTo>
                        <a:lnTo>
                          <a:pt x="54214" y="109590"/>
                        </a:lnTo>
                        <a:lnTo>
                          <a:pt x="57701" y="111880"/>
                        </a:lnTo>
                        <a:lnTo>
                          <a:pt x="60114" y="113379"/>
                        </a:lnTo>
                        <a:lnTo>
                          <a:pt x="61340" y="114087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</p:grpSp>
            <p:sp>
              <p:nvSpPr>
                <p:cNvPr id="47" name="íṩḷíḍé">
                  <a:extLst>
                    <a:ext uri="{FF2B5EF4-FFF2-40B4-BE49-F238E27FC236}">
                      <a16:creationId xmlns:a16="http://schemas.microsoft.com/office/drawing/2014/main" id="{758BCA3D-3A24-484C-B929-9F1FD5A5872A}"/>
                    </a:ext>
                  </a:extLst>
                </p:cNvPr>
                <p:cNvSpPr/>
                <p:nvPr/>
              </p:nvSpPr>
              <p:spPr>
                <a:xfrm rot="2700000">
                  <a:off x="5833244" y="2264417"/>
                  <a:ext cx="355440" cy="32317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51" y="23747"/>
                      </a:moveTo>
                      <a:lnTo>
                        <a:pt x="14331" y="23537"/>
                      </a:lnTo>
                      <a:lnTo>
                        <a:pt x="18057" y="23432"/>
                      </a:lnTo>
                      <a:lnTo>
                        <a:pt x="20063" y="23537"/>
                      </a:lnTo>
                      <a:lnTo>
                        <a:pt x="22452" y="23537"/>
                      </a:lnTo>
                      <a:lnTo>
                        <a:pt x="24936" y="23852"/>
                      </a:lnTo>
                      <a:lnTo>
                        <a:pt x="27515" y="24168"/>
                      </a:lnTo>
                      <a:lnTo>
                        <a:pt x="30382" y="24693"/>
                      </a:lnTo>
                      <a:lnTo>
                        <a:pt x="33343" y="25429"/>
                      </a:lnTo>
                      <a:lnTo>
                        <a:pt x="36305" y="26164"/>
                      </a:lnTo>
                      <a:lnTo>
                        <a:pt x="39554" y="27110"/>
                      </a:lnTo>
                      <a:lnTo>
                        <a:pt x="42802" y="28266"/>
                      </a:lnTo>
                      <a:lnTo>
                        <a:pt x="46146" y="29632"/>
                      </a:lnTo>
                      <a:lnTo>
                        <a:pt x="49394" y="31313"/>
                      </a:lnTo>
                      <a:lnTo>
                        <a:pt x="52834" y="33099"/>
                      </a:lnTo>
                      <a:lnTo>
                        <a:pt x="56178" y="35306"/>
                      </a:lnTo>
                      <a:lnTo>
                        <a:pt x="59617" y="37723"/>
                      </a:lnTo>
                      <a:lnTo>
                        <a:pt x="63057" y="40455"/>
                      </a:lnTo>
                      <a:lnTo>
                        <a:pt x="66305" y="43397"/>
                      </a:lnTo>
                      <a:lnTo>
                        <a:pt x="69745" y="46760"/>
                      </a:lnTo>
                      <a:lnTo>
                        <a:pt x="72898" y="50542"/>
                      </a:lnTo>
                      <a:lnTo>
                        <a:pt x="76146" y="54640"/>
                      </a:lnTo>
                      <a:lnTo>
                        <a:pt x="79299" y="59159"/>
                      </a:lnTo>
                      <a:lnTo>
                        <a:pt x="82261" y="64098"/>
                      </a:lnTo>
                      <a:lnTo>
                        <a:pt x="85222" y="69352"/>
                      </a:lnTo>
                      <a:lnTo>
                        <a:pt x="87802" y="75131"/>
                      </a:lnTo>
                      <a:lnTo>
                        <a:pt x="90382" y="81225"/>
                      </a:lnTo>
                      <a:lnTo>
                        <a:pt x="92866" y="87845"/>
                      </a:lnTo>
                      <a:lnTo>
                        <a:pt x="95063" y="94991"/>
                      </a:lnTo>
                      <a:lnTo>
                        <a:pt x="96974" y="102661"/>
                      </a:lnTo>
                      <a:lnTo>
                        <a:pt x="98980" y="110753"/>
                      </a:lnTo>
                      <a:lnTo>
                        <a:pt x="99171" y="111908"/>
                      </a:lnTo>
                      <a:lnTo>
                        <a:pt x="99649" y="112959"/>
                      </a:lnTo>
                      <a:lnTo>
                        <a:pt x="100031" y="114010"/>
                      </a:lnTo>
                      <a:lnTo>
                        <a:pt x="100605" y="115166"/>
                      </a:lnTo>
                      <a:lnTo>
                        <a:pt x="101273" y="116007"/>
                      </a:lnTo>
                      <a:lnTo>
                        <a:pt x="101942" y="116742"/>
                      </a:lnTo>
                      <a:lnTo>
                        <a:pt x="102802" y="117583"/>
                      </a:lnTo>
                      <a:lnTo>
                        <a:pt x="103662" y="118108"/>
                      </a:lnTo>
                      <a:lnTo>
                        <a:pt x="104426" y="118739"/>
                      </a:lnTo>
                      <a:lnTo>
                        <a:pt x="105382" y="119264"/>
                      </a:lnTo>
                      <a:lnTo>
                        <a:pt x="106337" y="119474"/>
                      </a:lnTo>
                      <a:lnTo>
                        <a:pt x="107292" y="119789"/>
                      </a:lnTo>
                      <a:lnTo>
                        <a:pt x="108439" y="120000"/>
                      </a:lnTo>
                      <a:lnTo>
                        <a:pt x="109490" y="120000"/>
                      </a:lnTo>
                      <a:lnTo>
                        <a:pt x="110636" y="120000"/>
                      </a:lnTo>
                      <a:lnTo>
                        <a:pt x="111592" y="119789"/>
                      </a:lnTo>
                      <a:lnTo>
                        <a:pt x="113121" y="119264"/>
                      </a:lnTo>
                      <a:lnTo>
                        <a:pt x="114458" y="118633"/>
                      </a:lnTo>
                      <a:lnTo>
                        <a:pt x="115700" y="117688"/>
                      </a:lnTo>
                      <a:lnTo>
                        <a:pt x="116942" y="116637"/>
                      </a:lnTo>
                      <a:lnTo>
                        <a:pt x="117802" y="115586"/>
                      </a:lnTo>
                      <a:lnTo>
                        <a:pt x="118471" y="114325"/>
                      </a:lnTo>
                      <a:lnTo>
                        <a:pt x="119140" y="112959"/>
                      </a:lnTo>
                      <a:lnTo>
                        <a:pt x="119617" y="111593"/>
                      </a:lnTo>
                      <a:lnTo>
                        <a:pt x="119808" y="110227"/>
                      </a:lnTo>
                      <a:lnTo>
                        <a:pt x="120000" y="108756"/>
                      </a:lnTo>
                      <a:lnTo>
                        <a:pt x="120000" y="107285"/>
                      </a:lnTo>
                      <a:lnTo>
                        <a:pt x="119808" y="105709"/>
                      </a:lnTo>
                      <a:lnTo>
                        <a:pt x="117611" y="95726"/>
                      </a:lnTo>
                      <a:lnTo>
                        <a:pt x="115031" y="86479"/>
                      </a:lnTo>
                      <a:lnTo>
                        <a:pt x="112452" y="77863"/>
                      </a:lnTo>
                      <a:lnTo>
                        <a:pt x="109394" y="69772"/>
                      </a:lnTo>
                      <a:lnTo>
                        <a:pt x="106050" y="62206"/>
                      </a:lnTo>
                      <a:lnTo>
                        <a:pt x="102802" y="55271"/>
                      </a:lnTo>
                      <a:lnTo>
                        <a:pt x="99076" y="48861"/>
                      </a:lnTo>
                      <a:lnTo>
                        <a:pt x="95350" y="42977"/>
                      </a:lnTo>
                      <a:lnTo>
                        <a:pt x="91528" y="37513"/>
                      </a:lnTo>
                      <a:lnTo>
                        <a:pt x="87515" y="32574"/>
                      </a:lnTo>
                      <a:lnTo>
                        <a:pt x="83407" y="27950"/>
                      </a:lnTo>
                      <a:lnTo>
                        <a:pt x="79108" y="23852"/>
                      </a:lnTo>
                      <a:lnTo>
                        <a:pt x="74904" y="20280"/>
                      </a:lnTo>
                      <a:lnTo>
                        <a:pt x="70605" y="16917"/>
                      </a:lnTo>
                      <a:lnTo>
                        <a:pt x="66210" y="14080"/>
                      </a:lnTo>
                      <a:lnTo>
                        <a:pt x="61910" y="11453"/>
                      </a:lnTo>
                      <a:lnTo>
                        <a:pt x="57707" y="9141"/>
                      </a:lnTo>
                      <a:lnTo>
                        <a:pt x="53407" y="7250"/>
                      </a:lnTo>
                      <a:lnTo>
                        <a:pt x="49108" y="5569"/>
                      </a:lnTo>
                      <a:lnTo>
                        <a:pt x="45191" y="4203"/>
                      </a:lnTo>
                      <a:lnTo>
                        <a:pt x="40987" y="2942"/>
                      </a:lnTo>
                      <a:lnTo>
                        <a:pt x="37165" y="2101"/>
                      </a:lnTo>
                      <a:lnTo>
                        <a:pt x="33439" y="1260"/>
                      </a:lnTo>
                      <a:lnTo>
                        <a:pt x="29904" y="735"/>
                      </a:lnTo>
                      <a:lnTo>
                        <a:pt x="26464" y="420"/>
                      </a:lnTo>
                      <a:lnTo>
                        <a:pt x="23312" y="105"/>
                      </a:lnTo>
                      <a:lnTo>
                        <a:pt x="20350" y="0"/>
                      </a:lnTo>
                      <a:lnTo>
                        <a:pt x="17675" y="0"/>
                      </a:lnTo>
                      <a:lnTo>
                        <a:pt x="12993" y="105"/>
                      </a:lnTo>
                      <a:lnTo>
                        <a:pt x="9649" y="210"/>
                      </a:lnTo>
                      <a:lnTo>
                        <a:pt x="8598" y="525"/>
                      </a:lnTo>
                      <a:lnTo>
                        <a:pt x="7452" y="840"/>
                      </a:lnTo>
                      <a:lnTo>
                        <a:pt x="6496" y="1155"/>
                      </a:lnTo>
                      <a:lnTo>
                        <a:pt x="5541" y="1576"/>
                      </a:lnTo>
                      <a:lnTo>
                        <a:pt x="4681" y="2206"/>
                      </a:lnTo>
                      <a:lnTo>
                        <a:pt x="3917" y="2942"/>
                      </a:lnTo>
                      <a:lnTo>
                        <a:pt x="3057" y="3782"/>
                      </a:lnTo>
                      <a:lnTo>
                        <a:pt x="2388" y="4518"/>
                      </a:lnTo>
                      <a:lnTo>
                        <a:pt x="1815" y="5359"/>
                      </a:lnTo>
                      <a:lnTo>
                        <a:pt x="1242" y="6514"/>
                      </a:lnTo>
                      <a:lnTo>
                        <a:pt x="859" y="7565"/>
                      </a:lnTo>
                      <a:lnTo>
                        <a:pt x="477" y="8616"/>
                      </a:lnTo>
                      <a:lnTo>
                        <a:pt x="191" y="9667"/>
                      </a:lnTo>
                      <a:lnTo>
                        <a:pt x="0" y="10823"/>
                      </a:lnTo>
                      <a:lnTo>
                        <a:pt x="0" y="11873"/>
                      </a:lnTo>
                      <a:lnTo>
                        <a:pt x="0" y="13134"/>
                      </a:lnTo>
                      <a:lnTo>
                        <a:pt x="191" y="14395"/>
                      </a:lnTo>
                      <a:lnTo>
                        <a:pt x="477" y="15551"/>
                      </a:lnTo>
                      <a:lnTo>
                        <a:pt x="859" y="16602"/>
                      </a:lnTo>
                      <a:lnTo>
                        <a:pt x="1242" y="17653"/>
                      </a:lnTo>
                      <a:lnTo>
                        <a:pt x="1815" y="18598"/>
                      </a:lnTo>
                      <a:lnTo>
                        <a:pt x="2388" y="19544"/>
                      </a:lnTo>
                      <a:lnTo>
                        <a:pt x="3057" y="20385"/>
                      </a:lnTo>
                      <a:lnTo>
                        <a:pt x="3917" y="21120"/>
                      </a:lnTo>
                      <a:lnTo>
                        <a:pt x="4681" y="21751"/>
                      </a:lnTo>
                      <a:lnTo>
                        <a:pt x="5541" y="22381"/>
                      </a:lnTo>
                      <a:lnTo>
                        <a:pt x="6496" y="23012"/>
                      </a:lnTo>
                      <a:lnTo>
                        <a:pt x="7452" y="23327"/>
                      </a:lnTo>
                      <a:lnTo>
                        <a:pt x="8407" y="23537"/>
                      </a:lnTo>
                      <a:lnTo>
                        <a:pt x="9554" y="23747"/>
                      </a:lnTo>
                      <a:lnTo>
                        <a:pt x="10605" y="23852"/>
                      </a:lnTo>
                      <a:lnTo>
                        <a:pt x="11751" y="2374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  <p:sp>
              <p:nvSpPr>
                <p:cNvPr id="48" name="ïṣḷiḋe">
                  <a:extLst>
                    <a:ext uri="{FF2B5EF4-FFF2-40B4-BE49-F238E27FC236}">
                      <a16:creationId xmlns:a16="http://schemas.microsoft.com/office/drawing/2014/main" id="{C937C351-BD39-4A26-AB96-666145FDD91D}"/>
                    </a:ext>
                  </a:extLst>
                </p:cNvPr>
                <p:cNvSpPr/>
                <p:nvPr/>
              </p:nvSpPr>
              <p:spPr>
                <a:xfrm rot="2700000">
                  <a:off x="4581102" y="1310734"/>
                  <a:ext cx="2137738" cy="2141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0571" y="116685"/>
                      </a:moveTo>
                      <a:lnTo>
                        <a:pt x="39046" y="116273"/>
                      </a:lnTo>
                      <a:lnTo>
                        <a:pt x="42239" y="104205"/>
                      </a:lnTo>
                      <a:lnTo>
                        <a:pt x="42239" y="104205"/>
                      </a:lnTo>
                      <a:lnTo>
                        <a:pt x="42319" y="103951"/>
                      </a:lnTo>
                      <a:lnTo>
                        <a:pt x="42398" y="103713"/>
                      </a:lnTo>
                      <a:lnTo>
                        <a:pt x="42525" y="103507"/>
                      </a:lnTo>
                      <a:lnTo>
                        <a:pt x="42652" y="103301"/>
                      </a:lnTo>
                      <a:lnTo>
                        <a:pt x="42795" y="103095"/>
                      </a:lnTo>
                      <a:lnTo>
                        <a:pt x="42954" y="102920"/>
                      </a:lnTo>
                      <a:lnTo>
                        <a:pt x="43113" y="102761"/>
                      </a:lnTo>
                      <a:lnTo>
                        <a:pt x="43320" y="102603"/>
                      </a:lnTo>
                      <a:lnTo>
                        <a:pt x="43510" y="102460"/>
                      </a:lnTo>
                      <a:lnTo>
                        <a:pt x="43701" y="102349"/>
                      </a:lnTo>
                      <a:lnTo>
                        <a:pt x="43907" y="102238"/>
                      </a:lnTo>
                      <a:lnTo>
                        <a:pt x="44146" y="102159"/>
                      </a:lnTo>
                      <a:lnTo>
                        <a:pt x="44368" y="102095"/>
                      </a:lnTo>
                      <a:lnTo>
                        <a:pt x="44606" y="102048"/>
                      </a:lnTo>
                      <a:lnTo>
                        <a:pt x="44845" y="102000"/>
                      </a:lnTo>
                      <a:lnTo>
                        <a:pt x="45099" y="102000"/>
                      </a:lnTo>
                      <a:lnTo>
                        <a:pt x="45289" y="102000"/>
                      </a:lnTo>
                      <a:lnTo>
                        <a:pt x="45464" y="102032"/>
                      </a:lnTo>
                      <a:lnTo>
                        <a:pt x="45671" y="102048"/>
                      </a:lnTo>
                      <a:lnTo>
                        <a:pt x="45861" y="102095"/>
                      </a:lnTo>
                      <a:lnTo>
                        <a:pt x="45861" y="102095"/>
                      </a:lnTo>
                      <a:lnTo>
                        <a:pt x="46115" y="102159"/>
                      </a:lnTo>
                      <a:lnTo>
                        <a:pt x="46338" y="102286"/>
                      </a:lnTo>
                      <a:lnTo>
                        <a:pt x="46544" y="102365"/>
                      </a:lnTo>
                      <a:lnTo>
                        <a:pt x="46767" y="102508"/>
                      </a:lnTo>
                      <a:lnTo>
                        <a:pt x="46957" y="102650"/>
                      </a:lnTo>
                      <a:lnTo>
                        <a:pt x="47132" y="102809"/>
                      </a:lnTo>
                      <a:lnTo>
                        <a:pt x="47307" y="102984"/>
                      </a:lnTo>
                      <a:lnTo>
                        <a:pt x="47466" y="103174"/>
                      </a:lnTo>
                      <a:lnTo>
                        <a:pt x="47593" y="103380"/>
                      </a:lnTo>
                      <a:lnTo>
                        <a:pt x="47704" y="103586"/>
                      </a:lnTo>
                      <a:lnTo>
                        <a:pt x="47831" y="103792"/>
                      </a:lnTo>
                      <a:lnTo>
                        <a:pt x="47895" y="104014"/>
                      </a:lnTo>
                      <a:lnTo>
                        <a:pt x="47958" y="104252"/>
                      </a:lnTo>
                      <a:lnTo>
                        <a:pt x="48038" y="104474"/>
                      </a:lnTo>
                      <a:lnTo>
                        <a:pt x="48054" y="104728"/>
                      </a:lnTo>
                      <a:lnTo>
                        <a:pt x="48054" y="104950"/>
                      </a:lnTo>
                      <a:lnTo>
                        <a:pt x="48054" y="105156"/>
                      </a:lnTo>
                      <a:lnTo>
                        <a:pt x="48038" y="105346"/>
                      </a:lnTo>
                      <a:lnTo>
                        <a:pt x="48006" y="105521"/>
                      </a:lnTo>
                      <a:lnTo>
                        <a:pt x="47958" y="105711"/>
                      </a:lnTo>
                      <a:lnTo>
                        <a:pt x="44765" y="117811"/>
                      </a:lnTo>
                      <a:lnTo>
                        <a:pt x="44765" y="117811"/>
                      </a:lnTo>
                      <a:lnTo>
                        <a:pt x="44718" y="117985"/>
                      </a:lnTo>
                      <a:lnTo>
                        <a:pt x="44654" y="118176"/>
                      </a:lnTo>
                      <a:lnTo>
                        <a:pt x="44559" y="118350"/>
                      </a:lnTo>
                      <a:lnTo>
                        <a:pt x="44463" y="118509"/>
                      </a:lnTo>
                      <a:lnTo>
                        <a:pt x="44368" y="118699"/>
                      </a:lnTo>
                      <a:lnTo>
                        <a:pt x="44257" y="118842"/>
                      </a:lnTo>
                      <a:lnTo>
                        <a:pt x="44146" y="119000"/>
                      </a:lnTo>
                      <a:lnTo>
                        <a:pt x="44003" y="119127"/>
                      </a:lnTo>
                      <a:lnTo>
                        <a:pt x="43796" y="119318"/>
                      </a:lnTo>
                      <a:lnTo>
                        <a:pt x="43542" y="119508"/>
                      </a:lnTo>
                      <a:lnTo>
                        <a:pt x="43320" y="119635"/>
                      </a:lnTo>
                      <a:lnTo>
                        <a:pt x="43050" y="119777"/>
                      </a:lnTo>
                      <a:lnTo>
                        <a:pt x="42764" y="119873"/>
                      </a:lnTo>
                      <a:lnTo>
                        <a:pt x="42494" y="119936"/>
                      </a:lnTo>
                      <a:lnTo>
                        <a:pt x="42192" y="119984"/>
                      </a:lnTo>
                      <a:lnTo>
                        <a:pt x="41906" y="120000"/>
                      </a:lnTo>
                      <a:lnTo>
                        <a:pt x="41715" y="120000"/>
                      </a:lnTo>
                      <a:lnTo>
                        <a:pt x="41540" y="119984"/>
                      </a:lnTo>
                      <a:lnTo>
                        <a:pt x="41334" y="119936"/>
                      </a:lnTo>
                      <a:lnTo>
                        <a:pt x="41143" y="119904"/>
                      </a:lnTo>
                      <a:lnTo>
                        <a:pt x="40921" y="119825"/>
                      </a:lnTo>
                      <a:lnTo>
                        <a:pt x="40667" y="119730"/>
                      </a:lnTo>
                      <a:lnTo>
                        <a:pt x="40460" y="119619"/>
                      </a:lnTo>
                      <a:lnTo>
                        <a:pt x="40254" y="119508"/>
                      </a:lnTo>
                      <a:lnTo>
                        <a:pt x="40047" y="119333"/>
                      </a:lnTo>
                      <a:lnTo>
                        <a:pt x="39872" y="119175"/>
                      </a:lnTo>
                      <a:lnTo>
                        <a:pt x="39698" y="119016"/>
                      </a:lnTo>
                      <a:lnTo>
                        <a:pt x="39539" y="118842"/>
                      </a:lnTo>
                      <a:lnTo>
                        <a:pt x="39412" y="118636"/>
                      </a:lnTo>
                      <a:lnTo>
                        <a:pt x="39301" y="118430"/>
                      </a:lnTo>
                      <a:lnTo>
                        <a:pt x="39173" y="118223"/>
                      </a:lnTo>
                      <a:lnTo>
                        <a:pt x="39110" y="117985"/>
                      </a:lnTo>
                      <a:lnTo>
                        <a:pt x="39046" y="117763"/>
                      </a:lnTo>
                      <a:lnTo>
                        <a:pt x="38999" y="117526"/>
                      </a:lnTo>
                      <a:lnTo>
                        <a:pt x="38951" y="117288"/>
                      </a:lnTo>
                      <a:lnTo>
                        <a:pt x="38951" y="117034"/>
                      </a:lnTo>
                      <a:lnTo>
                        <a:pt x="38951" y="116844"/>
                      </a:lnTo>
                      <a:lnTo>
                        <a:pt x="38967" y="116669"/>
                      </a:lnTo>
                      <a:lnTo>
                        <a:pt x="38999" y="116479"/>
                      </a:lnTo>
                      <a:lnTo>
                        <a:pt x="39046" y="116273"/>
                      </a:lnTo>
                      <a:lnTo>
                        <a:pt x="39046" y="116273"/>
                      </a:lnTo>
                      <a:lnTo>
                        <a:pt x="39046" y="116273"/>
                      </a:lnTo>
                      <a:lnTo>
                        <a:pt x="40571" y="116685"/>
                      </a:lnTo>
                      <a:close/>
                      <a:moveTo>
                        <a:pt x="29038" y="30622"/>
                      </a:moveTo>
                      <a:lnTo>
                        <a:pt x="30166" y="31748"/>
                      </a:lnTo>
                      <a:lnTo>
                        <a:pt x="29944" y="31954"/>
                      </a:lnTo>
                      <a:lnTo>
                        <a:pt x="29706" y="32128"/>
                      </a:lnTo>
                      <a:lnTo>
                        <a:pt x="29436" y="32271"/>
                      </a:lnTo>
                      <a:lnTo>
                        <a:pt x="29181" y="32414"/>
                      </a:lnTo>
                      <a:lnTo>
                        <a:pt x="28911" y="32493"/>
                      </a:lnTo>
                      <a:lnTo>
                        <a:pt x="28641" y="32573"/>
                      </a:lnTo>
                      <a:lnTo>
                        <a:pt x="28355" y="32620"/>
                      </a:lnTo>
                      <a:lnTo>
                        <a:pt x="28069" y="32620"/>
                      </a:lnTo>
                      <a:lnTo>
                        <a:pt x="27783" y="32620"/>
                      </a:lnTo>
                      <a:lnTo>
                        <a:pt x="27513" y="32573"/>
                      </a:lnTo>
                      <a:lnTo>
                        <a:pt x="27212" y="32493"/>
                      </a:lnTo>
                      <a:lnTo>
                        <a:pt x="26957" y="32414"/>
                      </a:lnTo>
                      <a:lnTo>
                        <a:pt x="26687" y="32271"/>
                      </a:lnTo>
                      <a:lnTo>
                        <a:pt x="26433" y="32128"/>
                      </a:lnTo>
                      <a:lnTo>
                        <a:pt x="26179" y="31954"/>
                      </a:lnTo>
                      <a:lnTo>
                        <a:pt x="25972" y="31748"/>
                      </a:lnTo>
                      <a:lnTo>
                        <a:pt x="17156" y="22947"/>
                      </a:lnTo>
                      <a:lnTo>
                        <a:pt x="17124" y="22915"/>
                      </a:lnTo>
                      <a:lnTo>
                        <a:pt x="16918" y="22693"/>
                      </a:lnTo>
                      <a:lnTo>
                        <a:pt x="16759" y="22439"/>
                      </a:lnTo>
                      <a:lnTo>
                        <a:pt x="16600" y="22185"/>
                      </a:lnTo>
                      <a:lnTo>
                        <a:pt x="16489" y="21932"/>
                      </a:lnTo>
                      <a:lnTo>
                        <a:pt x="16378" y="21662"/>
                      </a:lnTo>
                      <a:lnTo>
                        <a:pt x="16330" y="21392"/>
                      </a:lnTo>
                      <a:lnTo>
                        <a:pt x="16282" y="21091"/>
                      </a:lnTo>
                      <a:lnTo>
                        <a:pt x="16250" y="20806"/>
                      </a:lnTo>
                      <a:lnTo>
                        <a:pt x="16282" y="20536"/>
                      </a:lnTo>
                      <a:lnTo>
                        <a:pt x="16298" y="20235"/>
                      </a:lnTo>
                      <a:lnTo>
                        <a:pt x="16378" y="19965"/>
                      </a:lnTo>
                      <a:lnTo>
                        <a:pt x="16489" y="19696"/>
                      </a:lnTo>
                      <a:lnTo>
                        <a:pt x="16600" y="19442"/>
                      </a:lnTo>
                      <a:lnTo>
                        <a:pt x="16743" y="19188"/>
                      </a:lnTo>
                      <a:lnTo>
                        <a:pt x="16918" y="18934"/>
                      </a:lnTo>
                      <a:lnTo>
                        <a:pt x="17124" y="18728"/>
                      </a:lnTo>
                      <a:lnTo>
                        <a:pt x="17124" y="18728"/>
                      </a:lnTo>
                      <a:lnTo>
                        <a:pt x="17362" y="18522"/>
                      </a:lnTo>
                      <a:lnTo>
                        <a:pt x="17585" y="18348"/>
                      </a:lnTo>
                      <a:lnTo>
                        <a:pt x="17839" y="18205"/>
                      </a:lnTo>
                      <a:lnTo>
                        <a:pt x="18109" y="18062"/>
                      </a:lnTo>
                      <a:lnTo>
                        <a:pt x="18379" y="17983"/>
                      </a:lnTo>
                      <a:lnTo>
                        <a:pt x="18665" y="17904"/>
                      </a:lnTo>
                      <a:lnTo>
                        <a:pt x="18935" y="17856"/>
                      </a:lnTo>
                      <a:lnTo>
                        <a:pt x="19237" y="17856"/>
                      </a:lnTo>
                      <a:lnTo>
                        <a:pt x="19507" y="17856"/>
                      </a:lnTo>
                      <a:lnTo>
                        <a:pt x="19777" y="17904"/>
                      </a:lnTo>
                      <a:lnTo>
                        <a:pt x="20063" y="17983"/>
                      </a:lnTo>
                      <a:lnTo>
                        <a:pt x="20333" y="18062"/>
                      </a:lnTo>
                      <a:lnTo>
                        <a:pt x="20603" y="18205"/>
                      </a:lnTo>
                      <a:lnTo>
                        <a:pt x="20857" y="18348"/>
                      </a:lnTo>
                      <a:lnTo>
                        <a:pt x="21080" y="18522"/>
                      </a:lnTo>
                      <a:lnTo>
                        <a:pt x="21318" y="18728"/>
                      </a:lnTo>
                      <a:lnTo>
                        <a:pt x="30166" y="27561"/>
                      </a:lnTo>
                      <a:lnTo>
                        <a:pt x="30166" y="27561"/>
                      </a:lnTo>
                      <a:lnTo>
                        <a:pt x="30373" y="27783"/>
                      </a:lnTo>
                      <a:lnTo>
                        <a:pt x="30532" y="28021"/>
                      </a:lnTo>
                      <a:lnTo>
                        <a:pt x="30691" y="28291"/>
                      </a:lnTo>
                      <a:lnTo>
                        <a:pt x="30802" y="28544"/>
                      </a:lnTo>
                      <a:lnTo>
                        <a:pt x="30897" y="28814"/>
                      </a:lnTo>
                      <a:lnTo>
                        <a:pt x="30961" y="29100"/>
                      </a:lnTo>
                      <a:lnTo>
                        <a:pt x="31008" y="29369"/>
                      </a:lnTo>
                      <a:lnTo>
                        <a:pt x="31040" y="29670"/>
                      </a:lnTo>
                      <a:lnTo>
                        <a:pt x="31008" y="29940"/>
                      </a:lnTo>
                      <a:lnTo>
                        <a:pt x="30961" y="30210"/>
                      </a:lnTo>
                      <a:lnTo>
                        <a:pt x="30897" y="30511"/>
                      </a:lnTo>
                      <a:lnTo>
                        <a:pt x="30802" y="30765"/>
                      </a:lnTo>
                      <a:lnTo>
                        <a:pt x="30691" y="31034"/>
                      </a:lnTo>
                      <a:lnTo>
                        <a:pt x="30532" y="31288"/>
                      </a:lnTo>
                      <a:lnTo>
                        <a:pt x="30373" y="31542"/>
                      </a:lnTo>
                      <a:lnTo>
                        <a:pt x="30166" y="31748"/>
                      </a:lnTo>
                      <a:lnTo>
                        <a:pt x="30166" y="31748"/>
                      </a:lnTo>
                      <a:lnTo>
                        <a:pt x="29038" y="30622"/>
                      </a:lnTo>
                      <a:close/>
                      <a:moveTo>
                        <a:pt x="90262" y="31954"/>
                      </a:moveTo>
                      <a:lnTo>
                        <a:pt x="89134" y="33064"/>
                      </a:lnTo>
                      <a:lnTo>
                        <a:pt x="88927" y="32874"/>
                      </a:lnTo>
                      <a:lnTo>
                        <a:pt x="88752" y="32620"/>
                      </a:lnTo>
                      <a:lnTo>
                        <a:pt x="88610" y="32366"/>
                      </a:lnTo>
                      <a:lnTo>
                        <a:pt x="88482" y="32081"/>
                      </a:lnTo>
                      <a:lnTo>
                        <a:pt x="88387" y="31843"/>
                      </a:lnTo>
                      <a:lnTo>
                        <a:pt x="88308" y="31542"/>
                      </a:lnTo>
                      <a:lnTo>
                        <a:pt x="88292" y="31272"/>
                      </a:lnTo>
                      <a:lnTo>
                        <a:pt x="88276" y="30987"/>
                      </a:lnTo>
                      <a:lnTo>
                        <a:pt x="88292" y="30701"/>
                      </a:lnTo>
                      <a:lnTo>
                        <a:pt x="88308" y="30416"/>
                      </a:lnTo>
                      <a:lnTo>
                        <a:pt x="88387" y="30146"/>
                      </a:lnTo>
                      <a:lnTo>
                        <a:pt x="88482" y="29877"/>
                      </a:lnTo>
                      <a:lnTo>
                        <a:pt x="88610" y="29623"/>
                      </a:lnTo>
                      <a:lnTo>
                        <a:pt x="88752" y="29337"/>
                      </a:lnTo>
                      <a:lnTo>
                        <a:pt x="88927" y="29115"/>
                      </a:lnTo>
                      <a:lnTo>
                        <a:pt x="89134" y="28893"/>
                      </a:lnTo>
                      <a:lnTo>
                        <a:pt x="97950" y="20108"/>
                      </a:lnTo>
                      <a:lnTo>
                        <a:pt x="97966" y="20060"/>
                      </a:lnTo>
                      <a:lnTo>
                        <a:pt x="98204" y="19854"/>
                      </a:lnTo>
                      <a:lnTo>
                        <a:pt x="98427" y="19696"/>
                      </a:lnTo>
                      <a:lnTo>
                        <a:pt x="98681" y="19537"/>
                      </a:lnTo>
                      <a:lnTo>
                        <a:pt x="98951" y="19426"/>
                      </a:lnTo>
                      <a:lnTo>
                        <a:pt x="99221" y="19331"/>
                      </a:lnTo>
                      <a:lnTo>
                        <a:pt x="99507" y="19252"/>
                      </a:lnTo>
                      <a:lnTo>
                        <a:pt x="99777" y="19220"/>
                      </a:lnTo>
                      <a:lnTo>
                        <a:pt x="100047" y="19188"/>
                      </a:lnTo>
                      <a:lnTo>
                        <a:pt x="100349" y="19220"/>
                      </a:lnTo>
                      <a:lnTo>
                        <a:pt x="100619" y="19252"/>
                      </a:lnTo>
                      <a:lnTo>
                        <a:pt x="100889" y="19331"/>
                      </a:lnTo>
                      <a:lnTo>
                        <a:pt x="101175" y="19426"/>
                      </a:lnTo>
                      <a:lnTo>
                        <a:pt x="101445" y="19537"/>
                      </a:lnTo>
                      <a:lnTo>
                        <a:pt x="101699" y="19696"/>
                      </a:lnTo>
                      <a:lnTo>
                        <a:pt x="101922" y="19854"/>
                      </a:lnTo>
                      <a:lnTo>
                        <a:pt x="102160" y="20060"/>
                      </a:lnTo>
                      <a:lnTo>
                        <a:pt x="102160" y="20076"/>
                      </a:lnTo>
                      <a:lnTo>
                        <a:pt x="102160" y="20060"/>
                      </a:lnTo>
                      <a:lnTo>
                        <a:pt x="102366" y="20282"/>
                      </a:lnTo>
                      <a:lnTo>
                        <a:pt x="102541" y="20520"/>
                      </a:lnTo>
                      <a:lnTo>
                        <a:pt x="102684" y="20790"/>
                      </a:lnTo>
                      <a:lnTo>
                        <a:pt x="102811" y="21044"/>
                      </a:lnTo>
                      <a:lnTo>
                        <a:pt x="102907" y="21313"/>
                      </a:lnTo>
                      <a:lnTo>
                        <a:pt x="102986" y="21599"/>
                      </a:lnTo>
                      <a:lnTo>
                        <a:pt x="103002" y="21868"/>
                      </a:lnTo>
                      <a:lnTo>
                        <a:pt x="103018" y="22169"/>
                      </a:lnTo>
                      <a:lnTo>
                        <a:pt x="103002" y="22439"/>
                      </a:lnTo>
                      <a:lnTo>
                        <a:pt x="102986" y="22709"/>
                      </a:lnTo>
                      <a:lnTo>
                        <a:pt x="102907" y="23010"/>
                      </a:lnTo>
                      <a:lnTo>
                        <a:pt x="102811" y="23264"/>
                      </a:lnTo>
                      <a:lnTo>
                        <a:pt x="102684" y="23533"/>
                      </a:lnTo>
                      <a:lnTo>
                        <a:pt x="102541" y="23787"/>
                      </a:lnTo>
                      <a:lnTo>
                        <a:pt x="102366" y="24041"/>
                      </a:lnTo>
                      <a:lnTo>
                        <a:pt x="102160" y="24247"/>
                      </a:lnTo>
                      <a:lnTo>
                        <a:pt x="93328" y="33064"/>
                      </a:lnTo>
                      <a:lnTo>
                        <a:pt x="93328" y="33064"/>
                      </a:lnTo>
                      <a:lnTo>
                        <a:pt x="93089" y="33270"/>
                      </a:lnTo>
                      <a:lnTo>
                        <a:pt x="92867" y="33461"/>
                      </a:lnTo>
                      <a:lnTo>
                        <a:pt x="92613" y="33603"/>
                      </a:lnTo>
                      <a:lnTo>
                        <a:pt x="92343" y="33730"/>
                      </a:lnTo>
                      <a:lnTo>
                        <a:pt x="92073" y="33825"/>
                      </a:lnTo>
                      <a:lnTo>
                        <a:pt x="91787" y="33889"/>
                      </a:lnTo>
                      <a:lnTo>
                        <a:pt x="91517" y="33936"/>
                      </a:lnTo>
                      <a:lnTo>
                        <a:pt x="91247" y="33936"/>
                      </a:lnTo>
                      <a:lnTo>
                        <a:pt x="90945" y="33936"/>
                      </a:lnTo>
                      <a:lnTo>
                        <a:pt x="90675" y="33889"/>
                      </a:lnTo>
                      <a:lnTo>
                        <a:pt x="90405" y="33825"/>
                      </a:lnTo>
                      <a:lnTo>
                        <a:pt x="90119" y="33730"/>
                      </a:lnTo>
                      <a:lnTo>
                        <a:pt x="89849" y="33603"/>
                      </a:lnTo>
                      <a:lnTo>
                        <a:pt x="89594" y="33461"/>
                      </a:lnTo>
                      <a:lnTo>
                        <a:pt x="89372" y="33270"/>
                      </a:lnTo>
                      <a:lnTo>
                        <a:pt x="89134" y="33064"/>
                      </a:lnTo>
                      <a:lnTo>
                        <a:pt x="89166" y="33096"/>
                      </a:lnTo>
                      <a:lnTo>
                        <a:pt x="89134" y="33064"/>
                      </a:lnTo>
                      <a:lnTo>
                        <a:pt x="90262" y="31954"/>
                      </a:lnTo>
                      <a:close/>
                      <a:moveTo>
                        <a:pt x="73216" y="16080"/>
                      </a:moveTo>
                      <a:lnTo>
                        <a:pt x="71691" y="15668"/>
                      </a:lnTo>
                      <a:lnTo>
                        <a:pt x="74884" y="3599"/>
                      </a:lnTo>
                      <a:lnTo>
                        <a:pt x="74868" y="3599"/>
                      </a:lnTo>
                      <a:lnTo>
                        <a:pt x="74964" y="3361"/>
                      </a:lnTo>
                      <a:lnTo>
                        <a:pt x="75043" y="3139"/>
                      </a:lnTo>
                      <a:lnTo>
                        <a:pt x="75154" y="2902"/>
                      </a:lnTo>
                      <a:lnTo>
                        <a:pt x="75281" y="2695"/>
                      </a:lnTo>
                      <a:lnTo>
                        <a:pt x="75440" y="2489"/>
                      </a:lnTo>
                      <a:lnTo>
                        <a:pt x="75599" y="2315"/>
                      </a:lnTo>
                      <a:lnTo>
                        <a:pt x="75758" y="2156"/>
                      </a:lnTo>
                      <a:lnTo>
                        <a:pt x="75933" y="1998"/>
                      </a:lnTo>
                      <a:lnTo>
                        <a:pt x="76139" y="1855"/>
                      </a:lnTo>
                      <a:lnTo>
                        <a:pt x="76346" y="1744"/>
                      </a:lnTo>
                      <a:lnTo>
                        <a:pt x="76552" y="1649"/>
                      </a:lnTo>
                      <a:lnTo>
                        <a:pt x="76791" y="1554"/>
                      </a:lnTo>
                      <a:lnTo>
                        <a:pt x="77013" y="1490"/>
                      </a:lnTo>
                      <a:lnTo>
                        <a:pt x="77251" y="1443"/>
                      </a:lnTo>
                      <a:lnTo>
                        <a:pt x="77490" y="1395"/>
                      </a:lnTo>
                      <a:lnTo>
                        <a:pt x="77744" y="1395"/>
                      </a:lnTo>
                      <a:lnTo>
                        <a:pt x="77934" y="1395"/>
                      </a:lnTo>
                      <a:lnTo>
                        <a:pt x="78109" y="1427"/>
                      </a:lnTo>
                      <a:lnTo>
                        <a:pt x="78316" y="1443"/>
                      </a:lnTo>
                      <a:lnTo>
                        <a:pt x="78506" y="1490"/>
                      </a:lnTo>
                      <a:lnTo>
                        <a:pt x="78506" y="1490"/>
                      </a:lnTo>
                      <a:lnTo>
                        <a:pt x="78729" y="1585"/>
                      </a:lnTo>
                      <a:lnTo>
                        <a:pt x="78983" y="1665"/>
                      </a:lnTo>
                      <a:lnTo>
                        <a:pt x="79189" y="1791"/>
                      </a:lnTo>
                      <a:lnTo>
                        <a:pt x="79396" y="1902"/>
                      </a:lnTo>
                      <a:lnTo>
                        <a:pt x="79602" y="2061"/>
                      </a:lnTo>
                      <a:lnTo>
                        <a:pt x="79777" y="2220"/>
                      </a:lnTo>
                      <a:lnTo>
                        <a:pt x="79936" y="2378"/>
                      </a:lnTo>
                      <a:lnTo>
                        <a:pt x="80111" y="2569"/>
                      </a:lnTo>
                      <a:lnTo>
                        <a:pt x="80238" y="2775"/>
                      </a:lnTo>
                      <a:lnTo>
                        <a:pt x="80349" y="2981"/>
                      </a:lnTo>
                      <a:lnTo>
                        <a:pt x="80444" y="3187"/>
                      </a:lnTo>
                      <a:lnTo>
                        <a:pt x="80540" y="3409"/>
                      </a:lnTo>
                      <a:lnTo>
                        <a:pt x="80603" y="3631"/>
                      </a:lnTo>
                      <a:lnTo>
                        <a:pt x="80651" y="3869"/>
                      </a:lnTo>
                      <a:lnTo>
                        <a:pt x="80698" y="4123"/>
                      </a:lnTo>
                      <a:lnTo>
                        <a:pt x="80698" y="4376"/>
                      </a:lnTo>
                      <a:lnTo>
                        <a:pt x="80698" y="4551"/>
                      </a:lnTo>
                      <a:lnTo>
                        <a:pt x="80683" y="4741"/>
                      </a:lnTo>
                      <a:lnTo>
                        <a:pt x="80651" y="4916"/>
                      </a:lnTo>
                      <a:lnTo>
                        <a:pt x="80603" y="5122"/>
                      </a:lnTo>
                      <a:lnTo>
                        <a:pt x="77410" y="17206"/>
                      </a:lnTo>
                      <a:lnTo>
                        <a:pt x="77410" y="17206"/>
                      </a:lnTo>
                      <a:lnTo>
                        <a:pt x="77362" y="17380"/>
                      </a:lnTo>
                      <a:lnTo>
                        <a:pt x="77283" y="17571"/>
                      </a:lnTo>
                      <a:lnTo>
                        <a:pt x="77204" y="17745"/>
                      </a:lnTo>
                      <a:lnTo>
                        <a:pt x="77108" y="17935"/>
                      </a:lnTo>
                      <a:lnTo>
                        <a:pt x="77013" y="18094"/>
                      </a:lnTo>
                      <a:lnTo>
                        <a:pt x="76902" y="18252"/>
                      </a:lnTo>
                      <a:lnTo>
                        <a:pt x="76759" y="18395"/>
                      </a:lnTo>
                      <a:lnTo>
                        <a:pt x="76648" y="18522"/>
                      </a:lnTo>
                      <a:lnTo>
                        <a:pt x="76648" y="18522"/>
                      </a:lnTo>
                      <a:lnTo>
                        <a:pt x="76648" y="18522"/>
                      </a:lnTo>
                      <a:lnTo>
                        <a:pt x="76425" y="18728"/>
                      </a:lnTo>
                      <a:lnTo>
                        <a:pt x="76187" y="18887"/>
                      </a:lnTo>
                      <a:lnTo>
                        <a:pt x="75933" y="19045"/>
                      </a:lnTo>
                      <a:lnTo>
                        <a:pt x="75694" y="19172"/>
                      </a:lnTo>
                      <a:lnTo>
                        <a:pt x="75409" y="19252"/>
                      </a:lnTo>
                      <a:lnTo>
                        <a:pt x="75138" y="19347"/>
                      </a:lnTo>
                      <a:lnTo>
                        <a:pt x="74837" y="19378"/>
                      </a:lnTo>
                      <a:lnTo>
                        <a:pt x="74551" y="19394"/>
                      </a:lnTo>
                      <a:lnTo>
                        <a:pt x="74360" y="19394"/>
                      </a:lnTo>
                      <a:lnTo>
                        <a:pt x="74185" y="19378"/>
                      </a:lnTo>
                      <a:lnTo>
                        <a:pt x="73979" y="19347"/>
                      </a:lnTo>
                      <a:lnTo>
                        <a:pt x="73788" y="19299"/>
                      </a:lnTo>
                      <a:lnTo>
                        <a:pt x="73534" y="19220"/>
                      </a:lnTo>
                      <a:lnTo>
                        <a:pt x="73312" y="19125"/>
                      </a:lnTo>
                      <a:lnTo>
                        <a:pt x="73105" y="19014"/>
                      </a:lnTo>
                      <a:lnTo>
                        <a:pt x="72867" y="18887"/>
                      </a:lnTo>
                      <a:lnTo>
                        <a:pt x="72692" y="18728"/>
                      </a:lnTo>
                      <a:lnTo>
                        <a:pt x="72501" y="18570"/>
                      </a:lnTo>
                      <a:lnTo>
                        <a:pt x="72343" y="18411"/>
                      </a:lnTo>
                      <a:lnTo>
                        <a:pt x="72184" y="18237"/>
                      </a:lnTo>
                      <a:lnTo>
                        <a:pt x="72057" y="18030"/>
                      </a:lnTo>
                      <a:lnTo>
                        <a:pt x="71930" y="17824"/>
                      </a:lnTo>
                      <a:lnTo>
                        <a:pt x="71818" y="17618"/>
                      </a:lnTo>
                      <a:lnTo>
                        <a:pt x="71755" y="17380"/>
                      </a:lnTo>
                      <a:lnTo>
                        <a:pt x="71691" y="17158"/>
                      </a:lnTo>
                      <a:lnTo>
                        <a:pt x="71612" y="16920"/>
                      </a:lnTo>
                      <a:lnTo>
                        <a:pt x="71596" y="16667"/>
                      </a:lnTo>
                      <a:lnTo>
                        <a:pt x="71596" y="16445"/>
                      </a:lnTo>
                      <a:lnTo>
                        <a:pt x="71596" y="16238"/>
                      </a:lnTo>
                      <a:lnTo>
                        <a:pt x="71612" y="16064"/>
                      </a:lnTo>
                      <a:lnTo>
                        <a:pt x="71644" y="15874"/>
                      </a:lnTo>
                      <a:lnTo>
                        <a:pt x="71691" y="15668"/>
                      </a:lnTo>
                      <a:lnTo>
                        <a:pt x="71660" y="15763"/>
                      </a:lnTo>
                      <a:lnTo>
                        <a:pt x="71691" y="15668"/>
                      </a:lnTo>
                      <a:lnTo>
                        <a:pt x="73216" y="16080"/>
                      </a:lnTo>
                      <a:close/>
                      <a:moveTo>
                        <a:pt x="51278" y="14668"/>
                      </a:moveTo>
                      <a:lnTo>
                        <a:pt x="52819" y="14256"/>
                      </a:lnTo>
                      <a:lnTo>
                        <a:pt x="52851" y="14431"/>
                      </a:lnTo>
                      <a:lnTo>
                        <a:pt x="52883" y="14637"/>
                      </a:lnTo>
                      <a:lnTo>
                        <a:pt x="52899" y="14843"/>
                      </a:lnTo>
                      <a:lnTo>
                        <a:pt x="52899" y="15033"/>
                      </a:lnTo>
                      <a:lnTo>
                        <a:pt x="52899" y="15319"/>
                      </a:lnTo>
                      <a:lnTo>
                        <a:pt x="52851" y="15620"/>
                      </a:lnTo>
                      <a:lnTo>
                        <a:pt x="52787" y="15890"/>
                      </a:lnTo>
                      <a:lnTo>
                        <a:pt x="52676" y="16175"/>
                      </a:lnTo>
                      <a:lnTo>
                        <a:pt x="52565" y="16429"/>
                      </a:lnTo>
                      <a:lnTo>
                        <a:pt x="52406" y="16667"/>
                      </a:lnTo>
                      <a:lnTo>
                        <a:pt x="52247" y="16904"/>
                      </a:lnTo>
                      <a:lnTo>
                        <a:pt x="52041" y="17126"/>
                      </a:lnTo>
                      <a:lnTo>
                        <a:pt x="52041" y="17126"/>
                      </a:lnTo>
                      <a:lnTo>
                        <a:pt x="51898" y="17238"/>
                      </a:lnTo>
                      <a:lnTo>
                        <a:pt x="51755" y="17364"/>
                      </a:lnTo>
                      <a:lnTo>
                        <a:pt x="51596" y="17475"/>
                      </a:lnTo>
                      <a:lnTo>
                        <a:pt x="51437" y="17586"/>
                      </a:lnTo>
                      <a:lnTo>
                        <a:pt x="51278" y="17682"/>
                      </a:lnTo>
                      <a:lnTo>
                        <a:pt x="51104" y="17745"/>
                      </a:lnTo>
                      <a:lnTo>
                        <a:pt x="50913" y="17824"/>
                      </a:lnTo>
                      <a:lnTo>
                        <a:pt x="50738" y="17888"/>
                      </a:lnTo>
                      <a:lnTo>
                        <a:pt x="50532" y="17935"/>
                      </a:lnTo>
                      <a:lnTo>
                        <a:pt x="50341" y="17951"/>
                      </a:lnTo>
                      <a:lnTo>
                        <a:pt x="50135" y="17983"/>
                      </a:lnTo>
                      <a:lnTo>
                        <a:pt x="49960" y="17983"/>
                      </a:lnTo>
                      <a:lnTo>
                        <a:pt x="49706" y="17983"/>
                      </a:lnTo>
                      <a:lnTo>
                        <a:pt x="49467" y="17951"/>
                      </a:lnTo>
                      <a:lnTo>
                        <a:pt x="49229" y="17904"/>
                      </a:lnTo>
                      <a:lnTo>
                        <a:pt x="48991" y="17840"/>
                      </a:lnTo>
                      <a:lnTo>
                        <a:pt x="48784" y="17745"/>
                      </a:lnTo>
                      <a:lnTo>
                        <a:pt x="48562" y="17634"/>
                      </a:lnTo>
                      <a:lnTo>
                        <a:pt x="48355" y="17523"/>
                      </a:lnTo>
                      <a:lnTo>
                        <a:pt x="48165" y="17380"/>
                      </a:lnTo>
                      <a:lnTo>
                        <a:pt x="47990" y="17238"/>
                      </a:lnTo>
                      <a:lnTo>
                        <a:pt x="47799" y="17079"/>
                      </a:lnTo>
                      <a:lnTo>
                        <a:pt x="47640" y="16904"/>
                      </a:lnTo>
                      <a:lnTo>
                        <a:pt x="47513" y="16698"/>
                      </a:lnTo>
                      <a:lnTo>
                        <a:pt x="47370" y="16492"/>
                      </a:lnTo>
                      <a:lnTo>
                        <a:pt x="47259" y="16286"/>
                      </a:lnTo>
                      <a:lnTo>
                        <a:pt x="47164" y="16064"/>
                      </a:lnTo>
                      <a:lnTo>
                        <a:pt x="47100" y="15810"/>
                      </a:lnTo>
                      <a:lnTo>
                        <a:pt x="43796" y="3758"/>
                      </a:lnTo>
                      <a:lnTo>
                        <a:pt x="43796" y="3758"/>
                      </a:lnTo>
                      <a:lnTo>
                        <a:pt x="43749" y="3552"/>
                      </a:lnTo>
                      <a:lnTo>
                        <a:pt x="43701" y="3361"/>
                      </a:lnTo>
                      <a:lnTo>
                        <a:pt x="43685" y="3155"/>
                      </a:lnTo>
                      <a:lnTo>
                        <a:pt x="43685" y="2981"/>
                      </a:lnTo>
                      <a:lnTo>
                        <a:pt x="43701" y="2727"/>
                      </a:lnTo>
                      <a:lnTo>
                        <a:pt x="43733" y="2473"/>
                      </a:lnTo>
                      <a:lnTo>
                        <a:pt x="43780" y="2236"/>
                      </a:lnTo>
                      <a:lnTo>
                        <a:pt x="43844" y="2014"/>
                      </a:lnTo>
                      <a:lnTo>
                        <a:pt x="43939" y="1807"/>
                      </a:lnTo>
                      <a:lnTo>
                        <a:pt x="44034" y="1585"/>
                      </a:lnTo>
                      <a:lnTo>
                        <a:pt x="44146" y="1379"/>
                      </a:lnTo>
                      <a:lnTo>
                        <a:pt x="44273" y="1189"/>
                      </a:lnTo>
                      <a:lnTo>
                        <a:pt x="44447" y="1014"/>
                      </a:lnTo>
                      <a:lnTo>
                        <a:pt x="44606" y="824"/>
                      </a:lnTo>
                      <a:lnTo>
                        <a:pt x="44781" y="666"/>
                      </a:lnTo>
                      <a:lnTo>
                        <a:pt x="44972" y="523"/>
                      </a:lnTo>
                      <a:lnTo>
                        <a:pt x="45178" y="396"/>
                      </a:lnTo>
                      <a:lnTo>
                        <a:pt x="45401" y="269"/>
                      </a:lnTo>
                      <a:lnTo>
                        <a:pt x="45623" y="190"/>
                      </a:lnTo>
                      <a:lnTo>
                        <a:pt x="45877" y="111"/>
                      </a:lnTo>
                      <a:lnTo>
                        <a:pt x="45877" y="111"/>
                      </a:lnTo>
                      <a:lnTo>
                        <a:pt x="45877" y="111"/>
                      </a:lnTo>
                      <a:lnTo>
                        <a:pt x="46068" y="63"/>
                      </a:lnTo>
                      <a:lnTo>
                        <a:pt x="46274" y="31"/>
                      </a:lnTo>
                      <a:lnTo>
                        <a:pt x="46449" y="31"/>
                      </a:lnTo>
                      <a:lnTo>
                        <a:pt x="46656" y="0"/>
                      </a:lnTo>
                      <a:lnTo>
                        <a:pt x="46894" y="31"/>
                      </a:lnTo>
                      <a:lnTo>
                        <a:pt x="47132" y="47"/>
                      </a:lnTo>
                      <a:lnTo>
                        <a:pt x="47370" y="95"/>
                      </a:lnTo>
                      <a:lnTo>
                        <a:pt x="47593" y="158"/>
                      </a:lnTo>
                      <a:lnTo>
                        <a:pt x="47831" y="253"/>
                      </a:lnTo>
                      <a:lnTo>
                        <a:pt x="48038" y="348"/>
                      </a:lnTo>
                      <a:lnTo>
                        <a:pt x="48244" y="459"/>
                      </a:lnTo>
                      <a:lnTo>
                        <a:pt x="48451" y="602"/>
                      </a:lnTo>
                      <a:lnTo>
                        <a:pt x="48625" y="761"/>
                      </a:lnTo>
                      <a:lnTo>
                        <a:pt x="48784" y="919"/>
                      </a:lnTo>
                      <a:lnTo>
                        <a:pt x="48943" y="1094"/>
                      </a:lnTo>
                      <a:lnTo>
                        <a:pt x="49086" y="1300"/>
                      </a:lnTo>
                      <a:lnTo>
                        <a:pt x="49229" y="1506"/>
                      </a:lnTo>
                      <a:lnTo>
                        <a:pt x="49340" y="1712"/>
                      </a:lnTo>
                      <a:lnTo>
                        <a:pt x="49420" y="1950"/>
                      </a:lnTo>
                      <a:lnTo>
                        <a:pt x="49515" y="2204"/>
                      </a:lnTo>
                      <a:lnTo>
                        <a:pt x="52819" y="14256"/>
                      </a:lnTo>
                      <a:lnTo>
                        <a:pt x="52819" y="14256"/>
                      </a:lnTo>
                      <a:lnTo>
                        <a:pt x="51278" y="14668"/>
                      </a:lnTo>
                      <a:close/>
                      <a:moveTo>
                        <a:pt x="104606" y="45513"/>
                      </a:moveTo>
                      <a:lnTo>
                        <a:pt x="104193" y="43975"/>
                      </a:lnTo>
                      <a:lnTo>
                        <a:pt x="116298" y="40787"/>
                      </a:lnTo>
                      <a:lnTo>
                        <a:pt x="116266" y="40787"/>
                      </a:lnTo>
                      <a:lnTo>
                        <a:pt x="116473" y="40740"/>
                      </a:lnTo>
                      <a:lnTo>
                        <a:pt x="116664" y="40708"/>
                      </a:lnTo>
                      <a:lnTo>
                        <a:pt x="116838" y="40692"/>
                      </a:lnTo>
                      <a:lnTo>
                        <a:pt x="117029" y="40692"/>
                      </a:lnTo>
                      <a:lnTo>
                        <a:pt x="117283" y="40692"/>
                      </a:lnTo>
                      <a:lnTo>
                        <a:pt x="117521" y="40740"/>
                      </a:lnTo>
                      <a:lnTo>
                        <a:pt x="117760" y="40787"/>
                      </a:lnTo>
                      <a:lnTo>
                        <a:pt x="117982" y="40851"/>
                      </a:lnTo>
                      <a:lnTo>
                        <a:pt x="118220" y="40946"/>
                      </a:lnTo>
                      <a:lnTo>
                        <a:pt x="118427" y="41025"/>
                      </a:lnTo>
                      <a:lnTo>
                        <a:pt x="118617" y="41152"/>
                      </a:lnTo>
                      <a:lnTo>
                        <a:pt x="118824" y="41279"/>
                      </a:lnTo>
                      <a:lnTo>
                        <a:pt x="119015" y="41437"/>
                      </a:lnTo>
                      <a:lnTo>
                        <a:pt x="119173" y="41596"/>
                      </a:lnTo>
                      <a:lnTo>
                        <a:pt x="119332" y="41786"/>
                      </a:lnTo>
                      <a:lnTo>
                        <a:pt x="119491" y="41992"/>
                      </a:lnTo>
                      <a:lnTo>
                        <a:pt x="119602" y="42199"/>
                      </a:lnTo>
                      <a:lnTo>
                        <a:pt x="119729" y="42421"/>
                      </a:lnTo>
                      <a:lnTo>
                        <a:pt x="119809" y="42658"/>
                      </a:lnTo>
                      <a:lnTo>
                        <a:pt x="119904" y="42880"/>
                      </a:lnTo>
                      <a:lnTo>
                        <a:pt x="119904" y="42880"/>
                      </a:lnTo>
                      <a:lnTo>
                        <a:pt x="119952" y="43087"/>
                      </a:lnTo>
                      <a:lnTo>
                        <a:pt x="119968" y="43277"/>
                      </a:lnTo>
                      <a:lnTo>
                        <a:pt x="120000" y="43451"/>
                      </a:lnTo>
                      <a:lnTo>
                        <a:pt x="120000" y="43657"/>
                      </a:lnTo>
                      <a:lnTo>
                        <a:pt x="119968" y="43959"/>
                      </a:lnTo>
                      <a:lnTo>
                        <a:pt x="119936" y="44228"/>
                      </a:lnTo>
                      <a:lnTo>
                        <a:pt x="119857" y="44530"/>
                      </a:lnTo>
                      <a:lnTo>
                        <a:pt x="119761" y="44783"/>
                      </a:lnTo>
                      <a:lnTo>
                        <a:pt x="119650" y="45053"/>
                      </a:lnTo>
                      <a:lnTo>
                        <a:pt x="119491" y="45307"/>
                      </a:lnTo>
                      <a:lnTo>
                        <a:pt x="119332" y="45529"/>
                      </a:lnTo>
                      <a:lnTo>
                        <a:pt x="119126" y="45735"/>
                      </a:lnTo>
                      <a:lnTo>
                        <a:pt x="119126" y="45735"/>
                      </a:lnTo>
                      <a:lnTo>
                        <a:pt x="119126" y="45735"/>
                      </a:lnTo>
                      <a:lnTo>
                        <a:pt x="118999" y="45878"/>
                      </a:lnTo>
                      <a:lnTo>
                        <a:pt x="118856" y="45989"/>
                      </a:lnTo>
                      <a:lnTo>
                        <a:pt x="118697" y="46116"/>
                      </a:lnTo>
                      <a:lnTo>
                        <a:pt x="118538" y="46227"/>
                      </a:lnTo>
                      <a:lnTo>
                        <a:pt x="118347" y="46322"/>
                      </a:lnTo>
                      <a:lnTo>
                        <a:pt x="118173" y="46385"/>
                      </a:lnTo>
                      <a:lnTo>
                        <a:pt x="117982" y="46449"/>
                      </a:lnTo>
                      <a:lnTo>
                        <a:pt x="117807" y="46512"/>
                      </a:lnTo>
                      <a:lnTo>
                        <a:pt x="117807" y="46512"/>
                      </a:lnTo>
                      <a:lnTo>
                        <a:pt x="105718" y="49700"/>
                      </a:lnTo>
                      <a:lnTo>
                        <a:pt x="105718" y="49700"/>
                      </a:lnTo>
                      <a:lnTo>
                        <a:pt x="105512" y="49747"/>
                      </a:lnTo>
                      <a:lnTo>
                        <a:pt x="105337" y="49763"/>
                      </a:lnTo>
                      <a:lnTo>
                        <a:pt x="105146" y="49795"/>
                      </a:lnTo>
                      <a:lnTo>
                        <a:pt x="104940" y="49811"/>
                      </a:lnTo>
                      <a:lnTo>
                        <a:pt x="104718" y="49795"/>
                      </a:lnTo>
                      <a:lnTo>
                        <a:pt x="104463" y="49763"/>
                      </a:lnTo>
                      <a:lnTo>
                        <a:pt x="104241" y="49715"/>
                      </a:lnTo>
                      <a:lnTo>
                        <a:pt x="104003" y="49652"/>
                      </a:lnTo>
                      <a:lnTo>
                        <a:pt x="103780" y="49557"/>
                      </a:lnTo>
                      <a:lnTo>
                        <a:pt x="103574" y="49446"/>
                      </a:lnTo>
                      <a:lnTo>
                        <a:pt x="103367" y="49335"/>
                      </a:lnTo>
                      <a:lnTo>
                        <a:pt x="103161" y="49192"/>
                      </a:lnTo>
                      <a:lnTo>
                        <a:pt x="102986" y="49065"/>
                      </a:lnTo>
                      <a:lnTo>
                        <a:pt x="102811" y="48875"/>
                      </a:lnTo>
                      <a:lnTo>
                        <a:pt x="102652" y="48700"/>
                      </a:lnTo>
                      <a:lnTo>
                        <a:pt x="102494" y="48510"/>
                      </a:lnTo>
                      <a:lnTo>
                        <a:pt x="102382" y="48304"/>
                      </a:lnTo>
                      <a:lnTo>
                        <a:pt x="102271" y="48082"/>
                      </a:lnTo>
                      <a:lnTo>
                        <a:pt x="102176" y="47844"/>
                      </a:lnTo>
                      <a:lnTo>
                        <a:pt x="102081" y="47590"/>
                      </a:lnTo>
                      <a:lnTo>
                        <a:pt x="102081" y="47590"/>
                      </a:lnTo>
                      <a:lnTo>
                        <a:pt x="102081" y="47590"/>
                      </a:lnTo>
                      <a:lnTo>
                        <a:pt x="102033" y="47416"/>
                      </a:lnTo>
                      <a:lnTo>
                        <a:pt x="102017" y="47226"/>
                      </a:lnTo>
                      <a:lnTo>
                        <a:pt x="102001" y="47019"/>
                      </a:lnTo>
                      <a:lnTo>
                        <a:pt x="102001" y="46845"/>
                      </a:lnTo>
                      <a:lnTo>
                        <a:pt x="102001" y="46591"/>
                      </a:lnTo>
                      <a:lnTo>
                        <a:pt x="102033" y="46353"/>
                      </a:lnTo>
                      <a:lnTo>
                        <a:pt x="102081" y="46116"/>
                      </a:lnTo>
                      <a:lnTo>
                        <a:pt x="102160" y="45878"/>
                      </a:lnTo>
                      <a:lnTo>
                        <a:pt x="102239" y="45671"/>
                      </a:lnTo>
                      <a:lnTo>
                        <a:pt x="102335" y="45449"/>
                      </a:lnTo>
                      <a:lnTo>
                        <a:pt x="102446" y="45243"/>
                      </a:lnTo>
                      <a:lnTo>
                        <a:pt x="102589" y="45053"/>
                      </a:lnTo>
                      <a:lnTo>
                        <a:pt x="102748" y="44879"/>
                      </a:lnTo>
                      <a:lnTo>
                        <a:pt x="102907" y="44688"/>
                      </a:lnTo>
                      <a:lnTo>
                        <a:pt x="103097" y="44530"/>
                      </a:lnTo>
                      <a:lnTo>
                        <a:pt x="103304" y="44387"/>
                      </a:lnTo>
                      <a:lnTo>
                        <a:pt x="103510" y="44260"/>
                      </a:lnTo>
                      <a:lnTo>
                        <a:pt x="103733" y="44149"/>
                      </a:lnTo>
                      <a:lnTo>
                        <a:pt x="103955" y="44054"/>
                      </a:lnTo>
                      <a:lnTo>
                        <a:pt x="104193" y="43975"/>
                      </a:lnTo>
                      <a:lnTo>
                        <a:pt x="104606" y="45513"/>
                      </a:lnTo>
                      <a:close/>
                      <a:moveTo>
                        <a:pt x="16330" y="52062"/>
                      </a:moveTo>
                      <a:lnTo>
                        <a:pt x="17855" y="52459"/>
                      </a:lnTo>
                      <a:lnTo>
                        <a:pt x="17807" y="52649"/>
                      </a:lnTo>
                      <a:lnTo>
                        <a:pt x="17744" y="52839"/>
                      </a:lnTo>
                      <a:lnTo>
                        <a:pt x="17648" y="53014"/>
                      </a:lnTo>
                      <a:lnTo>
                        <a:pt x="17569" y="53172"/>
                      </a:lnTo>
                      <a:lnTo>
                        <a:pt x="17474" y="53331"/>
                      </a:lnTo>
                      <a:lnTo>
                        <a:pt x="17362" y="53490"/>
                      </a:lnTo>
                      <a:lnTo>
                        <a:pt x="17235" y="53632"/>
                      </a:lnTo>
                      <a:lnTo>
                        <a:pt x="17108" y="53775"/>
                      </a:lnTo>
                      <a:lnTo>
                        <a:pt x="16902" y="53981"/>
                      </a:lnTo>
                      <a:lnTo>
                        <a:pt x="16648" y="54140"/>
                      </a:lnTo>
                      <a:lnTo>
                        <a:pt x="16425" y="54298"/>
                      </a:lnTo>
                      <a:lnTo>
                        <a:pt x="16139" y="54409"/>
                      </a:lnTo>
                      <a:lnTo>
                        <a:pt x="15869" y="54520"/>
                      </a:lnTo>
                      <a:lnTo>
                        <a:pt x="15599" y="54600"/>
                      </a:lnTo>
                      <a:lnTo>
                        <a:pt x="15297" y="54631"/>
                      </a:lnTo>
                      <a:lnTo>
                        <a:pt x="14996" y="54631"/>
                      </a:lnTo>
                      <a:lnTo>
                        <a:pt x="14821" y="54631"/>
                      </a:lnTo>
                      <a:lnTo>
                        <a:pt x="14614" y="54616"/>
                      </a:lnTo>
                      <a:lnTo>
                        <a:pt x="14424" y="54600"/>
                      </a:lnTo>
                      <a:lnTo>
                        <a:pt x="14217" y="54552"/>
                      </a:lnTo>
                      <a:lnTo>
                        <a:pt x="2160" y="51254"/>
                      </a:lnTo>
                      <a:lnTo>
                        <a:pt x="1938" y="51158"/>
                      </a:lnTo>
                      <a:lnTo>
                        <a:pt x="1683" y="51063"/>
                      </a:lnTo>
                      <a:lnTo>
                        <a:pt x="1477" y="50952"/>
                      </a:lnTo>
                      <a:lnTo>
                        <a:pt x="1270" y="50841"/>
                      </a:lnTo>
                      <a:lnTo>
                        <a:pt x="1064" y="50683"/>
                      </a:lnTo>
                      <a:lnTo>
                        <a:pt x="889" y="50524"/>
                      </a:lnTo>
                      <a:lnTo>
                        <a:pt x="730" y="50366"/>
                      </a:lnTo>
                      <a:lnTo>
                        <a:pt x="587" y="50175"/>
                      </a:lnTo>
                      <a:lnTo>
                        <a:pt x="444" y="49969"/>
                      </a:lnTo>
                      <a:lnTo>
                        <a:pt x="333" y="49763"/>
                      </a:lnTo>
                      <a:lnTo>
                        <a:pt x="222" y="49557"/>
                      </a:lnTo>
                      <a:lnTo>
                        <a:pt x="127" y="49335"/>
                      </a:lnTo>
                      <a:lnTo>
                        <a:pt x="63" y="49097"/>
                      </a:lnTo>
                      <a:lnTo>
                        <a:pt x="15" y="48875"/>
                      </a:lnTo>
                      <a:lnTo>
                        <a:pt x="0" y="48621"/>
                      </a:lnTo>
                      <a:lnTo>
                        <a:pt x="0" y="48399"/>
                      </a:lnTo>
                      <a:lnTo>
                        <a:pt x="0" y="48193"/>
                      </a:lnTo>
                      <a:lnTo>
                        <a:pt x="15" y="48003"/>
                      </a:lnTo>
                      <a:lnTo>
                        <a:pt x="47" y="47797"/>
                      </a:lnTo>
                      <a:lnTo>
                        <a:pt x="79" y="47622"/>
                      </a:lnTo>
                      <a:lnTo>
                        <a:pt x="79" y="47622"/>
                      </a:lnTo>
                      <a:lnTo>
                        <a:pt x="158" y="47368"/>
                      </a:lnTo>
                      <a:lnTo>
                        <a:pt x="270" y="47130"/>
                      </a:lnTo>
                      <a:lnTo>
                        <a:pt x="381" y="46924"/>
                      </a:lnTo>
                      <a:lnTo>
                        <a:pt x="492" y="46718"/>
                      </a:lnTo>
                      <a:lnTo>
                        <a:pt x="651" y="46512"/>
                      </a:lnTo>
                      <a:lnTo>
                        <a:pt x="810" y="46338"/>
                      </a:lnTo>
                      <a:lnTo>
                        <a:pt x="984" y="46179"/>
                      </a:lnTo>
                      <a:lnTo>
                        <a:pt x="1159" y="46020"/>
                      </a:lnTo>
                      <a:lnTo>
                        <a:pt x="1366" y="45909"/>
                      </a:lnTo>
                      <a:lnTo>
                        <a:pt x="1572" y="45767"/>
                      </a:lnTo>
                      <a:lnTo>
                        <a:pt x="1779" y="45671"/>
                      </a:lnTo>
                      <a:lnTo>
                        <a:pt x="2001" y="45576"/>
                      </a:lnTo>
                      <a:lnTo>
                        <a:pt x="2239" y="45513"/>
                      </a:lnTo>
                      <a:lnTo>
                        <a:pt x="2462" y="45465"/>
                      </a:lnTo>
                      <a:lnTo>
                        <a:pt x="2700" y="45449"/>
                      </a:lnTo>
                      <a:lnTo>
                        <a:pt x="2938" y="45418"/>
                      </a:lnTo>
                      <a:lnTo>
                        <a:pt x="3145" y="45449"/>
                      </a:lnTo>
                      <a:lnTo>
                        <a:pt x="3335" y="45449"/>
                      </a:lnTo>
                      <a:lnTo>
                        <a:pt x="3542" y="45497"/>
                      </a:lnTo>
                      <a:lnTo>
                        <a:pt x="3717" y="45529"/>
                      </a:lnTo>
                      <a:lnTo>
                        <a:pt x="15774" y="48827"/>
                      </a:lnTo>
                      <a:lnTo>
                        <a:pt x="15774" y="48827"/>
                      </a:lnTo>
                      <a:lnTo>
                        <a:pt x="16028" y="48891"/>
                      </a:lnTo>
                      <a:lnTo>
                        <a:pt x="16250" y="49018"/>
                      </a:lnTo>
                      <a:lnTo>
                        <a:pt x="16489" y="49097"/>
                      </a:lnTo>
                      <a:lnTo>
                        <a:pt x="16695" y="49240"/>
                      </a:lnTo>
                      <a:lnTo>
                        <a:pt x="16870" y="49398"/>
                      </a:lnTo>
                      <a:lnTo>
                        <a:pt x="17061" y="49541"/>
                      </a:lnTo>
                      <a:lnTo>
                        <a:pt x="17220" y="49715"/>
                      </a:lnTo>
                      <a:lnTo>
                        <a:pt x="17378" y="49906"/>
                      </a:lnTo>
                      <a:lnTo>
                        <a:pt x="17521" y="50112"/>
                      </a:lnTo>
                      <a:lnTo>
                        <a:pt x="17633" y="50286"/>
                      </a:lnTo>
                      <a:lnTo>
                        <a:pt x="17728" y="50524"/>
                      </a:lnTo>
                      <a:lnTo>
                        <a:pt x="17807" y="50746"/>
                      </a:lnTo>
                      <a:lnTo>
                        <a:pt x="17887" y="50984"/>
                      </a:lnTo>
                      <a:lnTo>
                        <a:pt x="17934" y="51206"/>
                      </a:lnTo>
                      <a:lnTo>
                        <a:pt x="17950" y="51444"/>
                      </a:lnTo>
                      <a:lnTo>
                        <a:pt x="17966" y="51682"/>
                      </a:lnTo>
                      <a:lnTo>
                        <a:pt x="17966" y="51872"/>
                      </a:lnTo>
                      <a:lnTo>
                        <a:pt x="17950" y="52078"/>
                      </a:lnTo>
                      <a:lnTo>
                        <a:pt x="17903" y="52284"/>
                      </a:lnTo>
                      <a:lnTo>
                        <a:pt x="17855" y="52459"/>
                      </a:lnTo>
                      <a:lnTo>
                        <a:pt x="17855" y="52459"/>
                      </a:lnTo>
                      <a:lnTo>
                        <a:pt x="16330" y="52062"/>
                      </a:lnTo>
                      <a:close/>
                      <a:moveTo>
                        <a:pt x="17378" y="77261"/>
                      </a:moveTo>
                      <a:lnTo>
                        <a:pt x="18522" y="78371"/>
                      </a:lnTo>
                      <a:lnTo>
                        <a:pt x="18363" y="78514"/>
                      </a:lnTo>
                      <a:lnTo>
                        <a:pt x="18220" y="78625"/>
                      </a:lnTo>
                      <a:lnTo>
                        <a:pt x="18061" y="78752"/>
                      </a:lnTo>
                      <a:lnTo>
                        <a:pt x="17903" y="78831"/>
                      </a:lnTo>
                      <a:lnTo>
                        <a:pt x="17744" y="78926"/>
                      </a:lnTo>
                      <a:lnTo>
                        <a:pt x="17569" y="79022"/>
                      </a:lnTo>
                      <a:lnTo>
                        <a:pt x="17378" y="79085"/>
                      </a:lnTo>
                      <a:lnTo>
                        <a:pt x="17172" y="79133"/>
                      </a:lnTo>
                      <a:lnTo>
                        <a:pt x="17172" y="79133"/>
                      </a:lnTo>
                      <a:lnTo>
                        <a:pt x="5099" y="82336"/>
                      </a:lnTo>
                      <a:lnTo>
                        <a:pt x="4908" y="82384"/>
                      </a:lnTo>
                      <a:lnTo>
                        <a:pt x="4702" y="82399"/>
                      </a:lnTo>
                      <a:lnTo>
                        <a:pt x="4527" y="82431"/>
                      </a:lnTo>
                      <a:lnTo>
                        <a:pt x="4336" y="82431"/>
                      </a:lnTo>
                      <a:lnTo>
                        <a:pt x="4082" y="82431"/>
                      </a:lnTo>
                      <a:lnTo>
                        <a:pt x="3860" y="82399"/>
                      </a:lnTo>
                      <a:lnTo>
                        <a:pt x="3606" y="82336"/>
                      </a:lnTo>
                      <a:lnTo>
                        <a:pt x="3383" y="82273"/>
                      </a:lnTo>
                      <a:lnTo>
                        <a:pt x="3145" y="82193"/>
                      </a:lnTo>
                      <a:lnTo>
                        <a:pt x="2938" y="82082"/>
                      </a:lnTo>
                      <a:lnTo>
                        <a:pt x="2732" y="81971"/>
                      </a:lnTo>
                      <a:lnTo>
                        <a:pt x="2557" y="81828"/>
                      </a:lnTo>
                      <a:lnTo>
                        <a:pt x="2366" y="81670"/>
                      </a:lnTo>
                      <a:lnTo>
                        <a:pt x="2192" y="81511"/>
                      </a:lnTo>
                      <a:lnTo>
                        <a:pt x="2033" y="81337"/>
                      </a:lnTo>
                      <a:lnTo>
                        <a:pt x="1890" y="81131"/>
                      </a:lnTo>
                      <a:lnTo>
                        <a:pt x="1763" y="80925"/>
                      </a:lnTo>
                      <a:lnTo>
                        <a:pt x="1636" y="80718"/>
                      </a:lnTo>
                      <a:lnTo>
                        <a:pt x="1556" y="80481"/>
                      </a:lnTo>
                      <a:lnTo>
                        <a:pt x="1477" y="80227"/>
                      </a:lnTo>
                      <a:lnTo>
                        <a:pt x="1477" y="80227"/>
                      </a:lnTo>
                      <a:lnTo>
                        <a:pt x="1429" y="80052"/>
                      </a:lnTo>
                      <a:lnTo>
                        <a:pt x="1382" y="79846"/>
                      </a:lnTo>
                      <a:lnTo>
                        <a:pt x="1382" y="79656"/>
                      </a:lnTo>
                      <a:lnTo>
                        <a:pt x="1366" y="79481"/>
                      </a:lnTo>
                      <a:lnTo>
                        <a:pt x="1382" y="79228"/>
                      </a:lnTo>
                      <a:lnTo>
                        <a:pt x="1413" y="78974"/>
                      </a:lnTo>
                      <a:lnTo>
                        <a:pt x="1461" y="78752"/>
                      </a:lnTo>
                      <a:lnTo>
                        <a:pt x="1525" y="78514"/>
                      </a:lnTo>
                      <a:lnTo>
                        <a:pt x="1620" y="78292"/>
                      </a:lnTo>
                      <a:lnTo>
                        <a:pt x="1731" y="78086"/>
                      </a:lnTo>
                      <a:lnTo>
                        <a:pt x="1842" y="77880"/>
                      </a:lnTo>
                      <a:lnTo>
                        <a:pt x="1985" y="77674"/>
                      </a:lnTo>
                      <a:lnTo>
                        <a:pt x="2128" y="77483"/>
                      </a:lnTo>
                      <a:lnTo>
                        <a:pt x="2303" y="77325"/>
                      </a:lnTo>
                      <a:lnTo>
                        <a:pt x="2494" y="77166"/>
                      </a:lnTo>
                      <a:lnTo>
                        <a:pt x="2668" y="77023"/>
                      </a:lnTo>
                      <a:lnTo>
                        <a:pt x="2875" y="76897"/>
                      </a:lnTo>
                      <a:lnTo>
                        <a:pt x="3097" y="76786"/>
                      </a:lnTo>
                      <a:lnTo>
                        <a:pt x="3335" y="76690"/>
                      </a:lnTo>
                      <a:lnTo>
                        <a:pt x="3590" y="76611"/>
                      </a:lnTo>
                      <a:lnTo>
                        <a:pt x="3590" y="76611"/>
                      </a:lnTo>
                      <a:lnTo>
                        <a:pt x="15663" y="73424"/>
                      </a:lnTo>
                      <a:lnTo>
                        <a:pt x="15663" y="73424"/>
                      </a:lnTo>
                      <a:lnTo>
                        <a:pt x="15853" y="73376"/>
                      </a:lnTo>
                      <a:lnTo>
                        <a:pt x="16028" y="73344"/>
                      </a:lnTo>
                      <a:lnTo>
                        <a:pt x="16235" y="73328"/>
                      </a:lnTo>
                      <a:lnTo>
                        <a:pt x="16425" y="73328"/>
                      </a:lnTo>
                      <a:lnTo>
                        <a:pt x="16664" y="73328"/>
                      </a:lnTo>
                      <a:lnTo>
                        <a:pt x="16902" y="73376"/>
                      </a:lnTo>
                      <a:lnTo>
                        <a:pt x="17156" y="73424"/>
                      </a:lnTo>
                      <a:lnTo>
                        <a:pt x="17378" y="73487"/>
                      </a:lnTo>
                      <a:lnTo>
                        <a:pt x="17585" y="73550"/>
                      </a:lnTo>
                      <a:lnTo>
                        <a:pt x="17807" y="73661"/>
                      </a:lnTo>
                      <a:lnTo>
                        <a:pt x="18014" y="73788"/>
                      </a:lnTo>
                      <a:lnTo>
                        <a:pt x="18204" y="73915"/>
                      </a:lnTo>
                      <a:lnTo>
                        <a:pt x="18379" y="74074"/>
                      </a:lnTo>
                      <a:lnTo>
                        <a:pt x="18570" y="74232"/>
                      </a:lnTo>
                      <a:lnTo>
                        <a:pt x="18729" y="74423"/>
                      </a:lnTo>
                      <a:lnTo>
                        <a:pt x="18872" y="74629"/>
                      </a:lnTo>
                      <a:lnTo>
                        <a:pt x="18999" y="74835"/>
                      </a:lnTo>
                      <a:lnTo>
                        <a:pt x="19110" y="75041"/>
                      </a:lnTo>
                      <a:lnTo>
                        <a:pt x="19205" y="75295"/>
                      </a:lnTo>
                      <a:lnTo>
                        <a:pt x="19285" y="75517"/>
                      </a:lnTo>
                      <a:lnTo>
                        <a:pt x="19285" y="75469"/>
                      </a:lnTo>
                      <a:lnTo>
                        <a:pt x="19285" y="75517"/>
                      </a:lnTo>
                      <a:lnTo>
                        <a:pt x="19316" y="75707"/>
                      </a:lnTo>
                      <a:lnTo>
                        <a:pt x="19348" y="75913"/>
                      </a:lnTo>
                      <a:lnTo>
                        <a:pt x="19364" y="76088"/>
                      </a:lnTo>
                      <a:lnTo>
                        <a:pt x="19364" y="76278"/>
                      </a:lnTo>
                      <a:lnTo>
                        <a:pt x="19364" y="76579"/>
                      </a:lnTo>
                      <a:lnTo>
                        <a:pt x="19316" y="76865"/>
                      </a:lnTo>
                      <a:lnTo>
                        <a:pt x="19253" y="77150"/>
                      </a:lnTo>
                      <a:lnTo>
                        <a:pt x="19142" y="77420"/>
                      </a:lnTo>
                      <a:lnTo>
                        <a:pt x="19030" y="77689"/>
                      </a:lnTo>
                      <a:lnTo>
                        <a:pt x="18888" y="77927"/>
                      </a:lnTo>
                      <a:lnTo>
                        <a:pt x="18713" y="78165"/>
                      </a:lnTo>
                      <a:lnTo>
                        <a:pt x="18522" y="78371"/>
                      </a:lnTo>
                      <a:lnTo>
                        <a:pt x="17378" y="77261"/>
                      </a:lnTo>
                      <a:close/>
                      <a:moveTo>
                        <a:pt x="18522" y="101747"/>
                      </a:moveTo>
                      <a:lnTo>
                        <a:pt x="17394" y="100605"/>
                      </a:lnTo>
                      <a:lnTo>
                        <a:pt x="26227" y="91788"/>
                      </a:lnTo>
                      <a:lnTo>
                        <a:pt x="26465" y="91581"/>
                      </a:lnTo>
                      <a:lnTo>
                        <a:pt x="26687" y="91423"/>
                      </a:lnTo>
                      <a:lnTo>
                        <a:pt x="26942" y="91248"/>
                      </a:lnTo>
                      <a:lnTo>
                        <a:pt x="27212" y="91137"/>
                      </a:lnTo>
                      <a:lnTo>
                        <a:pt x="27498" y="91042"/>
                      </a:lnTo>
                      <a:lnTo>
                        <a:pt x="27768" y="90979"/>
                      </a:lnTo>
                      <a:lnTo>
                        <a:pt x="28038" y="90931"/>
                      </a:lnTo>
                      <a:lnTo>
                        <a:pt x="28308" y="90915"/>
                      </a:lnTo>
                      <a:lnTo>
                        <a:pt x="28610" y="90931"/>
                      </a:lnTo>
                      <a:lnTo>
                        <a:pt x="28880" y="90979"/>
                      </a:lnTo>
                      <a:lnTo>
                        <a:pt x="29166" y="91042"/>
                      </a:lnTo>
                      <a:lnTo>
                        <a:pt x="29436" y="91137"/>
                      </a:lnTo>
                      <a:lnTo>
                        <a:pt x="29706" y="91248"/>
                      </a:lnTo>
                      <a:lnTo>
                        <a:pt x="29960" y="91423"/>
                      </a:lnTo>
                      <a:lnTo>
                        <a:pt x="30182" y="91597"/>
                      </a:lnTo>
                      <a:lnTo>
                        <a:pt x="30420" y="91788"/>
                      </a:lnTo>
                      <a:lnTo>
                        <a:pt x="30627" y="92010"/>
                      </a:lnTo>
                      <a:lnTo>
                        <a:pt x="30802" y="92263"/>
                      </a:lnTo>
                      <a:lnTo>
                        <a:pt x="30945" y="92517"/>
                      </a:lnTo>
                      <a:lnTo>
                        <a:pt x="31088" y="92771"/>
                      </a:lnTo>
                      <a:lnTo>
                        <a:pt x="31167" y="93040"/>
                      </a:lnTo>
                      <a:lnTo>
                        <a:pt x="31247" y="93310"/>
                      </a:lnTo>
                      <a:lnTo>
                        <a:pt x="31262" y="93611"/>
                      </a:lnTo>
                      <a:lnTo>
                        <a:pt x="31294" y="93881"/>
                      </a:lnTo>
                      <a:lnTo>
                        <a:pt x="31262" y="94166"/>
                      </a:lnTo>
                      <a:lnTo>
                        <a:pt x="31247" y="94452"/>
                      </a:lnTo>
                      <a:lnTo>
                        <a:pt x="31167" y="94737"/>
                      </a:lnTo>
                      <a:lnTo>
                        <a:pt x="31088" y="95007"/>
                      </a:lnTo>
                      <a:lnTo>
                        <a:pt x="30945" y="95261"/>
                      </a:lnTo>
                      <a:lnTo>
                        <a:pt x="30802" y="95514"/>
                      </a:lnTo>
                      <a:lnTo>
                        <a:pt x="30627" y="95768"/>
                      </a:lnTo>
                      <a:lnTo>
                        <a:pt x="30420" y="95974"/>
                      </a:lnTo>
                      <a:lnTo>
                        <a:pt x="21588" y="104823"/>
                      </a:lnTo>
                      <a:lnTo>
                        <a:pt x="21366" y="104998"/>
                      </a:lnTo>
                      <a:lnTo>
                        <a:pt x="21127" y="105188"/>
                      </a:lnTo>
                      <a:lnTo>
                        <a:pt x="20873" y="105346"/>
                      </a:lnTo>
                      <a:lnTo>
                        <a:pt x="20603" y="105457"/>
                      </a:lnTo>
                      <a:lnTo>
                        <a:pt x="20333" y="105553"/>
                      </a:lnTo>
                      <a:lnTo>
                        <a:pt x="20063" y="105616"/>
                      </a:lnTo>
                      <a:lnTo>
                        <a:pt x="19777" y="105664"/>
                      </a:lnTo>
                      <a:lnTo>
                        <a:pt x="19507" y="105664"/>
                      </a:lnTo>
                      <a:lnTo>
                        <a:pt x="19205" y="105664"/>
                      </a:lnTo>
                      <a:lnTo>
                        <a:pt x="18935" y="105616"/>
                      </a:lnTo>
                      <a:lnTo>
                        <a:pt x="18665" y="105553"/>
                      </a:lnTo>
                      <a:lnTo>
                        <a:pt x="18379" y="105457"/>
                      </a:lnTo>
                      <a:lnTo>
                        <a:pt x="18109" y="105346"/>
                      </a:lnTo>
                      <a:lnTo>
                        <a:pt x="17855" y="105188"/>
                      </a:lnTo>
                      <a:lnTo>
                        <a:pt x="17633" y="104998"/>
                      </a:lnTo>
                      <a:lnTo>
                        <a:pt x="17394" y="104823"/>
                      </a:lnTo>
                      <a:lnTo>
                        <a:pt x="17204" y="104585"/>
                      </a:lnTo>
                      <a:lnTo>
                        <a:pt x="17013" y="104331"/>
                      </a:lnTo>
                      <a:lnTo>
                        <a:pt x="16870" y="104078"/>
                      </a:lnTo>
                      <a:lnTo>
                        <a:pt x="16743" y="103840"/>
                      </a:lnTo>
                      <a:lnTo>
                        <a:pt x="16648" y="103554"/>
                      </a:lnTo>
                      <a:lnTo>
                        <a:pt x="16584" y="103285"/>
                      </a:lnTo>
                      <a:lnTo>
                        <a:pt x="16552" y="102984"/>
                      </a:lnTo>
                      <a:lnTo>
                        <a:pt x="16536" y="102714"/>
                      </a:lnTo>
                      <a:lnTo>
                        <a:pt x="16552" y="102444"/>
                      </a:lnTo>
                      <a:lnTo>
                        <a:pt x="16584" y="102143"/>
                      </a:lnTo>
                      <a:lnTo>
                        <a:pt x="16648" y="101873"/>
                      </a:lnTo>
                      <a:lnTo>
                        <a:pt x="16743" y="101588"/>
                      </a:lnTo>
                      <a:lnTo>
                        <a:pt x="16870" y="101334"/>
                      </a:lnTo>
                      <a:lnTo>
                        <a:pt x="17013" y="101096"/>
                      </a:lnTo>
                      <a:lnTo>
                        <a:pt x="17204" y="100843"/>
                      </a:lnTo>
                      <a:lnTo>
                        <a:pt x="17394" y="100605"/>
                      </a:lnTo>
                      <a:lnTo>
                        <a:pt x="18522" y="101747"/>
                      </a:lnTo>
                      <a:close/>
                    </a:path>
                  </a:pathLst>
                </a:custGeom>
                <a:solidFill>
                  <a:srgbClr val="FFC819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</p:grpSp>
        </p:grpSp>
        <p:grpSp>
          <p:nvGrpSpPr>
            <p:cNvPr id="7" name="ïşḷïďè">
              <a:extLst>
                <a:ext uri="{FF2B5EF4-FFF2-40B4-BE49-F238E27FC236}">
                  <a16:creationId xmlns:a16="http://schemas.microsoft.com/office/drawing/2014/main" id="{668D5E90-4025-4B2F-B356-84FD38AB3DA9}"/>
                </a:ext>
              </a:extLst>
            </p:cNvPr>
            <p:cNvGrpSpPr/>
            <p:nvPr/>
          </p:nvGrpSpPr>
          <p:grpSpPr>
            <a:xfrm>
              <a:off x="673100" y="1397719"/>
              <a:ext cx="2978621" cy="1000125"/>
              <a:chOff x="673100" y="1397719"/>
              <a:chExt cx="2978621" cy="1000125"/>
            </a:xfrm>
          </p:grpSpPr>
          <p:sp>
            <p:nvSpPr>
              <p:cNvPr id="37" name="iṣļîḋè">
                <a:extLst>
                  <a:ext uri="{FF2B5EF4-FFF2-40B4-BE49-F238E27FC236}">
                    <a16:creationId xmlns:a16="http://schemas.microsoft.com/office/drawing/2014/main" id="{27A8920C-DDB6-4C36-A857-2875210A9ACE}"/>
                  </a:ext>
                </a:extLst>
              </p:cNvPr>
              <p:cNvSpPr/>
              <p:nvPr/>
            </p:nvSpPr>
            <p:spPr>
              <a:xfrm>
                <a:off x="673100" y="157861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1"/>
                    </a:solidFill>
                  </a:rPr>
                  <a:t>1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38" name="îsḷiďe">
                <a:extLst>
                  <a:ext uri="{FF2B5EF4-FFF2-40B4-BE49-F238E27FC236}">
                    <a16:creationId xmlns:a16="http://schemas.microsoft.com/office/drawing/2014/main" id="{605CE21B-80C1-49C7-9326-60B14619C496}"/>
                  </a:ext>
                </a:extLst>
              </p:cNvPr>
              <p:cNvGrpSpPr/>
              <p:nvPr/>
            </p:nvGrpSpPr>
            <p:grpSpPr>
              <a:xfrm>
                <a:off x="1170124" y="139771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39" name="isḷíḑê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0" name="î$ļíḓe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8" name="iṥľïḋe">
              <a:extLst>
                <a:ext uri="{FF2B5EF4-FFF2-40B4-BE49-F238E27FC236}">
                  <a16:creationId xmlns:a16="http://schemas.microsoft.com/office/drawing/2014/main" id="{434FBDAA-E24C-4BF5-ACB6-C1BBA5C9F857}"/>
                </a:ext>
              </a:extLst>
            </p:cNvPr>
            <p:cNvGrpSpPr/>
            <p:nvPr/>
          </p:nvGrpSpPr>
          <p:grpSpPr>
            <a:xfrm>
              <a:off x="673100" y="2627178"/>
              <a:ext cx="2978621" cy="1000125"/>
              <a:chOff x="673100" y="2627178"/>
              <a:chExt cx="2978621" cy="1000125"/>
            </a:xfrm>
          </p:grpSpPr>
          <p:sp>
            <p:nvSpPr>
              <p:cNvPr id="33" name="iş1îḑê">
                <a:extLst>
                  <a:ext uri="{FF2B5EF4-FFF2-40B4-BE49-F238E27FC236}">
                    <a16:creationId xmlns:a16="http://schemas.microsoft.com/office/drawing/2014/main" id="{AE147920-D4A4-4EE7-A8AD-9A700FE62E1F}"/>
                  </a:ext>
                </a:extLst>
              </p:cNvPr>
              <p:cNvSpPr/>
              <p:nvPr/>
            </p:nvSpPr>
            <p:spPr>
              <a:xfrm>
                <a:off x="673100" y="2808069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1"/>
                    </a:solidFill>
                  </a:rPr>
                  <a:t>2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34" name="ïṧ1ïdé">
                <a:extLst>
                  <a:ext uri="{FF2B5EF4-FFF2-40B4-BE49-F238E27FC236}">
                    <a16:creationId xmlns:a16="http://schemas.microsoft.com/office/drawing/2014/main" id="{2105672C-299A-4E6E-A997-3D194EDB95CC}"/>
                  </a:ext>
                </a:extLst>
              </p:cNvPr>
              <p:cNvGrpSpPr/>
              <p:nvPr/>
            </p:nvGrpSpPr>
            <p:grpSpPr>
              <a:xfrm>
                <a:off x="1170124" y="2627178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35" name="ïS1îď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6" name="iṧ1íďê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9" name="ísľïḋè">
              <a:extLst>
                <a:ext uri="{FF2B5EF4-FFF2-40B4-BE49-F238E27FC236}">
                  <a16:creationId xmlns:a16="http://schemas.microsoft.com/office/drawing/2014/main" id="{142C67BB-D063-431C-8CC0-57DDD9826099}"/>
                </a:ext>
              </a:extLst>
            </p:cNvPr>
            <p:cNvGrpSpPr/>
            <p:nvPr/>
          </p:nvGrpSpPr>
          <p:grpSpPr>
            <a:xfrm>
              <a:off x="673100" y="3856639"/>
              <a:ext cx="2978621" cy="1000125"/>
              <a:chOff x="673100" y="3856639"/>
              <a:chExt cx="2978621" cy="1000125"/>
            </a:xfrm>
          </p:grpSpPr>
          <p:sp>
            <p:nvSpPr>
              <p:cNvPr id="29" name="isľiḓê">
                <a:extLst>
                  <a:ext uri="{FF2B5EF4-FFF2-40B4-BE49-F238E27FC236}">
                    <a16:creationId xmlns:a16="http://schemas.microsoft.com/office/drawing/2014/main" id="{DF883AB4-155F-45AE-8C32-9331C7B8DC2E}"/>
                  </a:ext>
                </a:extLst>
              </p:cNvPr>
              <p:cNvSpPr/>
              <p:nvPr/>
            </p:nvSpPr>
            <p:spPr>
              <a:xfrm>
                <a:off x="673100" y="403753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1"/>
                    </a:solidFill>
                  </a:rPr>
                  <a:t>3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30" name="îśļîḍê">
                <a:extLst>
                  <a:ext uri="{FF2B5EF4-FFF2-40B4-BE49-F238E27FC236}">
                    <a16:creationId xmlns:a16="http://schemas.microsoft.com/office/drawing/2014/main" id="{ED1E82E1-52C2-48BB-81BE-E481F453E777}"/>
                  </a:ext>
                </a:extLst>
              </p:cNvPr>
              <p:cNvGrpSpPr/>
              <p:nvPr/>
            </p:nvGrpSpPr>
            <p:grpSpPr>
              <a:xfrm>
                <a:off x="1170124" y="385663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31" name="ïSḷïḑ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2" name="iśḻîďe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08DBED7-9176-42AC-B616-7A653C612DEE}"/>
                </a:ext>
              </a:extLst>
            </p:cNvPr>
            <p:cNvCxnSpPr/>
            <p:nvPr/>
          </p:nvCxnSpPr>
          <p:spPr>
            <a:xfrm>
              <a:off x="1257300" y="2512511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3B753FA-D66C-4E76-B7DD-C8531121B01C}"/>
                </a:ext>
              </a:extLst>
            </p:cNvPr>
            <p:cNvCxnSpPr/>
            <p:nvPr/>
          </p:nvCxnSpPr>
          <p:spPr>
            <a:xfrm>
              <a:off x="1257300" y="3741970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šḷiḋe">
              <a:extLst>
                <a:ext uri="{FF2B5EF4-FFF2-40B4-BE49-F238E27FC236}">
                  <a16:creationId xmlns:a16="http://schemas.microsoft.com/office/drawing/2014/main" id="{6CA19B96-CDB0-4E1A-9CE5-5781FD53642E}"/>
                </a:ext>
              </a:extLst>
            </p:cNvPr>
            <p:cNvGrpSpPr/>
            <p:nvPr/>
          </p:nvGrpSpPr>
          <p:grpSpPr>
            <a:xfrm>
              <a:off x="8540279" y="1397719"/>
              <a:ext cx="2978621" cy="1000125"/>
              <a:chOff x="8540279" y="1397719"/>
              <a:chExt cx="2978621" cy="1000125"/>
            </a:xfrm>
          </p:grpSpPr>
          <p:sp>
            <p:nvSpPr>
              <p:cNvPr id="25" name="iśḻïḑe">
                <a:extLst>
                  <a:ext uri="{FF2B5EF4-FFF2-40B4-BE49-F238E27FC236}">
                    <a16:creationId xmlns:a16="http://schemas.microsoft.com/office/drawing/2014/main" id="{F5C99295-3949-44BC-AAAC-A8D427A524A3}"/>
                  </a:ext>
                </a:extLst>
              </p:cNvPr>
              <p:cNvSpPr/>
              <p:nvPr/>
            </p:nvSpPr>
            <p:spPr>
              <a:xfrm>
                <a:off x="8540279" y="157861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2"/>
                    </a:solidFill>
                  </a:rPr>
                  <a:t>4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26" name="išḷïḑè">
                <a:extLst>
                  <a:ext uri="{FF2B5EF4-FFF2-40B4-BE49-F238E27FC236}">
                    <a16:creationId xmlns:a16="http://schemas.microsoft.com/office/drawing/2014/main" id="{C118910D-70D3-467B-9DBF-7C43E8863269}"/>
                  </a:ext>
                </a:extLst>
              </p:cNvPr>
              <p:cNvGrpSpPr/>
              <p:nvPr/>
            </p:nvGrpSpPr>
            <p:grpSpPr>
              <a:xfrm>
                <a:off x="9037303" y="139771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27" name="íṡlíḍê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8" name="îślïḍé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13" name="îsliďê">
              <a:extLst>
                <a:ext uri="{FF2B5EF4-FFF2-40B4-BE49-F238E27FC236}">
                  <a16:creationId xmlns:a16="http://schemas.microsoft.com/office/drawing/2014/main" id="{31781983-D364-4029-B52E-62772147F04F}"/>
                </a:ext>
              </a:extLst>
            </p:cNvPr>
            <p:cNvGrpSpPr/>
            <p:nvPr/>
          </p:nvGrpSpPr>
          <p:grpSpPr>
            <a:xfrm>
              <a:off x="8540279" y="2627178"/>
              <a:ext cx="2978621" cy="1000125"/>
              <a:chOff x="8540279" y="2627178"/>
              <a:chExt cx="2978621" cy="1000125"/>
            </a:xfrm>
          </p:grpSpPr>
          <p:sp>
            <p:nvSpPr>
              <p:cNvPr id="21" name="îSliďé">
                <a:extLst>
                  <a:ext uri="{FF2B5EF4-FFF2-40B4-BE49-F238E27FC236}">
                    <a16:creationId xmlns:a16="http://schemas.microsoft.com/office/drawing/2014/main" id="{936828E6-42A5-4E88-9758-F6E64722DA89}"/>
                  </a:ext>
                </a:extLst>
              </p:cNvPr>
              <p:cNvSpPr/>
              <p:nvPr/>
            </p:nvSpPr>
            <p:spPr>
              <a:xfrm>
                <a:off x="8540279" y="2808069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2"/>
                    </a:solidFill>
                  </a:rPr>
                  <a:t>5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22" name="íSḻíḑê">
                <a:extLst>
                  <a:ext uri="{FF2B5EF4-FFF2-40B4-BE49-F238E27FC236}">
                    <a16:creationId xmlns:a16="http://schemas.microsoft.com/office/drawing/2014/main" id="{45334735-CB9A-4D25-8A0F-D8A235C96700}"/>
                  </a:ext>
                </a:extLst>
              </p:cNvPr>
              <p:cNvGrpSpPr/>
              <p:nvPr/>
            </p:nvGrpSpPr>
            <p:grpSpPr>
              <a:xfrm>
                <a:off x="9037303" y="2627178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23" name="ïSľïḓé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4" name="íṥḻïḋé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14" name="iŝḻíḑé">
              <a:extLst>
                <a:ext uri="{FF2B5EF4-FFF2-40B4-BE49-F238E27FC236}">
                  <a16:creationId xmlns:a16="http://schemas.microsoft.com/office/drawing/2014/main" id="{B2DE3326-39E3-4A09-ABB4-0B497B3F139F}"/>
                </a:ext>
              </a:extLst>
            </p:cNvPr>
            <p:cNvGrpSpPr/>
            <p:nvPr/>
          </p:nvGrpSpPr>
          <p:grpSpPr>
            <a:xfrm>
              <a:off x="8540279" y="3856639"/>
              <a:ext cx="2978621" cy="1000125"/>
              <a:chOff x="8540279" y="3856639"/>
              <a:chExt cx="2978621" cy="1000125"/>
            </a:xfrm>
          </p:grpSpPr>
          <p:sp>
            <p:nvSpPr>
              <p:cNvPr id="17" name="ïśļiḓè">
                <a:extLst>
                  <a:ext uri="{FF2B5EF4-FFF2-40B4-BE49-F238E27FC236}">
                    <a16:creationId xmlns:a16="http://schemas.microsoft.com/office/drawing/2014/main" id="{3DEB2657-DE61-467C-B330-73BDDE3CEFF3}"/>
                  </a:ext>
                </a:extLst>
              </p:cNvPr>
              <p:cNvSpPr/>
              <p:nvPr/>
            </p:nvSpPr>
            <p:spPr>
              <a:xfrm>
                <a:off x="8540279" y="403753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2"/>
                    </a:solidFill>
                  </a:rPr>
                  <a:t>6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8" name="îṩ1íḋè">
                <a:extLst>
                  <a:ext uri="{FF2B5EF4-FFF2-40B4-BE49-F238E27FC236}">
                    <a16:creationId xmlns:a16="http://schemas.microsoft.com/office/drawing/2014/main" id="{5FAE89E1-B28B-46E7-A2D2-320B1FC0571D}"/>
                  </a:ext>
                </a:extLst>
              </p:cNvPr>
              <p:cNvGrpSpPr/>
              <p:nvPr/>
            </p:nvGrpSpPr>
            <p:grpSpPr>
              <a:xfrm>
                <a:off x="9037303" y="385663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19" name="îśḷïḋè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0" name="ïśḻíḓê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9C424E7-57D2-4221-8559-B511B00082E3}"/>
                </a:ext>
              </a:extLst>
            </p:cNvPr>
            <p:cNvCxnSpPr/>
            <p:nvPr/>
          </p:nvCxnSpPr>
          <p:spPr>
            <a:xfrm>
              <a:off x="9124479" y="2512511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479E6EF-D7E2-4B43-8A2F-5484854AE67E}"/>
                </a:ext>
              </a:extLst>
            </p:cNvPr>
            <p:cNvCxnSpPr/>
            <p:nvPr/>
          </p:nvCxnSpPr>
          <p:spPr>
            <a:xfrm>
              <a:off x="9124479" y="3741970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6376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0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41030" y="1268760"/>
            <a:ext cx="9879459" cy="4602478"/>
            <a:chOff x="1641030" y="1268760"/>
            <a:chExt cx="9879459" cy="4602478"/>
          </a:xfrm>
        </p:grpSpPr>
        <p:grpSp>
          <p:nvGrpSpPr>
            <p:cNvPr id="6" name="í$lïḋ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1641030" y="1268760"/>
              <a:ext cx="4699951" cy="4602478"/>
              <a:chOff x="1307468" y="1304764"/>
              <a:chExt cx="4699951" cy="4602478"/>
            </a:xfrm>
          </p:grpSpPr>
          <p:sp>
            <p:nvSpPr>
              <p:cNvPr id="15" name="ïṧlîďè"/>
              <p:cNvSpPr/>
              <p:nvPr/>
            </p:nvSpPr>
            <p:spPr>
              <a:xfrm>
                <a:off x="1307468" y="1304764"/>
                <a:ext cx="4127746" cy="4602478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no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grpSp>
            <p:nvGrpSpPr>
              <p:cNvPr id="16" name="íṩḻíḍé"/>
              <p:cNvGrpSpPr/>
              <p:nvPr/>
            </p:nvGrpSpPr>
            <p:grpSpPr>
              <a:xfrm>
                <a:off x="1343472" y="2669899"/>
                <a:ext cx="3852428" cy="2548267"/>
                <a:chOff x="1343472" y="2669899"/>
                <a:chExt cx="3852428" cy="2548267"/>
              </a:xfrm>
            </p:grpSpPr>
            <p:sp>
              <p:nvSpPr>
                <p:cNvPr id="25" name="îṡḷiḑe"/>
                <p:cNvSpPr txBox="1"/>
                <p:nvPr/>
              </p:nvSpPr>
              <p:spPr>
                <a:xfrm>
                  <a:off x="2741180" y="3349044"/>
                  <a:ext cx="2448272" cy="61555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>
                  <a:normAutofit fontScale="92500" lnSpcReduction="10000"/>
                </a:bodyPr>
                <a:lstStyle/>
                <a:p>
                  <a:pPr algn="r"/>
                  <a:r>
                    <a:rPr lang="en-US" altLang="zh-CN" sz="4000" dirty="0">
                      <a:solidFill>
                        <a:schemeClr val="bg1">
                          <a:lumMod val="65000"/>
                        </a:schemeClr>
                      </a:solidFill>
                    </a:rPr>
                    <a:t>ONTENTS</a:t>
                  </a:r>
                </a:p>
              </p:txBody>
            </p:sp>
            <p:sp>
              <p:nvSpPr>
                <p:cNvPr id="26" name="îSlíḑé"/>
                <p:cNvSpPr/>
                <p:nvPr/>
              </p:nvSpPr>
              <p:spPr>
                <a:xfrm>
                  <a:off x="1343472" y="2669899"/>
                  <a:ext cx="1764196" cy="2548267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r>
                    <a:rPr lang="en-US" altLang="zh-CN" sz="34400" b="1" dirty="0">
                      <a:ln w="76200">
                        <a:solidFill>
                          <a:schemeClr val="bg1"/>
                        </a:solidFill>
                      </a:ln>
                      <a:solidFill>
                        <a:schemeClr val="accent1"/>
                      </a:solidFill>
                    </a:rPr>
                    <a:t>C</a:t>
                  </a:r>
                </a:p>
              </p:txBody>
            </p:sp>
            <p:sp>
              <p:nvSpPr>
                <p:cNvPr id="27" name="iş1îďè"/>
                <p:cNvSpPr/>
                <p:nvPr/>
              </p:nvSpPr>
              <p:spPr bwMode="auto">
                <a:xfrm>
                  <a:off x="2561436" y="4025103"/>
                  <a:ext cx="2634464" cy="517004"/>
                </a:xfrm>
                <a:custGeom>
                  <a:avLst/>
                  <a:gdLst>
                    <a:gd name="connsiteX0" fmla="*/ 433731 w 2634464"/>
                    <a:gd name="connsiteY0" fmla="*/ 0 h 517004"/>
                    <a:gd name="connsiteX1" fmla="*/ 2634464 w 2634464"/>
                    <a:gd name="connsiteY1" fmla="*/ 0 h 517004"/>
                    <a:gd name="connsiteX2" fmla="*/ 2634464 w 2634464"/>
                    <a:gd name="connsiteY2" fmla="*/ 517004 h 517004"/>
                    <a:gd name="connsiteX3" fmla="*/ 0 w 2634464"/>
                    <a:gd name="connsiteY3" fmla="*/ 517004 h 517004"/>
                    <a:gd name="connsiteX4" fmla="*/ 78795 w 2634464"/>
                    <a:gd name="connsiteY4" fmla="*/ 483577 h 517004"/>
                    <a:gd name="connsiteX5" fmla="*/ 177979 w 2634464"/>
                    <a:gd name="connsiteY5" fmla="*/ 418464 h 517004"/>
                    <a:gd name="connsiteX6" fmla="*/ 394836 w 2634464"/>
                    <a:gd name="connsiteY6" fmla="*/ 119507 h 51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34464" h="517004">
                      <a:moveTo>
                        <a:pt x="433731" y="0"/>
                      </a:moveTo>
                      <a:lnTo>
                        <a:pt x="2634464" y="0"/>
                      </a:lnTo>
                      <a:lnTo>
                        <a:pt x="2634464" y="517004"/>
                      </a:lnTo>
                      <a:lnTo>
                        <a:pt x="0" y="517004"/>
                      </a:lnTo>
                      <a:lnTo>
                        <a:pt x="78795" y="483577"/>
                      </a:lnTo>
                      <a:cubicBezTo>
                        <a:pt x="113598" y="464974"/>
                        <a:pt x="146659" y="443269"/>
                        <a:pt x="177979" y="418464"/>
                      </a:cubicBezTo>
                      <a:cubicBezTo>
                        <a:pt x="271940" y="344049"/>
                        <a:pt x="344225" y="244397"/>
                        <a:pt x="394836" y="119507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rot="0" spcFirstLastPara="0" vert="horz" wrap="square" lIns="91440" tIns="45720" rIns="91440" bIns="4572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zh-CN" altLang="en-US" b="1" dirty="0">
                      <a:solidFill>
                        <a:schemeClr val="bg1"/>
                      </a:solidFill>
                    </a:rPr>
                    <a:t>           </a:t>
                  </a:r>
                  <a:r>
                    <a:rPr lang="en-US" altLang="zh-CN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7" name="îsḻíḍe"/>
              <p:cNvSpPr/>
              <p:nvPr/>
            </p:nvSpPr>
            <p:spPr bwMode="auto">
              <a:xfrm>
                <a:off x="5322964" y="2527392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îṥ1îḑê"/>
              <p:cNvSpPr/>
              <p:nvPr/>
            </p:nvSpPr>
            <p:spPr bwMode="auto">
              <a:xfrm>
                <a:off x="5322964" y="4468591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iṣļíḍè"/>
              <p:cNvSpPr/>
              <p:nvPr/>
            </p:nvSpPr>
            <p:spPr bwMode="auto">
              <a:xfrm>
                <a:off x="5322964" y="3174458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ṣḻíḍê"/>
              <p:cNvSpPr/>
              <p:nvPr/>
            </p:nvSpPr>
            <p:spPr bwMode="auto">
              <a:xfrm>
                <a:off x="5322964" y="3821524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$ľîḍê"/>
              <p:cNvSpPr/>
              <p:nvPr/>
            </p:nvSpPr>
            <p:spPr>
              <a:xfrm>
                <a:off x="5717756" y="2450738"/>
                <a:ext cx="27283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i$ḻïďê"/>
              <p:cNvSpPr/>
              <p:nvPr/>
            </p:nvSpPr>
            <p:spPr>
              <a:xfrm>
                <a:off x="5704131" y="3104523"/>
                <a:ext cx="30008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23" name="îśḻîḍê"/>
              <p:cNvSpPr/>
              <p:nvPr/>
            </p:nvSpPr>
            <p:spPr>
              <a:xfrm>
                <a:off x="5700925" y="3752595"/>
                <a:ext cx="30649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24" name="išľíḋê"/>
              <p:cNvSpPr/>
              <p:nvPr/>
            </p:nvSpPr>
            <p:spPr>
              <a:xfrm>
                <a:off x="5704131" y="4400667"/>
                <a:ext cx="30008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</p:grpSp>
        <p:sp>
          <p:nvSpPr>
            <p:cNvPr id="7" name="iṧľîďè">
              <a:extLst>
                <a:ext uri="{FF2B5EF4-FFF2-40B4-BE49-F238E27FC236}">
                  <a16:creationId xmlns:a16="http://schemas.microsoft.com/office/drawing/2014/main" id="{6B7950B3-AADB-4330-A574-28164D5A1CFD}"/>
                </a:ext>
              </a:extLst>
            </p:cNvPr>
            <p:cNvSpPr/>
            <p:nvPr/>
          </p:nvSpPr>
          <p:spPr bwMode="auto">
            <a:xfrm>
              <a:off x="6428376" y="2405249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8" name="í$ḷiḍe">
              <a:extLst>
                <a:ext uri="{FF2B5EF4-FFF2-40B4-BE49-F238E27FC236}">
                  <a16:creationId xmlns:a16="http://schemas.microsoft.com/office/drawing/2014/main" id="{32FE2842-D85F-4802-810A-E010FF5033A6}"/>
                </a:ext>
              </a:extLst>
            </p:cNvPr>
            <p:cNvSpPr/>
            <p:nvPr/>
          </p:nvSpPr>
          <p:spPr bwMode="auto">
            <a:xfrm>
              <a:off x="6428377" y="3045854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" name="ï$1íḑè">
              <a:extLst>
                <a:ext uri="{FF2B5EF4-FFF2-40B4-BE49-F238E27FC236}">
                  <a16:creationId xmlns:a16="http://schemas.microsoft.com/office/drawing/2014/main" id="{8670950B-5794-4C4B-9525-14C5B350F435}"/>
                </a:ext>
              </a:extLst>
            </p:cNvPr>
            <p:cNvSpPr/>
            <p:nvPr/>
          </p:nvSpPr>
          <p:spPr bwMode="auto">
            <a:xfrm>
              <a:off x="6423226" y="3692920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10" name="ïsḷïḓe">
              <a:extLst>
                <a:ext uri="{FF2B5EF4-FFF2-40B4-BE49-F238E27FC236}">
                  <a16:creationId xmlns:a16="http://schemas.microsoft.com/office/drawing/2014/main" id="{49461048-2F82-4301-88DD-466517B18B17}"/>
                </a:ext>
              </a:extLst>
            </p:cNvPr>
            <p:cNvSpPr/>
            <p:nvPr/>
          </p:nvSpPr>
          <p:spPr bwMode="auto">
            <a:xfrm>
              <a:off x="6423226" y="4305491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EB0EF2F-1D37-4465-B335-281D17E1D772}"/>
                </a:ext>
              </a:extLst>
            </p:cNvPr>
            <p:cNvCxnSpPr/>
            <p:nvPr/>
          </p:nvCxnSpPr>
          <p:spPr>
            <a:xfrm>
              <a:off x="6524625" y="291465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8F4A826-C49D-4940-A0D4-8F8BE0905558}"/>
                </a:ext>
              </a:extLst>
            </p:cNvPr>
            <p:cNvCxnSpPr/>
            <p:nvPr/>
          </p:nvCxnSpPr>
          <p:spPr>
            <a:xfrm>
              <a:off x="6524625" y="356235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4C977BB-47DF-4555-B8D6-AFD379EAF611}"/>
                </a:ext>
              </a:extLst>
            </p:cNvPr>
            <p:cNvCxnSpPr/>
            <p:nvPr/>
          </p:nvCxnSpPr>
          <p:spPr>
            <a:xfrm>
              <a:off x="6524625" y="419100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A6DE034-0A28-4E38-A4B3-F49ED40B39B7}"/>
                </a:ext>
              </a:extLst>
            </p:cNvPr>
            <p:cNvCxnSpPr/>
            <p:nvPr/>
          </p:nvCxnSpPr>
          <p:spPr>
            <a:xfrm>
              <a:off x="6524625" y="481965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7802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2A628-EBE4-4D7D-8A38-3E90238CA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0540557-E834-4F65-95CC-1585E5F8A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2B8A71-80FB-4067-BFDD-87A2A51FC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b5ecf34a-e6f1-4e2a-a85a-917327609e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552351D-02A5-4FCC-8F2F-1F26385533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7" y="1948227"/>
            <a:ext cx="10801351" cy="3247523"/>
            <a:chOff x="719137" y="1948227"/>
            <a:chExt cx="10801351" cy="3247523"/>
          </a:xfrm>
        </p:grpSpPr>
        <p:sp>
          <p:nvSpPr>
            <p:cNvPr id="6" name="îṧļïdé">
              <a:extLst>
                <a:ext uri="{FF2B5EF4-FFF2-40B4-BE49-F238E27FC236}">
                  <a16:creationId xmlns:a16="http://schemas.microsoft.com/office/drawing/2014/main" id="{12CD8616-0825-45B0-865A-DC76F22E5AD0}"/>
                </a:ext>
              </a:extLst>
            </p:cNvPr>
            <p:cNvSpPr/>
            <p:nvPr/>
          </p:nvSpPr>
          <p:spPr bwMode="auto">
            <a:xfrm>
              <a:off x="4490244" y="1989000"/>
              <a:ext cx="3211513" cy="3206750"/>
            </a:xfrm>
            <a:custGeom>
              <a:avLst/>
              <a:gdLst>
                <a:gd name="T0" fmla="*/ 2409 w 5182"/>
                <a:gd name="T1" fmla="*/ 100 h 5182"/>
                <a:gd name="T2" fmla="*/ 2772 w 5182"/>
                <a:gd name="T3" fmla="*/ 100 h 5182"/>
                <a:gd name="T4" fmla="*/ 5082 w 5182"/>
                <a:gd name="T5" fmla="*/ 2410 h 5182"/>
                <a:gd name="T6" fmla="*/ 5082 w 5182"/>
                <a:gd name="T7" fmla="*/ 2772 h 5182"/>
                <a:gd name="T8" fmla="*/ 2772 w 5182"/>
                <a:gd name="T9" fmla="*/ 5082 h 5182"/>
                <a:gd name="T10" fmla="*/ 2409 w 5182"/>
                <a:gd name="T11" fmla="*/ 5082 h 5182"/>
                <a:gd name="T12" fmla="*/ 100 w 5182"/>
                <a:gd name="T13" fmla="*/ 2772 h 5182"/>
                <a:gd name="T14" fmla="*/ 100 w 5182"/>
                <a:gd name="T15" fmla="*/ 2410 h 5182"/>
                <a:gd name="T16" fmla="*/ 2409 w 5182"/>
                <a:gd name="T17" fmla="*/ 100 h 5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2" h="5182">
                  <a:moveTo>
                    <a:pt x="2409" y="100"/>
                  </a:moveTo>
                  <a:cubicBezTo>
                    <a:pt x="2510" y="0"/>
                    <a:pt x="2672" y="0"/>
                    <a:pt x="2772" y="100"/>
                  </a:cubicBezTo>
                  <a:lnTo>
                    <a:pt x="5082" y="2410"/>
                  </a:lnTo>
                  <a:cubicBezTo>
                    <a:pt x="5182" y="2510"/>
                    <a:pt x="5182" y="2672"/>
                    <a:pt x="5082" y="2772"/>
                  </a:cubicBezTo>
                  <a:lnTo>
                    <a:pt x="2772" y="5082"/>
                  </a:lnTo>
                  <a:cubicBezTo>
                    <a:pt x="2672" y="5182"/>
                    <a:pt x="2510" y="5182"/>
                    <a:pt x="2409" y="5082"/>
                  </a:cubicBezTo>
                  <a:lnTo>
                    <a:pt x="100" y="2772"/>
                  </a:lnTo>
                  <a:cubicBezTo>
                    <a:pt x="0" y="2672"/>
                    <a:pt x="0" y="2510"/>
                    <a:pt x="100" y="2410"/>
                  </a:cubicBezTo>
                  <a:lnTo>
                    <a:pt x="2409" y="100"/>
                  </a:lnTo>
                  <a:close/>
                </a:path>
              </a:pathLst>
            </a:custGeom>
            <a:blipFill>
              <a:blip r:embed="rId3"/>
              <a:stretch>
                <a:fillRect l="-17281" t="-487" r="-17152" b="-48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ïŝlïḓè">
              <a:extLst>
                <a:ext uri="{FF2B5EF4-FFF2-40B4-BE49-F238E27FC236}">
                  <a16:creationId xmlns:a16="http://schemas.microsoft.com/office/drawing/2014/main" id="{A2909798-60CE-4EE8-BD93-E28428DB4CA7}"/>
                </a:ext>
              </a:extLst>
            </p:cNvPr>
            <p:cNvSpPr/>
            <p:nvPr/>
          </p:nvSpPr>
          <p:spPr>
            <a:xfrm>
              <a:off x="5033837" y="2530212"/>
              <a:ext cx="2124326" cy="2124326"/>
            </a:xfrm>
            <a:prstGeom prst="ellipse">
              <a:avLst/>
            </a:prstGeom>
            <a:solidFill>
              <a:schemeClr val="accent1">
                <a:alpha val="1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8" name="ïśḻíďé">
              <a:extLst>
                <a:ext uri="{FF2B5EF4-FFF2-40B4-BE49-F238E27FC236}">
                  <a16:creationId xmlns:a16="http://schemas.microsoft.com/office/drawing/2014/main" id="{A2909798-60CE-4EE8-BD93-E28428DB4CA7}"/>
                </a:ext>
              </a:extLst>
            </p:cNvPr>
            <p:cNvSpPr/>
            <p:nvPr/>
          </p:nvSpPr>
          <p:spPr>
            <a:xfrm>
              <a:off x="5299973" y="2811324"/>
              <a:ext cx="1562102" cy="1562102"/>
            </a:xfrm>
            <a:prstGeom prst="ellips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ïśḻiḍê">
              <a:extLst>
                <a:ext uri="{FF2B5EF4-FFF2-40B4-BE49-F238E27FC236}">
                  <a16:creationId xmlns:a16="http://schemas.microsoft.com/office/drawing/2014/main" id="{A2909798-60CE-4EE8-BD93-E28428DB4CA7}"/>
                </a:ext>
              </a:extLst>
            </p:cNvPr>
            <p:cNvSpPr/>
            <p:nvPr/>
          </p:nvSpPr>
          <p:spPr>
            <a:xfrm>
              <a:off x="5523686" y="3035037"/>
              <a:ext cx="1114676" cy="11146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Text</a:t>
              </a:r>
              <a:endParaRPr dirty="0"/>
            </a:p>
          </p:txBody>
        </p:sp>
        <p:grpSp>
          <p:nvGrpSpPr>
            <p:cNvPr id="10" name="íṡḻîḓê">
              <a:extLst>
                <a:ext uri="{FF2B5EF4-FFF2-40B4-BE49-F238E27FC236}">
                  <a16:creationId xmlns:a16="http://schemas.microsoft.com/office/drawing/2014/main" id="{CDC14451-C71D-4BB2-BE76-161E9B325074}"/>
                </a:ext>
              </a:extLst>
            </p:cNvPr>
            <p:cNvGrpSpPr/>
            <p:nvPr/>
          </p:nvGrpSpPr>
          <p:grpSpPr>
            <a:xfrm>
              <a:off x="4745055" y="2274864"/>
              <a:ext cx="725106" cy="725106"/>
              <a:chOff x="4462645" y="1965241"/>
              <a:chExt cx="1017604" cy="1017604"/>
            </a:xfrm>
          </p:grpSpPr>
          <p:sp>
            <p:nvSpPr>
              <p:cNvPr id="32" name="îşḷíḍè">
                <a:extLst>
                  <a:ext uri="{FF2B5EF4-FFF2-40B4-BE49-F238E27FC236}">
                    <a16:creationId xmlns:a16="http://schemas.microsoft.com/office/drawing/2014/main" id="{EFC3B4BC-0F46-4645-846D-78F07817124E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$ḻiḑe">
                <a:extLst>
                  <a:ext uri="{FF2B5EF4-FFF2-40B4-BE49-F238E27FC236}">
                    <a16:creationId xmlns:a16="http://schemas.microsoft.com/office/drawing/2014/main" id="{87DB9490-B3FA-4C1D-8FFC-71F21C078F6C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ş1íḋé">
              <a:extLst>
                <a:ext uri="{FF2B5EF4-FFF2-40B4-BE49-F238E27FC236}">
                  <a16:creationId xmlns:a16="http://schemas.microsoft.com/office/drawing/2014/main" id="{7397E612-0668-40CA-B449-AF46C98043C0}"/>
                </a:ext>
              </a:extLst>
            </p:cNvPr>
            <p:cNvGrpSpPr/>
            <p:nvPr/>
          </p:nvGrpSpPr>
          <p:grpSpPr>
            <a:xfrm>
              <a:off x="4745055" y="4124923"/>
              <a:ext cx="725106" cy="725106"/>
              <a:chOff x="4462645" y="1965241"/>
              <a:chExt cx="1017604" cy="1017604"/>
            </a:xfrm>
          </p:grpSpPr>
          <p:sp>
            <p:nvSpPr>
              <p:cNvPr id="30" name="iṧľíḋe">
                <a:extLst>
                  <a:ext uri="{FF2B5EF4-FFF2-40B4-BE49-F238E27FC236}">
                    <a16:creationId xmlns:a16="http://schemas.microsoft.com/office/drawing/2014/main" id="{D0C5D866-898F-4A8B-99FB-6325760F8BE2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ṩ1îḑé">
                <a:extLst>
                  <a:ext uri="{FF2B5EF4-FFF2-40B4-BE49-F238E27FC236}">
                    <a16:creationId xmlns:a16="http://schemas.microsoft.com/office/drawing/2014/main" id="{A5B2FCCA-4668-4259-B63E-DC80AB0048C0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íṩļîḍe">
              <a:extLst>
                <a:ext uri="{FF2B5EF4-FFF2-40B4-BE49-F238E27FC236}">
                  <a16:creationId xmlns:a16="http://schemas.microsoft.com/office/drawing/2014/main" id="{BDEEA249-6096-407D-8914-D55EEB4EC6FA}"/>
                </a:ext>
              </a:extLst>
            </p:cNvPr>
            <p:cNvGrpSpPr/>
            <p:nvPr/>
          </p:nvGrpSpPr>
          <p:grpSpPr>
            <a:xfrm>
              <a:off x="6638362" y="2274864"/>
              <a:ext cx="725106" cy="725106"/>
              <a:chOff x="4462645" y="1965241"/>
              <a:chExt cx="1017604" cy="1017604"/>
            </a:xfrm>
          </p:grpSpPr>
          <p:sp>
            <p:nvSpPr>
              <p:cNvPr id="28" name="iṡḷîďê">
                <a:extLst>
                  <a:ext uri="{FF2B5EF4-FFF2-40B4-BE49-F238E27FC236}">
                    <a16:creationId xmlns:a16="http://schemas.microsoft.com/office/drawing/2014/main" id="{895F32E2-4387-4598-8D6D-FA8E25D0EEAC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iṣlîḋe">
                <a:extLst>
                  <a:ext uri="{FF2B5EF4-FFF2-40B4-BE49-F238E27FC236}">
                    <a16:creationId xmlns:a16="http://schemas.microsoft.com/office/drawing/2014/main" id="{AE597509-3671-458D-9BFA-3326FC8B8F75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ïš1ïdé">
              <a:extLst>
                <a:ext uri="{FF2B5EF4-FFF2-40B4-BE49-F238E27FC236}">
                  <a16:creationId xmlns:a16="http://schemas.microsoft.com/office/drawing/2014/main" id="{F5C58716-59EE-434F-91C0-2ECEF54B9055}"/>
                </a:ext>
              </a:extLst>
            </p:cNvPr>
            <p:cNvGrpSpPr/>
            <p:nvPr/>
          </p:nvGrpSpPr>
          <p:grpSpPr>
            <a:xfrm>
              <a:off x="6638362" y="4124923"/>
              <a:ext cx="725106" cy="725106"/>
              <a:chOff x="4462645" y="1965241"/>
              <a:chExt cx="1017604" cy="1017604"/>
            </a:xfrm>
          </p:grpSpPr>
          <p:sp>
            <p:nvSpPr>
              <p:cNvPr id="26" name="ïṡľiḓé">
                <a:extLst>
                  <a:ext uri="{FF2B5EF4-FFF2-40B4-BE49-F238E27FC236}">
                    <a16:creationId xmlns:a16="http://schemas.microsoft.com/office/drawing/2014/main" id="{69870452-A6DB-4273-B019-38D0A369F605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šļîḋe">
                <a:extLst>
                  <a:ext uri="{FF2B5EF4-FFF2-40B4-BE49-F238E27FC236}">
                    <a16:creationId xmlns:a16="http://schemas.microsoft.com/office/drawing/2014/main" id="{52A94B3D-522D-425F-842F-9A95959E8D48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íṣļíḑê">
              <a:extLst>
                <a:ext uri="{FF2B5EF4-FFF2-40B4-BE49-F238E27FC236}">
                  <a16:creationId xmlns:a16="http://schemas.microsoft.com/office/drawing/2014/main" id="{98084210-5E79-43AC-962C-B84661ECFE9F}"/>
                </a:ext>
              </a:extLst>
            </p:cNvPr>
            <p:cNvGrpSpPr/>
            <p:nvPr/>
          </p:nvGrpSpPr>
          <p:grpSpPr>
            <a:xfrm>
              <a:off x="719137" y="1948227"/>
              <a:ext cx="3908601" cy="1134827"/>
              <a:chOff x="719137" y="2442364"/>
              <a:chExt cx="3908601" cy="1134827"/>
            </a:xfrm>
          </p:grpSpPr>
          <p:sp>
            <p:nvSpPr>
              <p:cNvPr id="24" name="íṣ1ïďe">
                <a:extLst>
                  <a:ext uri="{FF2B5EF4-FFF2-40B4-BE49-F238E27FC236}">
                    <a16:creationId xmlns:a16="http://schemas.microsoft.com/office/drawing/2014/main" id="{5153CB23-0384-4C5B-9035-E9BDEF588C30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şľíḍê">
                <a:extLst>
                  <a:ext uri="{FF2B5EF4-FFF2-40B4-BE49-F238E27FC236}">
                    <a16:creationId xmlns:a16="http://schemas.microsoft.com/office/drawing/2014/main" id="{89356857-87E9-436C-9968-D9B740E6D5C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ïśḷídê">
              <a:extLst>
                <a:ext uri="{FF2B5EF4-FFF2-40B4-BE49-F238E27FC236}">
                  <a16:creationId xmlns:a16="http://schemas.microsoft.com/office/drawing/2014/main" id="{AEC60F25-B149-4BC7-B135-50FAC7DD7C24}"/>
                </a:ext>
              </a:extLst>
            </p:cNvPr>
            <p:cNvGrpSpPr/>
            <p:nvPr/>
          </p:nvGrpSpPr>
          <p:grpSpPr>
            <a:xfrm>
              <a:off x="719137" y="3920061"/>
              <a:ext cx="3908601" cy="1134827"/>
              <a:chOff x="719137" y="2442364"/>
              <a:chExt cx="3908601" cy="1134827"/>
            </a:xfrm>
          </p:grpSpPr>
          <p:sp>
            <p:nvSpPr>
              <p:cNvPr id="22" name="îṩliďe">
                <a:extLst>
                  <a:ext uri="{FF2B5EF4-FFF2-40B4-BE49-F238E27FC236}">
                    <a16:creationId xmlns:a16="http://schemas.microsoft.com/office/drawing/2014/main" id="{BE30B4CD-AE39-4CD2-8B9F-4F8AECC1F4FC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3" name="ïṩļíḍê">
                <a:extLst>
                  <a:ext uri="{FF2B5EF4-FFF2-40B4-BE49-F238E27FC236}">
                    <a16:creationId xmlns:a16="http://schemas.microsoft.com/office/drawing/2014/main" id="{65FD5FF3-6865-47E8-AE9E-F3A1D7A0293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śļídè">
              <a:extLst>
                <a:ext uri="{FF2B5EF4-FFF2-40B4-BE49-F238E27FC236}">
                  <a16:creationId xmlns:a16="http://schemas.microsoft.com/office/drawing/2014/main" id="{F34D17B6-0D08-43EE-9786-9C71359AE90E}"/>
                </a:ext>
              </a:extLst>
            </p:cNvPr>
            <p:cNvGrpSpPr/>
            <p:nvPr/>
          </p:nvGrpSpPr>
          <p:grpSpPr>
            <a:xfrm>
              <a:off x="7611887" y="1948227"/>
              <a:ext cx="3908601" cy="1134827"/>
              <a:chOff x="719137" y="2442364"/>
              <a:chExt cx="3908601" cy="1134827"/>
            </a:xfrm>
          </p:grpSpPr>
          <p:sp>
            <p:nvSpPr>
              <p:cNvPr id="20" name="î$ļíḋé">
                <a:extLst>
                  <a:ext uri="{FF2B5EF4-FFF2-40B4-BE49-F238E27FC236}">
                    <a16:creationId xmlns:a16="http://schemas.microsoft.com/office/drawing/2014/main" id="{A3D083DE-AB52-49D9-9BF9-B4A7455F1045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ïṡ1îḋè">
                <a:extLst>
                  <a:ext uri="{FF2B5EF4-FFF2-40B4-BE49-F238E27FC236}">
                    <a16:creationId xmlns:a16="http://schemas.microsoft.com/office/drawing/2014/main" id="{3A620D62-E0F6-4B84-AAA4-F0899F034D8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ṥ1ïďè">
              <a:extLst>
                <a:ext uri="{FF2B5EF4-FFF2-40B4-BE49-F238E27FC236}">
                  <a16:creationId xmlns:a16="http://schemas.microsoft.com/office/drawing/2014/main" id="{20A9BA8A-2A25-46C5-9DB1-40E56327AD0F}"/>
                </a:ext>
              </a:extLst>
            </p:cNvPr>
            <p:cNvGrpSpPr/>
            <p:nvPr/>
          </p:nvGrpSpPr>
          <p:grpSpPr>
            <a:xfrm>
              <a:off x="7611887" y="3920061"/>
              <a:ext cx="3908601" cy="1134827"/>
              <a:chOff x="719137" y="2442364"/>
              <a:chExt cx="3908601" cy="1134827"/>
            </a:xfrm>
          </p:grpSpPr>
          <p:sp>
            <p:nvSpPr>
              <p:cNvPr id="18" name="ïśļíḓè">
                <a:extLst>
                  <a:ext uri="{FF2B5EF4-FFF2-40B4-BE49-F238E27FC236}">
                    <a16:creationId xmlns:a16="http://schemas.microsoft.com/office/drawing/2014/main" id="{8807D852-AAD1-4ED4-919E-835A09833FBA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îṣḻíḍè">
                <a:extLst>
                  <a:ext uri="{FF2B5EF4-FFF2-40B4-BE49-F238E27FC236}">
                    <a16:creationId xmlns:a16="http://schemas.microsoft.com/office/drawing/2014/main" id="{44AA39A9-20D3-4C7A-B599-AD75F55023F0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0269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7C21D7-95E2-40D7-901B-BF929EBD0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24E580D-96B3-4409-A9D7-73C8C4A00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DC7EB2B-CC61-4864-8497-707B47CBD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108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6F34763-D6D9-44D9-AB33-E2864FF87F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16488"/>
            <a:ext cx="10847388" cy="4342046"/>
            <a:chOff x="673100" y="1316488"/>
            <a:chExt cx="10847388" cy="4342046"/>
          </a:xfrm>
        </p:grpSpPr>
        <p:sp>
          <p:nvSpPr>
            <p:cNvPr id="6" name="ïṥlíde">
              <a:extLst>
                <a:ext uri="{FF2B5EF4-FFF2-40B4-BE49-F238E27FC236}">
                  <a16:creationId xmlns:a16="http://schemas.microsoft.com/office/drawing/2014/main" id="{A65F35AA-D132-4BFB-956A-D357F5D33C53}"/>
                </a:ext>
              </a:extLst>
            </p:cNvPr>
            <p:cNvSpPr/>
            <p:nvPr/>
          </p:nvSpPr>
          <p:spPr>
            <a:xfrm rot="16200000">
              <a:off x="5619750" y="3018440"/>
              <a:ext cx="952500" cy="821120"/>
            </a:xfrm>
            <a:custGeom>
              <a:avLst/>
              <a:gdLst>
                <a:gd name="connsiteX0" fmla="*/ 0 w 952500"/>
                <a:gd name="connsiteY0" fmla="*/ 410560 h 821120"/>
                <a:gd name="connsiteX1" fmla="*/ 205280 w 952500"/>
                <a:gd name="connsiteY1" fmla="*/ 0 h 821120"/>
                <a:gd name="connsiteX2" fmla="*/ 747220 w 952500"/>
                <a:gd name="connsiteY2" fmla="*/ 0 h 821120"/>
                <a:gd name="connsiteX3" fmla="*/ 952500 w 952500"/>
                <a:gd name="connsiteY3" fmla="*/ 410560 h 821120"/>
                <a:gd name="connsiteX4" fmla="*/ 747220 w 952500"/>
                <a:gd name="connsiteY4" fmla="*/ 821120 h 821120"/>
                <a:gd name="connsiteX5" fmla="*/ 205280 w 952500"/>
                <a:gd name="connsiteY5" fmla="*/ 821120 h 821120"/>
                <a:gd name="connsiteX6" fmla="*/ 0 w 952500"/>
                <a:gd name="connsiteY6" fmla="*/ 410560 h 821120"/>
                <a:gd name="connsiteX0-1" fmla="*/ 5619750 w 6572250"/>
                <a:gd name="connsiteY0-2" fmla="*/ 3429000 h 3839560"/>
                <a:gd name="connsiteX1-3" fmla="*/ 0 w 6572250"/>
                <a:gd name="connsiteY1-4" fmla="*/ 0 h 3839560"/>
                <a:gd name="connsiteX2-5" fmla="*/ 5825030 w 6572250"/>
                <a:gd name="connsiteY2-6" fmla="*/ 3018440 h 3839560"/>
                <a:gd name="connsiteX3-7" fmla="*/ 6366970 w 6572250"/>
                <a:gd name="connsiteY3-8" fmla="*/ 3018440 h 3839560"/>
                <a:gd name="connsiteX4-9" fmla="*/ 6572250 w 6572250"/>
                <a:gd name="connsiteY4-10" fmla="*/ 3429000 h 3839560"/>
                <a:gd name="connsiteX5-11" fmla="*/ 6366970 w 6572250"/>
                <a:gd name="connsiteY5-12" fmla="*/ 3839560 h 3839560"/>
                <a:gd name="connsiteX6-13" fmla="*/ 5825030 w 6572250"/>
                <a:gd name="connsiteY6-14" fmla="*/ 3839560 h 3839560"/>
                <a:gd name="connsiteX7" fmla="*/ 5619750 w 6572250"/>
                <a:gd name="connsiteY7" fmla="*/ 3429000 h 3839560"/>
                <a:gd name="connsiteX0-15" fmla="*/ 0 w 952500"/>
                <a:gd name="connsiteY0-16" fmla="*/ 410560 h 821120"/>
                <a:gd name="connsiteX1-17" fmla="*/ 205280 w 952500"/>
                <a:gd name="connsiteY1-18" fmla="*/ 0 h 821120"/>
                <a:gd name="connsiteX2-19" fmla="*/ 747220 w 952500"/>
                <a:gd name="connsiteY2-20" fmla="*/ 0 h 821120"/>
                <a:gd name="connsiteX3-21" fmla="*/ 952500 w 952500"/>
                <a:gd name="connsiteY3-22" fmla="*/ 410560 h 821120"/>
                <a:gd name="connsiteX4-23" fmla="*/ 747220 w 952500"/>
                <a:gd name="connsiteY4-24" fmla="*/ 821120 h 821120"/>
                <a:gd name="connsiteX5-25" fmla="*/ 205280 w 952500"/>
                <a:gd name="connsiteY5-26" fmla="*/ 821120 h 821120"/>
                <a:gd name="connsiteX6-27" fmla="*/ 0 w 952500"/>
                <a:gd name="connsiteY6-28" fmla="*/ 410560 h 8211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2500" h="821120">
                  <a:moveTo>
                    <a:pt x="0" y="410560"/>
                  </a:moveTo>
                  <a:lnTo>
                    <a:pt x="205280" y="0"/>
                  </a:lnTo>
                  <a:lnTo>
                    <a:pt x="747220" y="0"/>
                  </a:lnTo>
                  <a:lnTo>
                    <a:pt x="952500" y="410560"/>
                  </a:lnTo>
                  <a:lnTo>
                    <a:pt x="747220" y="821120"/>
                  </a:lnTo>
                  <a:lnTo>
                    <a:pt x="205280" y="821120"/>
                  </a:lnTo>
                  <a:lnTo>
                    <a:pt x="0" y="41056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ï$ḷïḑê">
              <a:extLst>
                <a:ext uri="{FF2B5EF4-FFF2-40B4-BE49-F238E27FC236}">
                  <a16:creationId xmlns:a16="http://schemas.microsoft.com/office/drawing/2014/main" id="{A8D4B00C-E1D3-4FA8-8CBF-15215CE08C7A}"/>
                </a:ext>
              </a:extLst>
            </p:cNvPr>
            <p:cNvSpPr/>
            <p:nvPr/>
          </p:nvSpPr>
          <p:spPr>
            <a:xfrm rot="16200000">
              <a:off x="5274469" y="2720783"/>
              <a:ext cx="1643063" cy="1416432"/>
            </a:xfrm>
            <a:custGeom>
              <a:avLst/>
              <a:gdLst/>
              <a:ahLst/>
              <a:cxnLst/>
              <a:rect l="0" t="0" r="0" b="0"/>
              <a:pathLst>
                <a:path w="1643063" h="1416433">
                  <a:moveTo>
                    <a:pt x="0" y="708216"/>
                  </a:moveTo>
                  <a:lnTo>
                    <a:pt x="354108" y="0"/>
                  </a:lnTo>
                  <a:lnTo>
                    <a:pt x="1288954" y="0"/>
                  </a:lnTo>
                  <a:lnTo>
                    <a:pt x="1643062" y="708216"/>
                  </a:lnTo>
                  <a:lnTo>
                    <a:pt x="1288954" y="1416432"/>
                  </a:lnTo>
                  <a:lnTo>
                    <a:pt x="354108" y="1416432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iṡḻiḍé">
              <a:extLst>
                <a:ext uri="{FF2B5EF4-FFF2-40B4-BE49-F238E27FC236}">
                  <a16:creationId xmlns:a16="http://schemas.microsoft.com/office/drawing/2014/main" id="{33DFD895-792A-40EC-9DFA-C0443BA7CA22}"/>
                </a:ext>
              </a:extLst>
            </p:cNvPr>
            <p:cNvSpPr/>
            <p:nvPr/>
          </p:nvSpPr>
          <p:spPr>
            <a:xfrm rot="16200000">
              <a:off x="4929188" y="2423127"/>
              <a:ext cx="2333625" cy="2011743"/>
            </a:xfrm>
            <a:custGeom>
              <a:avLst/>
              <a:gdLst/>
              <a:ahLst/>
              <a:cxnLst/>
              <a:rect l="0" t="0" r="0" b="0"/>
              <a:pathLst>
                <a:path w="2333626" h="2011744">
                  <a:moveTo>
                    <a:pt x="0" y="1005872"/>
                  </a:moveTo>
                  <a:lnTo>
                    <a:pt x="502935" y="0"/>
                  </a:lnTo>
                  <a:lnTo>
                    <a:pt x="1830689" y="0"/>
                  </a:lnTo>
                  <a:lnTo>
                    <a:pt x="2333625" y="1005872"/>
                  </a:lnTo>
                  <a:lnTo>
                    <a:pt x="1830689" y="2011743"/>
                  </a:lnTo>
                  <a:lnTo>
                    <a:pt x="502935" y="2011743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iśḷíḋé">
              <a:extLst>
                <a:ext uri="{FF2B5EF4-FFF2-40B4-BE49-F238E27FC236}">
                  <a16:creationId xmlns:a16="http://schemas.microsoft.com/office/drawing/2014/main" id="{B2A814ED-B771-466C-BF7C-0B20E1D475B6}"/>
                </a:ext>
              </a:extLst>
            </p:cNvPr>
            <p:cNvSpPr/>
            <p:nvPr/>
          </p:nvSpPr>
          <p:spPr>
            <a:xfrm rot="16200000">
              <a:off x="4583906" y="2125473"/>
              <a:ext cx="3024188" cy="2607054"/>
            </a:xfrm>
            <a:custGeom>
              <a:avLst/>
              <a:gdLst/>
              <a:ahLst/>
              <a:cxnLst/>
              <a:rect l="0" t="0" r="0" b="0"/>
              <a:pathLst>
                <a:path w="3024189" h="2607055">
                  <a:moveTo>
                    <a:pt x="0" y="1303527"/>
                  </a:moveTo>
                  <a:lnTo>
                    <a:pt x="651764" y="0"/>
                  </a:lnTo>
                  <a:lnTo>
                    <a:pt x="2372424" y="0"/>
                  </a:lnTo>
                  <a:lnTo>
                    <a:pt x="3024188" y="1303527"/>
                  </a:lnTo>
                  <a:lnTo>
                    <a:pt x="2372424" y="2607054"/>
                  </a:lnTo>
                  <a:lnTo>
                    <a:pt x="651764" y="260705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îŝľîḋé">
              <a:extLst>
                <a:ext uri="{FF2B5EF4-FFF2-40B4-BE49-F238E27FC236}">
                  <a16:creationId xmlns:a16="http://schemas.microsoft.com/office/drawing/2014/main" id="{06B3EE7A-9710-454E-82C0-8549026E0049}"/>
                </a:ext>
              </a:extLst>
            </p:cNvPr>
            <p:cNvSpPr/>
            <p:nvPr/>
          </p:nvSpPr>
          <p:spPr>
            <a:xfrm rot="16200000">
              <a:off x="4238625" y="1827817"/>
              <a:ext cx="3714750" cy="3202366"/>
            </a:xfrm>
            <a:custGeom>
              <a:avLst/>
              <a:gdLst>
                <a:gd name="connsiteX0" fmla="*/ 0 w 3714750"/>
                <a:gd name="connsiteY0" fmla="*/ 1601184 h 3202368"/>
                <a:gd name="connsiteX1" fmla="*/ 800592 w 3714750"/>
                <a:gd name="connsiteY1" fmla="*/ 1 h 3202368"/>
                <a:gd name="connsiteX2" fmla="*/ 2914158 w 3714750"/>
                <a:gd name="connsiteY2" fmla="*/ 1 h 3202368"/>
                <a:gd name="connsiteX3" fmla="*/ 3714750 w 3714750"/>
                <a:gd name="connsiteY3" fmla="*/ 1601184 h 3202368"/>
                <a:gd name="connsiteX4" fmla="*/ 2914158 w 3714750"/>
                <a:gd name="connsiteY4" fmla="*/ 3202367 h 3202368"/>
                <a:gd name="connsiteX5" fmla="*/ 800592 w 3714750"/>
                <a:gd name="connsiteY5" fmla="*/ 3202367 h 3202368"/>
                <a:gd name="connsiteX6" fmla="*/ 0 w 3714750"/>
                <a:gd name="connsiteY6" fmla="*/ 1601184 h 3202368"/>
                <a:gd name="connsiteX0-1" fmla="*/ 4238625 w 7953375"/>
                <a:gd name="connsiteY0-2" fmla="*/ 3429000 h 5030183"/>
                <a:gd name="connsiteX1-3" fmla="*/ 0 w 7953375"/>
                <a:gd name="connsiteY1-4" fmla="*/ 0 h 5030183"/>
                <a:gd name="connsiteX2-5" fmla="*/ 5039217 w 7953375"/>
                <a:gd name="connsiteY2-6" fmla="*/ 1827817 h 5030183"/>
                <a:gd name="connsiteX3-7" fmla="*/ 7152783 w 7953375"/>
                <a:gd name="connsiteY3-8" fmla="*/ 1827817 h 5030183"/>
                <a:gd name="connsiteX4-9" fmla="*/ 7953375 w 7953375"/>
                <a:gd name="connsiteY4-10" fmla="*/ 3429000 h 5030183"/>
                <a:gd name="connsiteX5-11" fmla="*/ 7152783 w 7953375"/>
                <a:gd name="connsiteY5-12" fmla="*/ 5030183 h 5030183"/>
                <a:gd name="connsiteX6-13" fmla="*/ 5039217 w 7953375"/>
                <a:gd name="connsiteY6-14" fmla="*/ 5030183 h 5030183"/>
                <a:gd name="connsiteX7" fmla="*/ 4238625 w 7953375"/>
                <a:gd name="connsiteY7" fmla="*/ 3429000 h 5030183"/>
                <a:gd name="connsiteX0-15" fmla="*/ 0 w 3714750"/>
                <a:gd name="connsiteY0-16" fmla="*/ 1601183 h 3202366"/>
                <a:gd name="connsiteX1-17" fmla="*/ 800592 w 3714750"/>
                <a:gd name="connsiteY1-18" fmla="*/ 0 h 3202366"/>
                <a:gd name="connsiteX2-19" fmla="*/ 2914158 w 3714750"/>
                <a:gd name="connsiteY2-20" fmla="*/ 0 h 3202366"/>
                <a:gd name="connsiteX3-21" fmla="*/ 3714750 w 3714750"/>
                <a:gd name="connsiteY3-22" fmla="*/ 1601183 h 3202366"/>
                <a:gd name="connsiteX4-23" fmla="*/ 2914158 w 3714750"/>
                <a:gd name="connsiteY4-24" fmla="*/ 3202366 h 3202366"/>
                <a:gd name="connsiteX5-25" fmla="*/ 800592 w 3714750"/>
                <a:gd name="connsiteY5-26" fmla="*/ 3202366 h 3202366"/>
                <a:gd name="connsiteX6-27" fmla="*/ 0 w 3714750"/>
                <a:gd name="connsiteY6-28" fmla="*/ 1601183 h 32023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14750" h="3202366">
                  <a:moveTo>
                    <a:pt x="0" y="1601183"/>
                  </a:moveTo>
                  <a:lnTo>
                    <a:pt x="800592" y="0"/>
                  </a:lnTo>
                  <a:lnTo>
                    <a:pt x="2914158" y="0"/>
                  </a:lnTo>
                  <a:lnTo>
                    <a:pt x="3714750" y="1601183"/>
                  </a:lnTo>
                  <a:lnTo>
                    <a:pt x="2914158" y="3202366"/>
                  </a:lnTo>
                  <a:lnTo>
                    <a:pt x="800592" y="3202366"/>
                  </a:lnTo>
                  <a:lnTo>
                    <a:pt x="0" y="1601183"/>
                  </a:lnTo>
                  <a:close/>
                </a:path>
              </a:pathLst>
            </a:cu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46A0696-373C-4D7B-A134-B1415AE22578}"/>
                </a:ext>
              </a:extLst>
            </p:cNvPr>
            <p:cNvCxnSpPr>
              <a:stCxn id="10" idx="2"/>
              <a:endCxn id="10" idx="5"/>
            </p:cNvCxnSpPr>
            <p:nvPr/>
          </p:nvCxnSpPr>
          <p:spPr>
            <a:xfrm>
              <a:off x="4494817" y="2372217"/>
              <a:ext cx="3202366" cy="2113566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D2B6F5F-9769-440E-9582-6C4371B8ECB4}"/>
                </a:ext>
              </a:extLst>
            </p:cNvPr>
            <p:cNvCxnSpPr>
              <a:stCxn id="10" idx="1"/>
              <a:endCxn id="10" idx="4"/>
            </p:cNvCxnSpPr>
            <p:nvPr/>
          </p:nvCxnSpPr>
          <p:spPr>
            <a:xfrm flipV="1">
              <a:off x="4494817" y="2372217"/>
              <a:ext cx="3202366" cy="2113566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1F4FAA-0564-4570-ACBB-EF423EF354AD}"/>
                </a:ext>
              </a:extLst>
            </p:cNvPr>
            <p:cNvCxnSpPr>
              <a:stCxn id="10" idx="3"/>
              <a:endCxn id="10" idx="0"/>
            </p:cNvCxnSpPr>
            <p:nvPr/>
          </p:nvCxnSpPr>
          <p:spPr>
            <a:xfrm>
              <a:off x="6096000" y="1571625"/>
              <a:ext cx="0" cy="3714750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iṧļîďê">
              <a:extLst>
                <a:ext uri="{FF2B5EF4-FFF2-40B4-BE49-F238E27FC236}">
                  <a16:creationId xmlns:a16="http://schemas.microsoft.com/office/drawing/2014/main" id="{F04139AB-BC4B-4646-A4ED-D443B6A390A5}"/>
                </a:ext>
              </a:extLst>
            </p:cNvPr>
            <p:cNvSpPr/>
            <p:nvPr/>
          </p:nvSpPr>
          <p:spPr>
            <a:xfrm>
              <a:off x="4797425" y="2469357"/>
              <a:ext cx="1816100" cy="1820068"/>
            </a:xfrm>
            <a:custGeom>
              <a:avLst/>
              <a:gdLst>
                <a:gd name="connsiteX0" fmla="*/ 1304925 w 1771650"/>
                <a:gd name="connsiteY0" fmla="*/ 0 h 1800225"/>
                <a:gd name="connsiteX1" fmla="*/ 447675 w 1771650"/>
                <a:gd name="connsiteY1" fmla="*/ 409575 h 1800225"/>
                <a:gd name="connsiteX2" fmla="*/ 0 w 1771650"/>
                <a:gd name="connsiteY2" fmla="*/ 1800225 h 1800225"/>
                <a:gd name="connsiteX3" fmla="*/ 1295400 w 1771650"/>
                <a:gd name="connsiteY3" fmla="*/ 1590675 h 1800225"/>
                <a:gd name="connsiteX4" fmla="*/ 1771650 w 1771650"/>
                <a:gd name="connsiteY4" fmla="*/ 1304925 h 1800225"/>
                <a:gd name="connsiteX5" fmla="*/ 1304925 w 1771650"/>
                <a:gd name="connsiteY5" fmla="*/ 0 h 1800225"/>
                <a:gd name="connsiteX0-1" fmla="*/ 1300163 w 1771650"/>
                <a:gd name="connsiteY0-2" fmla="*/ 0 h 1800225"/>
                <a:gd name="connsiteX1-3" fmla="*/ 447675 w 1771650"/>
                <a:gd name="connsiteY1-4" fmla="*/ 409575 h 1800225"/>
                <a:gd name="connsiteX2-5" fmla="*/ 0 w 1771650"/>
                <a:gd name="connsiteY2-6" fmla="*/ 1800225 h 1800225"/>
                <a:gd name="connsiteX3-7" fmla="*/ 1295400 w 1771650"/>
                <a:gd name="connsiteY3-8" fmla="*/ 1590675 h 1800225"/>
                <a:gd name="connsiteX4-9" fmla="*/ 1771650 w 1771650"/>
                <a:gd name="connsiteY4-10" fmla="*/ 1304925 h 1800225"/>
                <a:gd name="connsiteX5-11" fmla="*/ 1300163 w 1771650"/>
                <a:gd name="connsiteY5-12" fmla="*/ 0 h 1800225"/>
                <a:gd name="connsiteX0-13" fmla="*/ 1295400 w 1771650"/>
                <a:gd name="connsiteY0-14" fmla="*/ 0 h 1797843"/>
                <a:gd name="connsiteX1-15" fmla="*/ 447675 w 1771650"/>
                <a:gd name="connsiteY1-16" fmla="*/ 407193 h 1797843"/>
                <a:gd name="connsiteX2-17" fmla="*/ 0 w 1771650"/>
                <a:gd name="connsiteY2-18" fmla="*/ 1797843 h 1797843"/>
                <a:gd name="connsiteX3-19" fmla="*/ 1295400 w 1771650"/>
                <a:gd name="connsiteY3-20" fmla="*/ 1588293 h 1797843"/>
                <a:gd name="connsiteX4-21" fmla="*/ 1771650 w 1771650"/>
                <a:gd name="connsiteY4-22" fmla="*/ 1302543 h 1797843"/>
                <a:gd name="connsiteX5-23" fmla="*/ 1295400 w 1771650"/>
                <a:gd name="connsiteY5-24" fmla="*/ 0 h 1797843"/>
                <a:gd name="connsiteX0-25" fmla="*/ 1301750 w 1771650"/>
                <a:gd name="connsiteY0-26" fmla="*/ 0 h 1807368"/>
                <a:gd name="connsiteX1-27" fmla="*/ 447675 w 1771650"/>
                <a:gd name="connsiteY1-28" fmla="*/ 416718 h 1807368"/>
                <a:gd name="connsiteX2-29" fmla="*/ 0 w 1771650"/>
                <a:gd name="connsiteY2-30" fmla="*/ 1807368 h 1807368"/>
                <a:gd name="connsiteX3-31" fmla="*/ 1295400 w 1771650"/>
                <a:gd name="connsiteY3-32" fmla="*/ 1597818 h 1807368"/>
                <a:gd name="connsiteX4-33" fmla="*/ 1771650 w 1771650"/>
                <a:gd name="connsiteY4-34" fmla="*/ 1312068 h 1807368"/>
                <a:gd name="connsiteX5-35" fmla="*/ 1301750 w 1771650"/>
                <a:gd name="connsiteY5-36" fmla="*/ 0 h 1807368"/>
                <a:gd name="connsiteX0-37" fmla="*/ 1304925 w 1774825"/>
                <a:gd name="connsiteY0-38" fmla="*/ 0 h 1820068"/>
                <a:gd name="connsiteX1-39" fmla="*/ 450850 w 1774825"/>
                <a:gd name="connsiteY1-40" fmla="*/ 416718 h 1820068"/>
                <a:gd name="connsiteX2-41" fmla="*/ 0 w 1774825"/>
                <a:gd name="connsiteY2-42" fmla="*/ 1820068 h 1820068"/>
                <a:gd name="connsiteX3-43" fmla="*/ 1298575 w 1774825"/>
                <a:gd name="connsiteY3-44" fmla="*/ 1597818 h 1820068"/>
                <a:gd name="connsiteX4-45" fmla="*/ 1774825 w 1774825"/>
                <a:gd name="connsiteY4-46" fmla="*/ 1312068 h 1820068"/>
                <a:gd name="connsiteX5-47" fmla="*/ 1304925 w 1774825"/>
                <a:gd name="connsiteY5-48" fmla="*/ 0 h 1820068"/>
                <a:gd name="connsiteX0-49" fmla="*/ 1304925 w 1816100"/>
                <a:gd name="connsiteY0-50" fmla="*/ 0 h 1820068"/>
                <a:gd name="connsiteX1-51" fmla="*/ 450850 w 1816100"/>
                <a:gd name="connsiteY1-52" fmla="*/ 416718 h 1820068"/>
                <a:gd name="connsiteX2-53" fmla="*/ 0 w 1816100"/>
                <a:gd name="connsiteY2-54" fmla="*/ 1820068 h 1820068"/>
                <a:gd name="connsiteX3-55" fmla="*/ 1298575 w 1816100"/>
                <a:gd name="connsiteY3-56" fmla="*/ 1597818 h 1820068"/>
                <a:gd name="connsiteX4-57" fmla="*/ 1816100 w 1816100"/>
                <a:gd name="connsiteY4-58" fmla="*/ 1293018 h 1820068"/>
                <a:gd name="connsiteX5-59" fmla="*/ 1304925 w 1816100"/>
                <a:gd name="connsiteY5-60" fmla="*/ 0 h 18200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16100" h="1820068">
                  <a:moveTo>
                    <a:pt x="1304925" y="0"/>
                  </a:moveTo>
                  <a:lnTo>
                    <a:pt x="450850" y="416718"/>
                  </a:lnTo>
                  <a:lnTo>
                    <a:pt x="0" y="1820068"/>
                  </a:lnTo>
                  <a:lnTo>
                    <a:pt x="1298575" y="1597818"/>
                  </a:lnTo>
                  <a:lnTo>
                    <a:pt x="1816100" y="1293018"/>
                  </a:lnTo>
                  <a:lnTo>
                    <a:pt x="130492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ï$lïďe">
              <a:extLst>
                <a:ext uri="{FF2B5EF4-FFF2-40B4-BE49-F238E27FC236}">
                  <a16:creationId xmlns:a16="http://schemas.microsoft.com/office/drawing/2014/main" id="{E1DFA981-6CF3-4247-B4A0-051A2BD61A3F}"/>
                </a:ext>
              </a:extLst>
            </p:cNvPr>
            <p:cNvSpPr/>
            <p:nvPr/>
          </p:nvSpPr>
          <p:spPr>
            <a:xfrm>
              <a:off x="5882112" y="131648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R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îśḻiḓe">
              <a:extLst>
                <a:ext uri="{FF2B5EF4-FFF2-40B4-BE49-F238E27FC236}">
                  <a16:creationId xmlns:a16="http://schemas.microsoft.com/office/drawing/2014/main" id="{08C03D76-1881-4B1F-8E4C-2E17DFD52651}"/>
                </a:ext>
              </a:extLst>
            </p:cNvPr>
            <p:cNvSpPr/>
            <p:nvPr/>
          </p:nvSpPr>
          <p:spPr>
            <a:xfrm>
              <a:off x="7512432" y="215832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I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ïsḻiḓé">
              <a:extLst>
                <a:ext uri="{FF2B5EF4-FFF2-40B4-BE49-F238E27FC236}">
                  <a16:creationId xmlns:a16="http://schemas.microsoft.com/office/drawing/2014/main" id="{3B3CDB9E-70E8-4D0C-B129-49184D9DAF8D}"/>
                </a:ext>
              </a:extLst>
            </p:cNvPr>
            <p:cNvSpPr/>
            <p:nvPr/>
          </p:nvSpPr>
          <p:spPr>
            <a:xfrm>
              <a:off x="7512432" y="4257606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A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îṥľîḑè">
              <a:extLst>
                <a:ext uri="{FF2B5EF4-FFF2-40B4-BE49-F238E27FC236}">
                  <a16:creationId xmlns:a16="http://schemas.microsoft.com/office/drawing/2014/main" id="{CCE02BEA-961B-4021-A9B9-5F9E24873F7A}"/>
                </a:ext>
              </a:extLst>
            </p:cNvPr>
            <p:cNvSpPr/>
            <p:nvPr/>
          </p:nvSpPr>
          <p:spPr>
            <a:xfrm>
              <a:off x="5882112" y="5055815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S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îsḻiḑê">
              <a:extLst>
                <a:ext uri="{FF2B5EF4-FFF2-40B4-BE49-F238E27FC236}">
                  <a16:creationId xmlns:a16="http://schemas.microsoft.com/office/drawing/2014/main" id="{2EF8237E-F1C9-4E38-82F1-6842458638D1}"/>
                </a:ext>
              </a:extLst>
            </p:cNvPr>
            <p:cNvSpPr/>
            <p:nvPr/>
          </p:nvSpPr>
          <p:spPr>
            <a:xfrm>
              <a:off x="4274949" y="215832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C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íṩļiḋe">
              <a:extLst>
                <a:ext uri="{FF2B5EF4-FFF2-40B4-BE49-F238E27FC236}">
                  <a16:creationId xmlns:a16="http://schemas.microsoft.com/office/drawing/2014/main" id="{36CA422D-0360-4E24-8080-BAC6C88E79DF}"/>
                </a:ext>
              </a:extLst>
            </p:cNvPr>
            <p:cNvSpPr/>
            <p:nvPr/>
          </p:nvSpPr>
          <p:spPr>
            <a:xfrm>
              <a:off x="4274949" y="4257606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î$ľîḑê">
              <a:extLst>
                <a:ext uri="{FF2B5EF4-FFF2-40B4-BE49-F238E27FC236}">
                  <a16:creationId xmlns:a16="http://schemas.microsoft.com/office/drawing/2014/main" id="{67DFADB0-0251-43F6-A8BD-36CC185DAA52}"/>
                </a:ext>
              </a:extLst>
            </p:cNvPr>
            <p:cNvSpPr txBox="1"/>
            <p:nvPr/>
          </p:nvSpPr>
          <p:spPr>
            <a:xfrm>
              <a:off x="673100" y="2638425"/>
              <a:ext cx="3536759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</a:t>
              </a:r>
            </a:p>
            <a:p>
              <a:pPr>
                <a:buSzPct val="25000"/>
              </a:pPr>
              <a:r>
                <a:rPr lang="en-US" sz="2000" b="1" dirty="0"/>
                <a:t>make reading more fluent.</a:t>
              </a:r>
            </a:p>
          </p:txBody>
        </p:sp>
        <p:sp>
          <p:nvSpPr>
            <p:cNvPr id="22" name="ïṩḻiďe">
              <a:extLst>
                <a:ext uri="{FF2B5EF4-FFF2-40B4-BE49-F238E27FC236}">
                  <a16:creationId xmlns:a16="http://schemas.microsoft.com/office/drawing/2014/main" id="{5C736E1C-2D1B-4D53-9595-2D4EBFF3F06C}"/>
                </a:ext>
              </a:extLst>
            </p:cNvPr>
            <p:cNvSpPr txBox="1"/>
            <p:nvPr/>
          </p:nvSpPr>
          <p:spPr>
            <a:xfrm>
              <a:off x="673101" y="3429000"/>
              <a:ext cx="3536760" cy="872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23" name="íṧlíḍê">
              <a:extLst>
                <a:ext uri="{FF2B5EF4-FFF2-40B4-BE49-F238E27FC236}">
                  <a16:creationId xmlns:a16="http://schemas.microsoft.com/office/drawing/2014/main" id="{F7DE4337-75AD-40DE-B1A9-FF124069B358}"/>
                </a:ext>
              </a:extLst>
            </p:cNvPr>
            <p:cNvGrpSpPr/>
            <p:nvPr/>
          </p:nvGrpSpPr>
          <p:grpSpPr>
            <a:xfrm>
              <a:off x="9022463" y="1844824"/>
              <a:ext cx="2352573" cy="1100425"/>
              <a:chOff x="7487843" y="2259660"/>
              <a:chExt cx="2352573" cy="1100425"/>
            </a:xfrm>
          </p:grpSpPr>
          <p:sp>
            <p:nvSpPr>
              <p:cNvPr id="35" name="îš1ïďè">
                <a:extLst>
                  <a:ext uri="{FF2B5EF4-FFF2-40B4-BE49-F238E27FC236}">
                    <a16:creationId xmlns:a16="http://schemas.microsoft.com/office/drawing/2014/main" id="{76613C6B-71D7-4D04-916E-21F2FDB43674}"/>
                  </a:ext>
                </a:extLst>
              </p:cNvPr>
              <p:cNvSpPr txBox="1"/>
              <p:nvPr/>
            </p:nvSpPr>
            <p:spPr>
              <a:xfrm>
                <a:off x="7487843" y="2259660"/>
                <a:ext cx="2352573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6" name="í$ļïḋê">
                <a:extLst>
                  <a:ext uri="{FF2B5EF4-FFF2-40B4-BE49-F238E27FC236}">
                    <a16:creationId xmlns:a16="http://schemas.microsoft.com/office/drawing/2014/main" id="{CF29E769-3BA0-4401-9465-0918EEB06D9C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24" name="íşľíḍé">
              <a:extLst>
                <a:ext uri="{FF2B5EF4-FFF2-40B4-BE49-F238E27FC236}">
                  <a16:creationId xmlns:a16="http://schemas.microsoft.com/office/drawing/2014/main" id="{735A0659-B8DA-4BA1-BC7F-4FED6E69FAAF}"/>
                </a:ext>
              </a:extLst>
            </p:cNvPr>
            <p:cNvGrpSpPr/>
            <p:nvPr/>
          </p:nvGrpSpPr>
          <p:grpSpPr>
            <a:xfrm>
              <a:off x="9022463" y="3201466"/>
              <a:ext cx="2352572" cy="1100425"/>
              <a:chOff x="7487844" y="2259660"/>
              <a:chExt cx="2352572" cy="1100425"/>
            </a:xfrm>
          </p:grpSpPr>
          <p:sp>
            <p:nvSpPr>
              <p:cNvPr id="33" name="iṥḷiďè">
                <a:extLst>
                  <a:ext uri="{FF2B5EF4-FFF2-40B4-BE49-F238E27FC236}">
                    <a16:creationId xmlns:a16="http://schemas.microsoft.com/office/drawing/2014/main" id="{CFB37E28-0B74-4060-8CD1-EC1701C337E5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4" name="îṣḻïḓé">
                <a:extLst>
                  <a:ext uri="{FF2B5EF4-FFF2-40B4-BE49-F238E27FC236}">
                    <a16:creationId xmlns:a16="http://schemas.microsoft.com/office/drawing/2014/main" id="{418223F1-6B61-4596-BA90-89E2310B9213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25" name="îṥ1ïḋè">
              <a:extLst>
                <a:ext uri="{FF2B5EF4-FFF2-40B4-BE49-F238E27FC236}">
                  <a16:creationId xmlns:a16="http://schemas.microsoft.com/office/drawing/2014/main" id="{3DE4B5EE-1B00-40DA-B73A-AF3D59A1136F}"/>
                </a:ext>
              </a:extLst>
            </p:cNvPr>
            <p:cNvGrpSpPr/>
            <p:nvPr/>
          </p:nvGrpSpPr>
          <p:grpSpPr>
            <a:xfrm>
              <a:off x="9022463" y="4558109"/>
              <a:ext cx="2352572" cy="1100425"/>
              <a:chOff x="7487844" y="2259660"/>
              <a:chExt cx="2352572" cy="1100425"/>
            </a:xfrm>
          </p:grpSpPr>
          <p:sp>
            <p:nvSpPr>
              <p:cNvPr id="31" name="íS1íḓe">
                <a:extLst>
                  <a:ext uri="{FF2B5EF4-FFF2-40B4-BE49-F238E27FC236}">
                    <a16:creationId xmlns:a16="http://schemas.microsoft.com/office/drawing/2014/main" id="{F9654306-EC06-402B-A487-4CBC2715B5B7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2" name="íṣlîḍé">
                <a:extLst>
                  <a:ext uri="{FF2B5EF4-FFF2-40B4-BE49-F238E27FC236}">
                    <a16:creationId xmlns:a16="http://schemas.microsoft.com/office/drawing/2014/main" id="{9D34BB85-8B2F-44F2-B25D-C5D5F4B454F2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6" name="îṥļiḓe">
              <a:extLst>
                <a:ext uri="{FF2B5EF4-FFF2-40B4-BE49-F238E27FC236}">
                  <a16:creationId xmlns:a16="http://schemas.microsoft.com/office/drawing/2014/main" id="{E4936F80-5261-4E10-824E-7460C6147BF8}"/>
                </a:ext>
              </a:extLst>
            </p:cNvPr>
            <p:cNvSpPr/>
            <p:nvPr/>
          </p:nvSpPr>
          <p:spPr bwMode="auto">
            <a:xfrm>
              <a:off x="8429075" y="2011072"/>
              <a:ext cx="476017" cy="423767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îŝḻîḍê">
              <a:extLst>
                <a:ext uri="{FF2B5EF4-FFF2-40B4-BE49-F238E27FC236}">
                  <a16:creationId xmlns:a16="http://schemas.microsoft.com/office/drawing/2014/main" id="{400CEF87-024E-49D3-81BC-80AA87D45696}"/>
                </a:ext>
              </a:extLst>
            </p:cNvPr>
            <p:cNvSpPr/>
            <p:nvPr/>
          </p:nvSpPr>
          <p:spPr bwMode="auto">
            <a:xfrm>
              <a:off x="8429074" y="3398801"/>
              <a:ext cx="476018" cy="361593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iṧļîḍe">
              <a:extLst>
                <a:ext uri="{FF2B5EF4-FFF2-40B4-BE49-F238E27FC236}">
                  <a16:creationId xmlns:a16="http://schemas.microsoft.com/office/drawing/2014/main" id="{56F09457-0E45-4422-B989-05A4DA4F7DFD}"/>
                </a:ext>
              </a:extLst>
            </p:cNvPr>
            <p:cNvSpPr/>
            <p:nvPr/>
          </p:nvSpPr>
          <p:spPr bwMode="auto">
            <a:xfrm>
              <a:off x="8442337" y="4698232"/>
              <a:ext cx="449492" cy="476018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A2DEC090-AD2C-412A-AB76-8622628773A8}"/>
                </a:ext>
              </a:extLst>
            </p:cNvPr>
            <p:cNvCxnSpPr/>
            <p:nvPr/>
          </p:nvCxnSpPr>
          <p:spPr>
            <a:xfrm>
              <a:off x="9107786" y="2945249"/>
              <a:ext cx="2412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D2BF818-6DF9-47C5-8E68-6BB07B0D9BED}"/>
                </a:ext>
              </a:extLst>
            </p:cNvPr>
            <p:cNvCxnSpPr/>
            <p:nvPr/>
          </p:nvCxnSpPr>
          <p:spPr>
            <a:xfrm>
              <a:off x="9107786" y="4384750"/>
              <a:ext cx="2412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6141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A46DB-328B-4DD9-9ECF-15EF8B9D3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4F3363D-CCA4-46BA-B46A-16CDD54E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6B3FF9-18B7-447E-B57D-EE94A04ED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412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C9DE599-D439-4CD7-B816-D881B41413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3175" y="1165878"/>
            <a:ext cx="12195176" cy="5692116"/>
            <a:chOff x="-3175" y="1165878"/>
            <a:chExt cx="12195176" cy="5692116"/>
          </a:xfrm>
        </p:grpSpPr>
        <p:sp>
          <p:nvSpPr>
            <p:cNvPr id="6" name="iṡ1îḋé">
              <a:extLst>
                <a:ext uri="{FF2B5EF4-FFF2-40B4-BE49-F238E27FC236}">
                  <a16:creationId xmlns:a16="http://schemas.microsoft.com/office/drawing/2014/main" id="{A22F7CC7-7636-4AB7-AA30-5AC97AC2BA51}"/>
                </a:ext>
              </a:extLst>
            </p:cNvPr>
            <p:cNvSpPr/>
            <p:nvPr/>
          </p:nvSpPr>
          <p:spPr>
            <a:xfrm>
              <a:off x="-3175" y="2857801"/>
              <a:ext cx="12195176" cy="40001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îşlîḋé">
              <a:extLst>
                <a:ext uri="{FF2B5EF4-FFF2-40B4-BE49-F238E27FC236}">
                  <a16:creationId xmlns:a16="http://schemas.microsoft.com/office/drawing/2014/main" id="{1327A49D-4642-49BE-BAA8-D15C2DD2D150}"/>
                </a:ext>
              </a:extLst>
            </p:cNvPr>
            <p:cNvGrpSpPr/>
            <p:nvPr/>
          </p:nvGrpSpPr>
          <p:grpSpPr>
            <a:xfrm>
              <a:off x="4781550" y="1165878"/>
              <a:ext cx="2628900" cy="4980922"/>
              <a:chOff x="4781550" y="1165878"/>
              <a:chExt cx="2628900" cy="4980922"/>
            </a:xfrm>
          </p:grpSpPr>
          <p:sp>
            <p:nvSpPr>
              <p:cNvPr id="29" name="íṩlíḓé">
                <a:extLst>
                  <a:ext uri="{FF2B5EF4-FFF2-40B4-BE49-F238E27FC236}">
                    <a16:creationId xmlns:a16="http://schemas.microsoft.com/office/drawing/2014/main" id="{E5CCAEA2-41BB-4EB4-908A-EF7AC90D1209}"/>
                  </a:ext>
                </a:extLst>
              </p:cNvPr>
              <p:cNvSpPr/>
              <p:nvPr/>
            </p:nvSpPr>
            <p:spPr bwMode="auto">
              <a:xfrm>
                <a:off x="6065344" y="1165878"/>
                <a:ext cx="1329779" cy="16938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18808" y="21600"/>
                    </a:lnTo>
                    <a:cubicBezTo>
                      <a:pt x="17153" y="20629"/>
                      <a:pt x="15392" y="20737"/>
                      <a:pt x="13821" y="19093"/>
                    </a:cubicBezTo>
                    <a:cubicBezTo>
                      <a:pt x="13567" y="18827"/>
                      <a:pt x="13664" y="18817"/>
                      <a:pt x="13269" y="18749"/>
                    </a:cubicBezTo>
                    <a:cubicBezTo>
                      <a:pt x="13457" y="19077"/>
                      <a:pt x="13316" y="19293"/>
                      <a:pt x="13269" y="19683"/>
                    </a:cubicBezTo>
                    <a:cubicBezTo>
                      <a:pt x="12962" y="19491"/>
                      <a:pt x="12327" y="19279"/>
                      <a:pt x="11610" y="19019"/>
                    </a:cubicBezTo>
                    <a:cubicBezTo>
                      <a:pt x="11590" y="19374"/>
                      <a:pt x="11353" y="19457"/>
                      <a:pt x="11203" y="19781"/>
                    </a:cubicBezTo>
                    <a:cubicBezTo>
                      <a:pt x="10048" y="19437"/>
                      <a:pt x="9304" y="18983"/>
                      <a:pt x="8324" y="18380"/>
                    </a:cubicBezTo>
                    <a:cubicBezTo>
                      <a:pt x="8270" y="18471"/>
                      <a:pt x="8183" y="18392"/>
                      <a:pt x="8168" y="18503"/>
                    </a:cubicBezTo>
                    <a:cubicBezTo>
                      <a:pt x="8143" y="18701"/>
                      <a:pt x="7753" y="18664"/>
                      <a:pt x="7573" y="18749"/>
                    </a:cubicBezTo>
                    <a:cubicBezTo>
                      <a:pt x="7230" y="18910"/>
                      <a:pt x="7235" y="19461"/>
                      <a:pt x="7169" y="19683"/>
                    </a:cubicBezTo>
                    <a:cubicBezTo>
                      <a:pt x="6849" y="19622"/>
                      <a:pt x="6088" y="19348"/>
                      <a:pt x="5789" y="19412"/>
                    </a:cubicBezTo>
                    <a:cubicBezTo>
                      <a:pt x="5504" y="19024"/>
                      <a:pt x="5137" y="18548"/>
                      <a:pt x="4694" y="18306"/>
                    </a:cubicBezTo>
                    <a:cubicBezTo>
                      <a:pt x="3052" y="15213"/>
                      <a:pt x="2889" y="15739"/>
                      <a:pt x="2785" y="14688"/>
                    </a:cubicBezTo>
                    <a:cubicBezTo>
                      <a:pt x="2672" y="14563"/>
                      <a:pt x="2377" y="14461"/>
                      <a:pt x="2191" y="14424"/>
                    </a:cubicBezTo>
                    <a:cubicBezTo>
                      <a:pt x="803" y="14151"/>
                      <a:pt x="842" y="12535"/>
                      <a:pt x="595" y="11844"/>
                    </a:cubicBezTo>
                    <a:cubicBezTo>
                      <a:pt x="775" y="11755"/>
                      <a:pt x="1301" y="11529"/>
                      <a:pt x="1471" y="11426"/>
                    </a:cubicBezTo>
                    <a:cubicBezTo>
                      <a:pt x="2046" y="12643"/>
                      <a:pt x="2155" y="13345"/>
                      <a:pt x="3223" y="13613"/>
                    </a:cubicBezTo>
                    <a:cubicBezTo>
                      <a:pt x="3453" y="13671"/>
                      <a:pt x="3651" y="13779"/>
                      <a:pt x="3818" y="13933"/>
                    </a:cubicBezTo>
                    <a:cubicBezTo>
                      <a:pt x="4179" y="13865"/>
                      <a:pt x="4339" y="13949"/>
                      <a:pt x="4600" y="13761"/>
                    </a:cubicBezTo>
                    <a:cubicBezTo>
                      <a:pt x="4310" y="12634"/>
                      <a:pt x="4291" y="11805"/>
                      <a:pt x="4381" y="10640"/>
                    </a:cubicBezTo>
                    <a:cubicBezTo>
                      <a:pt x="3723" y="9985"/>
                      <a:pt x="2535" y="8699"/>
                      <a:pt x="1408" y="9583"/>
                    </a:cubicBezTo>
                    <a:cubicBezTo>
                      <a:pt x="1395" y="9510"/>
                      <a:pt x="317" y="2988"/>
                      <a:pt x="0" y="0"/>
                    </a:cubicBezTo>
                    <a:cubicBezTo>
                      <a:pt x="954" y="3653"/>
                      <a:pt x="6177" y="7023"/>
                      <a:pt x="7372" y="12214"/>
                    </a:cubicBezTo>
                    <a:cubicBezTo>
                      <a:pt x="8822" y="13734"/>
                      <a:pt x="12726" y="17389"/>
                      <a:pt x="15976" y="18509"/>
                    </a:cubicBezTo>
                    <a:cubicBezTo>
                      <a:pt x="16938" y="19995"/>
                      <a:pt x="19150" y="20429"/>
                      <a:pt x="21600" y="21600"/>
                    </a:cubicBezTo>
                    <a:close/>
                  </a:path>
                </a:pathLst>
              </a:custGeom>
              <a:solidFill>
                <a:srgbClr val="797A7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0" name="îşlïḍé">
                <a:extLst>
                  <a:ext uri="{FF2B5EF4-FFF2-40B4-BE49-F238E27FC236}">
                    <a16:creationId xmlns:a16="http://schemas.microsoft.com/office/drawing/2014/main" id="{BE05D293-696D-4A96-A584-0FFA23851899}"/>
                  </a:ext>
                </a:extLst>
              </p:cNvPr>
              <p:cNvSpPr/>
              <p:nvPr/>
            </p:nvSpPr>
            <p:spPr bwMode="auto">
              <a:xfrm>
                <a:off x="5712780" y="1165878"/>
                <a:ext cx="1559712" cy="16938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0" y="21600"/>
                    </a:lnTo>
                    <a:cubicBezTo>
                      <a:pt x="678" y="21067"/>
                      <a:pt x="1442" y="20080"/>
                      <a:pt x="1387" y="19265"/>
                    </a:cubicBezTo>
                    <a:cubicBezTo>
                      <a:pt x="1643" y="19294"/>
                      <a:pt x="2195" y="19383"/>
                      <a:pt x="2455" y="19388"/>
                    </a:cubicBezTo>
                    <a:cubicBezTo>
                      <a:pt x="2458" y="19520"/>
                      <a:pt x="2735" y="19886"/>
                      <a:pt x="2802" y="19953"/>
                    </a:cubicBezTo>
                    <a:cubicBezTo>
                      <a:pt x="3488" y="20639"/>
                      <a:pt x="4121" y="20945"/>
                      <a:pt x="5150" y="21009"/>
                    </a:cubicBezTo>
                    <a:cubicBezTo>
                      <a:pt x="6257" y="20858"/>
                      <a:pt x="6992" y="20741"/>
                      <a:pt x="8005" y="20279"/>
                    </a:cubicBezTo>
                    <a:cubicBezTo>
                      <a:pt x="7881" y="19826"/>
                      <a:pt x="7824" y="19432"/>
                      <a:pt x="7898" y="18970"/>
                    </a:cubicBezTo>
                    <a:cubicBezTo>
                      <a:pt x="7432" y="18050"/>
                      <a:pt x="7183" y="17404"/>
                      <a:pt x="6884" y="16439"/>
                    </a:cubicBezTo>
                    <a:cubicBezTo>
                      <a:pt x="6381" y="16317"/>
                      <a:pt x="6164" y="15770"/>
                      <a:pt x="6084" y="15282"/>
                    </a:cubicBezTo>
                    <a:cubicBezTo>
                      <a:pt x="5678" y="15080"/>
                      <a:pt x="4989" y="14739"/>
                      <a:pt x="4910" y="14031"/>
                    </a:cubicBezTo>
                    <a:cubicBezTo>
                      <a:pt x="4091" y="13607"/>
                      <a:pt x="4291" y="11987"/>
                      <a:pt x="4376" y="11070"/>
                    </a:cubicBezTo>
                    <a:cubicBezTo>
                      <a:pt x="4543" y="10780"/>
                      <a:pt x="4820" y="10410"/>
                      <a:pt x="5043" y="10148"/>
                    </a:cubicBezTo>
                    <a:cubicBezTo>
                      <a:pt x="5018" y="9046"/>
                      <a:pt x="4755" y="8089"/>
                      <a:pt x="4749" y="6979"/>
                    </a:cubicBezTo>
                    <a:cubicBezTo>
                      <a:pt x="5100" y="4872"/>
                      <a:pt x="4910" y="2949"/>
                      <a:pt x="4429" y="811"/>
                    </a:cubicBezTo>
                    <a:cubicBezTo>
                      <a:pt x="4269" y="442"/>
                      <a:pt x="4749" y="295"/>
                      <a:pt x="4910" y="0"/>
                    </a:cubicBezTo>
                    <a:cubicBezTo>
                      <a:pt x="5470" y="2580"/>
                      <a:pt x="5630" y="5234"/>
                      <a:pt x="6010" y="7860"/>
                    </a:cubicBezTo>
                    <a:cubicBezTo>
                      <a:pt x="6130" y="8385"/>
                      <a:pt x="6270" y="8920"/>
                      <a:pt x="6350" y="9436"/>
                    </a:cubicBezTo>
                    <a:cubicBezTo>
                      <a:pt x="7311" y="8551"/>
                      <a:pt x="8352" y="9878"/>
                      <a:pt x="8913" y="10533"/>
                    </a:cubicBezTo>
                    <a:cubicBezTo>
                      <a:pt x="8836" y="11697"/>
                      <a:pt x="8764" y="12835"/>
                      <a:pt x="9012" y="13962"/>
                    </a:cubicBezTo>
                    <a:cubicBezTo>
                      <a:pt x="8789" y="14151"/>
                      <a:pt x="8484" y="14218"/>
                      <a:pt x="8176" y="14286"/>
                    </a:cubicBezTo>
                    <a:cubicBezTo>
                      <a:pt x="8033" y="14132"/>
                      <a:pt x="7788" y="14016"/>
                      <a:pt x="7592" y="13958"/>
                    </a:cubicBezTo>
                    <a:cubicBezTo>
                      <a:pt x="6681" y="13689"/>
                      <a:pt x="6602" y="12958"/>
                      <a:pt x="6111" y="11742"/>
                    </a:cubicBezTo>
                    <a:cubicBezTo>
                      <a:pt x="5967" y="11845"/>
                      <a:pt x="5816" y="11940"/>
                      <a:pt x="5662" y="12029"/>
                    </a:cubicBezTo>
                    <a:cubicBezTo>
                      <a:pt x="5874" y="12721"/>
                      <a:pt x="5848" y="13931"/>
                      <a:pt x="7031" y="14204"/>
                    </a:cubicBezTo>
                    <a:cubicBezTo>
                      <a:pt x="7191" y="14241"/>
                      <a:pt x="7301" y="14345"/>
                      <a:pt x="7398" y="14470"/>
                    </a:cubicBezTo>
                    <a:cubicBezTo>
                      <a:pt x="7487" y="15521"/>
                      <a:pt x="7692" y="14993"/>
                      <a:pt x="9092" y="18087"/>
                    </a:cubicBezTo>
                    <a:cubicBezTo>
                      <a:pt x="9470" y="18328"/>
                      <a:pt x="9716" y="18735"/>
                      <a:pt x="9959" y="19123"/>
                    </a:cubicBezTo>
                    <a:cubicBezTo>
                      <a:pt x="10213" y="19059"/>
                      <a:pt x="10485" y="19102"/>
                      <a:pt x="10760" y="19164"/>
                    </a:cubicBezTo>
                    <a:cubicBezTo>
                      <a:pt x="10817" y="18942"/>
                      <a:pt x="10898" y="18597"/>
                      <a:pt x="11190" y="18435"/>
                    </a:cubicBezTo>
                    <a:cubicBezTo>
                      <a:pt x="11343" y="18351"/>
                      <a:pt x="11620" y="18463"/>
                      <a:pt x="11640" y="18266"/>
                    </a:cubicBezTo>
                    <a:cubicBezTo>
                      <a:pt x="11653" y="18154"/>
                      <a:pt x="11683" y="18053"/>
                      <a:pt x="11729" y="17963"/>
                    </a:cubicBezTo>
                    <a:cubicBezTo>
                      <a:pt x="12565" y="18566"/>
                      <a:pt x="13391" y="19224"/>
                      <a:pt x="14376" y="19568"/>
                    </a:cubicBezTo>
                    <a:cubicBezTo>
                      <a:pt x="14504" y="19245"/>
                      <a:pt x="14505" y="18881"/>
                      <a:pt x="14523" y="18527"/>
                    </a:cubicBezTo>
                    <a:cubicBezTo>
                      <a:pt x="15135" y="18787"/>
                      <a:pt x="15795" y="19251"/>
                      <a:pt x="16057" y="19442"/>
                    </a:cubicBezTo>
                    <a:cubicBezTo>
                      <a:pt x="16097" y="19053"/>
                      <a:pt x="16024" y="18676"/>
                      <a:pt x="15864" y="18348"/>
                    </a:cubicBezTo>
                    <a:cubicBezTo>
                      <a:pt x="16201" y="18415"/>
                      <a:pt x="16558" y="18463"/>
                      <a:pt x="16774" y="18729"/>
                    </a:cubicBezTo>
                    <a:cubicBezTo>
                      <a:pt x="18114" y="20373"/>
                      <a:pt x="20189" y="20629"/>
                      <a:pt x="21600" y="21600"/>
                    </a:cubicBezTo>
                    <a:close/>
                  </a:path>
                </a:pathLst>
              </a:custGeom>
              <a:solidFill>
                <a:srgbClr val="A9A9A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1" name="ïslidè">
                <a:extLst>
                  <a:ext uri="{FF2B5EF4-FFF2-40B4-BE49-F238E27FC236}">
                    <a16:creationId xmlns:a16="http://schemas.microsoft.com/office/drawing/2014/main" id="{630AC733-68AE-4500-85D9-9C89540B5979}"/>
                  </a:ext>
                </a:extLst>
              </p:cNvPr>
              <p:cNvSpPr/>
              <p:nvPr/>
            </p:nvSpPr>
            <p:spPr bwMode="auto">
              <a:xfrm>
                <a:off x="4781551" y="1206116"/>
                <a:ext cx="1539593" cy="16516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169" y="17492"/>
                    </a:moveTo>
                    <a:cubicBezTo>
                      <a:pt x="14037" y="16954"/>
                      <a:pt x="13917" y="16417"/>
                      <a:pt x="13947" y="15869"/>
                    </a:cubicBezTo>
                    <a:cubicBezTo>
                      <a:pt x="13607" y="16140"/>
                      <a:pt x="13219" y="16355"/>
                      <a:pt x="12853" y="16648"/>
                    </a:cubicBezTo>
                    <a:cubicBezTo>
                      <a:pt x="9764" y="19116"/>
                      <a:pt x="12630" y="17050"/>
                      <a:pt x="9462" y="19491"/>
                    </a:cubicBezTo>
                    <a:cubicBezTo>
                      <a:pt x="9931" y="19813"/>
                      <a:pt x="10431" y="19984"/>
                      <a:pt x="10930" y="20245"/>
                    </a:cubicBezTo>
                    <a:cubicBezTo>
                      <a:pt x="13601" y="18560"/>
                      <a:pt x="13207" y="18635"/>
                      <a:pt x="14169" y="17492"/>
                    </a:cubicBezTo>
                    <a:close/>
                    <a:moveTo>
                      <a:pt x="16658" y="4343"/>
                    </a:moveTo>
                    <a:cubicBezTo>
                      <a:pt x="16420" y="5218"/>
                      <a:pt x="16177" y="5772"/>
                      <a:pt x="15365" y="5394"/>
                    </a:cubicBezTo>
                    <a:cubicBezTo>
                      <a:pt x="15216" y="6078"/>
                      <a:pt x="14817" y="6730"/>
                      <a:pt x="14169" y="7108"/>
                    </a:cubicBezTo>
                    <a:cubicBezTo>
                      <a:pt x="13844" y="7259"/>
                      <a:pt x="14086" y="7676"/>
                      <a:pt x="13959" y="8091"/>
                    </a:cubicBezTo>
                    <a:cubicBezTo>
                      <a:pt x="13531" y="8866"/>
                      <a:pt x="13292" y="9525"/>
                      <a:pt x="13067" y="10334"/>
                    </a:cubicBezTo>
                    <a:cubicBezTo>
                      <a:pt x="13890" y="11739"/>
                      <a:pt x="13826" y="12908"/>
                      <a:pt x="13689" y="14511"/>
                    </a:cubicBezTo>
                    <a:cubicBezTo>
                      <a:pt x="14549" y="13689"/>
                      <a:pt x="13494" y="14557"/>
                      <a:pt x="15501" y="12778"/>
                    </a:cubicBezTo>
                    <a:cubicBezTo>
                      <a:pt x="15651" y="11977"/>
                      <a:pt x="16214" y="11621"/>
                      <a:pt x="16461" y="10826"/>
                    </a:cubicBezTo>
                    <a:cubicBezTo>
                      <a:pt x="16861" y="9536"/>
                      <a:pt x="15863" y="8887"/>
                      <a:pt x="16582" y="7965"/>
                    </a:cubicBezTo>
                    <a:cubicBezTo>
                      <a:pt x="16918" y="5628"/>
                      <a:pt x="16904" y="5022"/>
                      <a:pt x="16658" y="4343"/>
                    </a:cubicBezTo>
                    <a:close/>
                    <a:moveTo>
                      <a:pt x="21500" y="18958"/>
                    </a:moveTo>
                    <a:cubicBezTo>
                      <a:pt x="21425" y="19432"/>
                      <a:pt x="21475" y="19892"/>
                      <a:pt x="21600" y="20356"/>
                    </a:cubicBezTo>
                    <a:cubicBezTo>
                      <a:pt x="20574" y="20830"/>
                      <a:pt x="19433" y="21149"/>
                      <a:pt x="18311" y="21304"/>
                    </a:cubicBezTo>
                    <a:cubicBezTo>
                      <a:pt x="17269" y="21239"/>
                      <a:pt x="16304" y="20641"/>
                      <a:pt x="15609" y="19937"/>
                    </a:cubicBezTo>
                    <a:cubicBezTo>
                      <a:pt x="15542" y="19868"/>
                      <a:pt x="15530" y="19748"/>
                      <a:pt x="15527" y="19612"/>
                    </a:cubicBezTo>
                    <a:cubicBezTo>
                      <a:pt x="15264" y="19607"/>
                      <a:pt x="15008" y="19558"/>
                      <a:pt x="14749" y="19528"/>
                    </a:cubicBezTo>
                    <a:cubicBezTo>
                      <a:pt x="14805" y="20365"/>
                      <a:pt x="14203" y="21054"/>
                      <a:pt x="13517" y="21600"/>
                    </a:cubicBezTo>
                    <a:lnTo>
                      <a:pt x="0" y="21600"/>
                    </a:lnTo>
                    <a:cubicBezTo>
                      <a:pt x="3399" y="19572"/>
                      <a:pt x="5693" y="16336"/>
                      <a:pt x="7772" y="13211"/>
                    </a:cubicBezTo>
                    <a:cubicBezTo>
                      <a:pt x="8273" y="13102"/>
                      <a:pt x="8767" y="12943"/>
                      <a:pt x="9218" y="12723"/>
                    </a:cubicBezTo>
                    <a:cubicBezTo>
                      <a:pt x="10819" y="9524"/>
                      <a:pt x="11219" y="9402"/>
                      <a:pt x="11609" y="7912"/>
                    </a:cubicBezTo>
                    <a:cubicBezTo>
                      <a:pt x="13212" y="7823"/>
                      <a:pt x="13512" y="6894"/>
                      <a:pt x="13825" y="5674"/>
                    </a:cubicBezTo>
                    <a:cubicBezTo>
                      <a:pt x="14068" y="4890"/>
                      <a:pt x="14068" y="4058"/>
                      <a:pt x="14554" y="3529"/>
                    </a:cubicBezTo>
                    <a:cubicBezTo>
                      <a:pt x="15528" y="2395"/>
                      <a:pt x="16904" y="1285"/>
                      <a:pt x="17553" y="0"/>
                    </a:cubicBezTo>
                    <a:cubicBezTo>
                      <a:pt x="18364" y="2117"/>
                      <a:pt x="18529" y="4588"/>
                      <a:pt x="18173" y="6748"/>
                    </a:cubicBezTo>
                    <a:cubicBezTo>
                      <a:pt x="18179" y="7887"/>
                      <a:pt x="18456" y="9053"/>
                      <a:pt x="18482" y="10183"/>
                    </a:cubicBezTo>
                    <a:cubicBezTo>
                      <a:pt x="18256" y="10452"/>
                      <a:pt x="18034" y="10718"/>
                      <a:pt x="17865" y="11015"/>
                    </a:cubicBezTo>
                    <a:cubicBezTo>
                      <a:pt x="17775" y="11994"/>
                      <a:pt x="17722" y="13043"/>
                      <a:pt x="18540" y="13472"/>
                    </a:cubicBezTo>
                    <a:cubicBezTo>
                      <a:pt x="18620" y="14198"/>
                      <a:pt x="19180" y="14675"/>
                      <a:pt x="19592" y="14882"/>
                    </a:cubicBezTo>
                    <a:cubicBezTo>
                      <a:pt x="19674" y="15383"/>
                      <a:pt x="19839" y="15933"/>
                      <a:pt x="20348" y="16058"/>
                    </a:cubicBezTo>
                    <a:cubicBezTo>
                      <a:pt x="20651" y="17048"/>
                      <a:pt x="21028" y="18015"/>
                      <a:pt x="21500" y="18958"/>
                    </a:cubicBezTo>
                    <a:close/>
                    <a:moveTo>
                      <a:pt x="9445" y="14511"/>
                    </a:moveTo>
                    <a:cubicBezTo>
                      <a:pt x="9162" y="14624"/>
                      <a:pt x="8887" y="14757"/>
                      <a:pt x="8612" y="14888"/>
                    </a:cubicBezTo>
                    <a:cubicBezTo>
                      <a:pt x="8560" y="14993"/>
                      <a:pt x="8119" y="15746"/>
                      <a:pt x="7641" y="16949"/>
                    </a:cubicBezTo>
                    <a:cubicBezTo>
                      <a:pt x="6495" y="17871"/>
                      <a:pt x="5642" y="18941"/>
                      <a:pt x="4725" y="19555"/>
                    </a:cubicBezTo>
                    <a:cubicBezTo>
                      <a:pt x="5197" y="19519"/>
                      <a:pt x="5569" y="19737"/>
                      <a:pt x="5754" y="20182"/>
                    </a:cubicBezTo>
                    <a:cubicBezTo>
                      <a:pt x="6570" y="19582"/>
                      <a:pt x="8353" y="18306"/>
                      <a:pt x="9316" y="17633"/>
                    </a:cubicBezTo>
                    <a:cubicBezTo>
                      <a:pt x="9323" y="16593"/>
                      <a:pt x="9443" y="15552"/>
                      <a:pt x="9445" y="14511"/>
                    </a:cubicBezTo>
                    <a:close/>
                  </a:path>
                </a:pathLst>
              </a:custGeom>
              <a:solidFill>
                <a:srgbClr val="E0E0D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2" name="ïSľïḓe">
                <a:extLst>
                  <a:ext uri="{FF2B5EF4-FFF2-40B4-BE49-F238E27FC236}">
                    <a16:creationId xmlns:a16="http://schemas.microsoft.com/office/drawing/2014/main" id="{78F13F3B-29FD-4C2D-AE3F-F1AAAF2FE991}"/>
                  </a:ext>
                </a:extLst>
              </p:cNvPr>
              <p:cNvSpPr/>
              <p:nvPr/>
            </p:nvSpPr>
            <p:spPr bwMode="auto">
              <a:xfrm>
                <a:off x="5688828" y="1541435"/>
                <a:ext cx="315200" cy="824885"/>
              </a:xfrm>
              <a:custGeom>
                <a:avLst/>
                <a:gdLst>
                  <a:gd name="T0" fmla="*/ 10193 w 20386"/>
                  <a:gd name="T1" fmla="*/ 10800 h 21600"/>
                  <a:gd name="T2" fmla="*/ 10193 w 20386"/>
                  <a:gd name="T3" fmla="*/ 10800 h 21600"/>
                  <a:gd name="T4" fmla="*/ 10193 w 20386"/>
                  <a:gd name="T5" fmla="*/ 10800 h 21600"/>
                  <a:gd name="T6" fmla="*/ 10193 w 2038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86" h="21600">
                    <a:moveTo>
                      <a:pt x="18067" y="0"/>
                    </a:moveTo>
                    <a:cubicBezTo>
                      <a:pt x="21600" y="2883"/>
                      <a:pt x="20694" y="5541"/>
                      <a:pt x="18036" y="9891"/>
                    </a:cubicBezTo>
                    <a:cubicBezTo>
                      <a:pt x="17654" y="14128"/>
                      <a:pt x="15652" y="13940"/>
                      <a:pt x="14021" y="17715"/>
                    </a:cubicBezTo>
                    <a:cubicBezTo>
                      <a:pt x="4682" y="21302"/>
                      <a:pt x="7717" y="19937"/>
                      <a:pt x="3704" y="21600"/>
                    </a:cubicBezTo>
                    <a:cubicBezTo>
                      <a:pt x="4336" y="18389"/>
                      <a:pt x="3804" y="14971"/>
                      <a:pt x="0" y="12155"/>
                    </a:cubicBezTo>
                    <a:cubicBezTo>
                      <a:pt x="1036" y="10539"/>
                      <a:pt x="2047" y="8944"/>
                      <a:pt x="4026" y="7391"/>
                    </a:cubicBezTo>
                    <a:cubicBezTo>
                      <a:pt x="4609" y="6559"/>
                      <a:pt x="4234" y="5347"/>
                      <a:pt x="5734" y="5044"/>
                    </a:cubicBezTo>
                    <a:cubicBezTo>
                      <a:pt x="8733" y="4287"/>
                      <a:pt x="9857" y="2772"/>
                      <a:pt x="11678" y="1706"/>
                    </a:cubicBezTo>
                    <a:cubicBezTo>
                      <a:pt x="12026" y="1400"/>
                      <a:pt x="13906" y="1855"/>
                      <a:pt x="15493" y="1916"/>
                    </a:cubicBezTo>
                    <a:cubicBezTo>
                      <a:pt x="16172" y="1224"/>
                      <a:pt x="17158" y="622"/>
                      <a:pt x="18067" y="0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3" name="iṥḷîďê">
                <a:extLst>
                  <a:ext uri="{FF2B5EF4-FFF2-40B4-BE49-F238E27FC236}">
                    <a16:creationId xmlns:a16="http://schemas.microsoft.com/office/drawing/2014/main" id="{DD897A27-20D7-4771-9B8F-BB43A94A08E9}"/>
                  </a:ext>
                </a:extLst>
              </p:cNvPr>
              <p:cNvSpPr/>
              <p:nvPr/>
            </p:nvSpPr>
            <p:spPr bwMode="auto">
              <a:xfrm>
                <a:off x="5429196" y="2385481"/>
                <a:ext cx="381306" cy="39280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8471"/>
                    </a:moveTo>
                    <a:cubicBezTo>
                      <a:pt x="17718" y="13273"/>
                      <a:pt x="17447" y="14520"/>
                      <a:pt x="6670" y="21600"/>
                    </a:cubicBezTo>
                    <a:cubicBezTo>
                      <a:pt x="4658" y="20501"/>
                      <a:pt x="1888" y="18609"/>
                      <a:pt x="0" y="17259"/>
                    </a:cubicBezTo>
                    <a:cubicBezTo>
                      <a:pt x="12780" y="7002"/>
                      <a:pt x="2059" y="14285"/>
                      <a:pt x="14522" y="3918"/>
                    </a:cubicBezTo>
                    <a:cubicBezTo>
                      <a:pt x="15998" y="2688"/>
                      <a:pt x="18891" y="1137"/>
                      <a:pt x="20262" y="0"/>
                    </a:cubicBezTo>
                    <a:cubicBezTo>
                      <a:pt x="20140" y="2303"/>
                      <a:pt x="21069" y="6212"/>
                      <a:pt x="21600" y="8471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4" name="í$líḑê">
                <a:extLst>
                  <a:ext uri="{FF2B5EF4-FFF2-40B4-BE49-F238E27FC236}">
                    <a16:creationId xmlns:a16="http://schemas.microsoft.com/office/drawing/2014/main" id="{FF3093EB-057E-467B-9723-F59D785EC9CE}"/>
                  </a:ext>
                </a:extLst>
              </p:cNvPr>
              <p:cNvSpPr/>
              <p:nvPr/>
            </p:nvSpPr>
            <p:spPr bwMode="auto">
              <a:xfrm>
                <a:off x="5093876" y="2299257"/>
                <a:ext cx="379389" cy="471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21593" y="3639"/>
                      <a:pt x="20604" y="8968"/>
                      <a:pt x="20578" y="12607"/>
                    </a:cubicBezTo>
                    <a:cubicBezTo>
                      <a:pt x="16670" y="14961"/>
                      <a:pt x="8243" y="19502"/>
                      <a:pt x="4934" y="21600"/>
                    </a:cubicBezTo>
                    <a:cubicBezTo>
                      <a:pt x="4183" y="20045"/>
                      <a:pt x="1917" y="18653"/>
                      <a:pt x="0" y="18779"/>
                    </a:cubicBezTo>
                    <a:cubicBezTo>
                      <a:pt x="3720" y="16631"/>
                      <a:pt x="7742" y="12217"/>
                      <a:pt x="12390" y="8993"/>
                    </a:cubicBezTo>
                    <a:cubicBezTo>
                      <a:pt x="14329" y="4784"/>
                      <a:pt x="16671" y="1320"/>
                      <a:pt x="16885" y="948"/>
                    </a:cubicBezTo>
                    <a:cubicBezTo>
                      <a:pt x="18000" y="491"/>
                      <a:pt x="20455" y="394"/>
                      <a:pt x="21600" y="0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5" name="ïsľidé">
                <a:extLst>
                  <a:ext uri="{FF2B5EF4-FFF2-40B4-BE49-F238E27FC236}">
                    <a16:creationId xmlns:a16="http://schemas.microsoft.com/office/drawing/2014/main" id="{EC40C73E-7260-42BE-80B8-815F93730695}"/>
                  </a:ext>
                </a:extLst>
              </p:cNvPr>
              <p:cNvSpPr/>
              <p:nvPr/>
            </p:nvSpPr>
            <p:spPr bwMode="auto">
              <a:xfrm>
                <a:off x="5509671" y="3865674"/>
                <a:ext cx="182030" cy="718540"/>
              </a:xfrm>
              <a:custGeom>
                <a:avLst/>
                <a:gdLst>
                  <a:gd name="T0" fmla="*/ 9374 w 18748"/>
                  <a:gd name="T1" fmla="*/ 10800 h 21600"/>
                  <a:gd name="T2" fmla="*/ 9374 w 18748"/>
                  <a:gd name="T3" fmla="*/ 10800 h 21600"/>
                  <a:gd name="T4" fmla="*/ 9374 w 18748"/>
                  <a:gd name="T5" fmla="*/ 10800 h 21600"/>
                  <a:gd name="T6" fmla="*/ 9374 w 18748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48" h="21600">
                    <a:moveTo>
                      <a:pt x="12953" y="21600"/>
                    </a:moveTo>
                    <a:cubicBezTo>
                      <a:pt x="21600" y="15230"/>
                      <a:pt x="21323" y="5675"/>
                      <a:pt x="6975" y="0"/>
                    </a:cubicBezTo>
                    <a:cubicBezTo>
                      <a:pt x="5779" y="1564"/>
                      <a:pt x="0" y="3359"/>
                      <a:pt x="0" y="4401"/>
                    </a:cubicBezTo>
                    <a:cubicBezTo>
                      <a:pt x="1794" y="8397"/>
                      <a:pt x="6308" y="12689"/>
                      <a:pt x="9735" y="16678"/>
                    </a:cubicBezTo>
                    <a:cubicBezTo>
                      <a:pt x="10428" y="17687"/>
                      <a:pt x="12107" y="19868"/>
                      <a:pt x="12953" y="21600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6" name="işļîde">
                <a:extLst>
                  <a:ext uri="{FF2B5EF4-FFF2-40B4-BE49-F238E27FC236}">
                    <a16:creationId xmlns:a16="http://schemas.microsoft.com/office/drawing/2014/main" id="{25761EBE-1C07-4797-8A5A-0FF079ADDCB2}"/>
                  </a:ext>
                </a:extLst>
              </p:cNvPr>
              <p:cNvSpPr/>
              <p:nvPr/>
            </p:nvSpPr>
            <p:spPr bwMode="auto">
              <a:xfrm>
                <a:off x="5475181" y="3206532"/>
                <a:ext cx="633273" cy="2256217"/>
              </a:xfrm>
              <a:custGeom>
                <a:avLst/>
                <a:gdLst>
                  <a:gd name="T0" fmla="+- 0 10852 161"/>
                  <a:gd name="T1" fmla="*/ T0 w 21382"/>
                  <a:gd name="T2" fmla="*/ 10800 h 21600"/>
                  <a:gd name="T3" fmla="+- 0 10852 161"/>
                  <a:gd name="T4" fmla="*/ T3 w 21382"/>
                  <a:gd name="T5" fmla="*/ 10800 h 21600"/>
                  <a:gd name="T6" fmla="+- 0 10852 161"/>
                  <a:gd name="T7" fmla="*/ T6 w 21382"/>
                  <a:gd name="T8" fmla="*/ 10800 h 21600"/>
                  <a:gd name="T9" fmla="+- 0 10852 161"/>
                  <a:gd name="T10" fmla="*/ T9 w 2138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82" h="21600">
                    <a:moveTo>
                      <a:pt x="20985" y="18556"/>
                    </a:moveTo>
                    <a:cubicBezTo>
                      <a:pt x="21010" y="18394"/>
                      <a:pt x="21439" y="18072"/>
                      <a:pt x="21375" y="17911"/>
                    </a:cubicBezTo>
                    <a:cubicBezTo>
                      <a:pt x="20692" y="17493"/>
                      <a:pt x="19870" y="17103"/>
                      <a:pt x="19683" y="16675"/>
                    </a:cubicBezTo>
                    <a:cubicBezTo>
                      <a:pt x="19497" y="16247"/>
                      <a:pt x="19482" y="15781"/>
                      <a:pt x="19358" y="15365"/>
                    </a:cubicBezTo>
                    <a:cubicBezTo>
                      <a:pt x="18722" y="14975"/>
                      <a:pt x="18084" y="14518"/>
                      <a:pt x="17733" y="14111"/>
                    </a:cubicBezTo>
                    <a:cubicBezTo>
                      <a:pt x="16882" y="12843"/>
                      <a:pt x="17341" y="11455"/>
                      <a:pt x="17146" y="10182"/>
                    </a:cubicBezTo>
                    <a:cubicBezTo>
                      <a:pt x="16756" y="10237"/>
                      <a:pt x="15975" y="10330"/>
                      <a:pt x="15975" y="10330"/>
                    </a:cubicBezTo>
                    <a:cubicBezTo>
                      <a:pt x="14999" y="9002"/>
                      <a:pt x="14463" y="7930"/>
                      <a:pt x="13422" y="6659"/>
                    </a:cubicBezTo>
                    <a:cubicBezTo>
                      <a:pt x="13028" y="6245"/>
                      <a:pt x="12695" y="5881"/>
                      <a:pt x="12201" y="5478"/>
                    </a:cubicBezTo>
                    <a:cubicBezTo>
                      <a:pt x="10225" y="3867"/>
                      <a:pt x="7191" y="2333"/>
                      <a:pt x="2702" y="1088"/>
                    </a:cubicBezTo>
                    <a:cubicBezTo>
                      <a:pt x="1921" y="812"/>
                      <a:pt x="815" y="277"/>
                      <a:pt x="34" y="0"/>
                    </a:cubicBezTo>
                    <a:cubicBezTo>
                      <a:pt x="-161" y="387"/>
                      <a:pt x="490" y="1181"/>
                      <a:pt x="1466" y="1513"/>
                    </a:cubicBezTo>
                    <a:cubicBezTo>
                      <a:pt x="6467" y="3207"/>
                      <a:pt x="8720" y="5204"/>
                      <a:pt x="9729" y="7415"/>
                    </a:cubicBezTo>
                    <a:cubicBezTo>
                      <a:pt x="9930" y="7857"/>
                      <a:pt x="10349" y="8281"/>
                      <a:pt x="10412" y="8725"/>
                    </a:cubicBezTo>
                    <a:cubicBezTo>
                      <a:pt x="10387" y="9693"/>
                      <a:pt x="10337" y="10500"/>
                      <a:pt x="9989" y="11289"/>
                    </a:cubicBezTo>
                    <a:cubicBezTo>
                      <a:pt x="9745" y="11745"/>
                      <a:pt x="9585" y="12187"/>
                      <a:pt x="9338" y="12617"/>
                    </a:cubicBezTo>
                    <a:cubicBezTo>
                      <a:pt x="8597" y="13906"/>
                      <a:pt x="8655" y="15550"/>
                      <a:pt x="10412" y="16878"/>
                    </a:cubicBezTo>
                    <a:cubicBezTo>
                      <a:pt x="11648" y="16177"/>
                      <a:pt x="12988" y="15162"/>
                      <a:pt x="13422" y="14406"/>
                    </a:cubicBezTo>
                    <a:cubicBezTo>
                      <a:pt x="13639" y="14028"/>
                      <a:pt x="13316" y="13629"/>
                      <a:pt x="13422" y="13244"/>
                    </a:cubicBezTo>
                    <a:cubicBezTo>
                      <a:pt x="13690" y="12103"/>
                      <a:pt x="13567" y="11363"/>
                      <a:pt x="13958" y="10201"/>
                    </a:cubicBezTo>
                    <a:cubicBezTo>
                      <a:pt x="15259" y="11473"/>
                      <a:pt x="14720" y="12366"/>
                      <a:pt x="14153" y="13687"/>
                    </a:cubicBezTo>
                    <a:cubicBezTo>
                      <a:pt x="14028" y="14022"/>
                      <a:pt x="13892" y="14311"/>
                      <a:pt x="13828" y="14646"/>
                    </a:cubicBezTo>
                    <a:cubicBezTo>
                      <a:pt x="13764" y="14981"/>
                      <a:pt x="13614" y="15437"/>
                      <a:pt x="13698" y="15771"/>
                    </a:cubicBezTo>
                    <a:cubicBezTo>
                      <a:pt x="13706" y="16117"/>
                      <a:pt x="13796" y="16438"/>
                      <a:pt x="13828" y="16786"/>
                    </a:cubicBezTo>
                    <a:cubicBezTo>
                      <a:pt x="13859" y="17134"/>
                      <a:pt x="13765" y="17450"/>
                      <a:pt x="13828" y="17800"/>
                    </a:cubicBezTo>
                    <a:cubicBezTo>
                      <a:pt x="13713" y="18247"/>
                      <a:pt x="13763" y="18870"/>
                      <a:pt x="14348" y="19202"/>
                    </a:cubicBezTo>
                    <a:cubicBezTo>
                      <a:pt x="14836" y="19589"/>
                      <a:pt x="15516" y="20003"/>
                      <a:pt x="16105" y="20383"/>
                    </a:cubicBezTo>
                    <a:cubicBezTo>
                      <a:pt x="16690" y="20759"/>
                      <a:pt x="17594" y="21257"/>
                      <a:pt x="18252" y="21600"/>
                    </a:cubicBezTo>
                    <a:cubicBezTo>
                      <a:pt x="18475" y="21121"/>
                      <a:pt x="20011" y="20431"/>
                      <a:pt x="20204" y="19958"/>
                    </a:cubicBezTo>
                    <a:cubicBezTo>
                      <a:pt x="20628" y="19498"/>
                      <a:pt x="20925" y="19024"/>
                      <a:pt x="20985" y="18556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7" name="íSlîḑe">
                <a:extLst>
                  <a:ext uri="{FF2B5EF4-FFF2-40B4-BE49-F238E27FC236}">
                    <a16:creationId xmlns:a16="http://schemas.microsoft.com/office/drawing/2014/main" id="{1D82C1CD-D2BC-437F-AFAF-F11A7F90EE11}"/>
                  </a:ext>
                </a:extLst>
              </p:cNvPr>
              <p:cNvSpPr/>
              <p:nvPr/>
            </p:nvSpPr>
            <p:spPr bwMode="auto">
              <a:xfrm>
                <a:off x="5365963" y="3166294"/>
                <a:ext cx="169575" cy="641896"/>
              </a:xfrm>
              <a:custGeom>
                <a:avLst/>
                <a:gdLst>
                  <a:gd name="T0" fmla="+- 0 10654 321"/>
                  <a:gd name="T1" fmla="*/ T0 w 20666"/>
                  <a:gd name="T2" fmla="*/ 10379 h 20758"/>
                  <a:gd name="T3" fmla="+- 0 10654 321"/>
                  <a:gd name="T4" fmla="*/ T3 w 20666"/>
                  <a:gd name="T5" fmla="*/ 10379 h 20758"/>
                  <a:gd name="T6" fmla="+- 0 10654 321"/>
                  <a:gd name="T7" fmla="*/ T6 w 20666"/>
                  <a:gd name="T8" fmla="*/ 10379 h 20758"/>
                  <a:gd name="T9" fmla="+- 0 10654 321"/>
                  <a:gd name="T10" fmla="*/ T9 w 20666"/>
                  <a:gd name="T11" fmla="*/ 10379 h 20758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666" h="20758">
                    <a:moveTo>
                      <a:pt x="16892" y="7299"/>
                    </a:moveTo>
                    <a:cubicBezTo>
                      <a:pt x="16347" y="5460"/>
                      <a:pt x="12103" y="3162"/>
                      <a:pt x="10426" y="1307"/>
                    </a:cubicBezTo>
                    <a:cubicBezTo>
                      <a:pt x="6831" y="1013"/>
                      <a:pt x="3094" y="495"/>
                      <a:pt x="0" y="0"/>
                    </a:cubicBezTo>
                    <a:cubicBezTo>
                      <a:pt x="152" y="281"/>
                      <a:pt x="14" y="1030"/>
                      <a:pt x="44" y="1307"/>
                    </a:cubicBezTo>
                    <a:cubicBezTo>
                      <a:pt x="44" y="1308"/>
                      <a:pt x="134" y="2301"/>
                      <a:pt x="44" y="3674"/>
                    </a:cubicBezTo>
                    <a:cubicBezTo>
                      <a:pt x="-321" y="7722"/>
                      <a:pt x="1682" y="11706"/>
                      <a:pt x="2384" y="15629"/>
                    </a:cubicBezTo>
                    <a:cubicBezTo>
                      <a:pt x="3086" y="16563"/>
                      <a:pt x="1448" y="18119"/>
                      <a:pt x="1448" y="19053"/>
                    </a:cubicBezTo>
                    <a:cubicBezTo>
                      <a:pt x="1448" y="19987"/>
                      <a:pt x="5893" y="20106"/>
                      <a:pt x="8701" y="20479"/>
                    </a:cubicBezTo>
                    <a:cubicBezTo>
                      <a:pt x="15017" y="21600"/>
                      <a:pt x="19173" y="19053"/>
                      <a:pt x="19875" y="17933"/>
                    </a:cubicBezTo>
                    <a:cubicBezTo>
                      <a:pt x="21279" y="16438"/>
                      <a:pt x="20733" y="14441"/>
                      <a:pt x="18863" y="12702"/>
                    </a:cubicBezTo>
                    <a:cubicBezTo>
                      <a:pt x="18077" y="10962"/>
                      <a:pt x="17733" y="9167"/>
                      <a:pt x="16892" y="7299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8" name="iśḷiḋe">
                <a:extLst>
                  <a:ext uri="{FF2B5EF4-FFF2-40B4-BE49-F238E27FC236}">
                    <a16:creationId xmlns:a16="http://schemas.microsoft.com/office/drawing/2014/main" id="{2CAF0099-ACB9-451E-84A2-B905E5CA8C2E}"/>
                  </a:ext>
                </a:extLst>
              </p:cNvPr>
              <p:cNvSpPr/>
              <p:nvPr/>
            </p:nvSpPr>
            <p:spPr bwMode="auto">
              <a:xfrm>
                <a:off x="5018189" y="3079111"/>
                <a:ext cx="306577" cy="649561"/>
              </a:xfrm>
              <a:custGeom>
                <a:avLst/>
                <a:gdLst>
                  <a:gd name="T0" fmla="+- 0 10003 7"/>
                  <a:gd name="T1" fmla="*/ T0 w 19992"/>
                  <a:gd name="T2" fmla="*/ 10800 h 21600"/>
                  <a:gd name="T3" fmla="+- 0 10003 7"/>
                  <a:gd name="T4" fmla="*/ T3 w 19992"/>
                  <a:gd name="T5" fmla="*/ 10800 h 21600"/>
                  <a:gd name="T6" fmla="+- 0 10003 7"/>
                  <a:gd name="T7" fmla="*/ T6 w 19992"/>
                  <a:gd name="T8" fmla="*/ 10800 h 21600"/>
                  <a:gd name="T9" fmla="+- 0 10003 7"/>
                  <a:gd name="T10" fmla="*/ T9 w 199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9992" h="21600">
                    <a:moveTo>
                      <a:pt x="17603" y="14870"/>
                    </a:moveTo>
                    <a:cubicBezTo>
                      <a:pt x="17500" y="13396"/>
                      <a:pt x="21593" y="9422"/>
                      <a:pt x="12951" y="11281"/>
                    </a:cubicBezTo>
                    <a:cubicBezTo>
                      <a:pt x="12574" y="11281"/>
                      <a:pt x="11856" y="10859"/>
                      <a:pt x="12197" y="10191"/>
                    </a:cubicBezTo>
                    <a:cubicBezTo>
                      <a:pt x="12122" y="8861"/>
                      <a:pt x="14292" y="8403"/>
                      <a:pt x="14208" y="6409"/>
                    </a:cubicBezTo>
                    <a:cubicBezTo>
                      <a:pt x="14191" y="6005"/>
                      <a:pt x="13551" y="4592"/>
                      <a:pt x="13328" y="4213"/>
                    </a:cubicBezTo>
                    <a:cubicBezTo>
                      <a:pt x="11700" y="3811"/>
                      <a:pt x="4611" y="1789"/>
                      <a:pt x="1006" y="0"/>
                    </a:cubicBezTo>
                    <a:cubicBezTo>
                      <a:pt x="939" y="285"/>
                      <a:pt x="-7" y="1188"/>
                      <a:pt x="0" y="1474"/>
                    </a:cubicBezTo>
                    <a:cubicBezTo>
                      <a:pt x="81" y="4786"/>
                      <a:pt x="2291" y="6607"/>
                      <a:pt x="4024" y="7307"/>
                    </a:cubicBezTo>
                    <a:cubicBezTo>
                      <a:pt x="5756" y="8007"/>
                      <a:pt x="6591" y="8177"/>
                      <a:pt x="6664" y="10255"/>
                    </a:cubicBezTo>
                    <a:cubicBezTo>
                      <a:pt x="6938" y="14640"/>
                      <a:pt x="16220" y="17947"/>
                      <a:pt x="19992" y="21600"/>
                    </a:cubicBezTo>
                    <a:cubicBezTo>
                      <a:pt x="19615" y="20639"/>
                      <a:pt x="19646" y="19026"/>
                      <a:pt x="19364" y="18075"/>
                    </a:cubicBezTo>
                    <a:cubicBezTo>
                      <a:pt x="18942" y="17046"/>
                      <a:pt x="17931" y="15942"/>
                      <a:pt x="17603" y="14870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9" name="ïšḻíḑe">
                <a:extLst>
                  <a:ext uri="{FF2B5EF4-FFF2-40B4-BE49-F238E27FC236}">
                    <a16:creationId xmlns:a16="http://schemas.microsoft.com/office/drawing/2014/main" id="{C3CEF4F3-06E4-4165-9FD7-891545049482}"/>
                  </a:ext>
                </a:extLst>
              </p:cNvPr>
              <p:cNvSpPr/>
              <p:nvPr/>
            </p:nvSpPr>
            <p:spPr bwMode="auto">
              <a:xfrm>
                <a:off x="4781550" y="2859717"/>
                <a:ext cx="2189153" cy="32851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16" y="3646"/>
                    </a:moveTo>
                    <a:cubicBezTo>
                      <a:pt x="4357" y="3700"/>
                      <a:pt x="3958" y="3738"/>
                      <a:pt x="4067" y="3378"/>
                    </a:cubicBezTo>
                    <a:cubicBezTo>
                      <a:pt x="4055" y="3115"/>
                      <a:pt x="4307" y="2957"/>
                      <a:pt x="4294" y="2563"/>
                    </a:cubicBezTo>
                    <a:cubicBezTo>
                      <a:pt x="4292" y="2483"/>
                      <a:pt x="4275" y="2405"/>
                      <a:pt x="4242" y="2330"/>
                    </a:cubicBezTo>
                    <a:cubicBezTo>
                      <a:pt x="3995" y="2250"/>
                      <a:pt x="3063" y="1893"/>
                      <a:pt x="2518" y="1539"/>
                    </a:cubicBezTo>
                    <a:cubicBezTo>
                      <a:pt x="2507" y="1596"/>
                      <a:pt x="2502" y="1652"/>
                      <a:pt x="2503" y="1708"/>
                    </a:cubicBezTo>
                    <a:cubicBezTo>
                      <a:pt x="2515" y="2363"/>
                      <a:pt x="2777" y="2562"/>
                      <a:pt x="3039" y="2701"/>
                    </a:cubicBezTo>
                    <a:cubicBezTo>
                      <a:pt x="3301" y="2839"/>
                      <a:pt x="3563" y="2916"/>
                      <a:pt x="3574" y="3327"/>
                    </a:cubicBezTo>
                    <a:cubicBezTo>
                      <a:pt x="3616" y="4194"/>
                      <a:pt x="4700" y="4764"/>
                      <a:pt x="5270" y="5486"/>
                    </a:cubicBezTo>
                    <a:cubicBezTo>
                      <a:pt x="4985" y="4878"/>
                      <a:pt x="4928" y="4270"/>
                      <a:pt x="4767" y="3647"/>
                    </a:cubicBezTo>
                    <a:cubicBezTo>
                      <a:pt x="4750" y="3646"/>
                      <a:pt x="4734" y="3646"/>
                      <a:pt x="4716" y="3646"/>
                    </a:cubicBezTo>
                    <a:close/>
                    <a:moveTo>
                      <a:pt x="5860" y="2164"/>
                    </a:moveTo>
                    <a:cubicBezTo>
                      <a:pt x="5872" y="2221"/>
                      <a:pt x="5880" y="2278"/>
                      <a:pt x="5883" y="2335"/>
                    </a:cubicBezTo>
                    <a:cubicBezTo>
                      <a:pt x="5883" y="2335"/>
                      <a:pt x="5878" y="2521"/>
                      <a:pt x="5870" y="2800"/>
                    </a:cubicBezTo>
                    <a:cubicBezTo>
                      <a:pt x="5841" y="3624"/>
                      <a:pt x="6069" y="4422"/>
                      <a:pt x="6126" y="5220"/>
                    </a:cubicBezTo>
                    <a:cubicBezTo>
                      <a:pt x="6183" y="5410"/>
                      <a:pt x="6012" y="5600"/>
                      <a:pt x="6012" y="5790"/>
                    </a:cubicBezTo>
                    <a:cubicBezTo>
                      <a:pt x="6012" y="5980"/>
                      <a:pt x="6240" y="6056"/>
                      <a:pt x="6468" y="6132"/>
                    </a:cubicBezTo>
                    <a:cubicBezTo>
                      <a:pt x="6982" y="6360"/>
                      <a:pt x="7267" y="5866"/>
                      <a:pt x="7267" y="5676"/>
                    </a:cubicBezTo>
                    <a:cubicBezTo>
                      <a:pt x="7210" y="4612"/>
                      <a:pt x="7039" y="3472"/>
                      <a:pt x="6686" y="2405"/>
                    </a:cubicBezTo>
                    <a:cubicBezTo>
                      <a:pt x="6393" y="2345"/>
                      <a:pt x="6111" y="2264"/>
                      <a:pt x="5860" y="2164"/>
                    </a:cubicBezTo>
                    <a:close/>
                    <a:moveTo>
                      <a:pt x="7895" y="6716"/>
                    </a:moveTo>
                    <a:cubicBezTo>
                      <a:pt x="7781" y="7044"/>
                      <a:pt x="7324" y="7386"/>
                      <a:pt x="7381" y="7614"/>
                    </a:cubicBezTo>
                    <a:cubicBezTo>
                      <a:pt x="7552" y="8792"/>
                      <a:pt x="8123" y="9933"/>
                      <a:pt x="8465" y="11111"/>
                    </a:cubicBezTo>
                    <a:cubicBezTo>
                      <a:pt x="9093" y="9933"/>
                      <a:pt x="9036" y="8640"/>
                      <a:pt x="8396" y="7457"/>
                    </a:cubicBezTo>
                    <a:cubicBezTo>
                      <a:pt x="8249" y="7200"/>
                      <a:pt x="8077" y="6954"/>
                      <a:pt x="7895" y="6716"/>
                    </a:cubicBezTo>
                    <a:close/>
                    <a:moveTo>
                      <a:pt x="12396" y="12954"/>
                    </a:moveTo>
                    <a:cubicBezTo>
                      <a:pt x="12210" y="12685"/>
                      <a:pt x="12069" y="12413"/>
                      <a:pt x="11966" y="12134"/>
                    </a:cubicBezTo>
                    <a:cubicBezTo>
                      <a:pt x="11717" y="11263"/>
                      <a:pt x="11774" y="10389"/>
                      <a:pt x="11717" y="9515"/>
                    </a:cubicBezTo>
                    <a:cubicBezTo>
                      <a:pt x="11603" y="9553"/>
                      <a:pt x="11489" y="9553"/>
                      <a:pt x="11489" y="9553"/>
                    </a:cubicBezTo>
                    <a:cubicBezTo>
                      <a:pt x="11204" y="8640"/>
                      <a:pt x="10976" y="7842"/>
                      <a:pt x="10671" y="6970"/>
                    </a:cubicBezTo>
                    <a:cubicBezTo>
                      <a:pt x="10556" y="6685"/>
                      <a:pt x="10428" y="6404"/>
                      <a:pt x="10284" y="6127"/>
                    </a:cubicBezTo>
                    <a:cubicBezTo>
                      <a:pt x="9706" y="5020"/>
                      <a:pt x="8865" y="3985"/>
                      <a:pt x="7552" y="3130"/>
                    </a:cubicBezTo>
                    <a:cubicBezTo>
                      <a:pt x="7324" y="2940"/>
                      <a:pt x="7210" y="2674"/>
                      <a:pt x="6982" y="2484"/>
                    </a:cubicBezTo>
                    <a:cubicBezTo>
                      <a:pt x="6925" y="2750"/>
                      <a:pt x="7096" y="3016"/>
                      <a:pt x="7381" y="3244"/>
                    </a:cubicBezTo>
                    <a:cubicBezTo>
                      <a:pt x="8843" y="4408"/>
                      <a:pt x="9659" y="5883"/>
                      <a:pt x="9954" y="7402"/>
                    </a:cubicBezTo>
                    <a:cubicBezTo>
                      <a:pt x="10013" y="7705"/>
                      <a:pt x="10051" y="8011"/>
                      <a:pt x="10069" y="8316"/>
                    </a:cubicBezTo>
                    <a:cubicBezTo>
                      <a:pt x="10063" y="8906"/>
                      <a:pt x="10063" y="9515"/>
                      <a:pt x="9949" y="10123"/>
                    </a:cubicBezTo>
                    <a:cubicBezTo>
                      <a:pt x="9877" y="10436"/>
                      <a:pt x="9795" y="10738"/>
                      <a:pt x="9723" y="11033"/>
                    </a:cubicBezTo>
                    <a:cubicBezTo>
                      <a:pt x="9507" y="11918"/>
                      <a:pt x="9378" y="12745"/>
                      <a:pt x="9892" y="13657"/>
                    </a:cubicBezTo>
                    <a:cubicBezTo>
                      <a:pt x="10253" y="13176"/>
                      <a:pt x="10462" y="12669"/>
                      <a:pt x="10589" y="12150"/>
                    </a:cubicBezTo>
                    <a:cubicBezTo>
                      <a:pt x="10652" y="11890"/>
                      <a:pt x="10695" y="11627"/>
                      <a:pt x="10726" y="11363"/>
                    </a:cubicBezTo>
                    <a:cubicBezTo>
                      <a:pt x="10805" y="10579"/>
                      <a:pt x="10805" y="9781"/>
                      <a:pt x="10919" y="8982"/>
                    </a:cubicBezTo>
                    <a:cubicBezTo>
                      <a:pt x="11489" y="9819"/>
                      <a:pt x="11318" y="10769"/>
                      <a:pt x="11152" y="11676"/>
                    </a:cubicBezTo>
                    <a:cubicBezTo>
                      <a:pt x="11116" y="11906"/>
                      <a:pt x="11082" y="12136"/>
                      <a:pt x="11063" y="12366"/>
                    </a:cubicBezTo>
                    <a:cubicBezTo>
                      <a:pt x="11044" y="12597"/>
                      <a:pt x="11041" y="12827"/>
                      <a:pt x="11066" y="13056"/>
                    </a:cubicBezTo>
                    <a:cubicBezTo>
                      <a:pt x="11068" y="13294"/>
                      <a:pt x="11073" y="13532"/>
                      <a:pt x="11082" y="13771"/>
                    </a:cubicBezTo>
                    <a:cubicBezTo>
                      <a:pt x="11092" y="14010"/>
                      <a:pt x="11105" y="14250"/>
                      <a:pt x="11123" y="14491"/>
                    </a:cubicBezTo>
                    <a:cubicBezTo>
                      <a:pt x="11090" y="14797"/>
                      <a:pt x="11033" y="15139"/>
                      <a:pt x="11204" y="15367"/>
                    </a:cubicBezTo>
                    <a:cubicBezTo>
                      <a:pt x="11347" y="15633"/>
                      <a:pt x="11503" y="15899"/>
                      <a:pt x="11676" y="16160"/>
                    </a:cubicBezTo>
                    <a:cubicBezTo>
                      <a:pt x="11846" y="16418"/>
                      <a:pt x="12028" y="16668"/>
                      <a:pt x="12220" y="16903"/>
                    </a:cubicBezTo>
                    <a:cubicBezTo>
                      <a:pt x="12371" y="16555"/>
                      <a:pt x="12546" y="16201"/>
                      <a:pt x="12672" y="15835"/>
                    </a:cubicBezTo>
                    <a:cubicBezTo>
                      <a:pt x="12799" y="15467"/>
                      <a:pt x="12882" y="15092"/>
                      <a:pt x="12849" y="14703"/>
                    </a:cubicBezTo>
                    <a:cubicBezTo>
                      <a:pt x="12650" y="14416"/>
                      <a:pt x="12551" y="14122"/>
                      <a:pt x="12497" y="13828"/>
                    </a:cubicBezTo>
                    <a:cubicBezTo>
                      <a:pt x="12442" y="13534"/>
                      <a:pt x="12432" y="13239"/>
                      <a:pt x="12396" y="12954"/>
                    </a:cubicBezTo>
                    <a:close/>
                    <a:moveTo>
                      <a:pt x="13424" y="21540"/>
                    </a:moveTo>
                    <a:cubicBezTo>
                      <a:pt x="13144" y="21372"/>
                      <a:pt x="12973" y="21106"/>
                      <a:pt x="12916" y="20878"/>
                    </a:cubicBezTo>
                    <a:cubicBezTo>
                      <a:pt x="12174" y="19320"/>
                      <a:pt x="12459" y="17572"/>
                      <a:pt x="10805" y="16317"/>
                    </a:cubicBezTo>
                    <a:cubicBezTo>
                      <a:pt x="10633" y="16165"/>
                      <a:pt x="10747" y="15899"/>
                      <a:pt x="10576" y="15671"/>
                    </a:cubicBezTo>
                    <a:cubicBezTo>
                      <a:pt x="10462" y="15519"/>
                      <a:pt x="10291" y="15367"/>
                      <a:pt x="10038" y="15253"/>
                    </a:cubicBezTo>
                    <a:cubicBezTo>
                      <a:pt x="9960" y="15025"/>
                      <a:pt x="9884" y="14785"/>
                      <a:pt x="9759" y="14569"/>
                    </a:cubicBezTo>
                    <a:cubicBezTo>
                      <a:pt x="9634" y="14354"/>
                      <a:pt x="9460" y="14163"/>
                      <a:pt x="9182" y="14037"/>
                    </a:cubicBezTo>
                    <a:cubicBezTo>
                      <a:pt x="9182" y="14013"/>
                      <a:pt x="9181" y="13989"/>
                      <a:pt x="9180" y="13966"/>
                    </a:cubicBezTo>
                    <a:cubicBezTo>
                      <a:pt x="9150" y="13847"/>
                      <a:pt x="9150" y="13695"/>
                      <a:pt x="8979" y="13619"/>
                    </a:cubicBezTo>
                    <a:cubicBezTo>
                      <a:pt x="8751" y="13543"/>
                      <a:pt x="8465" y="13581"/>
                      <a:pt x="8294" y="13695"/>
                    </a:cubicBezTo>
                    <a:cubicBezTo>
                      <a:pt x="8066" y="13391"/>
                      <a:pt x="7895" y="13087"/>
                      <a:pt x="7838" y="12783"/>
                    </a:cubicBezTo>
                    <a:cubicBezTo>
                      <a:pt x="7552" y="10655"/>
                      <a:pt x="7781" y="8260"/>
                      <a:pt x="5270" y="6512"/>
                    </a:cubicBezTo>
                    <a:cubicBezTo>
                      <a:pt x="4243" y="5790"/>
                      <a:pt x="3559" y="4840"/>
                      <a:pt x="3020" y="3836"/>
                    </a:cubicBezTo>
                    <a:cubicBezTo>
                      <a:pt x="2902" y="3613"/>
                      <a:pt x="2788" y="3390"/>
                      <a:pt x="2674" y="3172"/>
                    </a:cubicBezTo>
                    <a:cubicBezTo>
                      <a:pt x="2104" y="2082"/>
                      <a:pt x="1552" y="1131"/>
                      <a:pt x="1289" y="885"/>
                    </a:cubicBezTo>
                    <a:cubicBezTo>
                      <a:pt x="922" y="543"/>
                      <a:pt x="473" y="262"/>
                      <a:pt x="0" y="0"/>
                    </a:cubicBezTo>
                    <a:lnTo>
                      <a:pt x="21600" y="0"/>
                    </a:lnTo>
                    <a:cubicBezTo>
                      <a:pt x="21522" y="204"/>
                      <a:pt x="21416" y="290"/>
                      <a:pt x="20746" y="289"/>
                    </a:cubicBezTo>
                    <a:cubicBezTo>
                      <a:pt x="20166" y="289"/>
                      <a:pt x="19578" y="227"/>
                      <a:pt x="19017" y="226"/>
                    </a:cubicBezTo>
                    <a:cubicBezTo>
                      <a:pt x="18770" y="226"/>
                      <a:pt x="18527" y="238"/>
                      <a:pt x="18293" y="272"/>
                    </a:cubicBezTo>
                    <a:cubicBezTo>
                      <a:pt x="18444" y="368"/>
                      <a:pt x="18615" y="480"/>
                      <a:pt x="18823" y="520"/>
                    </a:cubicBezTo>
                    <a:cubicBezTo>
                      <a:pt x="18823" y="525"/>
                      <a:pt x="18824" y="529"/>
                      <a:pt x="18824" y="534"/>
                    </a:cubicBezTo>
                    <a:cubicBezTo>
                      <a:pt x="18857" y="760"/>
                      <a:pt x="18556" y="727"/>
                      <a:pt x="18586" y="940"/>
                    </a:cubicBezTo>
                    <a:cubicBezTo>
                      <a:pt x="18594" y="999"/>
                      <a:pt x="18637" y="1059"/>
                      <a:pt x="18705" y="1113"/>
                    </a:cubicBezTo>
                    <a:cubicBezTo>
                      <a:pt x="18549" y="1142"/>
                      <a:pt x="18408" y="1189"/>
                      <a:pt x="18298" y="1252"/>
                    </a:cubicBezTo>
                    <a:cubicBezTo>
                      <a:pt x="18082" y="1114"/>
                      <a:pt x="17848" y="986"/>
                      <a:pt x="17585" y="873"/>
                    </a:cubicBezTo>
                    <a:cubicBezTo>
                      <a:pt x="17471" y="957"/>
                      <a:pt x="17293" y="1075"/>
                      <a:pt x="16846" y="1223"/>
                    </a:cubicBezTo>
                    <a:cubicBezTo>
                      <a:pt x="16872" y="1170"/>
                      <a:pt x="16877" y="1113"/>
                      <a:pt x="16870" y="1054"/>
                    </a:cubicBezTo>
                    <a:cubicBezTo>
                      <a:pt x="16841" y="823"/>
                      <a:pt x="16608" y="578"/>
                      <a:pt x="16593" y="458"/>
                    </a:cubicBezTo>
                    <a:cubicBezTo>
                      <a:pt x="16588" y="417"/>
                      <a:pt x="16593" y="377"/>
                      <a:pt x="16599" y="337"/>
                    </a:cubicBezTo>
                    <a:cubicBezTo>
                      <a:pt x="16397" y="304"/>
                      <a:pt x="16183" y="287"/>
                      <a:pt x="15968" y="287"/>
                    </a:cubicBezTo>
                    <a:cubicBezTo>
                      <a:pt x="13506" y="284"/>
                      <a:pt x="14264" y="1976"/>
                      <a:pt x="13436" y="1969"/>
                    </a:cubicBezTo>
                    <a:cubicBezTo>
                      <a:pt x="13346" y="1969"/>
                      <a:pt x="13241" y="1939"/>
                      <a:pt x="13135" y="1919"/>
                    </a:cubicBezTo>
                    <a:cubicBezTo>
                      <a:pt x="12727" y="2565"/>
                      <a:pt x="12523" y="2588"/>
                      <a:pt x="12403" y="2743"/>
                    </a:cubicBezTo>
                    <a:cubicBezTo>
                      <a:pt x="12343" y="2821"/>
                      <a:pt x="12304" y="2932"/>
                      <a:pt x="12271" y="3171"/>
                    </a:cubicBezTo>
                    <a:cubicBezTo>
                      <a:pt x="12290" y="3417"/>
                      <a:pt x="12264" y="3671"/>
                      <a:pt x="12227" y="3927"/>
                    </a:cubicBezTo>
                    <a:cubicBezTo>
                      <a:pt x="12189" y="4183"/>
                      <a:pt x="12139" y="4442"/>
                      <a:pt x="12108" y="4698"/>
                    </a:cubicBezTo>
                    <a:cubicBezTo>
                      <a:pt x="12003" y="5182"/>
                      <a:pt x="12060" y="5714"/>
                      <a:pt x="12402" y="6170"/>
                    </a:cubicBezTo>
                    <a:cubicBezTo>
                      <a:pt x="12402" y="6018"/>
                      <a:pt x="12402" y="5904"/>
                      <a:pt x="12516" y="5790"/>
                    </a:cubicBezTo>
                    <a:cubicBezTo>
                      <a:pt x="12858" y="5524"/>
                      <a:pt x="13258" y="5904"/>
                      <a:pt x="13258" y="6132"/>
                    </a:cubicBezTo>
                    <a:cubicBezTo>
                      <a:pt x="13258" y="6322"/>
                      <a:pt x="13144" y="6512"/>
                      <a:pt x="13201" y="6664"/>
                    </a:cubicBezTo>
                    <a:cubicBezTo>
                      <a:pt x="13657" y="7690"/>
                      <a:pt x="14171" y="8678"/>
                      <a:pt x="13885" y="9781"/>
                    </a:cubicBezTo>
                    <a:cubicBezTo>
                      <a:pt x="13543" y="10921"/>
                      <a:pt x="12994" y="11925"/>
                      <a:pt x="13127" y="13074"/>
                    </a:cubicBezTo>
                    <a:cubicBezTo>
                      <a:pt x="13150" y="13339"/>
                      <a:pt x="13170" y="13490"/>
                      <a:pt x="13256" y="13758"/>
                    </a:cubicBezTo>
                    <a:cubicBezTo>
                      <a:pt x="13599" y="13835"/>
                      <a:pt x="13878" y="13995"/>
                      <a:pt x="14000" y="14189"/>
                    </a:cubicBezTo>
                    <a:cubicBezTo>
                      <a:pt x="14048" y="14428"/>
                      <a:pt x="14030" y="14749"/>
                      <a:pt x="14019" y="14987"/>
                    </a:cubicBezTo>
                    <a:cubicBezTo>
                      <a:pt x="14007" y="15225"/>
                      <a:pt x="13936" y="15510"/>
                      <a:pt x="13885" y="15747"/>
                    </a:cubicBezTo>
                    <a:cubicBezTo>
                      <a:pt x="13826" y="16667"/>
                      <a:pt x="13085" y="17382"/>
                      <a:pt x="13256" y="18332"/>
                    </a:cubicBezTo>
                    <a:cubicBezTo>
                      <a:pt x="13256" y="18370"/>
                      <a:pt x="13258" y="18446"/>
                      <a:pt x="13315" y="18446"/>
                    </a:cubicBezTo>
                    <a:cubicBezTo>
                      <a:pt x="12858" y="19434"/>
                      <a:pt x="13149" y="20597"/>
                      <a:pt x="13657" y="21600"/>
                    </a:cubicBezTo>
                    <a:cubicBezTo>
                      <a:pt x="13657" y="21600"/>
                      <a:pt x="13424" y="21540"/>
                      <a:pt x="13424" y="21540"/>
                    </a:cubicBezTo>
                    <a:close/>
                  </a:path>
                </a:pathLst>
              </a:custGeom>
              <a:solidFill>
                <a:srgbClr val="8B9AA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40" name="íṣľídê">
                <a:extLst>
                  <a:ext uri="{FF2B5EF4-FFF2-40B4-BE49-F238E27FC236}">
                    <a16:creationId xmlns:a16="http://schemas.microsoft.com/office/drawing/2014/main" id="{5440524B-6382-4FBA-A24D-D24979C1CA60}"/>
                  </a:ext>
                </a:extLst>
              </p:cNvPr>
              <p:cNvSpPr/>
              <p:nvPr/>
            </p:nvSpPr>
            <p:spPr bwMode="auto">
              <a:xfrm>
                <a:off x="6002111" y="2859717"/>
                <a:ext cx="1408339" cy="3285167"/>
              </a:xfrm>
              <a:custGeom>
                <a:avLst/>
                <a:gdLst>
                  <a:gd name="T0" fmla="+- 0 10844 89"/>
                  <a:gd name="T1" fmla="*/ T0 w 21511"/>
                  <a:gd name="T2" fmla="*/ 10800 h 21600"/>
                  <a:gd name="T3" fmla="+- 0 10844 89"/>
                  <a:gd name="T4" fmla="*/ T3 w 21511"/>
                  <a:gd name="T5" fmla="*/ 10800 h 21600"/>
                  <a:gd name="T6" fmla="+- 0 10844 89"/>
                  <a:gd name="T7" fmla="*/ T6 w 21511"/>
                  <a:gd name="T8" fmla="*/ 10800 h 21600"/>
                  <a:gd name="T9" fmla="+- 0 10844 89"/>
                  <a:gd name="T10" fmla="*/ T9 w 21511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11" h="21600">
                    <a:moveTo>
                      <a:pt x="14763" y="0"/>
                    </a:moveTo>
                    <a:cubicBezTo>
                      <a:pt x="14645" y="200"/>
                      <a:pt x="14471" y="285"/>
                      <a:pt x="13493" y="288"/>
                    </a:cubicBezTo>
                    <a:cubicBezTo>
                      <a:pt x="12616" y="285"/>
                      <a:pt x="11730" y="226"/>
                      <a:pt x="10882" y="225"/>
                    </a:cubicBezTo>
                    <a:cubicBezTo>
                      <a:pt x="10860" y="225"/>
                      <a:pt x="10838" y="227"/>
                      <a:pt x="10816" y="227"/>
                    </a:cubicBezTo>
                    <a:cubicBezTo>
                      <a:pt x="10799" y="227"/>
                      <a:pt x="10782" y="225"/>
                      <a:pt x="10765" y="225"/>
                    </a:cubicBezTo>
                    <a:cubicBezTo>
                      <a:pt x="10383" y="225"/>
                      <a:pt x="10008" y="237"/>
                      <a:pt x="9645" y="271"/>
                    </a:cubicBezTo>
                    <a:cubicBezTo>
                      <a:pt x="9878" y="367"/>
                      <a:pt x="10144" y="479"/>
                      <a:pt x="10465" y="520"/>
                    </a:cubicBezTo>
                    <a:cubicBezTo>
                      <a:pt x="10466" y="524"/>
                      <a:pt x="10464" y="529"/>
                      <a:pt x="10465" y="534"/>
                    </a:cubicBezTo>
                    <a:cubicBezTo>
                      <a:pt x="10515" y="760"/>
                      <a:pt x="10049" y="728"/>
                      <a:pt x="10095" y="940"/>
                    </a:cubicBezTo>
                    <a:cubicBezTo>
                      <a:pt x="10108" y="1000"/>
                      <a:pt x="10177" y="1059"/>
                      <a:pt x="10282" y="1113"/>
                    </a:cubicBezTo>
                    <a:cubicBezTo>
                      <a:pt x="10069" y="1139"/>
                      <a:pt x="9878" y="1180"/>
                      <a:pt x="9719" y="1233"/>
                    </a:cubicBezTo>
                    <a:cubicBezTo>
                      <a:pt x="9397" y="1102"/>
                      <a:pt x="9053" y="980"/>
                      <a:pt x="8665" y="872"/>
                    </a:cubicBezTo>
                    <a:cubicBezTo>
                      <a:pt x="8653" y="878"/>
                      <a:pt x="8627" y="887"/>
                      <a:pt x="8614" y="893"/>
                    </a:cubicBezTo>
                    <a:cubicBezTo>
                      <a:pt x="8591" y="886"/>
                      <a:pt x="8571" y="879"/>
                      <a:pt x="8548" y="872"/>
                    </a:cubicBezTo>
                    <a:cubicBezTo>
                      <a:pt x="8386" y="950"/>
                      <a:pt x="8103" y="1059"/>
                      <a:pt x="7528" y="1190"/>
                    </a:cubicBezTo>
                    <a:cubicBezTo>
                      <a:pt x="7550" y="1146"/>
                      <a:pt x="7570" y="1101"/>
                      <a:pt x="7561" y="1053"/>
                    </a:cubicBezTo>
                    <a:cubicBezTo>
                      <a:pt x="7515" y="822"/>
                      <a:pt x="7152" y="578"/>
                      <a:pt x="7129" y="458"/>
                    </a:cubicBezTo>
                    <a:cubicBezTo>
                      <a:pt x="7121" y="417"/>
                      <a:pt x="7130" y="377"/>
                      <a:pt x="7140" y="337"/>
                    </a:cubicBezTo>
                    <a:cubicBezTo>
                      <a:pt x="6826" y="304"/>
                      <a:pt x="6495" y="287"/>
                      <a:pt x="6163" y="287"/>
                    </a:cubicBezTo>
                    <a:cubicBezTo>
                      <a:pt x="6144" y="287"/>
                      <a:pt x="6128" y="288"/>
                      <a:pt x="6109" y="288"/>
                    </a:cubicBezTo>
                    <a:cubicBezTo>
                      <a:pt x="6088" y="288"/>
                      <a:pt x="6067" y="287"/>
                      <a:pt x="6046" y="287"/>
                    </a:cubicBezTo>
                    <a:cubicBezTo>
                      <a:pt x="2310" y="284"/>
                      <a:pt x="3360" y="1907"/>
                      <a:pt x="2195" y="1963"/>
                    </a:cubicBezTo>
                    <a:cubicBezTo>
                      <a:pt x="2067" y="1957"/>
                      <a:pt x="1924" y="1937"/>
                      <a:pt x="1778" y="1919"/>
                    </a:cubicBezTo>
                    <a:cubicBezTo>
                      <a:pt x="1773" y="1924"/>
                      <a:pt x="1771" y="1926"/>
                      <a:pt x="1767" y="1930"/>
                    </a:cubicBezTo>
                    <a:cubicBezTo>
                      <a:pt x="1730" y="1925"/>
                      <a:pt x="1698" y="1924"/>
                      <a:pt x="1661" y="1919"/>
                    </a:cubicBezTo>
                    <a:cubicBezTo>
                      <a:pt x="1031" y="2566"/>
                      <a:pt x="716" y="2587"/>
                      <a:pt x="531" y="2743"/>
                    </a:cubicBezTo>
                    <a:cubicBezTo>
                      <a:pt x="438" y="2820"/>
                      <a:pt x="377" y="2932"/>
                      <a:pt x="326" y="3171"/>
                    </a:cubicBezTo>
                    <a:cubicBezTo>
                      <a:pt x="354" y="3417"/>
                      <a:pt x="315" y="3671"/>
                      <a:pt x="256" y="3927"/>
                    </a:cubicBezTo>
                    <a:cubicBezTo>
                      <a:pt x="198" y="4183"/>
                      <a:pt x="121" y="4442"/>
                      <a:pt x="73" y="4698"/>
                    </a:cubicBezTo>
                    <a:cubicBezTo>
                      <a:pt x="-89" y="5182"/>
                      <a:pt x="-3" y="5714"/>
                      <a:pt x="527" y="6170"/>
                    </a:cubicBezTo>
                    <a:cubicBezTo>
                      <a:pt x="527" y="6127"/>
                      <a:pt x="534" y="6092"/>
                      <a:pt x="538" y="6054"/>
                    </a:cubicBezTo>
                    <a:cubicBezTo>
                      <a:pt x="576" y="6092"/>
                      <a:pt x="600" y="6133"/>
                      <a:pt x="644" y="6170"/>
                    </a:cubicBezTo>
                    <a:cubicBezTo>
                      <a:pt x="644" y="6018"/>
                      <a:pt x="643" y="5903"/>
                      <a:pt x="820" y="5789"/>
                    </a:cubicBezTo>
                    <a:cubicBezTo>
                      <a:pt x="930" y="5734"/>
                      <a:pt x="1048" y="5712"/>
                      <a:pt x="1160" y="5706"/>
                    </a:cubicBezTo>
                    <a:cubicBezTo>
                      <a:pt x="1534" y="5732"/>
                      <a:pt x="1851" y="5969"/>
                      <a:pt x="1851" y="6133"/>
                    </a:cubicBezTo>
                    <a:cubicBezTo>
                      <a:pt x="1851" y="6323"/>
                      <a:pt x="1675" y="6513"/>
                      <a:pt x="1763" y="6665"/>
                    </a:cubicBezTo>
                    <a:cubicBezTo>
                      <a:pt x="2470" y="7691"/>
                      <a:pt x="3265" y="8678"/>
                      <a:pt x="2824" y="9781"/>
                    </a:cubicBezTo>
                    <a:cubicBezTo>
                      <a:pt x="2294" y="10921"/>
                      <a:pt x="1236" y="11947"/>
                      <a:pt x="1441" y="13096"/>
                    </a:cubicBezTo>
                    <a:cubicBezTo>
                      <a:pt x="1478" y="13361"/>
                      <a:pt x="1557" y="13627"/>
                      <a:pt x="1690" y="13896"/>
                    </a:cubicBezTo>
                    <a:cubicBezTo>
                      <a:pt x="2219" y="13973"/>
                      <a:pt x="2537" y="14119"/>
                      <a:pt x="2725" y="14313"/>
                    </a:cubicBezTo>
                    <a:cubicBezTo>
                      <a:pt x="2800" y="14553"/>
                      <a:pt x="2820" y="14790"/>
                      <a:pt x="2802" y="15028"/>
                    </a:cubicBezTo>
                    <a:cubicBezTo>
                      <a:pt x="2784" y="15266"/>
                      <a:pt x="2731" y="15503"/>
                      <a:pt x="2652" y="15740"/>
                    </a:cubicBezTo>
                    <a:cubicBezTo>
                      <a:pt x="2471" y="16545"/>
                      <a:pt x="1587" y="17267"/>
                      <a:pt x="1675" y="18065"/>
                    </a:cubicBezTo>
                    <a:cubicBezTo>
                      <a:pt x="1675" y="18863"/>
                      <a:pt x="1324" y="19637"/>
                      <a:pt x="1412" y="20435"/>
                    </a:cubicBezTo>
                    <a:cubicBezTo>
                      <a:pt x="1500" y="20853"/>
                      <a:pt x="1939" y="21220"/>
                      <a:pt x="2469" y="21600"/>
                    </a:cubicBezTo>
                    <a:cubicBezTo>
                      <a:pt x="2424" y="21547"/>
                      <a:pt x="2408" y="21492"/>
                      <a:pt x="2370" y="21438"/>
                    </a:cubicBezTo>
                    <a:cubicBezTo>
                      <a:pt x="2442" y="21492"/>
                      <a:pt x="2510" y="21546"/>
                      <a:pt x="2586" y="21600"/>
                    </a:cubicBezTo>
                    <a:cubicBezTo>
                      <a:pt x="1438" y="20232"/>
                      <a:pt x="2795" y="18648"/>
                      <a:pt x="2795" y="17242"/>
                    </a:cubicBezTo>
                    <a:cubicBezTo>
                      <a:pt x="2755" y="17265"/>
                      <a:pt x="2710" y="17300"/>
                      <a:pt x="2667" y="17332"/>
                    </a:cubicBezTo>
                    <a:cubicBezTo>
                      <a:pt x="2668" y="17302"/>
                      <a:pt x="2678" y="17271"/>
                      <a:pt x="2678" y="17242"/>
                    </a:cubicBezTo>
                    <a:cubicBezTo>
                      <a:pt x="2589" y="17293"/>
                      <a:pt x="2489" y="17373"/>
                      <a:pt x="2396" y="17459"/>
                    </a:cubicBezTo>
                    <a:cubicBezTo>
                      <a:pt x="2804" y="16827"/>
                      <a:pt x="3879" y="16270"/>
                      <a:pt x="4089" y="15582"/>
                    </a:cubicBezTo>
                    <a:cubicBezTo>
                      <a:pt x="4214" y="15357"/>
                      <a:pt x="4312" y="15092"/>
                      <a:pt x="4382" y="14861"/>
                    </a:cubicBezTo>
                    <a:cubicBezTo>
                      <a:pt x="4452" y="14631"/>
                      <a:pt x="4537" y="14389"/>
                      <a:pt x="4528" y="14151"/>
                    </a:cubicBezTo>
                    <a:cubicBezTo>
                      <a:pt x="4562" y="13917"/>
                      <a:pt x="4554" y="13655"/>
                      <a:pt x="4558" y="13416"/>
                    </a:cubicBezTo>
                    <a:cubicBezTo>
                      <a:pt x="4568" y="12699"/>
                      <a:pt x="4374" y="11874"/>
                      <a:pt x="4441" y="11161"/>
                    </a:cubicBezTo>
                    <a:cubicBezTo>
                      <a:pt x="4421" y="11166"/>
                      <a:pt x="4355" y="11168"/>
                      <a:pt x="4324" y="11172"/>
                    </a:cubicBezTo>
                    <a:cubicBezTo>
                      <a:pt x="4324" y="11169"/>
                      <a:pt x="4323" y="11165"/>
                      <a:pt x="4324" y="11161"/>
                    </a:cubicBezTo>
                    <a:cubicBezTo>
                      <a:pt x="4147" y="11199"/>
                      <a:pt x="3413" y="11226"/>
                      <a:pt x="3413" y="11264"/>
                    </a:cubicBezTo>
                    <a:cubicBezTo>
                      <a:pt x="2825" y="11987"/>
                      <a:pt x="2973" y="12710"/>
                      <a:pt x="2381" y="13400"/>
                    </a:cubicBezTo>
                    <a:cubicBezTo>
                      <a:pt x="1969" y="12264"/>
                      <a:pt x="3137" y="11228"/>
                      <a:pt x="3822" y="10122"/>
                    </a:cubicBezTo>
                    <a:cubicBezTo>
                      <a:pt x="4705" y="8868"/>
                      <a:pt x="4530" y="7653"/>
                      <a:pt x="4883" y="6361"/>
                    </a:cubicBezTo>
                    <a:cubicBezTo>
                      <a:pt x="5148" y="5411"/>
                      <a:pt x="4973" y="4498"/>
                      <a:pt x="5260" y="3541"/>
                    </a:cubicBezTo>
                    <a:cubicBezTo>
                      <a:pt x="5350" y="3293"/>
                      <a:pt x="5492" y="3053"/>
                      <a:pt x="5728" y="2828"/>
                    </a:cubicBezTo>
                    <a:cubicBezTo>
                      <a:pt x="5944" y="2622"/>
                      <a:pt x="6250" y="2432"/>
                      <a:pt x="6643" y="2256"/>
                    </a:cubicBezTo>
                    <a:cubicBezTo>
                      <a:pt x="6658" y="2306"/>
                      <a:pt x="6673" y="2355"/>
                      <a:pt x="6683" y="2404"/>
                    </a:cubicBezTo>
                    <a:cubicBezTo>
                      <a:pt x="6695" y="2467"/>
                      <a:pt x="6696" y="2602"/>
                      <a:pt x="6694" y="2773"/>
                    </a:cubicBezTo>
                    <a:cubicBezTo>
                      <a:pt x="6706" y="3244"/>
                      <a:pt x="6709" y="3662"/>
                      <a:pt x="6738" y="4120"/>
                    </a:cubicBezTo>
                    <a:cubicBezTo>
                      <a:pt x="6753" y="4258"/>
                      <a:pt x="6777" y="4394"/>
                      <a:pt x="6825" y="4517"/>
                    </a:cubicBezTo>
                    <a:cubicBezTo>
                      <a:pt x="6874" y="4640"/>
                      <a:pt x="6945" y="4751"/>
                      <a:pt x="7052" y="4838"/>
                    </a:cubicBezTo>
                    <a:cubicBezTo>
                      <a:pt x="7218" y="4974"/>
                      <a:pt x="7475" y="5050"/>
                      <a:pt x="7861" y="5034"/>
                    </a:cubicBezTo>
                    <a:cubicBezTo>
                      <a:pt x="8001" y="5035"/>
                      <a:pt x="8156" y="5027"/>
                      <a:pt x="8340" y="4997"/>
                    </a:cubicBezTo>
                    <a:cubicBezTo>
                      <a:pt x="10062" y="4656"/>
                      <a:pt x="10767" y="3735"/>
                      <a:pt x="11127" y="2982"/>
                    </a:cubicBezTo>
                    <a:cubicBezTo>
                      <a:pt x="11350" y="3083"/>
                      <a:pt x="11656" y="3128"/>
                      <a:pt x="11950" y="3114"/>
                    </a:cubicBezTo>
                    <a:cubicBezTo>
                      <a:pt x="12234" y="3115"/>
                      <a:pt x="12515" y="3067"/>
                      <a:pt x="12696" y="2966"/>
                    </a:cubicBezTo>
                    <a:cubicBezTo>
                      <a:pt x="12615" y="3331"/>
                      <a:pt x="12911" y="3619"/>
                      <a:pt x="13153" y="3966"/>
                    </a:cubicBezTo>
                    <a:cubicBezTo>
                      <a:pt x="13173" y="3960"/>
                      <a:pt x="13217" y="3937"/>
                      <a:pt x="13241" y="3928"/>
                    </a:cubicBezTo>
                    <a:cubicBezTo>
                      <a:pt x="13251" y="3942"/>
                      <a:pt x="13261" y="3953"/>
                      <a:pt x="13270" y="3966"/>
                    </a:cubicBezTo>
                    <a:cubicBezTo>
                      <a:pt x="13535" y="3890"/>
                      <a:pt x="14176" y="3557"/>
                      <a:pt x="14353" y="3443"/>
                    </a:cubicBezTo>
                    <a:cubicBezTo>
                      <a:pt x="14971" y="2987"/>
                      <a:pt x="14507" y="2788"/>
                      <a:pt x="15125" y="2294"/>
                    </a:cubicBezTo>
                    <a:cubicBezTo>
                      <a:pt x="15195" y="2233"/>
                      <a:pt x="14708" y="2055"/>
                      <a:pt x="14327" y="2080"/>
                    </a:cubicBezTo>
                    <a:cubicBezTo>
                      <a:pt x="14249" y="2077"/>
                      <a:pt x="14174" y="2078"/>
                      <a:pt x="14104" y="2091"/>
                    </a:cubicBezTo>
                    <a:cubicBezTo>
                      <a:pt x="14270" y="1842"/>
                      <a:pt x="14447" y="1595"/>
                      <a:pt x="14861" y="1401"/>
                    </a:cubicBezTo>
                    <a:cubicBezTo>
                      <a:pt x="15075" y="1294"/>
                      <a:pt x="15318" y="1192"/>
                      <a:pt x="15582" y="1096"/>
                    </a:cubicBezTo>
                    <a:cubicBezTo>
                      <a:pt x="16907" y="616"/>
                      <a:pt x="18754" y="280"/>
                      <a:pt x="20253" y="241"/>
                    </a:cubicBezTo>
                    <a:cubicBezTo>
                      <a:pt x="20591" y="159"/>
                      <a:pt x="21001" y="79"/>
                      <a:pt x="21511" y="0"/>
                    </a:cubicBezTo>
                    <a:lnTo>
                      <a:pt x="21394" y="0"/>
                    </a:lnTo>
                    <a:lnTo>
                      <a:pt x="14880" y="0"/>
                    </a:lnTo>
                    <a:lnTo>
                      <a:pt x="14763" y="0"/>
                    </a:lnTo>
                    <a:close/>
                  </a:path>
                </a:pathLst>
              </a:custGeom>
              <a:solidFill>
                <a:srgbClr val="65707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41" name="iṧḻïḓé">
                <a:extLst>
                  <a:ext uri="{FF2B5EF4-FFF2-40B4-BE49-F238E27FC236}">
                    <a16:creationId xmlns:a16="http://schemas.microsoft.com/office/drawing/2014/main" id="{2769A662-A51D-4229-B345-EF8EACB750E5}"/>
                  </a:ext>
                </a:extLst>
              </p:cNvPr>
              <p:cNvSpPr/>
              <p:nvPr/>
            </p:nvSpPr>
            <p:spPr bwMode="auto">
              <a:xfrm>
                <a:off x="6122826" y="3154797"/>
                <a:ext cx="820094" cy="2992003"/>
              </a:xfrm>
              <a:custGeom>
                <a:avLst/>
                <a:gdLst>
                  <a:gd name="T0" fmla="+- 0 11162 982"/>
                  <a:gd name="T1" fmla="*/ T0 w 20361"/>
                  <a:gd name="T2" fmla="*/ 10800 h 21600"/>
                  <a:gd name="T3" fmla="+- 0 11162 982"/>
                  <a:gd name="T4" fmla="*/ T3 w 20361"/>
                  <a:gd name="T5" fmla="*/ 10800 h 21600"/>
                  <a:gd name="T6" fmla="+- 0 11162 982"/>
                  <a:gd name="T7" fmla="*/ T6 w 20361"/>
                  <a:gd name="T8" fmla="*/ 10800 h 21600"/>
                  <a:gd name="T9" fmla="+- 0 11162 982"/>
                  <a:gd name="T10" fmla="*/ T9 w 20361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361" h="21600">
                    <a:moveTo>
                      <a:pt x="17978" y="1544"/>
                    </a:moveTo>
                    <a:cubicBezTo>
                      <a:pt x="17910" y="1319"/>
                      <a:pt x="17691" y="1238"/>
                      <a:pt x="17691" y="1029"/>
                    </a:cubicBezTo>
                    <a:cubicBezTo>
                      <a:pt x="17547" y="1154"/>
                      <a:pt x="17212" y="1099"/>
                      <a:pt x="16925" y="1182"/>
                    </a:cubicBezTo>
                    <a:cubicBezTo>
                      <a:pt x="16207" y="1307"/>
                      <a:pt x="15441" y="1127"/>
                      <a:pt x="15010" y="918"/>
                    </a:cubicBezTo>
                    <a:cubicBezTo>
                      <a:pt x="14435" y="1752"/>
                      <a:pt x="13133" y="2817"/>
                      <a:pt x="10280" y="3199"/>
                    </a:cubicBezTo>
                    <a:cubicBezTo>
                      <a:pt x="9303" y="3304"/>
                      <a:pt x="9324" y="3293"/>
                      <a:pt x="8977" y="3102"/>
                    </a:cubicBezTo>
                    <a:cubicBezTo>
                      <a:pt x="8803" y="3006"/>
                      <a:pt x="8530" y="2889"/>
                      <a:pt x="8450" y="2754"/>
                    </a:cubicBezTo>
                    <a:cubicBezTo>
                      <a:pt x="8371" y="2618"/>
                      <a:pt x="8379" y="2488"/>
                      <a:pt x="8355" y="2337"/>
                    </a:cubicBezTo>
                    <a:cubicBezTo>
                      <a:pt x="8308" y="1833"/>
                      <a:pt x="8375" y="1380"/>
                      <a:pt x="8355" y="862"/>
                    </a:cubicBezTo>
                    <a:cubicBezTo>
                      <a:pt x="8357" y="675"/>
                      <a:pt x="8326" y="473"/>
                      <a:pt x="8307" y="403"/>
                    </a:cubicBezTo>
                    <a:cubicBezTo>
                      <a:pt x="8286" y="330"/>
                      <a:pt x="7820" y="73"/>
                      <a:pt x="7780" y="0"/>
                    </a:cubicBezTo>
                    <a:cubicBezTo>
                      <a:pt x="7045" y="207"/>
                      <a:pt x="6105" y="671"/>
                      <a:pt x="5721" y="918"/>
                    </a:cubicBezTo>
                    <a:cubicBezTo>
                      <a:pt x="5337" y="1165"/>
                      <a:pt x="5053" y="1470"/>
                      <a:pt x="4907" y="1742"/>
                    </a:cubicBezTo>
                    <a:cubicBezTo>
                      <a:pt x="4584" y="2918"/>
                      <a:pt x="4237" y="4117"/>
                      <a:pt x="4093" y="5243"/>
                    </a:cubicBezTo>
                    <a:cubicBezTo>
                      <a:pt x="3950" y="7246"/>
                      <a:pt x="2067" y="9096"/>
                      <a:pt x="200" y="11057"/>
                    </a:cubicBezTo>
                    <a:cubicBezTo>
                      <a:pt x="-375" y="11600"/>
                      <a:pt x="454" y="12379"/>
                      <a:pt x="598" y="12921"/>
                    </a:cubicBezTo>
                    <a:cubicBezTo>
                      <a:pt x="1747" y="12128"/>
                      <a:pt x="2034" y="11127"/>
                      <a:pt x="3040" y="10292"/>
                    </a:cubicBezTo>
                    <a:cubicBezTo>
                      <a:pt x="3040" y="10251"/>
                      <a:pt x="3471" y="10251"/>
                      <a:pt x="3758" y="10209"/>
                    </a:cubicBezTo>
                    <a:cubicBezTo>
                      <a:pt x="3650" y="10991"/>
                      <a:pt x="3785" y="11797"/>
                      <a:pt x="3768" y="12584"/>
                    </a:cubicBezTo>
                    <a:cubicBezTo>
                      <a:pt x="3762" y="12846"/>
                      <a:pt x="3740" y="13107"/>
                      <a:pt x="3686" y="13363"/>
                    </a:cubicBezTo>
                    <a:cubicBezTo>
                      <a:pt x="3699" y="13625"/>
                      <a:pt x="3640" y="13881"/>
                      <a:pt x="3526" y="14134"/>
                    </a:cubicBezTo>
                    <a:cubicBezTo>
                      <a:pt x="3413" y="14387"/>
                      <a:pt x="3245" y="14636"/>
                      <a:pt x="3044" y="14883"/>
                    </a:cubicBezTo>
                    <a:cubicBezTo>
                      <a:pt x="2609" y="15842"/>
                      <a:pt x="311" y="16676"/>
                      <a:pt x="454" y="17636"/>
                    </a:cubicBezTo>
                    <a:cubicBezTo>
                      <a:pt x="885" y="17427"/>
                      <a:pt x="454" y="17177"/>
                      <a:pt x="1173" y="17010"/>
                    </a:cubicBezTo>
                    <a:cubicBezTo>
                      <a:pt x="1316" y="18554"/>
                      <a:pt x="-982" y="20098"/>
                      <a:pt x="1029" y="21600"/>
                    </a:cubicBezTo>
                    <a:cubicBezTo>
                      <a:pt x="1173" y="21183"/>
                      <a:pt x="1316" y="20765"/>
                      <a:pt x="1603" y="20306"/>
                    </a:cubicBezTo>
                    <a:cubicBezTo>
                      <a:pt x="3184" y="18387"/>
                      <a:pt x="4907" y="16593"/>
                      <a:pt x="5829" y="14690"/>
                    </a:cubicBezTo>
                    <a:cubicBezTo>
                      <a:pt x="6060" y="14325"/>
                      <a:pt x="6307" y="13960"/>
                      <a:pt x="6569" y="13595"/>
                    </a:cubicBezTo>
                    <a:cubicBezTo>
                      <a:pt x="7062" y="13463"/>
                      <a:pt x="7205" y="13297"/>
                      <a:pt x="7493" y="13130"/>
                    </a:cubicBezTo>
                    <a:cubicBezTo>
                      <a:pt x="8785" y="12170"/>
                      <a:pt x="8498" y="11127"/>
                      <a:pt x="10365" y="10167"/>
                    </a:cubicBezTo>
                    <a:cubicBezTo>
                      <a:pt x="10653" y="10021"/>
                      <a:pt x="10876" y="9869"/>
                      <a:pt x="11054" y="9713"/>
                    </a:cubicBezTo>
                    <a:cubicBezTo>
                      <a:pt x="12089" y="8957"/>
                      <a:pt x="12520" y="7997"/>
                      <a:pt x="14100" y="7288"/>
                    </a:cubicBezTo>
                    <a:cubicBezTo>
                      <a:pt x="16255" y="6328"/>
                      <a:pt x="13525" y="5077"/>
                      <a:pt x="14813" y="3969"/>
                    </a:cubicBezTo>
                    <a:cubicBezTo>
                      <a:pt x="15010" y="3815"/>
                      <a:pt x="15243" y="3664"/>
                      <a:pt x="15505" y="3516"/>
                    </a:cubicBezTo>
                    <a:cubicBezTo>
                      <a:pt x="16291" y="3074"/>
                      <a:pt x="19253" y="1997"/>
                      <a:pt x="20331" y="1579"/>
                    </a:cubicBezTo>
                    <a:cubicBezTo>
                      <a:pt x="20618" y="1538"/>
                      <a:pt x="18740" y="1881"/>
                      <a:pt x="18361" y="1742"/>
                    </a:cubicBezTo>
                    <a:cubicBezTo>
                      <a:pt x="18208" y="1620"/>
                      <a:pt x="17989" y="1558"/>
                      <a:pt x="17978" y="1544"/>
                    </a:cubicBezTo>
                    <a:close/>
                  </a:path>
                </a:pathLst>
              </a:custGeom>
              <a:solidFill>
                <a:srgbClr val="414A5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</p:grpSp>
        <p:sp>
          <p:nvSpPr>
            <p:cNvPr id="8" name="íṥļîḋê">
              <a:extLst>
                <a:ext uri="{FF2B5EF4-FFF2-40B4-BE49-F238E27FC236}">
                  <a16:creationId xmlns:a16="http://schemas.microsoft.com/office/drawing/2014/main" id="{7B99BFD7-C3A7-4C32-A76C-4A3E78CE590C}"/>
                </a:ext>
              </a:extLst>
            </p:cNvPr>
            <p:cNvSpPr txBox="1"/>
            <p:nvPr/>
          </p:nvSpPr>
          <p:spPr>
            <a:xfrm>
              <a:off x="673103" y="1435123"/>
              <a:ext cx="4205210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grpSp>
          <p:nvGrpSpPr>
            <p:cNvPr id="9" name="ïṣ1íḋé">
              <a:extLst>
                <a:ext uri="{FF2B5EF4-FFF2-40B4-BE49-F238E27FC236}">
                  <a16:creationId xmlns:a16="http://schemas.microsoft.com/office/drawing/2014/main" id="{AA2E3765-5FF6-4524-B12D-27AAC373088D}"/>
                </a:ext>
              </a:extLst>
            </p:cNvPr>
            <p:cNvGrpSpPr/>
            <p:nvPr/>
          </p:nvGrpSpPr>
          <p:grpSpPr>
            <a:xfrm>
              <a:off x="4569634" y="3545480"/>
              <a:ext cx="1135570" cy="1138574"/>
              <a:chOff x="4792602" y="3701950"/>
              <a:chExt cx="823456" cy="825634"/>
            </a:xfrm>
          </p:grpSpPr>
          <p:sp>
            <p:nvSpPr>
              <p:cNvPr id="27" name="îŝļidè">
                <a:extLst>
                  <a:ext uri="{FF2B5EF4-FFF2-40B4-BE49-F238E27FC236}">
                    <a16:creationId xmlns:a16="http://schemas.microsoft.com/office/drawing/2014/main" id="{DDAE9763-6CB7-426D-A0C7-B3FC95944B46}"/>
                  </a:ext>
                </a:extLst>
              </p:cNvPr>
              <p:cNvSpPr/>
              <p:nvPr/>
            </p:nvSpPr>
            <p:spPr bwMode="auto">
              <a:xfrm>
                <a:off x="4792602" y="3701950"/>
                <a:ext cx="823456" cy="8256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iŝḻiḋe">
                <a:extLst>
                  <a:ext uri="{FF2B5EF4-FFF2-40B4-BE49-F238E27FC236}">
                    <a16:creationId xmlns:a16="http://schemas.microsoft.com/office/drawing/2014/main" id="{8B9914FA-F146-4D6B-8B80-C7FC3EA90D88}"/>
                  </a:ext>
                </a:extLst>
              </p:cNvPr>
              <p:cNvSpPr/>
              <p:nvPr/>
            </p:nvSpPr>
            <p:spPr bwMode="auto">
              <a:xfrm>
                <a:off x="4993547" y="3938168"/>
                <a:ext cx="421566" cy="353198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íṥ1îḍè">
              <a:extLst>
                <a:ext uri="{FF2B5EF4-FFF2-40B4-BE49-F238E27FC236}">
                  <a16:creationId xmlns:a16="http://schemas.microsoft.com/office/drawing/2014/main" id="{4B4311B8-A478-47C3-8A01-C3053E09F965}"/>
                </a:ext>
              </a:extLst>
            </p:cNvPr>
            <p:cNvGrpSpPr/>
            <p:nvPr/>
          </p:nvGrpSpPr>
          <p:grpSpPr>
            <a:xfrm>
              <a:off x="6508645" y="3545480"/>
              <a:ext cx="1135570" cy="1138574"/>
              <a:chOff x="4792602" y="3701950"/>
              <a:chExt cx="823456" cy="825634"/>
            </a:xfrm>
          </p:grpSpPr>
          <p:sp>
            <p:nvSpPr>
              <p:cNvPr id="25" name="îšľíḋè">
                <a:extLst>
                  <a:ext uri="{FF2B5EF4-FFF2-40B4-BE49-F238E27FC236}">
                    <a16:creationId xmlns:a16="http://schemas.microsoft.com/office/drawing/2014/main" id="{CEFCA837-2117-46E7-B764-43EE5B1879D5}"/>
                  </a:ext>
                </a:extLst>
              </p:cNvPr>
              <p:cNvSpPr/>
              <p:nvPr/>
            </p:nvSpPr>
            <p:spPr bwMode="auto">
              <a:xfrm>
                <a:off x="4792602" y="3701950"/>
                <a:ext cx="823456" cy="8256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îSḻíḑê">
                <a:extLst>
                  <a:ext uri="{FF2B5EF4-FFF2-40B4-BE49-F238E27FC236}">
                    <a16:creationId xmlns:a16="http://schemas.microsoft.com/office/drawing/2014/main" id="{79921EAE-27A8-4BF2-91A9-F474C7309C96}"/>
                  </a:ext>
                </a:extLst>
              </p:cNvPr>
              <p:cNvSpPr/>
              <p:nvPr/>
            </p:nvSpPr>
            <p:spPr bwMode="auto">
              <a:xfrm>
                <a:off x="5007957" y="3903984"/>
                <a:ext cx="392745" cy="421566"/>
              </a:xfrm>
              <a:custGeom>
                <a:avLst/>
                <a:gdLst>
                  <a:gd name="connsiteX0" fmla="*/ 22177 w 562476"/>
                  <a:gd name="connsiteY0" fmla="*/ 326506 h 603752"/>
                  <a:gd name="connsiteX1" fmla="*/ 23850 w 562476"/>
                  <a:gd name="connsiteY1" fmla="*/ 363980 h 603752"/>
                  <a:gd name="connsiteX2" fmla="*/ 24328 w 562476"/>
                  <a:gd name="connsiteY2" fmla="*/ 363980 h 603752"/>
                  <a:gd name="connsiteX3" fmla="*/ 22177 w 562476"/>
                  <a:gd name="connsiteY3" fmla="*/ 326506 h 603752"/>
                  <a:gd name="connsiteX4" fmla="*/ 70306 w 562476"/>
                  <a:gd name="connsiteY4" fmla="*/ 207730 h 603752"/>
                  <a:gd name="connsiteX5" fmla="*/ 138811 w 562476"/>
                  <a:gd name="connsiteY5" fmla="*/ 218620 h 603752"/>
                  <a:gd name="connsiteX6" fmla="*/ 142396 w 562476"/>
                  <a:gd name="connsiteY6" fmla="*/ 230793 h 603752"/>
                  <a:gd name="connsiteX7" fmla="*/ 140484 w 562476"/>
                  <a:gd name="connsiteY7" fmla="*/ 235567 h 603752"/>
                  <a:gd name="connsiteX8" fmla="*/ 129968 w 562476"/>
                  <a:gd name="connsiteY8" fmla="*/ 312424 h 603752"/>
                  <a:gd name="connsiteX9" fmla="*/ 131880 w 562476"/>
                  <a:gd name="connsiteY9" fmla="*/ 383552 h 603752"/>
                  <a:gd name="connsiteX10" fmla="*/ 148850 w 562476"/>
                  <a:gd name="connsiteY10" fmla="*/ 385939 h 603752"/>
                  <a:gd name="connsiteX11" fmla="*/ 156020 w 562476"/>
                  <a:gd name="connsiteY11" fmla="*/ 395486 h 603752"/>
                  <a:gd name="connsiteX12" fmla="*/ 156259 w 562476"/>
                  <a:gd name="connsiteY12" fmla="*/ 516977 h 603752"/>
                  <a:gd name="connsiteX13" fmla="*/ 148372 w 562476"/>
                  <a:gd name="connsiteY13" fmla="*/ 559940 h 603752"/>
                  <a:gd name="connsiteX14" fmla="*/ 120169 w 562476"/>
                  <a:gd name="connsiteY14" fmla="*/ 567578 h 603752"/>
                  <a:gd name="connsiteX15" fmla="*/ 110370 w 562476"/>
                  <a:gd name="connsiteY15" fmla="*/ 557792 h 603752"/>
                  <a:gd name="connsiteX16" fmla="*/ 112999 w 562476"/>
                  <a:gd name="connsiteY16" fmla="*/ 417684 h 603752"/>
                  <a:gd name="connsiteX17" fmla="*/ 99375 w 562476"/>
                  <a:gd name="connsiteY17" fmla="*/ 416490 h 603752"/>
                  <a:gd name="connsiteX18" fmla="*/ 96985 w 562476"/>
                  <a:gd name="connsiteY18" fmla="*/ 555405 h 603752"/>
                  <a:gd name="connsiteX19" fmla="*/ 89815 w 562476"/>
                  <a:gd name="connsiteY19" fmla="*/ 564714 h 603752"/>
                  <a:gd name="connsiteX20" fmla="*/ 58744 w 562476"/>
                  <a:gd name="connsiteY20" fmla="*/ 562327 h 603752"/>
                  <a:gd name="connsiteX21" fmla="*/ 51574 w 562476"/>
                  <a:gd name="connsiteY21" fmla="*/ 553018 h 603752"/>
                  <a:gd name="connsiteX22" fmla="*/ 52291 w 562476"/>
                  <a:gd name="connsiteY22" fmla="*/ 418400 h 603752"/>
                  <a:gd name="connsiteX23" fmla="*/ 57071 w 562476"/>
                  <a:gd name="connsiteY23" fmla="*/ 327699 h 603752"/>
                  <a:gd name="connsiteX24" fmla="*/ 54681 w 562476"/>
                  <a:gd name="connsiteY24" fmla="*/ 296432 h 603752"/>
                  <a:gd name="connsiteX25" fmla="*/ 42970 w 562476"/>
                  <a:gd name="connsiteY25" fmla="*/ 296909 h 603752"/>
                  <a:gd name="connsiteX26" fmla="*/ 42492 w 562476"/>
                  <a:gd name="connsiteY26" fmla="*/ 376869 h 603752"/>
                  <a:gd name="connsiteX27" fmla="*/ 33171 w 562476"/>
                  <a:gd name="connsiteY27" fmla="*/ 384029 h 603752"/>
                  <a:gd name="connsiteX28" fmla="*/ 11660 w 562476"/>
                  <a:gd name="connsiteY28" fmla="*/ 381165 h 603752"/>
                  <a:gd name="connsiteX29" fmla="*/ 4490 w 562476"/>
                  <a:gd name="connsiteY29" fmla="*/ 371856 h 603752"/>
                  <a:gd name="connsiteX30" fmla="*/ 12377 w 562476"/>
                  <a:gd name="connsiteY30" fmla="*/ 233896 h 603752"/>
                  <a:gd name="connsiteX31" fmla="*/ 70306 w 562476"/>
                  <a:gd name="connsiteY31" fmla="*/ 207730 h 603752"/>
                  <a:gd name="connsiteX32" fmla="*/ 492707 w 562476"/>
                  <a:gd name="connsiteY32" fmla="*/ 200794 h 603752"/>
                  <a:gd name="connsiteX33" fmla="*/ 548997 w 562476"/>
                  <a:gd name="connsiteY33" fmla="*/ 235338 h 603752"/>
                  <a:gd name="connsiteX34" fmla="*/ 553539 w 562476"/>
                  <a:gd name="connsiteY34" fmla="*/ 372084 h 603752"/>
                  <a:gd name="connsiteX35" fmla="*/ 538719 w 562476"/>
                  <a:gd name="connsiteY35" fmla="*/ 376618 h 603752"/>
                  <a:gd name="connsiteX36" fmla="*/ 522943 w 562476"/>
                  <a:gd name="connsiteY36" fmla="*/ 376379 h 603752"/>
                  <a:gd name="connsiteX37" fmla="*/ 516251 w 562476"/>
                  <a:gd name="connsiteY37" fmla="*/ 364686 h 603752"/>
                  <a:gd name="connsiteX38" fmla="*/ 512187 w 562476"/>
                  <a:gd name="connsiteY38" fmla="*/ 305501 h 603752"/>
                  <a:gd name="connsiteX39" fmla="*/ 504777 w 562476"/>
                  <a:gd name="connsiteY39" fmla="*/ 279011 h 603752"/>
                  <a:gd name="connsiteX40" fmla="*/ 503821 w 562476"/>
                  <a:gd name="connsiteY40" fmla="*/ 280920 h 603752"/>
                  <a:gd name="connsiteX41" fmla="*/ 497367 w 562476"/>
                  <a:gd name="connsiteY41" fmla="*/ 388312 h 603752"/>
                  <a:gd name="connsiteX42" fmla="*/ 496889 w 562476"/>
                  <a:gd name="connsiteY42" fmla="*/ 553217 h 603752"/>
                  <a:gd name="connsiteX43" fmla="*/ 487806 w 562476"/>
                  <a:gd name="connsiteY43" fmla="*/ 559899 h 603752"/>
                  <a:gd name="connsiteX44" fmla="*/ 468923 w 562476"/>
                  <a:gd name="connsiteY44" fmla="*/ 562286 h 603752"/>
                  <a:gd name="connsiteX45" fmla="*/ 459840 w 562476"/>
                  <a:gd name="connsiteY45" fmla="*/ 552979 h 603752"/>
                  <a:gd name="connsiteX46" fmla="*/ 456255 w 562476"/>
                  <a:gd name="connsiteY46" fmla="*/ 421006 h 603752"/>
                  <a:gd name="connsiteX47" fmla="*/ 433548 w 562476"/>
                  <a:gd name="connsiteY47" fmla="*/ 420768 h 603752"/>
                  <a:gd name="connsiteX48" fmla="*/ 430679 w 562476"/>
                  <a:gd name="connsiteY48" fmla="*/ 552979 h 603752"/>
                  <a:gd name="connsiteX49" fmla="*/ 421835 w 562476"/>
                  <a:gd name="connsiteY49" fmla="*/ 561809 h 603752"/>
                  <a:gd name="connsiteX50" fmla="*/ 397455 w 562476"/>
                  <a:gd name="connsiteY50" fmla="*/ 558945 h 603752"/>
                  <a:gd name="connsiteX51" fmla="*/ 397216 w 562476"/>
                  <a:gd name="connsiteY51" fmla="*/ 558945 h 603752"/>
                  <a:gd name="connsiteX52" fmla="*/ 389806 w 562476"/>
                  <a:gd name="connsiteY52" fmla="*/ 552979 h 603752"/>
                  <a:gd name="connsiteX53" fmla="*/ 388850 w 562476"/>
                  <a:gd name="connsiteY53" fmla="*/ 444155 h 603752"/>
                  <a:gd name="connsiteX54" fmla="*/ 410123 w 562476"/>
                  <a:gd name="connsiteY54" fmla="*/ 355378 h 603752"/>
                  <a:gd name="connsiteX55" fmla="*/ 403908 w 562476"/>
                  <a:gd name="connsiteY55" fmla="*/ 243930 h 603752"/>
                  <a:gd name="connsiteX56" fmla="*/ 424226 w 562476"/>
                  <a:gd name="connsiteY56" fmla="*/ 210280 h 603752"/>
                  <a:gd name="connsiteX57" fmla="*/ 492707 w 562476"/>
                  <a:gd name="connsiteY57" fmla="*/ 200794 h 603752"/>
                  <a:gd name="connsiteX58" fmla="*/ 292311 w 562476"/>
                  <a:gd name="connsiteY58" fmla="*/ 164681 h 603752"/>
                  <a:gd name="connsiteX59" fmla="*/ 381238 w 562476"/>
                  <a:gd name="connsiteY59" fmla="*/ 206209 h 603752"/>
                  <a:gd name="connsiteX60" fmla="*/ 389366 w 562476"/>
                  <a:gd name="connsiteY60" fmla="*/ 287832 h 603752"/>
                  <a:gd name="connsiteX61" fmla="*/ 384346 w 562476"/>
                  <a:gd name="connsiteY61" fmla="*/ 365158 h 603752"/>
                  <a:gd name="connsiteX62" fmla="*/ 372393 w 562476"/>
                  <a:gd name="connsiteY62" fmla="*/ 371602 h 603752"/>
                  <a:gd name="connsiteX63" fmla="*/ 363548 w 562476"/>
                  <a:gd name="connsiteY63" fmla="*/ 368500 h 603752"/>
                  <a:gd name="connsiteX64" fmla="*/ 356377 w 562476"/>
                  <a:gd name="connsiteY64" fmla="*/ 291889 h 603752"/>
                  <a:gd name="connsiteX65" fmla="*/ 350640 w 562476"/>
                  <a:gd name="connsiteY65" fmla="*/ 256328 h 603752"/>
                  <a:gd name="connsiteX66" fmla="*/ 339165 w 562476"/>
                  <a:gd name="connsiteY66" fmla="*/ 249884 h 603752"/>
                  <a:gd name="connsiteX67" fmla="*/ 338209 w 562476"/>
                  <a:gd name="connsiteY67" fmla="*/ 593081 h 603752"/>
                  <a:gd name="connsiteX68" fmla="*/ 330081 w 562476"/>
                  <a:gd name="connsiteY68" fmla="*/ 597855 h 603752"/>
                  <a:gd name="connsiteX69" fmla="*/ 329603 w 562476"/>
                  <a:gd name="connsiteY69" fmla="*/ 598571 h 603752"/>
                  <a:gd name="connsiteX70" fmla="*/ 305220 w 562476"/>
                  <a:gd name="connsiteY70" fmla="*/ 598809 h 603752"/>
                  <a:gd name="connsiteX71" fmla="*/ 296614 w 562476"/>
                  <a:gd name="connsiteY71" fmla="*/ 595468 h 603752"/>
                  <a:gd name="connsiteX72" fmla="*/ 297092 w 562476"/>
                  <a:gd name="connsiteY72" fmla="*/ 504060 h 603752"/>
                  <a:gd name="connsiteX73" fmla="*/ 293746 w 562476"/>
                  <a:gd name="connsiteY73" fmla="*/ 446542 h 603752"/>
                  <a:gd name="connsiteX74" fmla="*/ 272231 w 562476"/>
                  <a:gd name="connsiteY74" fmla="*/ 445110 h 603752"/>
                  <a:gd name="connsiteX75" fmla="*/ 266972 w 562476"/>
                  <a:gd name="connsiteY75" fmla="*/ 446065 h 603752"/>
                  <a:gd name="connsiteX76" fmla="*/ 267211 w 562476"/>
                  <a:gd name="connsiteY76" fmla="*/ 448690 h 603752"/>
                  <a:gd name="connsiteX77" fmla="*/ 267928 w 562476"/>
                  <a:gd name="connsiteY77" fmla="*/ 458237 h 603752"/>
                  <a:gd name="connsiteX78" fmla="*/ 267450 w 562476"/>
                  <a:gd name="connsiteY78" fmla="*/ 498810 h 603752"/>
                  <a:gd name="connsiteX79" fmla="*/ 260757 w 562476"/>
                  <a:gd name="connsiteY79" fmla="*/ 595468 h 603752"/>
                  <a:gd name="connsiteX80" fmla="*/ 250000 w 562476"/>
                  <a:gd name="connsiteY80" fmla="*/ 603582 h 603752"/>
                  <a:gd name="connsiteX81" fmla="*/ 222748 w 562476"/>
                  <a:gd name="connsiteY81" fmla="*/ 599764 h 603752"/>
                  <a:gd name="connsiteX82" fmla="*/ 220118 w 562476"/>
                  <a:gd name="connsiteY82" fmla="*/ 593320 h 603752"/>
                  <a:gd name="connsiteX83" fmla="*/ 219640 w 562476"/>
                  <a:gd name="connsiteY83" fmla="*/ 590695 h 603752"/>
                  <a:gd name="connsiteX84" fmla="*/ 222270 w 562476"/>
                  <a:gd name="connsiteY84" fmla="*/ 400003 h 603752"/>
                  <a:gd name="connsiteX85" fmla="*/ 218684 w 562476"/>
                  <a:gd name="connsiteY85" fmla="*/ 264920 h 603752"/>
                  <a:gd name="connsiteX86" fmla="*/ 218923 w 562476"/>
                  <a:gd name="connsiteY86" fmla="*/ 258715 h 603752"/>
                  <a:gd name="connsiteX87" fmla="*/ 220118 w 562476"/>
                  <a:gd name="connsiteY87" fmla="*/ 255851 h 603752"/>
                  <a:gd name="connsiteX88" fmla="*/ 220118 w 562476"/>
                  <a:gd name="connsiteY88" fmla="*/ 251794 h 603752"/>
                  <a:gd name="connsiteX89" fmla="*/ 195974 w 562476"/>
                  <a:gd name="connsiteY89" fmla="*/ 367068 h 603752"/>
                  <a:gd name="connsiteX90" fmla="*/ 188564 w 562476"/>
                  <a:gd name="connsiteY90" fmla="*/ 374466 h 603752"/>
                  <a:gd name="connsiteX91" fmla="*/ 173265 w 562476"/>
                  <a:gd name="connsiteY91" fmla="*/ 370170 h 603752"/>
                  <a:gd name="connsiteX92" fmla="*/ 159400 w 562476"/>
                  <a:gd name="connsiteY92" fmla="*/ 364681 h 603752"/>
                  <a:gd name="connsiteX93" fmla="*/ 177328 w 562476"/>
                  <a:gd name="connsiteY93" fmla="*/ 193321 h 603752"/>
                  <a:gd name="connsiteX94" fmla="*/ 292311 w 562476"/>
                  <a:gd name="connsiteY94" fmla="*/ 164681 h 603752"/>
                  <a:gd name="connsiteX95" fmla="*/ 114779 w 562476"/>
                  <a:gd name="connsiteY95" fmla="*/ 76260 h 603752"/>
                  <a:gd name="connsiteX96" fmla="*/ 145559 w 562476"/>
                  <a:gd name="connsiteY96" fmla="*/ 95259 h 603752"/>
                  <a:gd name="connsiteX97" fmla="*/ 148906 w 562476"/>
                  <a:gd name="connsiteY97" fmla="*/ 101939 h 603752"/>
                  <a:gd name="connsiteX98" fmla="*/ 162533 w 562476"/>
                  <a:gd name="connsiteY98" fmla="*/ 133434 h 603752"/>
                  <a:gd name="connsiteX99" fmla="*/ 102287 w 562476"/>
                  <a:gd name="connsiteY99" fmla="*/ 204774 h 603752"/>
                  <a:gd name="connsiteX100" fmla="*/ 44671 w 562476"/>
                  <a:gd name="connsiteY100" fmla="*/ 155862 h 603752"/>
                  <a:gd name="connsiteX101" fmla="*/ 77902 w 562476"/>
                  <a:gd name="connsiteY101" fmla="*/ 82852 h 603752"/>
                  <a:gd name="connsiteX102" fmla="*/ 114779 w 562476"/>
                  <a:gd name="connsiteY102" fmla="*/ 76260 h 603752"/>
                  <a:gd name="connsiteX103" fmla="*/ 460880 w 562476"/>
                  <a:gd name="connsiteY103" fmla="*/ 55561 h 603752"/>
                  <a:gd name="connsiteX104" fmla="*/ 525572 w 562476"/>
                  <a:gd name="connsiteY104" fmla="*/ 110027 h 603752"/>
                  <a:gd name="connsiteX105" fmla="*/ 471802 w 562476"/>
                  <a:gd name="connsiteY105" fmla="*/ 181621 h 603752"/>
                  <a:gd name="connsiteX106" fmla="*/ 446948 w 562476"/>
                  <a:gd name="connsiteY106" fmla="*/ 183530 h 603752"/>
                  <a:gd name="connsiteX107" fmla="*/ 421139 w 562476"/>
                  <a:gd name="connsiteY107" fmla="*/ 159904 h 603752"/>
                  <a:gd name="connsiteX108" fmla="*/ 412297 w 562476"/>
                  <a:gd name="connsiteY108" fmla="*/ 112653 h 603752"/>
                  <a:gd name="connsiteX109" fmla="*/ 432849 w 562476"/>
                  <a:gd name="connsiteY109" fmla="*/ 65401 h 603752"/>
                  <a:gd name="connsiteX110" fmla="*/ 460880 w 562476"/>
                  <a:gd name="connsiteY110" fmla="*/ 55561 h 603752"/>
                  <a:gd name="connsiteX111" fmla="*/ 258113 w 562476"/>
                  <a:gd name="connsiteY111" fmla="*/ 1217 h 603752"/>
                  <a:gd name="connsiteX112" fmla="*/ 300888 w 562476"/>
                  <a:gd name="connsiteY112" fmla="*/ 5751 h 603752"/>
                  <a:gd name="connsiteX113" fmla="*/ 314270 w 562476"/>
                  <a:gd name="connsiteY113" fmla="*/ 11000 h 603752"/>
                  <a:gd name="connsiteX114" fmla="*/ 338167 w 562476"/>
                  <a:gd name="connsiteY114" fmla="*/ 38919 h 603752"/>
                  <a:gd name="connsiteX115" fmla="*/ 342707 w 562476"/>
                  <a:gd name="connsiteY115" fmla="*/ 123870 h 603752"/>
                  <a:gd name="connsiteX116" fmla="*/ 308774 w 562476"/>
                  <a:gd name="connsiteY116" fmla="*/ 146300 h 603752"/>
                  <a:gd name="connsiteX117" fmla="*/ 229915 w 562476"/>
                  <a:gd name="connsiteY117" fmla="*/ 140335 h 603752"/>
                  <a:gd name="connsiteX118" fmla="*/ 258113 w 562476"/>
                  <a:gd name="connsiteY118" fmla="*/ 1217 h 603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562476" h="603752">
                    <a:moveTo>
                      <a:pt x="22177" y="326506"/>
                    </a:moveTo>
                    <a:cubicBezTo>
                      <a:pt x="22655" y="338918"/>
                      <a:pt x="23372" y="351568"/>
                      <a:pt x="23850" y="363980"/>
                    </a:cubicBezTo>
                    <a:cubicBezTo>
                      <a:pt x="23850" y="363980"/>
                      <a:pt x="24089" y="363980"/>
                      <a:pt x="24328" y="363980"/>
                    </a:cubicBezTo>
                    <a:cubicBezTo>
                      <a:pt x="24806" y="352523"/>
                      <a:pt x="23133" y="339395"/>
                      <a:pt x="22177" y="326506"/>
                    </a:cubicBezTo>
                    <a:close/>
                    <a:moveTo>
                      <a:pt x="70306" y="207730"/>
                    </a:moveTo>
                    <a:cubicBezTo>
                      <a:pt x="94536" y="208118"/>
                      <a:pt x="120528" y="214682"/>
                      <a:pt x="138811" y="218620"/>
                    </a:cubicBezTo>
                    <a:cubicBezTo>
                      <a:pt x="145026" y="219814"/>
                      <a:pt x="145504" y="226736"/>
                      <a:pt x="142396" y="230793"/>
                    </a:cubicBezTo>
                    <a:cubicBezTo>
                      <a:pt x="142157" y="232464"/>
                      <a:pt x="141679" y="234135"/>
                      <a:pt x="140484" y="235567"/>
                    </a:cubicBezTo>
                    <a:cubicBezTo>
                      <a:pt x="126622" y="254662"/>
                      <a:pt x="130207" y="290226"/>
                      <a:pt x="129968" y="312424"/>
                    </a:cubicBezTo>
                    <a:cubicBezTo>
                      <a:pt x="129968" y="336053"/>
                      <a:pt x="130685" y="359922"/>
                      <a:pt x="131880" y="383552"/>
                    </a:cubicBezTo>
                    <a:cubicBezTo>
                      <a:pt x="137377" y="384029"/>
                      <a:pt x="142874" y="384984"/>
                      <a:pt x="148850" y="385939"/>
                    </a:cubicBezTo>
                    <a:cubicBezTo>
                      <a:pt x="153152" y="386655"/>
                      <a:pt x="155781" y="391428"/>
                      <a:pt x="156020" y="395486"/>
                    </a:cubicBezTo>
                    <a:cubicBezTo>
                      <a:pt x="157932" y="435824"/>
                      <a:pt x="160083" y="476639"/>
                      <a:pt x="156259" y="516977"/>
                    </a:cubicBezTo>
                    <a:cubicBezTo>
                      <a:pt x="155064" y="527240"/>
                      <a:pt x="156259" y="552302"/>
                      <a:pt x="148372" y="559940"/>
                    </a:cubicBezTo>
                    <a:cubicBezTo>
                      <a:pt x="141918" y="566623"/>
                      <a:pt x="129012" y="566862"/>
                      <a:pt x="120169" y="567578"/>
                    </a:cubicBezTo>
                    <a:cubicBezTo>
                      <a:pt x="114672" y="568055"/>
                      <a:pt x="110609" y="562804"/>
                      <a:pt x="110370" y="557792"/>
                    </a:cubicBezTo>
                    <a:cubicBezTo>
                      <a:pt x="108697" y="511009"/>
                      <a:pt x="113716" y="464466"/>
                      <a:pt x="112999" y="417684"/>
                    </a:cubicBezTo>
                    <a:cubicBezTo>
                      <a:pt x="108458" y="416729"/>
                      <a:pt x="103917" y="416490"/>
                      <a:pt x="99375" y="416490"/>
                    </a:cubicBezTo>
                    <a:cubicBezTo>
                      <a:pt x="99614" y="462795"/>
                      <a:pt x="101048" y="509100"/>
                      <a:pt x="96985" y="555405"/>
                    </a:cubicBezTo>
                    <a:cubicBezTo>
                      <a:pt x="96507" y="559462"/>
                      <a:pt x="94356" y="563997"/>
                      <a:pt x="89815" y="564714"/>
                    </a:cubicBezTo>
                    <a:cubicBezTo>
                      <a:pt x="78821" y="566384"/>
                      <a:pt x="69500" y="565430"/>
                      <a:pt x="58744" y="562327"/>
                    </a:cubicBezTo>
                    <a:cubicBezTo>
                      <a:pt x="54442" y="561133"/>
                      <a:pt x="51813" y="557314"/>
                      <a:pt x="51574" y="553018"/>
                    </a:cubicBezTo>
                    <a:cubicBezTo>
                      <a:pt x="50140" y="508145"/>
                      <a:pt x="50379" y="463272"/>
                      <a:pt x="52291" y="418400"/>
                    </a:cubicBezTo>
                    <a:cubicBezTo>
                      <a:pt x="53725" y="388325"/>
                      <a:pt x="57549" y="357774"/>
                      <a:pt x="57071" y="327699"/>
                    </a:cubicBezTo>
                    <a:cubicBezTo>
                      <a:pt x="56832" y="317436"/>
                      <a:pt x="56593" y="306695"/>
                      <a:pt x="54681" y="296432"/>
                    </a:cubicBezTo>
                    <a:cubicBezTo>
                      <a:pt x="52052" y="283543"/>
                      <a:pt x="47033" y="277814"/>
                      <a:pt x="42970" y="296909"/>
                    </a:cubicBezTo>
                    <a:cubicBezTo>
                      <a:pt x="37473" y="323164"/>
                      <a:pt x="46555" y="350136"/>
                      <a:pt x="42492" y="376869"/>
                    </a:cubicBezTo>
                    <a:cubicBezTo>
                      <a:pt x="41775" y="380926"/>
                      <a:pt x="36995" y="384029"/>
                      <a:pt x="33171" y="384029"/>
                    </a:cubicBezTo>
                    <a:cubicBezTo>
                      <a:pt x="25523" y="383790"/>
                      <a:pt x="18831" y="383074"/>
                      <a:pt x="11660" y="381165"/>
                    </a:cubicBezTo>
                    <a:cubicBezTo>
                      <a:pt x="7358" y="380210"/>
                      <a:pt x="4490" y="376152"/>
                      <a:pt x="4490" y="371856"/>
                    </a:cubicBezTo>
                    <a:cubicBezTo>
                      <a:pt x="3773" y="329370"/>
                      <a:pt x="-9133" y="273279"/>
                      <a:pt x="12377" y="233896"/>
                    </a:cubicBezTo>
                    <a:cubicBezTo>
                      <a:pt x="23611" y="213131"/>
                      <a:pt x="46077" y="207343"/>
                      <a:pt x="70306" y="207730"/>
                    </a:cubicBezTo>
                    <a:close/>
                    <a:moveTo>
                      <a:pt x="492707" y="200794"/>
                    </a:moveTo>
                    <a:cubicBezTo>
                      <a:pt x="517207" y="204076"/>
                      <a:pt x="539675" y="214695"/>
                      <a:pt x="548997" y="235338"/>
                    </a:cubicBezTo>
                    <a:cubicBezTo>
                      <a:pt x="567880" y="276863"/>
                      <a:pt x="564534" y="328650"/>
                      <a:pt x="553539" y="372084"/>
                    </a:cubicBezTo>
                    <a:cubicBezTo>
                      <a:pt x="551626" y="379482"/>
                      <a:pt x="543499" y="380198"/>
                      <a:pt x="538719" y="376618"/>
                    </a:cubicBezTo>
                    <a:cubicBezTo>
                      <a:pt x="533938" y="378288"/>
                      <a:pt x="528202" y="377572"/>
                      <a:pt x="522943" y="376379"/>
                    </a:cubicBezTo>
                    <a:cubicBezTo>
                      <a:pt x="517685" y="375186"/>
                      <a:pt x="515294" y="369697"/>
                      <a:pt x="516251" y="364686"/>
                    </a:cubicBezTo>
                    <a:cubicBezTo>
                      <a:pt x="519836" y="346071"/>
                      <a:pt x="516012" y="323638"/>
                      <a:pt x="512187" y="305501"/>
                    </a:cubicBezTo>
                    <a:cubicBezTo>
                      <a:pt x="510514" y="296910"/>
                      <a:pt x="508841" y="287125"/>
                      <a:pt x="504777" y="279011"/>
                    </a:cubicBezTo>
                    <a:cubicBezTo>
                      <a:pt x="504538" y="279727"/>
                      <a:pt x="504299" y="280204"/>
                      <a:pt x="503821" y="280920"/>
                    </a:cubicBezTo>
                    <a:cubicBezTo>
                      <a:pt x="509797" y="315524"/>
                      <a:pt x="496889" y="353946"/>
                      <a:pt x="497367" y="388312"/>
                    </a:cubicBezTo>
                    <a:cubicBezTo>
                      <a:pt x="498085" y="443439"/>
                      <a:pt x="508124" y="498328"/>
                      <a:pt x="496889" y="553217"/>
                    </a:cubicBezTo>
                    <a:cubicBezTo>
                      <a:pt x="495933" y="557274"/>
                      <a:pt x="491870" y="559661"/>
                      <a:pt x="487806" y="559899"/>
                    </a:cubicBezTo>
                    <a:cubicBezTo>
                      <a:pt x="481592" y="560377"/>
                      <a:pt x="475377" y="561570"/>
                      <a:pt x="468923" y="562286"/>
                    </a:cubicBezTo>
                    <a:cubicBezTo>
                      <a:pt x="463904" y="562763"/>
                      <a:pt x="459840" y="557513"/>
                      <a:pt x="459840" y="552979"/>
                    </a:cubicBezTo>
                    <a:cubicBezTo>
                      <a:pt x="459362" y="508829"/>
                      <a:pt x="453626" y="465156"/>
                      <a:pt x="456255" y="421006"/>
                    </a:cubicBezTo>
                    <a:cubicBezTo>
                      <a:pt x="448606" y="420052"/>
                      <a:pt x="441196" y="420290"/>
                      <a:pt x="433548" y="420768"/>
                    </a:cubicBezTo>
                    <a:cubicBezTo>
                      <a:pt x="433548" y="464679"/>
                      <a:pt x="433548" y="509067"/>
                      <a:pt x="430679" y="552979"/>
                    </a:cubicBezTo>
                    <a:cubicBezTo>
                      <a:pt x="430440" y="557752"/>
                      <a:pt x="426855" y="561809"/>
                      <a:pt x="421835" y="561809"/>
                    </a:cubicBezTo>
                    <a:cubicBezTo>
                      <a:pt x="413947" y="561570"/>
                      <a:pt x="405343" y="560138"/>
                      <a:pt x="397455" y="558945"/>
                    </a:cubicBezTo>
                    <a:cubicBezTo>
                      <a:pt x="397216" y="558945"/>
                      <a:pt x="397216" y="558945"/>
                      <a:pt x="397216" y="558945"/>
                    </a:cubicBezTo>
                    <a:cubicBezTo>
                      <a:pt x="393869" y="559422"/>
                      <a:pt x="390045" y="557513"/>
                      <a:pt x="389806" y="552979"/>
                    </a:cubicBezTo>
                    <a:cubicBezTo>
                      <a:pt x="387177" y="516704"/>
                      <a:pt x="383352" y="480191"/>
                      <a:pt x="388850" y="444155"/>
                    </a:cubicBezTo>
                    <a:cubicBezTo>
                      <a:pt x="393630" y="413847"/>
                      <a:pt x="410362" y="386402"/>
                      <a:pt x="410123" y="355378"/>
                    </a:cubicBezTo>
                    <a:cubicBezTo>
                      <a:pt x="409884" y="318149"/>
                      <a:pt x="403430" y="280920"/>
                      <a:pt x="403908" y="243930"/>
                    </a:cubicBezTo>
                    <a:cubicBezTo>
                      <a:pt x="404147" y="227940"/>
                      <a:pt x="409645" y="217678"/>
                      <a:pt x="424226" y="210280"/>
                    </a:cubicBezTo>
                    <a:cubicBezTo>
                      <a:pt x="441674" y="201570"/>
                      <a:pt x="468206" y="197513"/>
                      <a:pt x="492707" y="200794"/>
                    </a:cubicBezTo>
                    <a:close/>
                    <a:moveTo>
                      <a:pt x="292311" y="164681"/>
                    </a:moveTo>
                    <a:cubicBezTo>
                      <a:pt x="325778" y="166113"/>
                      <a:pt x="368329" y="168261"/>
                      <a:pt x="381238" y="206209"/>
                    </a:cubicBezTo>
                    <a:cubicBezTo>
                      <a:pt x="389844" y="231746"/>
                      <a:pt x="388888" y="261101"/>
                      <a:pt x="389366" y="287832"/>
                    </a:cubicBezTo>
                    <a:cubicBezTo>
                      <a:pt x="389605" y="313846"/>
                      <a:pt x="389127" y="339621"/>
                      <a:pt x="384346" y="365158"/>
                    </a:cubicBezTo>
                    <a:cubicBezTo>
                      <a:pt x="383150" y="371602"/>
                      <a:pt x="377413" y="373273"/>
                      <a:pt x="372393" y="371602"/>
                    </a:cubicBezTo>
                    <a:cubicBezTo>
                      <a:pt x="369286" y="372557"/>
                      <a:pt x="365700" y="371841"/>
                      <a:pt x="363548" y="368500"/>
                    </a:cubicBezTo>
                    <a:cubicBezTo>
                      <a:pt x="349444" y="346065"/>
                      <a:pt x="355182" y="316949"/>
                      <a:pt x="356377" y="291889"/>
                    </a:cubicBezTo>
                    <a:cubicBezTo>
                      <a:pt x="356855" y="281388"/>
                      <a:pt x="359006" y="264443"/>
                      <a:pt x="350640" y="256328"/>
                    </a:cubicBezTo>
                    <a:cubicBezTo>
                      <a:pt x="347293" y="252987"/>
                      <a:pt x="343229" y="251078"/>
                      <a:pt x="339165" y="249884"/>
                    </a:cubicBezTo>
                    <a:cubicBezTo>
                      <a:pt x="358050" y="362533"/>
                      <a:pt x="342512" y="479717"/>
                      <a:pt x="338209" y="593081"/>
                    </a:cubicBezTo>
                    <a:cubicBezTo>
                      <a:pt x="337970" y="598093"/>
                      <a:pt x="333428" y="599525"/>
                      <a:pt x="330081" y="597855"/>
                    </a:cubicBezTo>
                    <a:cubicBezTo>
                      <a:pt x="329842" y="598093"/>
                      <a:pt x="329842" y="598332"/>
                      <a:pt x="329603" y="598571"/>
                    </a:cubicBezTo>
                    <a:cubicBezTo>
                      <a:pt x="322910" y="604060"/>
                      <a:pt x="312870" y="601912"/>
                      <a:pt x="305220" y="598809"/>
                    </a:cubicBezTo>
                    <a:cubicBezTo>
                      <a:pt x="302591" y="601673"/>
                      <a:pt x="297092" y="600480"/>
                      <a:pt x="296614" y="595468"/>
                    </a:cubicBezTo>
                    <a:cubicBezTo>
                      <a:pt x="294224" y="565158"/>
                      <a:pt x="296614" y="534370"/>
                      <a:pt x="297092" y="504060"/>
                    </a:cubicBezTo>
                    <a:cubicBezTo>
                      <a:pt x="297571" y="484490"/>
                      <a:pt x="295180" y="465635"/>
                      <a:pt x="293746" y="446542"/>
                    </a:cubicBezTo>
                    <a:cubicBezTo>
                      <a:pt x="286574" y="444633"/>
                      <a:pt x="279642" y="444156"/>
                      <a:pt x="272231" y="445110"/>
                    </a:cubicBezTo>
                    <a:cubicBezTo>
                      <a:pt x="270797" y="445349"/>
                      <a:pt x="268885" y="445588"/>
                      <a:pt x="266972" y="446065"/>
                    </a:cubicBezTo>
                    <a:cubicBezTo>
                      <a:pt x="266972" y="446781"/>
                      <a:pt x="266972" y="447736"/>
                      <a:pt x="267211" y="448690"/>
                    </a:cubicBezTo>
                    <a:cubicBezTo>
                      <a:pt x="267450" y="452032"/>
                      <a:pt x="267689" y="455134"/>
                      <a:pt x="267928" y="458237"/>
                    </a:cubicBezTo>
                    <a:cubicBezTo>
                      <a:pt x="268645" y="471602"/>
                      <a:pt x="268406" y="485444"/>
                      <a:pt x="267450" y="498810"/>
                    </a:cubicBezTo>
                    <a:cubicBezTo>
                      <a:pt x="265060" y="531029"/>
                      <a:pt x="261713" y="563248"/>
                      <a:pt x="260757" y="595468"/>
                    </a:cubicBezTo>
                    <a:cubicBezTo>
                      <a:pt x="260518" y="601435"/>
                      <a:pt x="255498" y="604537"/>
                      <a:pt x="250000" y="603582"/>
                    </a:cubicBezTo>
                    <a:cubicBezTo>
                      <a:pt x="240199" y="602151"/>
                      <a:pt x="232071" y="603105"/>
                      <a:pt x="222748" y="599764"/>
                    </a:cubicBezTo>
                    <a:cubicBezTo>
                      <a:pt x="219879" y="598571"/>
                      <a:pt x="219162" y="595468"/>
                      <a:pt x="220118" y="593320"/>
                    </a:cubicBezTo>
                    <a:cubicBezTo>
                      <a:pt x="219879" y="592604"/>
                      <a:pt x="219640" y="591649"/>
                      <a:pt x="219640" y="590695"/>
                    </a:cubicBezTo>
                    <a:cubicBezTo>
                      <a:pt x="227529" y="528165"/>
                      <a:pt x="221075" y="463249"/>
                      <a:pt x="222270" y="400003"/>
                    </a:cubicBezTo>
                    <a:cubicBezTo>
                      <a:pt x="223226" y="354896"/>
                      <a:pt x="219401" y="310027"/>
                      <a:pt x="218684" y="264920"/>
                    </a:cubicBezTo>
                    <a:cubicBezTo>
                      <a:pt x="218445" y="262772"/>
                      <a:pt x="218445" y="261101"/>
                      <a:pt x="218923" y="258715"/>
                    </a:cubicBezTo>
                    <a:cubicBezTo>
                      <a:pt x="219162" y="257760"/>
                      <a:pt x="219640" y="256806"/>
                      <a:pt x="220118" y="255851"/>
                    </a:cubicBezTo>
                    <a:cubicBezTo>
                      <a:pt x="220118" y="254658"/>
                      <a:pt x="220118" y="253226"/>
                      <a:pt x="220118" y="251794"/>
                    </a:cubicBezTo>
                    <a:cubicBezTo>
                      <a:pt x="186651" y="273035"/>
                      <a:pt x="200038" y="331268"/>
                      <a:pt x="195974" y="367068"/>
                    </a:cubicBezTo>
                    <a:cubicBezTo>
                      <a:pt x="195735" y="371125"/>
                      <a:pt x="193106" y="374705"/>
                      <a:pt x="188564" y="374466"/>
                    </a:cubicBezTo>
                    <a:cubicBezTo>
                      <a:pt x="179719" y="374228"/>
                      <a:pt x="177567" y="374466"/>
                      <a:pt x="173265" y="370170"/>
                    </a:cubicBezTo>
                    <a:cubicBezTo>
                      <a:pt x="168962" y="374466"/>
                      <a:pt x="160117" y="372796"/>
                      <a:pt x="159400" y="364681"/>
                    </a:cubicBezTo>
                    <a:cubicBezTo>
                      <a:pt x="155336" y="312891"/>
                      <a:pt x="146252" y="239144"/>
                      <a:pt x="177328" y="193321"/>
                    </a:cubicBezTo>
                    <a:cubicBezTo>
                      <a:pt x="201233" y="157999"/>
                      <a:pt x="255498" y="163011"/>
                      <a:pt x="292311" y="164681"/>
                    </a:cubicBezTo>
                    <a:close/>
                    <a:moveTo>
                      <a:pt x="114779" y="76260"/>
                    </a:moveTo>
                    <a:cubicBezTo>
                      <a:pt x="126911" y="77543"/>
                      <a:pt x="138028" y="83090"/>
                      <a:pt x="145559" y="95259"/>
                    </a:cubicBezTo>
                    <a:cubicBezTo>
                      <a:pt x="146754" y="97406"/>
                      <a:pt x="147950" y="99792"/>
                      <a:pt x="148906" y="101939"/>
                    </a:cubicBezTo>
                    <a:cubicBezTo>
                      <a:pt x="156556" y="111006"/>
                      <a:pt x="161577" y="121981"/>
                      <a:pt x="162533" y="133434"/>
                    </a:cubicBezTo>
                    <a:cubicBezTo>
                      <a:pt x="165163" y="167792"/>
                      <a:pt x="139582" y="205490"/>
                      <a:pt x="102287" y="204774"/>
                    </a:cubicBezTo>
                    <a:cubicBezTo>
                      <a:pt x="74316" y="204297"/>
                      <a:pt x="50887" y="182823"/>
                      <a:pt x="44671" y="155862"/>
                    </a:cubicBezTo>
                    <a:cubicBezTo>
                      <a:pt x="38216" y="126992"/>
                      <a:pt x="48974" y="95259"/>
                      <a:pt x="77902" y="82852"/>
                    </a:cubicBezTo>
                    <a:cubicBezTo>
                      <a:pt x="89497" y="77960"/>
                      <a:pt x="102646" y="74978"/>
                      <a:pt x="114779" y="76260"/>
                    </a:cubicBezTo>
                    <a:close/>
                    <a:moveTo>
                      <a:pt x="460880" y="55561"/>
                    </a:moveTo>
                    <a:cubicBezTo>
                      <a:pt x="490576" y="55124"/>
                      <a:pt x="521987" y="80495"/>
                      <a:pt x="525572" y="110027"/>
                    </a:cubicBezTo>
                    <a:cubicBezTo>
                      <a:pt x="529634" y="144631"/>
                      <a:pt x="502630" y="176848"/>
                      <a:pt x="471802" y="181621"/>
                    </a:cubicBezTo>
                    <a:cubicBezTo>
                      <a:pt x="463677" y="184962"/>
                      <a:pt x="455312" y="186155"/>
                      <a:pt x="446948" y="183530"/>
                    </a:cubicBezTo>
                    <a:cubicBezTo>
                      <a:pt x="434761" y="179711"/>
                      <a:pt x="426396" y="170643"/>
                      <a:pt x="421139" y="159904"/>
                    </a:cubicBezTo>
                    <a:cubicBezTo>
                      <a:pt x="411580" y="146540"/>
                      <a:pt x="408473" y="128880"/>
                      <a:pt x="412297" y="112653"/>
                    </a:cubicBezTo>
                    <a:cubicBezTo>
                      <a:pt x="413253" y="94277"/>
                      <a:pt x="419466" y="76140"/>
                      <a:pt x="432849" y="65401"/>
                    </a:cubicBezTo>
                    <a:cubicBezTo>
                      <a:pt x="441273" y="58719"/>
                      <a:pt x="450981" y="55706"/>
                      <a:pt x="460880" y="55561"/>
                    </a:cubicBezTo>
                    <a:close/>
                    <a:moveTo>
                      <a:pt x="258113" y="1217"/>
                    </a:moveTo>
                    <a:cubicBezTo>
                      <a:pt x="273407" y="-1408"/>
                      <a:pt x="287984" y="262"/>
                      <a:pt x="300888" y="5751"/>
                    </a:cubicBezTo>
                    <a:cubicBezTo>
                      <a:pt x="305429" y="6705"/>
                      <a:pt x="309969" y="8375"/>
                      <a:pt x="314270" y="11000"/>
                    </a:cubicBezTo>
                    <a:cubicBezTo>
                      <a:pt x="325980" y="17682"/>
                      <a:pt x="333627" y="27465"/>
                      <a:pt x="338167" y="38919"/>
                    </a:cubicBezTo>
                    <a:cubicBezTo>
                      <a:pt x="352744" y="63498"/>
                      <a:pt x="360630" y="98814"/>
                      <a:pt x="342707" y="123870"/>
                    </a:cubicBezTo>
                    <a:cubicBezTo>
                      <a:pt x="334105" y="135801"/>
                      <a:pt x="322156" y="143437"/>
                      <a:pt x="308774" y="146300"/>
                    </a:cubicBezTo>
                    <a:cubicBezTo>
                      <a:pt x="287028" y="156800"/>
                      <a:pt x="248316" y="150834"/>
                      <a:pt x="229915" y="140335"/>
                    </a:cubicBezTo>
                    <a:cubicBezTo>
                      <a:pt x="170174" y="106450"/>
                      <a:pt x="189769" y="12193"/>
                      <a:pt x="258113" y="1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iśľiďê">
              <a:extLst>
                <a:ext uri="{FF2B5EF4-FFF2-40B4-BE49-F238E27FC236}">
                  <a16:creationId xmlns:a16="http://schemas.microsoft.com/office/drawing/2014/main" id="{858BD68C-04C0-4C76-BB21-AA670AEA9AA7}"/>
                </a:ext>
              </a:extLst>
            </p:cNvPr>
            <p:cNvSpPr/>
            <p:nvPr/>
          </p:nvSpPr>
          <p:spPr>
            <a:xfrm rot="3587995">
              <a:off x="4833030" y="1811937"/>
              <a:ext cx="488196" cy="351798"/>
            </a:xfrm>
            <a:prstGeom prst="bentArrow">
              <a:avLst>
                <a:gd name="adj1" fmla="val 6094"/>
                <a:gd name="adj2" fmla="val 13500"/>
                <a:gd name="adj3" fmla="val 25000"/>
                <a:gd name="adj4" fmla="val 4375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î$ḷiḓê">
              <a:extLst>
                <a:ext uri="{FF2B5EF4-FFF2-40B4-BE49-F238E27FC236}">
                  <a16:creationId xmlns:a16="http://schemas.microsoft.com/office/drawing/2014/main" id="{736E7B6C-B07C-4D8B-9165-DF5C3F5BB1A3}"/>
                </a:ext>
              </a:extLst>
            </p:cNvPr>
            <p:cNvSpPr/>
            <p:nvPr/>
          </p:nvSpPr>
          <p:spPr bwMode="auto">
            <a:xfrm>
              <a:off x="7432196" y="1539031"/>
              <a:ext cx="945034" cy="94753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1400" b="1" i="1" dirty="0"/>
                <a:t>Text</a:t>
              </a:r>
            </a:p>
          </p:txBody>
        </p:sp>
        <p:sp>
          <p:nvSpPr>
            <p:cNvPr id="13" name="îśļiḋè">
              <a:extLst>
                <a:ext uri="{FF2B5EF4-FFF2-40B4-BE49-F238E27FC236}">
                  <a16:creationId xmlns:a16="http://schemas.microsoft.com/office/drawing/2014/main" id="{708AB663-798B-4A4B-AAF1-0B6A030845D1}"/>
                </a:ext>
              </a:extLst>
            </p:cNvPr>
            <p:cNvSpPr/>
            <p:nvPr/>
          </p:nvSpPr>
          <p:spPr bwMode="auto">
            <a:xfrm>
              <a:off x="8930894" y="1539031"/>
              <a:ext cx="945034" cy="94753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1400" b="1" i="1" dirty="0"/>
                <a:t>Text</a:t>
              </a:r>
            </a:p>
          </p:txBody>
        </p:sp>
        <p:sp>
          <p:nvSpPr>
            <p:cNvPr id="14" name="išļïḋê">
              <a:extLst>
                <a:ext uri="{FF2B5EF4-FFF2-40B4-BE49-F238E27FC236}">
                  <a16:creationId xmlns:a16="http://schemas.microsoft.com/office/drawing/2014/main" id="{65AB5F75-5271-4244-9E36-425C3D2183BB}"/>
                </a:ext>
              </a:extLst>
            </p:cNvPr>
            <p:cNvSpPr/>
            <p:nvPr/>
          </p:nvSpPr>
          <p:spPr bwMode="auto">
            <a:xfrm>
              <a:off x="10429592" y="1539031"/>
              <a:ext cx="945034" cy="94753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1400" b="1" i="1" dirty="0"/>
                <a:t>Text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8DC33F8-EBBA-448D-89A1-909CB129FC25}"/>
                </a:ext>
              </a:extLst>
            </p:cNvPr>
            <p:cNvCxnSpPr/>
            <p:nvPr/>
          </p:nvCxnSpPr>
          <p:spPr>
            <a:xfrm>
              <a:off x="8667750" y="1276350"/>
              <a:ext cx="0" cy="149427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BD373FD-E2C7-4CA6-8146-4F46E152A30E}"/>
                </a:ext>
              </a:extLst>
            </p:cNvPr>
            <p:cNvCxnSpPr/>
            <p:nvPr/>
          </p:nvCxnSpPr>
          <p:spPr>
            <a:xfrm>
              <a:off x="10134600" y="1276350"/>
              <a:ext cx="0" cy="149427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şlide">
              <a:extLst>
                <a:ext uri="{FF2B5EF4-FFF2-40B4-BE49-F238E27FC236}">
                  <a16:creationId xmlns:a16="http://schemas.microsoft.com/office/drawing/2014/main" id="{23D3104E-7DFB-45B5-BBF6-BEEC8622467A}"/>
                </a:ext>
              </a:extLst>
            </p:cNvPr>
            <p:cNvSpPr txBox="1"/>
            <p:nvPr/>
          </p:nvSpPr>
          <p:spPr>
            <a:xfrm flipH="1">
              <a:off x="673099" y="3640754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8" name="iślîďê">
              <a:extLst>
                <a:ext uri="{FF2B5EF4-FFF2-40B4-BE49-F238E27FC236}">
                  <a16:creationId xmlns:a16="http://schemas.microsoft.com/office/drawing/2014/main" id="{47AB257C-51B4-4AC4-BB42-A1B477BDA9FA}"/>
                </a:ext>
              </a:extLst>
            </p:cNvPr>
            <p:cNvSpPr/>
            <p:nvPr/>
          </p:nvSpPr>
          <p:spPr>
            <a:xfrm flipH="1">
              <a:off x="673098" y="3105150"/>
              <a:ext cx="3508867" cy="44556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ïSḻiḑe">
              <a:extLst>
                <a:ext uri="{FF2B5EF4-FFF2-40B4-BE49-F238E27FC236}">
                  <a16:creationId xmlns:a16="http://schemas.microsoft.com/office/drawing/2014/main" id="{78A0E3E6-B5E0-4FF4-A35A-1C78C9D31320}"/>
                </a:ext>
              </a:extLst>
            </p:cNvPr>
            <p:cNvSpPr txBox="1"/>
            <p:nvPr/>
          </p:nvSpPr>
          <p:spPr>
            <a:xfrm flipH="1">
              <a:off x="673099" y="4414667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0" name="íṥ1îďê">
              <a:extLst>
                <a:ext uri="{FF2B5EF4-FFF2-40B4-BE49-F238E27FC236}">
                  <a16:creationId xmlns:a16="http://schemas.microsoft.com/office/drawing/2014/main" id="{36E64A8C-5A3E-4D7A-AA20-89464F2E1AA6}"/>
                </a:ext>
              </a:extLst>
            </p:cNvPr>
            <p:cNvSpPr txBox="1"/>
            <p:nvPr/>
          </p:nvSpPr>
          <p:spPr>
            <a:xfrm flipH="1">
              <a:off x="673099" y="5188579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ïṩḷîḋé">
              <a:extLst>
                <a:ext uri="{FF2B5EF4-FFF2-40B4-BE49-F238E27FC236}">
                  <a16:creationId xmlns:a16="http://schemas.microsoft.com/office/drawing/2014/main" id="{5E1B99AE-DBE9-4C03-849D-A67A96B1D4D7}"/>
                </a:ext>
              </a:extLst>
            </p:cNvPr>
            <p:cNvSpPr txBox="1"/>
            <p:nvPr/>
          </p:nvSpPr>
          <p:spPr>
            <a:xfrm flipH="1">
              <a:off x="8010034" y="3640754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íṩḻîďê">
              <a:extLst>
                <a:ext uri="{FF2B5EF4-FFF2-40B4-BE49-F238E27FC236}">
                  <a16:creationId xmlns:a16="http://schemas.microsoft.com/office/drawing/2014/main" id="{01C7CC77-E078-4698-99C9-B4A55FD650A4}"/>
                </a:ext>
              </a:extLst>
            </p:cNvPr>
            <p:cNvSpPr/>
            <p:nvPr/>
          </p:nvSpPr>
          <p:spPr>
            <a:xfrm flipH="1">
              <a:off x="8010032" y="3105150"/>
              <a:ext cx="3508867" cy="44556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îṩlíďé">
              <a:extLst>
                <a:ext uri="{FF2B5EF4-FFF2-40B4-BE49-F238E27FC236}">
                  <a16:creationId xmlns:a16="http://schemas.microsoft.com/office/drawing/2014/main" id="{FBF22C0D-E775-454C-B75B-DB4661DC39E6}"/>
                </a:ext>
              </a:extLst>
            </p:cNvPr>
            <p:cNvSpPr txBox="1"/>
            <p:nvPr/>
          </p:nvSpPr>
          <p:spPr>
            <a:xfrm flipH="1">
              <a:off x="8010034" y="4414667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4" name="îšľîḋè">
              <a:extLst>
                <a:ext uri="{FF2B5EF4-FFF2-40B4-BE49-F238E27FC236}">
                  <a16:creationId xmlns:a16="http://schemas.microsoft.com/office/drawing/2014/main" id="{9A6C3850-A4E6-4A2F-BC85-C45A98462DEE}"/>
                </a:ext>
              </a:extLst>
            </p:cNvPr>
            <p:cNvSpPr txBox="1"/>
            <p:nvPr/>
          </p:nvSpPr>
          <p:spPr>
            <a:xfrm flipH="1">
              <a:off x="8010034" y="5188579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65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0AA304-C297-41CC-9D60-43A1175CE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9FA87B-5735-4946-BE62-2AE84D242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805625-D95E-42AB-909A-6D1581107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164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972A619-2A9E-47EF-9051-A03D6A34FA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41400" y="1488538"/>
            <a:ext cx="10109200" cy="4400439"/>
            <a:chOff x="1041400" y="1488538"/>
            <a:chExt cx="10109200" cy="4400439"/>
          </a:xfrm>
        </p:grpSpPr>
        <p:sp>
          <p:nvSpPr>
            <p:cNvPr id="6" name="išľîḑe">
              <a:extLst>
                <a:ext uri="{FF2B5EF4-FFF2-40B4-BE49-F238E27FC236}">
                  <a16:creationId xmlns:a16="http://schemas.microsoft.com/office/drawing/2014/main" id="{69CA6D77-DDFF-4274-88B6-3ED8AD760876}"/>
                </a:ext>
              </a:extLst>
            </p:cNvPr>
            <p:cNvSpPr/>
            <p:nvPr/>
          </p:nvSpPr>
          <p:spPr>
            <a:xfrm rot="16200000">
              <a:off x="573578" y="2705118"/>
              <a:ext cx="2645604" cy="170996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íṣľíďé">
              <a:extLst>
                <a:ext uri="{FF2B5EF4-FFF2-40B4-BE49-F238E27FC236}">
                  <a16:creationId xmlns:a16="http://schemas.microsoft.com/office/drawing/2014/main" id="{13F086A2-3026-4DCE-B865-0F9E17D0DFDF}"/>
                </a:ext>
              </a:extLst>
            </p:cNvPr>
            <p:cNvSpPr txBox="1"/>
            <p:nvPr/>
          </p:nvSpPr>
          <p:spPr>
            <a:xfrm>
              <a:off x="1444714" y="3699668"/>
              <a:ext cx="903329" cy="639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32K</a:t>
              </a:r>
            </a:p>
          </p:txBody>
        </p:sp>
        <p:sp>
          <p:nvSpPr>
            <p:cNvPr id="8" name="íŝlïḓé">
              <a:extLst>
                <a:ext uri="{FF2B5EF4-FFF2-40B4-BE49-F238E27FC236}">
                  <a16:creationId xmlns:a16="http://schemas.microsoft.com/office/drawing/2014/main" id="{D71BE0C1-F0F5-4AD4-9155-97CA4751E8D7}"/>
                </a:ext>
              </a:extLst>
            </p:cNvPr>
            <p:cNvSpPr/>
            <p:nvPr/>
          </p:nvSpPr>
          <p:spPr>
            <a:xfrm rot="16200000">
              <a:off x="8972818" y="2705118"/>
              <a:ext cx="2645604" cy="170996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í$ļiḋê">
              <a:extLst>
                <a:ext uri="{FF2B5EF4-FFF2-40B4-BE49-F238E27FC236}">
                  <a16:creationId xmlns:a16="http://schemas.microsoft.com/office/drawing/2014/main" id="{D6A0E9B9-4C4A-401A-8A4C-2F5BF8200D27}"/>
                </a:ext>
              </a:extLst>
            </p:cNvPr>
            <p:cNvSpPr txBox="1"/>
            <p:nvPr/>
          </p:nvSpPr>
          <p:spPr>
            <a:xfrm>
              <a:off x="9794947" y="3699668"/>
              <a:ext cx="1024311" cy="639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52K</a:t>
              </a:r>
            </a:p>
          </p:txBody>
        </p:sp>
        <p:sp>
          <p:nvSpPr>
            <p:cNvPr id="10" name="îşľíḋe">
              <a:extLst>
                <a:ext uri="{FF2B5EF4-FFF2-40B4-BE49-F238E27FC236}">
                  <a16:creationId xmlns:a16="http://schemas.microsoft.com/office/drawing/2014/main" id="{E9DD91DF-1F32-4FCE-AA25-74C33427A348}"/>
                </a:ext>
              </a:extLst>
            </p:cNvPr>
            <p:cNvSpPr/>
            <p:nvPr/>
          </p:nvSpPr>
          <p:spPr>
            <a:xfrm rot="16200000">
              <a:off x="6835925" y="2444880"/>
              <a:ext cx="2961745" cy="1914296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íŝliḍe">
              <a:extLst>
                <a:ext uri="{FF2B5EF4-FFF2-40B4-BE49-F238E27FC236}">
                  <a16:creationId xmlns:a16="http://schemas.microsoft.com/office/drawing/2014/main" id="{3CEC0D9F-A2F6-4190-A68B-99917AEF6291}"/>
                </a:ext>
              </a:extLst>
            </p:cNvPr>
            <p:cNvSpPr txBox="1"/>
            <p:nvPr/>
          </p:nvSpPr>
          <p:spPr>
            <a:xfrm>
              <a:off x="7695015" y="3364910"/>
              <a:ext cx="1231207" cy="77428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</a:rPr>
                <a:t>43K</a:t>
              </a:r>
            </a:p>
          </p:txBody>
        </p:sp>
        <p:sp>
          <p:nvSpPr>
            <p:cNvPr id="12" name="iṡļiḓê">
              <a:extLst>
                <a:ext uri="{FF2B5EF4-FFF2-40B4-BE49-F238E27FC236}">
                  <a16:creationId xmlns:a16="http://schemas.microsoft.com/office/drawing/2014/main" id="{7C64699D-55AF-4C87-AB39-63823DFE0BBB}"/>
                </a:ext>
              </a:extLst>
            </p:cNvPr>
            <p:cNvSpPr/>
            <p:nvPr/>
          </p:nvSpPr>
          <p:spPr>
            <a:xfrm rot="16200000">
              <a:off x="2394330" y="2444880"/>
              <a:ext cx="2961745" cy="1914296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íSḷïḍé">
              <a:extLst>
                <a:ext uri="{FF2B5EF4-FFF2-40B4-BE49-F238E27FC236}">
                  <a16:creationId xmlns:a16="http://schemas.microsoft.com/office/drawing/2014/main" id="{6E7A21C2-54FA-4340-B773-E4EA92B86240}"/>
                </a:ext>
              </a:extLst>
            </p:cNvPr>
            <p:cNvSpPr txBox="1"/>
            <p:nvPr/>
          </p:nvSpPr>
          <p:spPr>
            <a:xfrm>
              <a:off x="3273464" y="3364911"/>
              <a:ext cx="1231207" cy="77428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</a:rPr>
                <a:t>34K</a:t>
              </a:r>
            </a:p>
          </p:txBody>
        </p:sp>
        <p:sp>
          <p:nvSpPr>
            <p:cNvPr id="14" name="ï$ľídê">
              <a:extLst>
                <a:ext uri="{FF2B5EF4-FFF2-40B4-BE49-F238E27FC236}">
                  <a16:creationId xmlns:a16="http://schemas.microsoft.com/office/drawing/2014/main" id="{B0A7F5F0-43DB-41F7-A3D1-A61B3C8AD8CE}"/>
                </a:ext>
              </a:extLst>
            </p:cNvPr>
            <p:cNvSpPr/>
            <p:nvPr/>
          </p:nvSpPr>
          <p:spPr>
            <a:xfrm rot="16200000">
              <a:off x="4398819" y="2088762"/>
              <a:ext cx="3394362" cy="2193913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ísḷîďé">
              <a:extLst>
                <a:ext uri="{FF2B5EF4-FFF2-40B4-BE49-F238E27FC236}">
                  <a16:creationId xmlns:a16="http://schemas.microsoft.com/office/drawing/2014/main" id="{C4E73F2B-9C6F-45FA-B334-D829075A3945}"/>
                </a:ext>
              </a:extLst>
            </p:cNvPr>
            <p:cNvSpPr txBox="1"/>
            <p:nvPr/>
          </p:nvSpPr>
          <p:spPr>
            <a:xfrm>
              <a:off x="5376948" y="3262506"/>
              <a:ext cx="1438103" cy="90894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</a:rPr>
                <a:t>60K</a:t>
              </a:r>
            </a:p>
          </p:txBody>
        </p:sp>
        <p:grpSp>
          <p:nvGrpSpPr>
            <p:cNvPr id="16" name="ïṧļîdê">
              <a:extLst>
                <a:ext uri="{FF2B5EF4-FFF2-40B4-BE49-F238E27FC236}">
                  <a16:creationId xmlns:a16="http://schemas.microsoft.com/office/drawing/2014/main" id="{D430DA9C-AB0A-48B3-8AEA-D10927E45CDB}"/>
                </a:ext>
              </a:extLst>
            </p:cNvPr>
            <p:cNvGrpSpPr/>
            <p:nvPr/>
          </p:nvGrpSpPr>
          <p:grpSpPr>
            <a:xfrm>
              <a:off x="1558512" y="2538079"/>
              <a:ext cx="675737" cy="675738"/>
              <a:chOff x="1350966" y="1041400"/>
              <a:chExt cx="956376" cy="956376"/>
            </a:xfrm>
          </p:grpSpPr>
          <p:sp>
            <p:nvSpPr>
              <p:cNvPr id="44" name="ïşľíḋè">
                <a:extLst>
                  <a:ext uri="{FF2B5EF4-FFF2-40B4-BE49-F238E27FC236}">
                    <a16:creationId xmlns:a16="http://schemas.microsoft.com/office/drawing/2014/main" id="{5DD34BFC-696B-4C53-893C-1426A07BE6F4}"/>
                  </a:ext>
                </a:extLst>
              </p:cNvPr>
              <p:cNvSpPr/>
              <p:nvPr/>
            </p:nvSpPr>
            <p:spPr>
              <a:xfrm>
                <a:off x="1350966" y="1041400"/>
                <a:ext cx="956376" cy="95637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" name="íṡliḑè">
                <a:extLst>
                  <a:ext uri="{FF2B5EF4-FFF2-40B4-BE49-F238E27FC236}">
                    <a16:creationId xmlns:a16="http://schemas.microsoft.com/office/drawing/2014/main" id="{1DBB38FE-01CE-4F61-8132-D681785B7F1C}"/>
                  </a:ext>
                </a:extLst>
              </p:cNvPr>
              <p:cNvSpPr/>
              <p:nvPr/>
            </p:nvSpPr>
            <p:spPr bwMode="auto">
              <a:xfrm>
                <a:off x="1603636" y="1309459"/>
                <a:ext cx="451036" cy="420258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iŝ1îḋé">
              <a:extLst>
                <a:ext uri="{FF2B5EF4-FFF2-40B4-BE49-F238E27FC236}">
                  <a16:creationId xmlns:a16="http://schemas.microsoft.com/office/drawing/2014/main" id="{56C89A5F-5376-400C-9C26-D2722DACC463}"/>
                </a:ext>
              </a:extLst>
            </p:cNvPr>
            <p:cNvGrpSpPr/>
            <p:nvPr/>
          </p:nvGrpSpPr>
          <p:grpSpPr>
            <a:xfrm>
              <a:off x="3537334" y="2200210"/>
              <a:ext cx="675737" cy="675738"/>
              <a:chOff x="1350966" y="1041400"/>
              <a:chExt cx="956376" cy="956376"/>
            </a:xfrm>
          </p:grpSpPr>
          <p:sp>
            <p:nvSpPr>
              <p:cNvPr id="42" name="iṡľîḓe">
                <a:extLst>
                  <a:ext uri="{FF2B5EF4-FFF2-40B4-BE49-F238E27FC236}">
                    <a16:creationId xmlns:a16="http://schemas.microsoft.com/office/drawing/2014/main" id="{AC5E9731-AE92-4FDE-A07C-006ED86F247D}"/>
                  </a:ext>
                </a:extLst>
              </p:cNvPr>
              <p:cNvSpPr/>
              <p:nvPr/>
            </p:nvSpPr>
            <p:spPr>
              <a:xfrm>
                <a:off x="1350966" y="1041400"/>
                <a:ext cx="956376" cy="95637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" name="iŝļïḓe">
                <a:extLst>
                  <a:ext uri="{FF2B5EF4-FFF2-40B4-BE49-F238E27FC236}">
                    <a16:creationId xmlns:a16="http://schemas.microsoft.com/office/drawing/2014/main" id="{1F8BF261-46F4-4C6B-B27C-750DB896B477}"/>
                  </a:ext>
                </a:extLst>
              </p:cNvPr>
              <p:cNvSpPr/>
              <p:nvPr/>
            </p:nvSpPr>
            <p:spPr bwMode="auto">
              <a:xfrm>
                <a:off x="1603636" y="1309459"/>
                <a:ext cx="451036" cy="420258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îSḷîḍe">
              <a:extLst>
                <a:ext uri="{FF2B5EF4-FFF2-40B4-BE49-F238E27FC236}">
                  <a16:creationId xmlns:a16="http://schemas.microsoft.com/office/drawing/2014/main" id="{A8EB83AF-418A-4AB1-ADD0-05FEEE7A375F}"/>
                </a:ext>
              </a:extLst>
            </p:cNvPr>
            <p:cNvGrpSpPr/>
            <p:nvPr/>
          </p:nvGrpSpPr>
          <p:grpSpPr>
            <a:xfrm>
              <a:off x="5758131" y="1699784"/>
              <a:ext cx="675737" cy="675738"/>
              <a:chOff x="1350966" y="1041400"/>
              <a:chExt cx="956376" cy="956376"/>
            </a:xfrm>
          </p:grpSpPr>
          <p:sp>
            <p:nvSpPr>
              <p:cNvPr id="40" name="îSļíḓè">
                <a:extLst>
                  <a:ext uri="{FF2B5EF4-FFF2-40B4-BE49-F238E27FC236}">
                    <a16:creationId xmlns:a16="http://schemas.microsoft.com/office/drawing/2014/main" id="{E359C11E-13E8-44C6-BFDB-EC3C42E3B387}"/>
                  </a:ext>
                </a:extLst>
              </p:cNvPr>
              <p:cNvSpPr/>
              <p:nvPr/>
            </p:nvSpPr>
            <p:spPr>
              <a:xfrm>
                <a:off x="1350966" y="1041400"/>
                <a:ext cx="956376" cy="95637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" name="îṣľïḋê">
                <a:extLst>
                  <a:ext uri="{FF2B5EF4-FFF2-40B4-BE49-F238E27FC236}">
                    <a16:creationId xmlns:a16="http://schemas.microsoft.com/office/drawing/2014/main" id="{A832B935-5F1D-4C67-B29D-0B8715C4C29C}"/>
                  </a:ext>
                </a:extLst>
              </p:cNvPr>
              <p:cNvSpPr/>
              <p:nvPr/>
            </p:nvSpPr>
            <p:spPr bwMode="auto">
              <a:xfrm>
                <a:off x="1603636" y="1309459"/>
                <a:ext cx="451036" cy="420258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ísḻîde">
              <a:extLst>
                <a:ext uri="{FF2B5EF4-FFF2-40B4-BE49-F238E27FC236}">
                  <a16:creationId xmlns:a16="http://schemas.microsoft.com/office/drawing/2014/main" id="{C0983F2C-1BF2-4EB1-B3F8-14BA2E0645B1}"/>
                </a:ext>
              </a:extLst>
            </p:cNvPr>
            <p:cNvGrpSpPr/>
            <p:nvPr/>
          </p:nvGrpSpPr>
          <p:grpSpPr>
            <a:xfrm>
              <a:off x="7972749" y="2200210"/>
              <a:ext cx="675737" cy="675738"/>
              <a:chOff x="1350966" y="1041400"/>
              <a:chExt cx="956376" cy="956376"/>
            </a:xfrm>
          </p:grpSpPr>
          <p:sp>
            <p:nvSpPr>
              <p:cNvPr id="38" name="îsḷíḑê">
                <a:extLst>
                  <a:ext uri="{FF2B5EF4-FFF2-40B4-BE49-F238E27FC236}">
                    <a16:creationId xmlns:a16="http://schemas.microsoft.com/office/drawing/2014/main" id="{50C7F517-62A4-481E-B279-79A8254FA850}"/>
                  </a:ext>
                </a:extLst>
              </p:cNvPr>
              <p:cNvSpPr/>
              <p:nvPr/>
            </p:nvSpPr>
            <p:spPr>
              <a:xfrm>
                <a:off x="1350966" y="1041400"/>
                <a:ext cx="956376" cy="95637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9" name="iṧļiḋé">
                <a:extLst>
                  <a:ext uri="{FF2B5EF4-FFF2-40B4-BE49-F238E27FC236}">
                    <a16:creationId xmlns:a16="http://schemas.microsoft.com/office/drawing/2014/main" id="{EFBEA49C-4992-4CDF-8B8E-17EF1AC812C9}"/>
                  </a:ext>
                </a:extLst>
              </p:cNvPr>
              <p:cNvSpPr/>
              <p:nvPr/>
            </p:nvSpPr>
            <p:spPr bwMode="auto">
              <a:xfrm>
                <a:off x="1603636" y="1309459"/>
                <a:ext cx="451036" cy="420258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i$ľîḋe">
              <a:extLst>
                <a:ext uri="{FF2B5EF4-FFF2-40B4-BE49-F238E27FC236}">
                  <a16:creationId xmlns:a16="http://schemas.microsoft.com/office/drawing/2014/main" id="{DE633F6F-95AA-4576-84EE-FEDD6F17E049}"/>
                </a:ext>
              </a:extLst>
            </p:cNvPr>
            <p:cNvGrpSpPr/>
            <p:nvPr/>
          </p:nvGrpSpPr>
          <p:grpSpPr>
            <a:xfrm>
              <a:off x="9969233" y="2538079"/>
              <a:ext cx="675737" cy="675738"/>
              <a:chOff x="1350966" y="1041400"/>
              <a:chExt cx="956376" cy="956376"/>
            </a:xfrm>
          </p:grpSpPr>
          <p:sp>
            <p:nvSpPr>
              <p:cNvPr id="36" name="íŝľíḍe">
                <a:extLst>
                  <a:ext uri="{FF2B5EF4-FFF2-40B4-BE49-F238E27FC236}">
                    <a16:creationId xmlns:a16="http://schemas.microsoft.com/office/drawing/2014/main" id="{A96DAF49-FFF6-43FD-B8BB-2F3EDDE38BDA}"/>
                  </a:ext>
                </a:extLst>
              </p:cNvPr>
              <p:cNvSpPr/>
              <p:nvPr/>
            </p:nvSpPr>
            <p:spPr>
              <a:xfrm>
                <a:off x="1350966" y="1041400"/>
                <a:ext cx="956376" cy="95637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" name="išlíḑe">
                <a:extLst>
                  <a:ext uri="{FF2B5EF4-FFF2-40B4-BE49-F238E27FC236}">
                    <a16:creationId xmlns:a16="http://schemas.microsoft.com/office/drawing/2014/main" id="{9BFB9906-AEC5-46D5-9CB6-A2CD40A975C4}"/>
                  </a:ext>
                </a:extLst>
              </p:cNvPr>
              <p:cNvSpPr/>
              <p:nvPr/>
            </p:nvSpPr>
            <p:spPr bwMode="auto">
              <a:xfrm>
                <a:off x="1603636" y="1309459"/>
                <a:ext cx="451036" cy="420258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iŝḻïḓe">
              <a:extLst>
                <a:ext uri="{FF2B5EF4-FFF2-40B4-BE49-F238E27FC236}">
                  <a16:creationId xmlns:a16="http://schemas.microsoft.com/office/drawing/2014/main" id="{9CAAB305-5028-4C52-881D-D3DC580AB9CC}"/>
                </a:ext>
              </a:extLst>
            </p:cNvPr>
            <p:cNvGrpSpPr/>
            <p:nvPr/>
          </p:nvGrpSpPr>
          <p:grpSpPr>
            <a:xfrm>
              <a:off x="5080000" y="4937313"/>
              <a:ext cx="2032000" cy="951664"/>
              <a:chOff x="5080000" y="4937313"/>
              <a:chExt cx="2032000" cy="951664"/>
            </a:xfrm>
          </p:grpSpPr>
          <p:sp>
            <p:nvSpPr>
              <p:cNvPr id="34" name="îsļiḍe">
                <a:extLst>
                  <a:ext uri="{FF2B5EF4-FFF2-40B4-BE49-F238E27FC236}">
                    <a16:creationId xmlns:a16="http://schemas.microsoft.com/office/drawing/2014/main" id="{89D8426E-EE94-4AE9-B9AC-C29CE0ADB16E}"/>
                  </a:ext>
                </a:extLst>
              </p:cNvPr>
              <p:cNvSpPr/>
              <p:nvPr/>
            </p:nvSpPr>
            <p:spPr bwMode="auto">
              <a:xfrm>
                <a:off x="5080000" y="5379118"/>
                <a:ext cx="2032000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35" name="ï$1îdé">
                <a:extLst>
                  <a:ext uri="{FF2B5EF4-FFF2-40B4-BE49-F238E27FC236}">
                    <a16:creationId xmlns:a16="http://schemas.microsoft.com/office/drawing/2014/main" id="{DCA5548E-3132-427F-BA6A-C69A3ADD571B}"/>
                  </a:ext>
                </a:extLst>
              </p:cNvPr>
              <p:cNvSpPr txBox="1"/>
              <p:nvPr/>
            </p:nvSpPr>
            <p:spPr bwMode="auto">
              <a:xfrm>
                <a:off x="5080000" y="4937313"/>
                <a:ext cx="2032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2" name="íšḷïḓè">
              <a:extLst>
                <a:ext uri="{FF2B5EF4-FFF2-40B4-BE49-F238E27FC236}">
                  <a16:creationId xmlns:a16="http://schemas.microsoft.com/office/drawing/2014/main" id="{33B5C0D3-87EF-4C1F-98EB-20669E2B4D85}"/>
                </a:ext>
              </a:extLst>
            </p:cNvPr>
            <p:cNvGrpSpPr/>
            <p:nvPr/>
          </p:nvGrpSpPr>
          <p:grpSpPr>
            <a:xfrm>
              <a:off x="2918054" y="4937313"/>
              <a:ext cx="1914297" cy="951664"/>
              <a:chOff x="2918054" y="4937313"/>
              <a:chExt cx="1914297" cy="951664"/>
            </a:xfrm>
          </p:grpSpPr>
          <p:sp>
            <p:nvSpPr>
              <p:cNvPr id="32" name="íṧlîḓê">
                <a:extLst>
                  <a:ext uri="{FF2B5EF4-FFF2-40B4-BE49-F238E27FC236}">
                    <a16:creationId xmlns:a16="http://schemas.microsoft.com/office/drawing/2014/main" id="{39F96DC6-9105-4E5A-831B-14BEE6608680}"/>
                  </a:ext>
                </a:extLst>
              </p:cNvPr>
              <p:cNvSpPr/>
              <p:nvPr/>
            </p:nvSpPr>
            <p:spPr bwMode="auto">
              <a:xfrm>
                <a:off x="2918054" y="5379118"/>
                <a:ext cx="1914297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33" name="îŝḷïḓe">
                <a:extLst>
                  <a:ext uri="{FF2B5EF4-FFF2-40B4-BE49-F238E27FC236}">
                    <a16:creationId xmlns:a16="http://schemas.microsoft.com/office/drawing/2014/main" id="{D449BC01-3E1D-42F8-BABA-7CFA652B9CA7}"/>
                  </a:ext>
                </a:extLst>
              </p:cNvPr>
              <p:cNvSpPr txBox="1"/>
              <p:nvPr/>
            </p:nvSpPr>
            <p:spPr bwMode="auto">
              <a:xfrm>
                <a:off x="2918054" y="4937313"/>
                <a:ext cx="191429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3" name="îśľîďê">
              <a:extLst>
                <a:ext uri="{FF2B5EF4-FFF2-40B4-BE49-F238E27FC236}">
                  <a16:creationId xmlns:a16="http://schemas.microsoft.com/office/drawing/2014/main" id="{9D410579-1A33-4350-AF6A-A6D8F7ECB5B6}"/>
                </a:ext>
              </a:extLst>
            </p:cNvPr>
            <p:cNvGrpSpPr/>
            <p:nvPr/>
          </p:nvGrpSpPr>
          <p:grpSpPr>
            <a:xfrm>
              <a:off x="1041400" y="4937313"/>
              <a:ext cx="1709961" cy="951664"/>
              <a:chOff x="1041400" y="5155296"/>
              <a:chExt cx="1709961" cy="951664"/>
            </a:xfrm>
          </p:grpSpPr>
          <p:sp>
            <p:nvSpPr>
              <p:cNvPr id="30" name="ïSliḓè">
                <a:extLst>
                  <a:ext uri="{FF2B5EF4-FFF2-40B4-BE49-F238E27FC236}">
                    <a16:creationId xmlns:a16="http://schemas.microsoft.com/office/drawing/2014/main" id="{8F12392A-028C-403C-A954-992F10E096D9}"/>
                  </a:ext>
                </a:extLst>
              </p:cNvPr>
              <p:cNvSpPr/>
              <p:nvPr/>
            </p:nvSpPr>
            <p:spPr bwMode="auto">
              <a:xfrm>
                <a:off x="1041400" y="5597101"/>
                <a:ext cx="1709961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31" name="îśļîḓè">
                <a:extLst>
                  <a:ext uri="{FF2B5EF4-FFF2-40B4-BE49-F238E27FC236}">
                    <a16:creationId xmlns:a16="http://schemas.microsoft.com/office/drawing/2014/main" id="{77BB9AD7-BB37-423A-BFB6-A3606D4F7A6B}"/>
                  </a:ext>
                </a:extLst>
              </p:cNvPr>
              <p:cNvSpPr txBox="1"/>
              <p:nvPr/>
            </p:nvSpPr>
            <p:spPr bwMode="auto">
              <a:xfrm>
                <a:off x="1041400" y="5155296"/>
                <a:ext cx="170996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4" name="iŝľiḋe">
              <a:extLst>
                <a:ext uri="{FF2B5EF4-FFF2-40B4-BE49-F238E27FC236}">
                  <a16:creationId xmlns:a16="http://schemas.microsoft.com/office/drawing/2014/main" id="{3411B00B-EB1F-4732-9301-7D260FD45E73}"/>
                </a:ext>
              </a:extLst>
            </p:cNvPr>
            <p:cNvGrpSpPr/>
            <p:nvPr/>
          </p:nvGrpSpPr>
          <p:grpSpPr>
            <a:xfrm>
              <a:off x="7359649" y="4937313"/>
              <a:ext cx="1914297" cy="951664"/>
              <a:chOff x="2918054" y="4937313"/>
              <a:chExt cx="1914297" cy="951664"/>
            </a:xfrm>
          </p:grpSpPr>
          <p:sp>
            <p:nvSpPr>
              <p:cNvPr id="28" name="íslîde">
                <a:extLst>
                  <a:ext uri="{FF2B5EF4-FFF2-40B4-BE49-F238E27FC236}">
                    <a16:creationId xmlns:a16="http://schemas.microsoft.com/office/drawing/2014/main" id="{B285D853-869B-45BC-BBAF-C2E2E9B93CD8}"/>
                  </a:ext>
                </a:extLst>
              </p:cNvPr>
              <p:cNvSpPr/>
              <p:nvPr/>
            </p:nvSpPr>
            <p:spPr bwMode="auto">
              <a:xfrm>
                <a:off x="2918054" y="5379118"/>
                <a:ext cx="1914297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9" name="îṧļïdé">
                <a:extLst>
                  <a:ext uri="{FF2B5EF4-FFF2-40B4-BE49-F238E27FC236}">
                    <a16:creationId xmlns:a16="http://schemas.microsoft.com/office/drawing/2014/main" id="{A9E858EF-89EF-49BD-B3D5-835D4DB0E2D9}"/>
                  </a:ext>
                </a:extLst>
              </p:cNvPr>
              <p:cNvSpPr txBox="1"/>
              <p:nvPr/>
            </p:nvSpPr>
            <p:spPr bwMode="auto">
              <a:xfrm>
                <a:off x="2918054" y="4937313"/>
                <a:ext cx="191429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5" name="ísḷíḑê">
              <a:extLst>
                <a:ext uri="{FF2B5EF4-FFF2-40B4-BE49-F238E27FC236}">
                  <a16:creationId xmlns:a16="http://schemas.microsoft.com/office/drawing/2014/main" id="{56DA253C-551D-49EA-9F25-FFE0E36A6E18}"/>
                </a:ext>
              </a:extLst>
            </p:cNvPr>
            <p:cNvGrpSpPr/>
            <p:nvPr/>
          </p:nvGrpSpPr>
          <p:grpSpPr>
            <a:xfrm>
              <a:off x="9440639" y="4937313"/>
              <a:ext cx="1709961" cy="951664"/>
              <a:chOff x="1041400" y="5155296"/>
              <a:chExt cx="1709961" cy="951664"/>
            </a:xfrm>
          </p:grpSpPr>
          <p:sp>
            <p:nvSpPr>
              <p:cNvPr id="26" name="iṣlíḓê">
                <a:extLst>
                  <a:ext uri="{FF2B5EF4-FFF2-40B4-BE49-F238E27FC236}">
                    <a16:creationId xmlns:a16="http://schemas.microsoft.com/office/drawing/2014/main" id="{56D0CD46-3908-4C6E-9EEC-BF1D77EFF05F}"/>
                  </a:ext>
                </a:extLst>
              </p:cNvPr>
              <p:cNvSpPr/>
              <p:nvPr/>
            </p:nvSpPr>
            <p:spPr bwMode="auto">
              <a:xfrm>
                <a:off x="1041400" y="5597101"/>
                <a:ext cx="1709961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7" name="íŝlîḋè">
                <a:extLst>
                  <a:ext uri="{FF2B5EF4-FFF2-40B4-BE49-F238E27FC236}">
                    <a16:creationId xmlns:a16="http://schemas.microsoft.com/office/drawing/2014/main" id="{FF392DA4-1D90-4B93-B0DF-0C4794F4C8D2}"/>
                  </a:ext>
                </a:extLst>
              </p:cNvPr>
              <p:cNvSpPr txBox="1"/>
              <p:nvPr/>
            </p:nvSpPr>
            <p:spPr bwMode="auto">
              <a:xfrm>
                <a:off x="1041400" y="5155296"/>
                <a:ext cx="170996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26196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7e6bbb7d-dfe2-45c5-9536-01a23de6d3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EB1E78F-6832-49F6-90A5-2E368086FE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" y="1"/>
            <a:ext cx="11518902" cy="6858000"/>
            <a:chOff x="-2" y="1"/>
            <a:chExt cx="11518902" cy="6858000"/>
          </a:xfrm>
        </p:grpSpPr>
        <p:grpSp>
          <p:nvGrpSpPr>
            <p:cNvPr id="6" name="ïşlidê">
              <a:extLst>
                <a:ext uri="{FF2B5EF4-FFF2-40B4-BE49-F238E27FC236}">
                  <a16:creationId xmlns:a16="http://schemas.microsoft.com/office/drawing/2014/main" id="{DD98BF54-D681-47C1-8960-3D9DEB058BC2}"/>
                </a:ext>
              </a:extLst>
            </p:cNvPr>
            <p:cNvGrpSpPr/>
            <p:nvPr/>
          </p:nvGrpSpPr>
          <p:grpSpPr>
            <a:xfrm>
              <a:off x="-2" y="1"/>
              <a:ext cx="5943606" cy="6858000"/>
              <a:chOff x="-1" y="1"/>
              <a:chExt cx="4183200" cy="6858000"/>
            </a:xfrm>
          </p:grpSpPr>
          <p:sp>
            <p:nvSpPr>
              <p:cNvPr id="226" name="ïšḷiďe">
                <a:extLst>
                  <a:ext uri="{FF2B5EF4-FFF2-40B4-BE49-F238E27FC236}">
                    <a16:creationId xmlns:a16="http://schemas.microsoft.com/office/drawing/2014/main" id="{76C1BA02-3822-449A-B974-03BF02B643E3}"/>
                  </a:ext>
                </a:extLst>
              </p:cNvPr>
              <p:cNvSpPr/>
              <p:nvPr/>
            </p:nvSpPr>
            <p:spPr>
              <a:xfrm rot="10800000" flipH="1">
                <a:off x="4075333" y="1"/>
                <a:ext cx="107866" cy="685799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îṩ1íďê">
                <a:extLst>
                  <a:ext uri="{FF2B5EF4-FFF2-40B4-BE49-F238E27FC236}">
                    <a16:creationId xmlns:a16="http://schemas.microsoft.com/office/drawing/2014/main" id="{55C17773-6F43-4CFA-A23F-6A4FFA860C7E}"/>
                  </a:ext>
                </a:extLst>
              </p:cNvPr>
              <p:cNvSpPr/>
              <p:nvPr/>
            </p:nvSpPr>
            <p:spPr>
              <a:xfrm rot="5400000">
                <a:off x="-1389925" y="1392744"/>
                <a:ext cx="6855181" cy="40753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îśľïḑè">
              <a:extLst>
                <a:ext uri="{FF2B5EF4-FFF2-40B4-BE49-F238E27FC236}">
                  <a16:creationId xmlns:a16="http://schemas.microsoft.com/office/drawing/2014/main" id="{20FF54F3-DBA6-4A4D-8B66-9CE0B8F491B0}"/>
                </a:ext>
              </a:extLst>
            </p:cNvPr>
            <p:cNvGrpSpPr/>
            <p:nvPr/>
          </p:nvGrpSpPr>
          <p:grpSpPr>
            <a:xfrm>
              <a:off x="0" y="2698766"/>
              <a:ext cx="5791200" cy="4156414"/>
              <a:chOff x="0" y="2698766"/>
              <a:chExt cx="5791200" cy="4156414"/>
            </a:xfrm>
          </p:grpSpPr>
          <p:sp>
            <p:nvSpPr>
              <p:cNvPr id="28" name="íṥļidê">
                <a:extLst>
                  <a:ext uri="{FF2B5EF4-FFF2-40B4-BE49-F238E27FC236}">
                    <a16:creationId xmlns:a16="http://schemas.microsoft.com/office/drawing/2014/main" id="{80252D01-E542-4C84-B983-B5D1CC131CA2}"/>
                  </a:ext>
                </a:extLst>
              </p:cNvPr>
              <p:cNvSpPr/>
              <p:nvPr/>
            </p:nvSpPr>
            <p:spPr bwMode="auto">
              <a:xfrm>
                <a:off x="594629" y="4307980"/>
                <a:ext cx="1525363" cy="43024"/>
              </a:xfrm>
              <a:custGeom>
                <a:avLst/>
                <a:gdLst>
                  <a:gd name="T0" fmla="*/ 389 w 780"/>
                  <a:gd name="T1" fmla="*/ 19 h 20"/>
                  <a:gd name="T2" fmla="*/ 0 w 780"/>
                  <a:gd name="T3" fmla="*/ 19 h 20"/>
                  <a:gd name="T4" fmla="*/ 0 w 780"/>
                  <a:gd name="T5" fmla="*/ 0 h 20"/>
                  <a:gd name="T6" fmla="*/ 779 w 780"/>
                  <a:gd name="T7" fmla="*/ 0 h 20"/>
                  <a:gd name="T8" fmla="*/ 779 w 780"/>
                  <a:gd name="T9" fmla="*/ 19 h 20"/>
                  <a:gd name="T10" fmla="*/ 389 w 780"/>
                  <a:gd name="T11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0" h="20">
                    <a:moveTo>
                      <a:pt x="389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779" y="0"/>
                    </a:lnTo>
                    <a:lnTo>
                      <a:pt x="779" y="19"/>
                    </a:lnTo>
                    <a:lnTo>
                      <a:pt x="389" y="19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îṣľïḍe">
                <a:extLst>
                  <a:ext uri="{FF2B5EF4-FFF2-40B4-BE49-F238E27FC236}">
                    <a16:creationId xmlns:a16="http://schemas.microsoft.com/office/drawing/2014/main" id="{937EAA58-90DD-491A-9887-E1CCF3593E37}"/>
                  </a:ext>
                </a:extLst>
              </p:cNvPr>
              <p:cNvSpPr/>
              <p:nvPr/>
            </p:nvSpPr>
            <p:spPr bwMode="auto">
              <a:xfrm>
                <a:off x="586014" y="4299372"/>
                <a:ext cx="1542594" cy="43030"/>
              </a:xfrm>
              <a:custGeom>
                <a:avLst/>
                <a:gdLst>
                  <a:gd name="T0" fmla="*/ 781 w 788"/>
                  <a:gd name="T1" fmla="*/ 17 h 23"/>
                  <a:gd name="T2" fmla="*/ 781 w 788"/>
                  <a:gd name="T3" fmla="*/ 5 h 23"/>
                  <a:gd name="T4" fmla="*/ 6 w 788"/>
                  <a:gd name="T5" fmla="*/ 5 h 23"/>
                  <a:gd name="T6" fmla="*/ 6 w 788"/>
                  <a:gd name="T7" fmla="*/ 17 h 23"/>
                  <a:gd name="T8" fmla="*/ 781 w 788"/>
                  <a:gd name="T9" fmla="*/ 17 h 23"/>
                  <a:gd name="T10" fmla="*/ 784 w 788"/>
                  <a:gd name="T11" fmla="*/ 0 h 23"/>
                  <a:gd name="T12" fmla="*/ 787 w 788"/>
                  <a:gd name="T13" fmla="*/ 2 h 23"/>
                  <a:gd name="T14" fmla="*/ 787 w 788"/>
                  <a:gd name="T15" fmla="*/ 19 h 23"/>
                  <a:gd name="T16" fmla="*/ 784 w 788"/>
                  <a:gd name="T17" fmla="*/ 22 h 23"/>
                  <a:gd name="T18" fmla="*/ 3 w 788"/>
                  <a:gd name="T19" fmla="*/ 22 h 23"/>
                  <a:gd name="T20" fmla="*/ 0 w 788"/>
                  <a:gd name="T21" fmla="*/ 19 h 23"/>
                  <a:gd name="T22" fmla="*/ 0 w 788"/>
                  <a:gd name="T23" fmla="*/ 2 h 23"/>
                  <a:gd name="T24" fmla="*/ 3 w 788"/>
                  <a:gd name="T25" fmla="*/ 0 h 23"/>
                  <a:gd name="T26" fmla="*/ 784 w 788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8" h="23">
                    <a:moveTo>
                      <a:pt x="781" y="17"/>
                    </a:moveTo>
                    <a:lnTo>
                      <a:pt x="781" y="5"/>
                    </a:lnTo>
                    <a:lnTo>
                      <a:pt x="6" y="5"/>
                    </a:lnTo>
                    <a:lnTo>
                      <a:pt x="6" y="17"/>
                    </a:lnTo>
                    <a:lnTo>
                      <a:pt x="781" y="17"/>
                    </a:lnTo>
                    <a:close/>
                    <a:moveTo>
                      <a:pt x="784" y="0"/>
                    </a:moveTo>
                    <a:cubicBezTo>
                      <a:pt x="785" y="0"/>
                      <a:pt x="787" y="0"/>
                      <a:pt x="787" y="2"/>
                    </a:cubicBezTo>
                    <a:lnTo>
                      <a:pt x="787" y="19"/>
                    </a:lnTo>
                    <a:cubicBezTo>
                      <a:pt x="787" y="21"/>
                      <a:pt x="785" y="22"/>
                      <a:pt x="784" y="22"/>
                    </a:cubicBezTo>
                    <a:lnTo>
                      <a:pt x="3" y="22"/>
                    </a:lnTo>
                    <a:cubicBezTo>
                      <a:pt x="1" y="22"/>
                      <a:pt x="0" y="21"/>
                      <a:pt x="0" y="19"/>
                    </a:cubicBezTo>
                    <a:lnTo>
                      <a:pt x="0" y="2"/>
                    </a:lnTo>
                    <a:cubicBezTo>
                      <a:pt x="0" y="0"/>
                      <a:pt x="1" y="0"/>
                      <a:pt x="3" y="0"/>
                    </a:cubicBezTo>
                    <a:lnTo>
                      <a:pt x="784" y="0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iṡlïḋe">
                <a:extLst>
                  <a:ext uri="{FF2B5EF4-FFF2-40B4-BE49-F238E27FC236}">
                    <a16:creationId xmlns:a16="http://schemas.microsoft.com/office/drawing/2014/main" id="{928F9CF0-B898-4840-A8F5-64F91D57FE98}"/>
                  </a:ext>
                </a:extLst>
              </p:cNvPr>
              <p:cNvSpPr/>
              <p:nvPr/>
            </p:nvSpPr>
            <p:spPr bwMode="auto">
              <a:xfrm>
                <a:off x="560158" y="4282161"/>
                <a:ext cx="51707" cy="94662"/>
              </a:xfrm>
              <a:custGeom>
                <a:avLst/>
                <a:gdLst>
                  <a:gd name="T0" fmla="*/ 13 w 27"/>
                  <a:gd name="T1" fmla="*/ 0 h 50"/>
                  <a:gd name="T2" fmla="*/ 26 w 27"/>
                  <a:gd name="T3" fmla="*/ 13 h 50"/>
                  <a:gd name="T4" fmla="*/ 26 w 27"/>
                  <a:gd name="T5" fmla="*/ 35 h 50"/>
                  <a:gd name="T6" fmla="*/ 13 w 27"/>
                  <a:gd name="T7" fmla="*/ 49 h 50"/>
                  <a:gd name="T8" fmla="*/ 0 w 27"/>
                  <a:gd name="T9" fmla="*/ 35 h 50"/>
                  <a:gd name="T10" fmla="*/ 0 w 27"/>
                  <a:gd name="T11" fmla="*/ 13 h 50"/>
                  <a:gd name="T12" fmla="*/ 13 w 27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50">
                    <a:moveTo>
                      <a:pt x="13" y="0"/>
                    </a:moveTo>
                    <a:cubicBezTo>
                      <a:pt x="20" y="0"/>
                      <a:pt x="26" y="6"/>
                      <a:pt x="26" y="13"/>
                    </a:cubicBezTo>
                    <a:lnTo>
                      <a:pt x="26" y="35"/>
                    </a:lnTo>
                    <a:cubicBezTo>
                      <a:pt x="26" y="43"/>
                      <a:pt x="20" y="49"/>
                      <a:pt x="13" y="49"/>
                    </a:cubicBezTo>
                    <a:cubicBezTo>
                      <a:pt x="6" y="49"/>
                      <a:pt x="0" y="43"/>
                      <a:pt x="0" y="35"/>
                    </a:cubicBezTo>
                    <a:lnTo>
                      <a:pt x="0" y="13"/>
                    </a:lnTo>
                    <a:cubicBezTo>
                      <a:pt x="0" y="6"/>
                      <a:pt x="6" y="0"/>
                      <a:pt x="13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íśľíďé">
                <a:extLst>
                  <a:ext uri="{FF2B5EF4-FFF2-40B4-BE49-F238E27FC236}">
                    <a16:creationId xmlns:a16="http://schemas.microsoft.com/office/drawing/2014/main" id="{BD7A4E61-120E-433F-9430-66B2A7F3E540}"/>
                  </a:ext>
                </a:extLst>
              </p:cNvPr>
              <p:cNvSpPr/>
              <p:nvPr/>
            </p:nvSpPr>
            <p:spPr bwMode="auto">
              <a:xfrm>
                <a:off x="551543" y="4273558"/>
                <a:ext cx="68943" cy="111868"/>
              </a:xfrm>
              <a:custGeom>
                <a:avLst/>
                <a:gdLst>
                  <a:gd name="T0" fmla="*/ 27 w 34"/>
                  <a:gd name="T1" fmla="*/ 39 h 57"/>
                  <a:gd name="T2" fmla="*/ 27 w 34"/>
                  <a:gd name="T3" fmla="*/ 17 h 57"/>
                  <a:gd name="T4" fmla="*/ 17 w 34"/>
                  <a:gd name="T5" fmla="*/ 6 h 57"/>
                  <a:gd name="T6" fmla="*/ 7 w 34"/>
                  <a:gd name="T7" fmla="*/ 17 h 57"/>
                  <a:gd name="T8" fmla="*/ 7 w 34"/>
                  <a:gd name="T9" fmla="*/ 39 h 57"/>
                  <a:gd name="T10" fmla="*/ 17 w 34"/>
                  <a:gd name="T11" fmla="*/ 49 h 57"/>
                  <a:gd name="T12" fmla="*/ 27 w 34"/>
                  <a:gd name="T13" fmla="*/ 39 h 57"/>
                  <a:gd name="T14" fmla="*/ 17 w 34"/>
                  <a:gd name="T15" fmla="*/ 0 h 57"/>
                  <a:gd name="T16" fmla="*/ 33 w 34"/>
                  <a:gd name="T17" fmla="*/ 17 h 57"/>
                  <a:gd name="T18" fmla="*/ 33 w 34"/>
                  <a:gd name="T19" fmla="*/ 39 h 57"/>
                  <a:gd name="T20" fmla="*/ 17 w 34"/>
                  <a:gd name="T21" fmla="*/ 56 h 57"/>
                  <a:gd name="T22" fmla="*/ 0 w 34"/>
                  <a:gd name="T23" fmla="*/ 39 h 57"/>
                  <a:gd name="T24" fmla="*/ 0 w 34"/>
                  <a:gd name="T25" fmla="*/ 17 h 57"/>
                  <a:gd name="T26" fmla="*/ 17 w 34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7">
                    <a:moveTo>
                      <a:pt x="27" y="39"/>
                    </a:moveTo>
                    <a:lnTo>
                      <a:pt x="27" y="17"/>
                    </a:lnTo>
                    <a:cubicBezTo>
                      <a:pt x="27" y="11"/>
                      <a:pt x="23" y="6"/>
                      <a:pt x="17" y="6"/>
                    </a:cubicBezTo>
                    <a:cubicBezTo>
                      <a:pt x="11" y="6"/>
                      <a:pt x="7" y="11"/>
                      <a:pt x="7" y="17"/>
                    </a:cubicBezTo>
                    <a:lnTo>
                      <a:pt x="7" y="39"/>
                    </a:lnTo>
                    <a:cubicBezTo>
                      <a:pt x="7" y="45"/>
                      <a:pt x="11" y="49"/>
                      <a:pt x="17" y="49"/>
                    </a:cubicBezTo>
                    <a:cubicBezTo>
                      <a:pt x="23" y="49"/>
                      <a:pt x="27" y="45"/>
                      <a:pt x="27" y="39"/>
                    </a:cubicBezTo>
                    <a:close/>
                    <a:moveTo>
                      <a:pt x="17" y="0"/>
                    </a:moveTo>
                    <a:cubicBezTo>
                      <a:pt x="26" y="0"/>
                      <a:pt x="33" y="8"/>
                      <a:pt x="33" y="17"/>
                    </a:cubicBezTo>
                    <a:lnTo>
                      <a:pt x="33" y="39"/>
                    </a:lnTo>
                    <a:cubicBezTo>
                      <a:pt x="33" y="48"/>
                      <a:pt x="26" y="56"/>
                      <a:pt x="17" y="56"/>
                    </a:cubicBezTo>
                    <a:cubicBezTo>
                      <a:pt x="8" y="56"/>
                      <a:pt x="0" y="48"/>
                      <a:pt x="0" y="39"/>
                    </a:cubicBezTo>
                    <a:lnTo>
                      <a:pt x="0" y="17"/>
                    </a:lnTo>
                    <a:cubicBezTo>
                      <a:pt x="0" y="8"/>
                      <a:pt x="8" y="0"/>
                      <a:pt x="17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íšļidê">
                <a:extLst>
                  <a:ext uri="{FF2B5EF4-FFF2-40B4-BE49-F238E27FC236}">
                    <a16:creationId xmlns:a16="http://schemas.microsoft.com/office/drawing/2014/main" id="{9ECB6F72-E1E8-411E-BD83-461542B2B739}"/>
                  </a:ext>
                </a:extLst>
              </p:cNvPr>
              <p:cNvSpPr/>
              <p:nvPr/>
            </p:nvSpPr>
            <p:spPr bwMode="auto">
              <a:xfrm>
                <a:off x="2111372" y="4282161"/>
                <a:ext cx="51707" cy="94662"/>
              </a:xfrm>
              <a:custGeom>
                <a:avLst/>
                <a:gdLst>
                  <a:gd name="T0" fmla="*/ 13 w 27"/>
                  <a:gd name="T1" fmla="*/ 0 h 50"/>
                  <a:gd name="T2" fmla="*/ 26 w 27"/>
                  <a:gd name="T3" fmla="*/ 13 h 50"/>
                  <a:gd name="T4" fmla="*/ 26 w 27"/>
                  <a:gd name="T5" fmla="*/ 35 h 50"/>
                  <a:gd name="T6" fmla="*/ 13 w 27"/>
                  <a:gd name="T7" fmla="*/ 49 h 50"/>
                  <a:gd name="T8" fmla="*/ 0 w 27"/>
                  <a:gd name="T9" fmla="*/ 35 h 50"/>
                  <a:gd name="T10" fmla="*/ 0 w 27"/>
                  <a:gd name="T11" fmla="*/ 13 h 50"/>
                  <a:gd name="T12" fmla="*/ 13 w 27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50">
                    <a:moveTo>
                      <a:pt x="13" y="0"/>
                    </a:moveTo>
                    <a:cubicBezTo>
                      <a:pt x="20" y="0"/>
                      <a:pt x="26" y="6"/>
                      <a:pt x="26" y="13"/>
                    </a:cubicBezTo>
                    <a:lnTo>
                      <a:pt x="26" y="35"/>
                    </a:lnTo>
                    <a:cubicBezTo>
                      <a:pt x="26" y="43"/>
                      <a:pt x="21" y="49"/>
                      <a:pt x="13" y="49"/>
                    </a:cubicBezTo>
                    <a:cubicBezTo>
                      <a:pt x="6" y="49"/>
                      <a:pt x="0" y="43"/>
                      <a:pt x="0" y="35"/>
                    </a:cubicBezTo>
                    <a:lnTo>
                      <a:pt x="0" y="13"/>
                    </a:lnTo>
                    <a:cubicBezTo>
                      <a:pt x="0" y="6"/>
                      <a:pt x="5" y="0"/>
                      <a:pt x="13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íṣ1iḑé">
                <a:extLst>
                  <a:ext uri="{FF2B5EF4-FFF2-40B4-BE49-F238E27FC236}">
                    <a16:creationId xmlns:a16="http://schemas.microsoft.com/office/drawing/2014/main" id="{2BCACB35-3944-4A90-A776-DEBEB8778EFA}"/>
                  </a:ext>
                </a:extLst>
              </p:cNvPr>
              <p:cNvSpPr/>
              <p:nvPr/>
            </p:nvSpPr>
            <p:spPr bwMode="auto">
              <a:xfrm>
                <a:off x="2102757" y="4273558"/>
                <a:ext cx="60322" cy="111868"/>
              </a:xfrm>
              <a:custGeom>
                <a:avLst/>
                <a:gdLst>
                  <a:gd name="T0" fmla="*/ 26 w 33"/>
                  <a:gd name="T1" fmla="*/ 39 h 57"/>
                  <a:gd name="T2" fmla="*/ 26 w 33"/>
                  <a:gd name="T3" fmla="*/ 17 h 57"/>
                  <a:gd name="T4" fmla="*/ 16 w 33"/>
                  <a:gd name="T5" fmla="*/ 6 h 57"/>
                  <a:gd name="T6" fmla="*/ 6 w 33"/>
                  <a:gd name="T7" fmla="*/ 17 h 57"/>
                  <a:gd name="T8" fmla="*/ 6 w 33"/>
                  <a:gd name="T9" fmla="*/ 39 h 57"/>
                  <a:gd name="T10" fmla="*/ 16 w 33"/>
                  <a:gd name="T11" fmla="*/ 49 h 57"/>
                  <a:gd name="T12" fmla="*/ 26 w 33"/>
                  <a:gd name="T13" fmla="*/ 39 h 57"/>
                  <a:gd name="T14" fmla="*/ 16 w 33"/>
                  <a:gd name="T15" fmla="*/ 0 h 57"/>
                  <a:gd name="T16" fmla="*/ 32 w 33"/>
                  <a:gd name="T17" fmla="*/ 17 h 57"/>
                  <a:gd name="T18" fmla="*/ 32 w 33"/>
                  <a:gd name="T19" fmla="*/ 39 h 57"/>
                  <a:gd name="T20" fmla="*/ 16 w 33"/>
                  <a:gd name="T21" fmla="*/ 56 h 57"/>
                  <a:gd name="T22" fmla="*/ 0 w 33"/>
                  <a:gd name="T23" fmla="*/ 39 h 57"/>
                  <a:gd name="T24" fmla="*/ 0 w 33"/>
                  <a:gd name="T25" fmla="*/ 17 h 57"/>
                  <a:gd name="T26" fmla="*/ 16 w 33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57">
                    <a:moveTo>
                      <a:pt x="26" y="39"/>
                    </a:moveTo>
                    <a:lnTo>
                      <a:pt x="26" y="17"/>
                    </a:lnTo>
                    <a:cubicBezTo>
                      <a:pt x="26" y="11"/>
                      <a:pt x="21" y="6"/>
                      <a:pt x="16" y="6"/>
                    </a:cubicBezTo>
                    <a:cubicBezTo>
                      <a:pt x="10" y="6"/>
                      <a:pt x="6" y="11"/>
                      <a:pt x="6" y="17"/>
                    </a:cubicBezTo>
                    <a:lnTo>
                      <a:pt x="6" y="39"/>
                    </a:lnTo>
                    <a:cubicBezTo>
                      <a:pt x="6" y="45"/>
                      <a:pt x="10" y="49"/>
                      <a:pt x="16" y="49"/>
                    </a:cubicBezTo>
                    <a:cubicBezTo>
                      <a:pt x="21" y="49"/>
                      <a:pt x="26" y="45"/>
                      <a:pt x="26" y="39"/>
                    </a:cubicBezTo>
                    <a:close/>
                    <a:moveTo>
                      <a:pt x="16" y="0"/>
                    </a:moveTo>
                    <a:cubicBezTo>
                      <a:pt x="25" y="0"/>
                      <a:pt x="32" y="8"/>
                      <a:pt x="32" y="17"/>
                    </a:cubicBezTo>
                    <a:lnTo>
                      <a:pt x="32" y="39"/>
                    </a:lnTo>
                    <a:cubicBezTo>
                      <a:pt x="32" y="48"/>
                      <a:pt x="25" y="56"/>
                      <a:pt x="16" y="56"/>
                    </a:cubicBezTo>
                    <a:cubicBezTo>
                      <a:pt x="6" y="56"/>
                      <a:pt x="0" y="48"/>
                      <a:pt x="0" y="39"/>
                    </a:cubicBezTo>
                    <a:lnTo>
                      <a:pt x="0" y="17"/>
                    </a:lnTo>
                    <a:cubicBezTo>
                      <a:pt x="0" y="8"/>
                      <a:pt x="6" y="0"/>
                      <a:pt x="16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ïśľíḑe">
                <a:extLst>
                  <a:ext uri="{FF2B5EF4-FFF2-40B4-BE49-F238E27FC236}">
                    <a16:creationId xmlns:a16="http://schemas.microsoft.com/office/drawing/2014/main" id="{4FC6ECD7-2E9A-45B3-BBCD-73E54388CB78}"/>
                  </a:ext>
                </a:extLst>
              </p:cNvPr>
              <p:cNvSpPr/>
              <p:nvPr/>
            </p:nvSpPr>
            <p:spPr bwMode="auto">
              <a:xfrm>
                <a:off x="629101" y="4264950"/>
                <a:ext cx="60328" cy="1058468"/>
              </a:xfrm>
              <a:custGeom>
                <a:avLst/>
                <a:gdLst>
                  <a:gd name="T0" fmla="*/ 0 w 30"/>
                  <a:gd name="T1" fmla="*/ 0 h 542"/>
                  <a:gd name="T2" fmla="*/ 22 w 30"/>
                  <a:gd name="T3" fmla="*/ 0 h 542"/>
                  <a:gd name="T4" fmla="*/ 21 w 30"/>
                  <a:gd name="T5" fmla="*/ 539 h 542"/>
                  <a:gd name="T6" fmla="*/ 1 w 30"/>
                  <a:gd name="T7" fmla="*/ 540 h 542"/>
                  <a:gd name="T8" fmla="*/ 0 w 30"/>
                  <a:gd name="T9" fmla="*/ 0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42">
                    <a:moveTo>
                      <a:pt x="0" y="0"/>
                    </a:moveTo>
                    <a:lnTo>
                      <a:pt x="22" y="0"/>
                    </a:lnTo>
                    <a:cubicBezTo>
                      <a:pt x="22" y="0"/>
                      <a:pt x="29" y="538"/>
                      <a:pt x="21" y="539"/>
                    </a:cubicBezTo>
                    <a:cubicBezTo>
                      <a:pt x="12" y="541"/>
                      <a:pt x="1" y="540"/>
                      <a:pt x="1" y="54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íşľîdè">
                <a:extLst>
                  <a:ext uri="{FF2B5EF4-FFF2-40B4-BE49-F238E27FC236}">
                    <a16:creationId xmlns:a16="http://schemas.microsoft.com/office/drawing/2014/main" id="{1FBEB76B-F5F2-4516-BCC3-DC0CD9104F80}"/>
                  </a:ext>
                </a:extLst>
              </p:cNvPr>
              <p:cNvSpPr/>
              <p:nvPr/>
            </p:nvSpPr>
            <p:spPr bwMode="auto">
              <a:xfrm>
                <a:off x="620486" y="4256347"/>
                <a:ext cx="60322" cy="1067070"/>
              </a:xfrm>
              <a:custGeom>
                <a:avLst/>
                <a:gdLst>
                  <a:gd name="T0" fmla="*/ 21 w 31"/>
                  <a:gd name="T1" fmla="*/ 540 h 549"/>
                  <a:gd name="T2" fmla="*/ 21 w 31"/>
                  <a:gd name="T3" fmla="*/ 7 h 549"/>
                  <a:gd name="T4" fmla="*/ 6 w 31"/>
                  <a:gd name="T5" fmla="*/ 7 h 549"/>
                  <a:gd name="T6" fmla="*/ 8 w 31"/>
                  <a:gd name="T7" fmla="*/ 541 h 549"/>
                  <a:gd name="T8" fmla="*/ 21 w 31"/>
                  <a:gd name="T9" fmla="*/ 540 h 549"/>
                  <a:gd name="T10" fmla="*/ 27 w 31"/>
                  <a:gd name="T11" fmla="*/ 4 h 549"/>
                  <a:gd name="T12" fmla="*/ 30 w 31"/>
                  <a:gd name="T13" fmla="*/ 273 h 549"/>
                  <a:gd name="T14" fmla="*/ 29 w 31"/>
                  <a:gd name="T15" fmla="*/ 458 h 549"/>
                  <a:gd name="T16" fmla="*/ 24 w 31"/>
                  <a:gd name="T17" fmla="*/ 546 h 549"/>
                  <a:gd name="T18" fmla="*/ 5 w 31"/>
                  <a:gd name="T19" fmla="*/ 548 h 549"/>
                  <a:gd name="T20" fmla="*/ 2 w 31"/>
                  <a:gd name="T21" fmla="*/ 544 h 549"/>
                  <a:gd name="T22" fmla="*/ 0 w 31"/>
                  <a:gd name="T23" fmla="*/ 4 h 549"/>
                  <a:gd name="T24" fmla="*/ 1 w 31"/>
                  <a:gd name="T25" fmla="*/ 1 h 549"/>
                  <a:gd name="T26" fmla="*/ 3 w 31"/>
                  <a:gd name="T27" fmla="*/ 0 h 549"/>
                  <a:gd name="T28" fmla="*/ 24 w 31"/>
                  <a:gd name="T29" fmla="*/ 0 h 549"/>
                  <a:gd name="T30" fmla="*/ 27 w 31"/>
                  <a:gd name="T31" fmla="*/ 4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549">
                    <a:moveTo>
                      <a:pt x="21" y="540"/>
                    </a:moveTo>
                    <a:cubicBezTo>
                      <a:pt x="25" y="516"/>
                      <a:pt x="24" y="211"/>
                      <a:pt x="21" y="7"/>
                    </a:cubicBezTo>
                    <a:lnTo>
                      <a:pt x="6" y="7"/>
                    </a:lnTo>
                    <a:lnTo>
                      <a:pt x="8" y="541"/>
                    </a:lnTo>
                    <a:cubicBezTo>
                      <a:pt x="11" y="541"/>
                      <a:pt x="16" y="541"/>
                      <a:pt x="21" y="540"/>
                    </a:cubicBezTo>
                    <a:close/>
                    <a:moveTo>
                      <a:pt x="27" y="4"/>
                    </a:moveTo>
                    <a:cubicBezTo>
                      <a:pt x="27" y="5"/>
                      <a:pt x="29" y="140"/>
                      <a:pt x="30" y="273"/>
                    </a:cubicBezTo>
                    <a:cubicBezTo>
                      <a:pt x="30" y="351"/>
                      <a:pt x="30" y="413"/>
                      <a:pt x="29" y="458"/>
                    </a:cubicBezTo>
                    <a:cubicBezTo>
                      <a:pt x="28" y="545"/>
                      <a:pt x="27" y="545"/>
                      <a:pt x="24" y="546"/>
                    </a:cubicBezTo>
                    <a:cubicBezTo>
                      <a:pt x="16" y="548"/>
                      <a:pt x="5" y="548"/>
                      <a:pt x="5" y="548"/>
                    </a:cubicBezTo>
                    <a:cubicBezTo>
                      <a:pt x="3" y="548"/>
                      <a:pt x="2" y="546"/>
                      <a:pt x="2" y="544"/>
                    </a:cubicBezTo>
                    <a:lnTo>
                      <a:pt x="0" y="4"/>
                    </a:ln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lnTo>
                      <a:pt x="24" y="0"/>
                    </a:lnTo>
                    <a:cubicBezTo>
                      <a:pt x="26" y="0"/>
                      <a:pt x="27" y="2"/>
                      <a:pt x="27" y="4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6" name="ïṧlïdé">
                <a:extLst>
                  <a:ext uri="{FF2B5EF4-FFF2-40B4-BE49-F238E27FC236}">
                    <a16:creationId xmlns:a16="http://schemas.microsoft.com/office/drawing/2014/main" id="{F762BDDA-3879-47DA-81C8-1204B822EE58}"/>
                  </a:ext>
                </a:extLst>
              </p:cNvPr>
              <p:cNvSpPr/>
              <p:nvPr/>
            </p:nvSpPr>
            <p:spPr bwMode="auto">
              <a:xfrm>
                <a:off x="2042429" y="4247739"/>
                <a:ext cx="103414" cy="1308022"/>
              </a:xfrm>
              <a:custGeom>
                <a:avLst/>
                <a:gdLst>
                  <a:gd name="T0" fmla="*/ 0 w 51"/>
                  <a:gd name="T1" fmla="*/ 0 h 671"/>
                  <a:gd name="T2" fmla="*/ 18 w 51"/>
                  <a:gd name="T3" fmla="*/ 4 h 671"/>
                  <a:gd name="T4" fmla="*/ 42 w 51"/>
                  <a:gd name="T5" fmla="*/ 669 h 671"/>
                  <a:gd name="T6" fmla="*/ 25 w 51"/>
                  <a:gd name="T7" fmla="*/ 667 h 671"/>
                  <a:gd name="T8" fmla="*/ 0 w 51"/>
                  <a:gd name="T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71">
                    <a:moveTo>
                      <a:pt x="0" y="0"/>
                    </a:moveTo>
                    <a:lnTo>
                      <a:pt x="18" y="4"/>
                    </a:lnTo>
                    <a:cubicBezTo>
                      <a:pt x="18" y="4"/>
                      <a:pt x="50" y="667"/>
                      <a:pt x="42" y="669"/>
                    </a:cubicBezTo>
                    <a:cubicBezTo>
                      <a:pt x="34" y="670"/>
                      <a:pt x="25" y="667"/>
                      <a:pt x="25" y="667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îSļïḓe">
                <a:extLst>
                  <a:ext uri="{FF2B5EF4-FFF2-40B4-BE49-F238E27FC236}">
                    <a16:creationId xmlns:a16="http://schemas.microsoft.com/office/drawing/2014/main" id="{1C269827-78DC-4B62-93EA-3DC5480B964B}"/>
                  </a:ext>
                </a:extLst>
              </p:cNvPr>
              <p:cNvSpPr/>
              <p:nvPr/>
            </p:nvSpPr>
            <p:spPr bwMode="auto">
              <a:xfrm>
                <a:off x="2042429" y="4247739"/>
                <a:ext cx="103414" cy="1316630"/>
              </a:xfrm>
              <a:custGeom>
                <a:avLst/>
                <a:gdLst>
                  <a:gd name="T0" fmla="*/ 41 w 51"/>
                  <a:gd name="T1" fmla="*/ 668 h 675"/>
                  <a:gd name="T2" fmla="*/ 17 w 51"/>
                  <a:gd name="T3" fmla="*/ 10 h 675"/>
                  <a:gd name="T4" fmla="*/ 7 w 51"/>
                  <a:gd name="T5" fmla="*/ 7 h 675"/>
                  <a:gd name="T6" fmla="*/ 31 w 51"/>
                  <a:gd name="T7" fmla="*/ 666 h 675"/>
                  <a:gd name="T8" fmla="*/ 41 w 51"/>
                  <a:gd name="T9" fmla="*/ 668 h 675"/>
                  <a:gd name="T10" fmla="*/ 38 w 51"/>
                  <a:gd name="T11" fmla="*/ 338 h 675"/>
                  <a:gd name="T12" fmla="*/ 46 w 51"/>
                  <a:gd name="T13" fmla="*/ 566 h 675"/>
                  <a:gd name="T14" fmla="*/ 44 w 51"/>
                  <a:gd name="T15" fmla="*/ 673 h 675"/>
                  <a:gd name="T16" fmla="*/ 39 w 51"/>
                  <a:gd name="T17" fmla="*/ 674 h 675"/>
                  <a:gd name="T18" fmla="*/ 27 w 51"/>
                  <a:gd name="T19" fmla="*/ 671 h 675"/>
                  <a:gd name="T20" fmla="*/ 25 w 51"/>
                  <a:gd name="T21" fmla="*/ 668 h 675"/>
                  <a:gd name="T22" fmla="*/ 0 w 51"/>
                  <a:gd name="T23" fmla="*/ 3 h 675"/>
                  <a:gd name="T24" fmla="*/ 1 w 51"/>
                  <a:gd name="T25" fmla="*/ 1 h 675"/>
                  <a:gd name="T26" fmla="*/ 4 w 51"/>
                  <a:gd name="T27" fmla="*/ 0 h 675"/>
                  <a:gd name="T28" fmla="*/ 21 w 51"/>
                  <a:gd name="T29" fmla="*/ 4 h 675"/>
                  <a:gd name="T30" fmla="*/ 23 w 51"/>
                  <a:gd name="T31" fmla="*/ 7 h 675"/>
                  <a:gd name="T32" fmla="*/ 38 w 51"/>
                  <a:gd name="T33" fmla="*/ 338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675">
                    <a:moveTo>
                      <a:pt x="41" y="668"/>
                    </a:moveTo>
                    <a:cubicBezTo>
                      <a:pt x="45" y="636"/>
                      <a:pt x="25" y="187"/>
                      <a:pt x="17" y="10"/>
                    </a:cubicBezTo>
                    <a:lnTo>
                      <a:pt x="7" y="7"/>
                    </a:lnTo>
                    <a:lnTo>
                      <a:pt x="31" y="666"/>
                    </a:lnTo>
                    <a:cubicBezTo>
                      <a:pt x="33" y="667"/>
                      <a:pt x="38" y="668"/>
                      <a:pt x="41" y="668"/>
                    </a:cubicBezTo>
                    <a:close/>
                    <a:moveTo>
                      <a:pt x="38" y="338"/>
                    </a:moveTo>
                    <a:cubicBezTo>
                      <a:pt x="42" y="434"/>
                      <a:pt x="44" y="511"/>
                      <a:pt x="46" y="566"/>
                    </a:cubicBezTo>
                    <a:cubicBezTo>
                      <a:pt x="50" y="672"/>
                      <a:pt x="48" y="672"/>
                      <a:pt x="44" y="673"/>
                    </a:cubicBezTo>
                    <a:cubicBezTo>
                      <a:pt x="42" y="674"/>
                      <a:pt x="41" y="674"/>
                      <a:pt x="39" y="674"/>
                    </a:cubicBezTo>
                    <a:cubicBezTo>
                      <a:pt x="32" y="674"/>
                      <a:pt x="27" y="671"/>
                      <a:pt x="27" y="671"/>
                    </a:cubicBezTo>
                    <a:cubicBezTo>
                      <a:pt x="25" y="671"/>
                      <a:pt x="25" y="670"/>
                      <a:pt x="25" y="668"/>
                    </a:cubicBezTo>
                    <a:lnTo>
                      <a:pt x="0" y="3"/>
                    </a:ln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lnTo>
                      <a:pt x="21" y="4"/>
                    </a:lnTo>
                    <a:cubicBezTo>
                      <a:pt x="22" y="5"/>
                      <a:pt x="23" y="6"/>
                      <a:pt x="23" y="7"/>
                    </a:cubicBezTo>
                    <a:cubicBezTo>
                      <a:pt x="23" y="9"/>
                      <a:pt x="32" y="175"/>
                      <a:pt x="38" y="338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iṥļíḓê">
                <a:extLst>
                  <a:ext uri="{FF2B5EF4-FFF2-40B4-BE49-F238E27FC236}">
                    <a16:creationId xmlns:a16="http://schemas.microsoft.com/office/drawing/2014/main" id="{298591AC-4C1F-4464-8429-DF17F7ECE9CC}"/>
                  </a:ext>
                </a:extLst>
              </p:cNvPr>
              <p:cNvSpPr/>
              <p:nvPr/>
            </p:nvSpPr>
            <p:spPr bwMode="auto">
              <a:xfrm>
                <a:off x="689429" y="2991350"/>
                <a:ext cx="1353001" cy="2005062"/>
              </a:xfrm>
              <a:custGeom>
                <a:avLst/>
                <a:gdLst>
                  <a:gd name="T0" fmla="*/ 0 w 694"/>
                  <a:gd name="T1" fmla="*/ 0 h 1028"/>
                  <a:gd name="T2" fmla="*/ 671 w 694"/>
                  <a:gd name="T3" fmla="*/ 34 h 1028"/>
                  <a:gd name="T4" fmla="*/ 693 w 694"/>
                  <a:gd name="T5" fmla="*/ 997 h 1028"/>
                  <a:gd name="T6" fmla="*/ 3 w 694"/>
                  <a:gd name="T7" fmla="*/ 1027 h 1028"/>
                  <a:gd name="T8" fmla="*/ 0 w 694"/>
                  <a:gd name="T9" fmla="*/ 0 h 1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4" h="1028">
                    <a:moveTo>
                      <a:pt x="0" y="0"/>
                    </a:moveTo>
                    <a:lnTo>
                      <a:pt x="671" y="34"/>
                    </a:lnTo>
                    <a:lnTo>
                      <a:pt x="693" y="997"/>
                    </a:lnTo>
                    <a:lnTo>
                      <a:pt x="3" y="1027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" name="išḷîdê">
                <a:extLst>
                  <a:ext uri="{FF2B5EF4-FFF2-40B4-BE49-F238E27FC236}">
                    <a16:creationId xmlns:a16="http://schemas.microsoft.com/office/drawing/2014/main" id="{74C650D2-E402-4A22-99EF-677C0B160538}"/>
                  </a:ext>
                </a:extLst>
              </p:cNvPr>
              <p:cNvSpPr/>
              <p:nvPr/>
            </p:nvSpPr>
            <p:spPr bwMode="auto">
              <a:xfrm>
                <a:off x="680808" y="2982747"/>
                <a:ext cx="1370242" cy="2013665"/>
              </a:xfrm>
              <a:custGeom>
                <a:avLst/>
                <a:gdLst>
                  <a:gd name="T0" fmla="*/ 9 w 701"/>
                  <a:gd name="T1" fmla="*/ 1024 h 1031"/>
                  <a:gd name="T2" fmla="*/ 694 w 701"/>
                  <a:gd name="T3" fmla="*/ 994 h 1031"/>
                  <a:gd name="T4" fmla="*/ 672 w 701"/>
                  <a:gd name="T5" fmla="*/ 40 h 1031"/>
                  <a:gd name="T6" fmla="*/ 6 w 701"/>
                  <a:gd name="T7" fmla="*/ 6 h 1031"/>
                  <a:gd name="T8" fmla="*/ 9 w 701"/>
                  <a:gd name="T9" fmla="*/ 1024 h 1031"/>
                  <a:gd name="T10" fmla="*/ 675 w 701"/>
                  <a:gd name="T11" fmla="*/ 34 h 1031"/>
                  <a:gd name="T12" fmla="*/ 678 w 701"/>
                  <a:gd name="T13" fmla="*/ 37 h 1031"/>
                  <a:gd name="T14" fmla="*/ 700 w 701"/>
                  <a:gd name="T15" fmla="*/ 997 h 1031"/>
                  <a:gd name="T16" fmla="*/ 697 w 701"/>
                  <a:gd name="T17" fmla="*/ 1000 h 1031"/>
                  <a:gd name="T18" fmla="*/ 6 w 701"/>
                  <a:gd name="T19" fmla="*/ 1030 h 1031"/>
                  <a:gd name="T20" fmla="*/ 4 w 701"/>
                  <a:gd name="T21" fmla="*/ 1029 h 1031"/>
                  <a:gd name="T22" fmla="*/ 3 w 701"/>
                  <a:gd name="T23" fmla="*/ 1027 h 1031"/>
                  <a:gd name="T24" fmla="*/ 0 w 701"/>
                  <a:gd name="T25" fmla="*/ 3 h 1031"/>
                  <a:gd name="T26" fmla="*/ 1 w 701"/>
                  <a:gd name="T27" fmla="*/ 1 h 1031"/>
                  <a:gd name="T28" fmla="*/ 3 w 701"/>
                  <a:gd name="T29" fmla="*/ 0 h 1031"/>
                  <a:gd name="T30" fmla="*/ 675 w 701"/>
                  <a:gd name="T31" fmla="*/ 34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1" h="1031">
                    <a:moveTo>
                      <a:pt x="9" y="1024"/>
                    </a:moveTo>
                    <a:lnTo>
                      <a:pt x="694" y="994"/>
                    </a:lnTo>
                    <a:lnTo>
                      <a:pt x="672" y="40"/>
                    </a:lnTo>
                    <a:lnTo>
                      <a:pt x="6" y="6"/>
                    </a:lnTo>
                    <a:lnTo>
                      <a:pt x="9" y="1024"/>
                    </a:lnTo>
                    <a:close/>
                    <a:moveTo>
                      <a:pt x="675" y="34"/>
                    </a:moveTo>
                    <a:cubicBezTo>
                      <a:pt x="677" y="34"/>
                      <a:pt x="678" y="35"/>
                      <a:pt x="678" y="37"/>
                    </a:cubicBezTo>
                    <a:lnTo>
                      <a:pt x="700" y="997"/>
                    </a:lnTo>
                    <a:cubicBezTo>
                      <a:pt x="700" y="998"/>
                      <a:pt x="699" y="1000"/>
                      <a:pt x="697" y="1000"/>
                    </a:cubicBezTo>
                    <a:lnTo>
                      <a:pt x="6" y="1030"/>
                    </a:lnTo>
                    <a:cubicBezTo>
                      <a:pt x="6" y="1030"/>
                      <a:pt x="5" y="1030"/>
                      <a:pt x="4" y="1029"/>
                    </a:cubicBezTo>
                    <a:cubicBezTo>
                      <a:pt x="4" y="1029"/>
                      <a:pt x="3" y="1029"/>
                      <a:pt x="3" y="1027"/>
                    </a:cubicBezTo>
                    <a:lnTo>
                      <a:pt x="0" y="3"/>
                    </a:ln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lnTo>
                      <a:pt x="675" y="34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îšḷidê">
                <a:extLst>
                  <a:ext uri="{FF2B5EF4-FFF2-40B4-BE49-F238E27FC236}">
                    <a16:creationId xmlns:a16="http://schemas.microsoft.com/office/drawing/2014/main" id="{54F5DBBB-CC5E-4A91-9F5F-DC11F5532466}"/>
                  </a:ext>
                </a:extLst>
              </p:cNvPr>
              <p:cNvSpPr/>
              <p:nvPr/>
            </p:nvSpPr>
            <p:spPr bwMode="auto">
              <a:xfrm>
                <a:off x="715279" y="3025771"/>
                <a:ext cx="1301299" cy="1936219"/>
              </a:xfrm>
              <a:custGeom>
                <a:avLst/>
                <a:gdLst>
                  <a:gd name="T0" fmla="*/ 0 w 664"/>
                  <a:gd name="T1" fmla="*/ 0 h 994"/>
                  <a:gd name="T2" fmla="*/ 642 w 664"/>
                  <a:gd name="T3" fmla="*/ 32 h 994"/>
                  <a:gd name="T4" fmla="*/ 663 w 664"/>
                  <a:gd name="T5" fmla="*/ 964 h 994"/>
                  <a:gd name="T6" fmla="*/ 3 w 664"/>
                  <a:gd name="T7" fmla="*/ 993 h 994"/>
                  <a:gd name="T8" fmla="*/ 0 w 664"/>
                  <a:gd name="T9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994">
                    <a:moveTo>
                      <a:pt x="0" y="0"/>
                    </a:moveTo>
                    <a:lnTo>
                      <a:pt x="642" y="32"/>
                    </a:lnTo>
                    <a:lnTo>
                      <a:pt x="663" y="964"/>
                    </a:lnTo>
                    <a:lnTo>
                      <a:pt x="3" y="99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" name="iṣḻiḍè">
                <a:extLst>
                  <a:ext uri="{FF2B5EF4-FFF2-40B4-BE49-F238E27FC236}">
                    <a16:creationId xmlns:a16="http://schemas.microsoft.com/office/drawing/2014/main" id="{0A42C63B-9276-4CEC-AA66-626418E9AB68}"/>
                  </a:ext>
                </a:extLst>
              </p:cNvPr>
              <p:cNvSpPr/>
              <p:nvPr/>
            </p:nvSpPr>
            <p:spPr bwMode="auto">
              <a:xfrm>
                <a:off x="706664" y="3017169"/>
                <a:ext cx="1309914" cy="1953425"/>
              </a:xfrm>
              <a:custGeom>
                <a:avLst/>
                <a:gdLst>
                  <a:gd name="T0" fmla="*/ 9 w 670"/>
                  <a:gd name="T1" fmla="*/ 994 h 1001"/>
                  <a:gd name="T2" fmla="*/ 663 w 670"/>
                  <a:gd name="T3" fmla="*/ 964 h 1001"/>
                  <a:gd name="T4" fmla="*/ 643 w 670"/>
                  <a:gd name="T5" fmla="*/ 38 h 1001"/>
                  <a:gd name="T6" fmla="*/ 6 w 670"/>
                  <a:gd name="T7" fmla="*/ 6 h 1001"/>
                  <a:gd name="T8" fmla="*/ 9 w 670"/>
                  <a:gd name="T9" fmla="*/ 994 h 1001"/>
                  <a:gd name="T10" fmla="*/ 646 w 670"/>
                  <a:gd name="T11" fmla="*/ 32 h 1001"/>
                  <a:gd name="T12" fmla="*/ 649 w 670"/>
                  <a:gd name="T13" fmla="*/ 35 h 1001"/>
                  <a:gd name="T14" fmla="*/ 669 w 670"/>
                  <a:gd name="T15" fmla="*/ 967 h 1001"/>
                  <a:gd name="T16" fmla="*/ 666 w 670"/>
                  <a:gd name="T17" fmla="*/ 970 h 1001"/>
                  <a:gd name="T18" fmla="*/ 6 w 670"/>
                  <a:gd name="T19" fmla="*/ 1000 h 1001"/>
                  <a:gd name="T20" fmla="*/ 3 w 670"/>
                  <a:gd name="T21" fmla="*/ 999 h 1001"/>
                  <a:gd name="T22" fmla="*/ 3 w 670"/>
                  <a:gd name="T23" fmla="*/ 997 h 1001"/>
                  <a:gd name="T24" fmla="*/ 0 w 670"/>
                  <a:gd name="T25" fmla="*/ 3 h 1001"/>
                  <a:gd name="T26" fmla="*/ 0 w 670"/>
                  <a:gd name="T27" fmla="*/ 0 h 1001"/>
                  <a:gd name="T28" fmla="*/ 3 w 670"/>
                  <a:gd name="T29" fmla="*/ 0 h 1001"/>
                  <a:gd name="T30" fmla="*/ 646 w 670"/>
                  <a:gd name="T31" fmla="*/ 32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0" h="1001">
                    <a:moveTo>
                      <a:pt x="9" y="994"/>
                    </a:moveTo>
                    <a:lnTo>
                      <a:pt x="663" y="964"/>
                    </a:lnTo>
                    <a:lnTo>
                      <a:pt x="643" y="38"/>
                    </a:lnTo>
                    <a:lnTo>
                      <a:pt x="6" y="6"/>
                    </a:lnTo>
                    <a:lnTo>
                      <a:pt x="9" y="994"/>
                    </a:lnTo>
                    <a:close/>
                    <a:moveTo>
                      <a:pt x="646" y="32"/>
                    </a:moveTo>
                    <a:cubicBezTo>
                      <a:pt x="647" y="32"/>
                      <a:pt x="649" y="34"/>
                      <a:pt x="649" y="35"/>
                    </a:cubicBezTo>
                    <a:lnTo>
                      <a:pt x="669" y="967"/>
                    </a:lnTo>
                    <a:cubicBezTo>
                      <a:pt x="669" y="969"/>
                      <a:pt x="669" y="970"/>
                      <a:pt x="666" y="970"/>
                    </a:cubicBezTo>
                    <a:lnTo>
                      <a:pt x="6" y="1000"/>
                    </a:lnTo>
                    <a:cubicBezTo>
                      <a:pt x="5" y="1000"/>
                      <a:pt x="4" y="1000"/>
                      <a:pt x="3" y="999"/>
                    </a:cubicBezTo>
                    <a:cubicBezTo>
                      <a:pt x="3" y="998"/>
                      <a:pt x="3" y="998"/>
                      <a:pt x="3" y="997"/>
                    </a:cubicBezTo>
                    <a:lnTo>
                      <a:pt x="0" y="3"/>
                    </a:ln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lnTo>
                      <a:pt x="646" y="32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" name="îśļíḑé">
                <a:extLst>
                  <a:ext uri="{FF2B5EF4-FFF2-40B4-BE49-F238E27FC236}">
                    <a16:creationId xmlns:a16="http://schemas.microsoft.com/office/drawing/2014/main" id="{DE8BF4A3-6061-4F30-9C56-9B6E6A67E740}"/>
                  </a:ext>
                </a:extLst>
              </p:cNvPr>
              <p:cNvSpPr/>
              <p:nvPr/>
            </p:nvSpPr>
            <p:spPr bwMode="auto">
              <a:xfrm>
                <a:off x="2249258" y="4385426"/>
                <a:ext cx="430893" cy="1333841"/>
              </a:xfrm>
              <a:custGeom>
                <a:avLst/>
                <a:gdLst>
                  <a:gd name="T0" fmla="*/ 14 w 221"/>
                  <a:gd name="T1" fmla="*/ 19 h 682"/>
                  <a:gd name="T2" fmla="*/ 156 w 221"/>
                  <a:gd name="T3" fmla="*/ 12 h 682"/>
                  <a:gd name="T4" fmla="*/ 220 w 221"/>
                  <a:gd name="T5" fmla="*/ 257 h 682"/>
                  <a:gd name="T6" fmla="*/ 215 w 221"/>
                  <a:gd name="T7" fmla="*/ 681 h 682"/>
                  <a:gd name="T8" fmla="*/ 88 w 221"/>
                  <a:gd name="T9" fmla="*/ 681 h 682"/>
                  <a:gd name="T10" fmla="*/ 58 w 221"/>
                  <a:gd name="T11" fmla="*/ 482 h 682"/>
                  <a:gd name="T12" fmla="*/ 8 w 221"/>
                  <a:gd name="T13" fmla="*/ 238 h 682"/>
                  <a:gd name="T14" fmla="*/ 14 w 221"/>
                  <a:gd name="T15" fmla="*/ 19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1" h="682">
                    <a:moveTo>
                      <a:pt x="14" y="19"/>
                    </a:moveTo>
                    <a:cubicBezTo>
                      <a:pt x="14" y="0"/>
                      <a:pt x="156" y="12"/>
                      <a:pt x="156" y="12"/>
                    </a:cubicBezTo>
                    <a:lnTo>
                      <a:pt x="220" y="257"/>
                    </a:lnTo>
                    <a:lnTo>
                      <a:pt x="215" y="681"/>
                    </a:lnTo>
                    <a:lnTo>
                      <a:pt x="88" y="681"/>
                    </a:lnTo>
                    <a:cubicBezTo>
                      <a:pt x="88" y="681"/>
                      <a:pt x="61" y="501"/>
                      <a:pt x="58" y="482"/>
                    </a:cubicBezTo>
                    <a:cubicBezTo>
                      <a:pt x="55" y="463"/>
                      <a:pt x="15" y="306"/>
                      <a:pt x="8" y="238"/>
                    </a:cubicBezTo>
                    <a:cubicBezTo>
                      <a:pt x="0" y="168"/>
                      <a:pt x="14" y="37"/>
                      <a:pt x="14" y="1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" name="ïṧľiḋe">
                <a:extLst>
                  <a:ext uri="{FF2B5EF4-FFF2-40B4-BE49-F238E27FC236}">
                    <a16:creationId xmlns:a16="http://schemas.microsoft.com/office/drawing/2014/main" id="{75CFA918-2780-4121-8F23-B792A8D5A5E9}"/>
                  </a:ext>
                </a:extLst>
              </p:cNvPr>
              <p:cNvSpPr/>
              <p:nvPr/>
            </p:nvSpPr>
            <p:spPr bwMode="auto">
              <a:xfrm>
                <a:off x="2240643" y="4402636"/>
                <a:ext cx="439508" cy="1325233"/>
              </a:xfrm>
              <a:custGeom>
                <a:avLst/>
                <a:gdLst>
                  <a:gd name="T0" fmla="*/ 215 w 227"/>
                  <a:gd name="T1" fmla="*/ 670 h 678"/>
                  <a:gd name="T2" fmla="*/ 219 w 227"/>
                  <a:gd name="T3" fmla="*/ 252 h 678"/>
                  <a:gd name="T4" fmla="*/ 155 w 227"/>
                  <a:gd name="T5" fmla="*/ 10 h 678"/>
                  <a:gd name="T6" fmla="*/ 71 w 227"/>
                  <a:gd name="T7" fmla="*/ 6 h 678"/>
                  <a:gd name="T8" fmla="*/ 18 w 227"/>
                  <a:gd name="T9" fmla="*/ 14 h 678"/>
                  <a:gd name="T10" fmla="*/ 16 w 227"/>
                  <a:gd name="T11" fmla="*/ 45 h 678"/>
                  <a:gd name="T12" fmla="*/ 12 w 227"/>
                  <a:gd name="T13" fmla="*/ 231 h 678"/>
                  <a:gd name="T14" fmla="*/ 53 w 227"/>
                  <a:gd name="T15" fmla="*/ 432 h 678"/>
                  <a:gd name="T16" fmla="*/ 63 w 227"/>
                  <a:gd name="T17" fmla="*/ 474 h 678"/>
                  <a:gd name="T18" fmla="*/ 92 w 227"/>
                  <a:gd name="T19" fmla="*/ 670 h 678"/>
                  <a:gd name="T20" fmla="*/ 215 w 227"/>
                  <a:gd name="T21" fmla="*/ 670 h 678"/>
                  <a:gd name="T22" fmla="*/ 161 w 227"/>
                  <a:gd name="T23" fmla="*/ 6 h 678"/>
                  <a:gd name="T24" fmla="*/ 225 w 227"/>
                  <a:gd name="T25" fmla="*/ 250 h 678"/>
                  <a:gd name="T26" fmla="*/ 226 w 227"/>
                  <a:gd name="T27" fmla="*/ 251 h 678"/>
                  <a:gd name="T28" fmla="*/ 221 w 227"/>
                  <a:gd name="T29" fmla="*/ 674 h 678"/>
                  <a:gd name="T30" fmla="*/ 218 w 227"/>
                  <a:gd name="T31" fmla="*/ 677 h 678"/>
                  <a:gd name="T32" fmla="*/ 89 w 227"/>
                  <a:gd name="T33" fmla="*/ 677 h 678"/>
                  <a:gd name="T34" fmla="*/ 86 w 227"/>
                  <a:gd name="T35" fmla="*/ 674 h 678"/>
                  <a:gd name="T36" fmla="*/ 57 w 227"/>
                  <a:gd name="T37" fmla="*/ 475 h 678"/>
                  <a:gd name="T38" fmla="*/ 47 w 227"/>
                  <a:gd name="T39" fmla="*/ 433 h 678"/>
                  <a:gd name="T40" fmla="*/ 6 w 227"/>
                  <a:gd name="T41" fmla="*/ 231 h 678"/>
                  <a:gd name="T42" fmla="*/ 10 w 227"/>
                  <a:gd name="T43" fmla="*/ 45 h 678"/>
                  <a:gd name="T44" fmla="*/ 12 w 227"/>
                  <a:gd name="T45" fmla="*/ 14 h 678"/>
                  <a:gd name="T46" fmla="*/ 71 w 227"/>
                  <a:gd name="T47" fmla="*/ 0 h 678"/>
                  <a:gd name="T48" fmla="*/ 158 w 227"/>
                  <a:gd name="T49" fmla="*/ 4 h 678"/>
                  <a:gd name="T50" fmla="*/ 161 w 227"/>
                  <a:gd name="T51" fmla="*/ 6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7" h="678">
                    <a:moveTo>
                      <a:pt x="215" y="670"/>
                    </a:moveTo>
                    <a:lnTo>
                      <a:pt x="219" y="252"/>
                    </a:lnTo>
                    <a:lnTo>
                      <a:pt x="155" y="10"/>
                    </a:lnTo>
                    <a:cubicBezTo>
                      <a:pt x="146" y="9"/>
                      <a:pt x="105" y="6"/>
                      <a:pt x="71" y="6"/>
                    </a:cubicBezTo>
                    <a:cubicBezTo>
                      <a:pt x="19" y="6"/>
                      <a:pt x="18" y="14"/>
                      <a:pt x="18" y="14"/>
                    </a:cubicBezTo>
                    <a:cubicBezTo>
                      <a:pt x="18" y="18"/>
                      <a:pt x="17" y="29"/>
                      <a:pt x="16" y="45"/>
                    </a:cubicBezTo>
                    <a:cubicBezTo>
                      <a:pt x="13" y="91"/>
                      <a:pt x="6" y="178"/>
                      <a:pt x="12" y="231"/>
                    </a:cubicBezTo>
                    <a:cubicBezTo>
                      <a:pt x="17" y="280"/>
                      <a:pt x="40" y="375"/>
                      <a:pt x="53" y="432"/>
                    </a:cubicBezTo>
                    <a:cubicBezTo>
                      <a:pt x="58" y="454"/>
                      <a:pt x="62" y="469"/>
                      <a:pt x="63" y="474"/>
                    </a:cubicBezTo>
                    <a:cubicBezTo>
                      <a:pt x="66" y="491"/>
                      <a:pt x="89" y="649"/>
                      <a:pt x="92" y="670"/>
                    </a:cubicBezTo>
                    <a:lnTo>
                      <a:pt x="215" y="670"/>
                    </a:lnTo>
                    <a:close/>
                    <a:moveTo>
                      <a:pt x="161" y="6"/>
                    </a:moveTo>
                    <a:lnTo>
                      <a:pt x="225" y="250"/>
                    </a:lnTo>
                    <a:cubicBezTo>
                      <a:pt x="226" y="250"/>
                      <a:pt x="226" y="251"/>
                      <a:pt x="226" y="251"/>
                    </a:cubicBezTo>
                    <a:lnTo>
                      <a:pt x="221" y="674"/>
                    </a:lnTo>
                    <a:cubicBezTo>
                      <a:pt x="221" y="676"/>
                      <a:pt x="220" y="677"/>
                      <a:pt x="218" y="677"/>
                    </a:cubicBezTo>
                    <a:lnTo>
                      <a:pt x="89" y="677"/>
                    </a:lnTo>
                    <a:cubicBezTo>
                      <a:pt x="88" y="677"/>
                      <a:pt x="86" y="676"/>
                      <a:pt x="86" y="674"/>
                    </a:cubicBezTo>
                    <a:cubicBezTo>
                      <a:pt x="86" y="673"/>
                      <a:pt x="60" y="494"/>
                      <a:pt x="57" y="475"/>
                    </a:cubicBezTo>
                    <a:cubicBezTo>
                      <a:pt x="56" y="470"/>
                      <a:pt x="52" y="454"/>
                      <a:pt x="47" y="433"/>
                    </a:cubicBezTo>
                    <a:cubicBezTo>
                      <a:pt x="34" y="376"/>
                      <a:pt x="11" y="282"/>
                      <a:pt x="6" y="231"/>
                    </a:cubicBezTo>
                    <a:cubicBezTo>
                      <a:pt x="0" y="178"/>
                      <a:pt x="6" y="91"/>
                      <a:pt x="10" y="45"/>
                    </a:cubicBezTo>
                    <a:cubicBezTo>
                      <a:pt x="11" y="29"/>
                      <a:pt x="12" y="18"/>
                      <a:pt x="12" y="14"/>
                    </a:cubicBezTo>
                    <a:cubicBezTo>
                      <a:pt x="12" y="7"/>
                      <a:pt x="19" y="0"/>
                      <a:pt x="71" y="0"/>
                    </a:cubicBezTo>
                    <a:cubicBezTo>
                      <a:pt x="111" y="0"/>
                      <a:pt x="157" y="4"/>
                      <a:pt x="158" y="4"/>
                    </a:cubicBezTo>
                    <a:cubicBezTo>
                      <a:pt x="159" y="5"/>
                      <a:pt x="160" y="5"/>
                      <a:pt x="161" y="6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" name="îSlíḑe">
                <a:extLst>
                  <a:ext uri="{FF2B5EF4-FFF2-40B4-BE49-F238E27FC236}">
                    <a16:creationId xmlns:a16="http://schemas.microsoft.com/office/drawing/2014/main" id="{F6171787-C4E5-4FC1-A69C-7A9938188CE5}"/>
                  </a:ext>
                </a:extLst>
              </p:cNvPr>
              <p:cNvSpPr/>
              <p:nvPr/>
            </p:nvSpPr>
            <p:spPr bwMode="auto">
              <a:xfrm>
                <a:off x="2378529" y="2999958"/>
                <a:ext cx="77558" cy="146289"/>
              </a:xfrm>
              <a:custGeom>
                <a:avLst/>
                <a:gdLst>
                  <a:gd name="T0" fmla="*/ 9 w 40"/>
                  <a:gd name="T1" fmla="*/ 7 h 77"/>
                  <a:gd name="T2" fmla="*/ 27 w 40"/>
                  <a:gd name="T3" fmla="*/ 28 h 77"/>
                  <a:gd name="T4" fmla="*/ 31 w 40"/>
                  <a:gd name="T5" fmla="*/ 73 h 77"/>
                  <a:gd name="T6" fmla="*/ 6 w 40"/>
                  <a:gd name="T7" fmla="*/ 42 h 77"/>
                  <a:gd name="T8" fmla="*/ 9 w 40"/>
                  <a:gd name="T9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7">
                    <a:moveTo>
                      <a:pt x="9" y="7"/>
                    </a:moveTo>
                    <a:cubicBezTo>
                      <a:pt x="17" y="0"/>
                      <a:pt x="27" y="28"/>
                      <a:pt x="27" y="28"/>
                    </a:cubicBezTo>
                    <a:cubicBezTo>
                      <a:pt x="27" y="28"/>
                      <a:pt x="39" y="70"/>
                      <a:pt x="31" y="73"/>
                    </a:cubicBezTo>
                    <a:cubicBezTo>
                      <a:pt x="23" y="76"/>
                      <a:pt x="9" y="52"/>
                      <a:pt x="6" y="42"/>
                    </a:cubicBezTo>
                    <a:cubicBezTo>
                      <a:pt x="1" y="31"/>
                      <a:pt x="0" y="14"/>
                      <a:pt x="9" y="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5" name="ï$ļíḋe">
                <a:extLst>
                  <a:ext uri="{FF2B5EF4-FFF2-40B4-BE49-F238E27FC236}">
                    <a16:creationId xmlns:a16="http://schemas.microsoft.com/office/drawing/2014/main" id="{41785FA6-F553-4599-AD26-9071BA8E61B8}"/>
                  </a:ext>
                </a:extLst>
              </p:cNvPr>
              <p:cNvSpPr/>
              <p:nvPr/>
            </p:nvSpPr>
            <p:spPr bwMode="auto">
              <a:xfrm>
                <a:off x="2369908" y="2999958"/>
                <a:ext cx="94799" cy="146289"/>
              </a:xfrm>
              <a:custGeom>
                <a:avLst/>
                <a:gdLst>
                  <a:gd name="T0" fmla="*/ 35 w 47"/>
                  <a:gd name="T1" fmla="*/ 67 h 74"/>
                  <a:gd name="T2" fmla="*/ 29 w 47"/>
                  <a:gd name="T3" fmla="*/ 27 h 74"/>
                  <a:gd name="T4" fmla="*/ 16 w 47"/>
                  <a:gd name="T5" fmla="*/ 6 h 74"/>
                  <a:gd name="T6" fmla="*/ 15 w 47"/>
                  <a:gd name="T7" fmla="*/ 7 h 74"/>
                  <a:gd name="T8" fmla="*/ 13 w 47"/>
                  <a:gd name="T9" fmla="*/ 38 h 74"/>
                  <a:gd name="T10" fmla="*/ 35 w 47"/>
                  <a:gd name="T11" fmla="*/ 67 h 74"/>
                  <a:gd name="T12" fmla="*/ 35 w 47"/>
                  <a:gd name="T13" fmla="*/ 67 h 74"/>
                  <a:gd name="T14" fmla="*/ 16 w 47"/>
                  <a:gd name="T15" fmla="*/ 0 h 74"/>
                  <a:gd name="T16" fmla="*/ 35 w 47"/>
                  <a:gd name="T17" fmla="*/ 25 h 74"/>
                  <a:gd name="T18" fmla="*/ 38 w 47"/>
                  <a:gd name="T19" fmla="*/ 73 h 74"/>
                  <a:gd name="T20" fmla="*/ 35 w 47"/>
                  <a:gd name="T21" fmla="*/ 73 h 74"/>
                  <a:gd name="T22" fmla="*/ 7 w 47"/>
                  <a:gd name="T23" fmla="*/ 40 h 74"/>
                  <a:gd name="T24" fmla="*/ 11 w 47"/>
                  <a:gd name="T25" fmla="*/ 2 h 74"/>
                  <a:gd name="T26" fmla="*/ 16 w 4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74">
                    <a:moveTo>
                      <a:pt x="35" y="67"/>
                    </a:moveTo>
                    <a:cubicBezTo>
                      <a:pt x="38" y="64"/>
                      <a:pt x="35" y="46"/>
                      <a:pt x="29" y="27"/>
                    </a:cubicBezTo>
                    <a:cubicBezTo>
                      <a:pt x="26" y="16"/>
                      <a:pt x="20" y="6"/>
                      <a:pt x="16" y="6"/>
                    </a:cubicBezTo>
                    <a:cubicBezTo>
                      <a:pt x="16" y="6"/>
                      <a:pt x="15" y="6"/>
                      <a:pt x="15" y="7"/>
                    </a:cubicBezTo>
                    <a:cubicBezTo>
                      <a:pt x="7" y="13"/>
                      <a:pt x="9" y="28"/>
                      <a:pt x="13" y="38"/>
                    </a:cubicBezTo>
                    <a:cubicBezTo>
                      <a:pt x="17" y="49"/>
                      <a:pt x="29" y="67"/>
                      <a:pt x="35" y="67"/>
                    </a:cubicBezTo>
                    <a:lnTo>
                      <a:pt x="35" y="67"/>
                    </a:lnTo>
                    <a:close/>
                    <a:moveTo>
                      <a:pt x="16" y="0"/>
                    </a:moveTo>
                    <a:cubicBezTo>
                      <a:pt x="26" y="0"/>
                      <a:pt x="33" y="19"/>
                      <a:pt x="35" y="25"/>
                    </a:cubicBezTo>
                    <a:cubicBezTo>
                      <a:pt x="40" y="41"/>
                      <a:pt x="46" y="69"/>
                      <a:pt x="38" y="73"/>
                    </a:cubicBezTo>
                    <a:cubicBezTo>
                      <a:pt x="37" y="73"/>
                      <a:pt x="35" y="73"/>
                      <a:pt x="35" y="73"/>
                    </a:cubicBezTo>
                    <a:cubicBezTo>
                      <a:pt x="23" y="73"/>
                      <a:pt x="10" y="47"/>
                      <a:pt x="7" y="40"/>
                    </a:cubicBezTo>
                    <a:cubicBezTo>
                      <a:pt x="3" y="29"/>
                      <a:pt x="0" y="10"/>
                      <a:pt x="11" y="2"/>
                    </a:cubicBezTo>
                    <a:cubicBezTo>
                      <a:pt x="12" y="1"/>
                      <a:pt x="15" y="0"/>
                      <a:pt x="16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6" name="ïśḻîḓe">
                <a:extLst>
                  <a:ext uri="{FF2B5EF4-FFF2-40B4-BE49-F238E27FC236}">
                    <a16:creationId xmlns:a16="http://schemas.microsoft.com/office/drawing/2014/main" id="{D5B6BC12-6E27-4A9F-B2E3-AADAFFDA4FD5}"/>
                  </a:ext>
                </a:extLst>
              </p:cNvPr>
              <p:cNvSpPr/>
              <p:nvPr/>
            </p:nvSpPr>
            <p:spPr bwMode="auto">
              <a:xfrm>
                <a:off x="2731858" y="2974139"/>
                <a:ext cx="43092" cy="146295"/>
              </a:xfrm>
              <a:custGeom>
                <a:avLst/>
                <a:gdLst>
                  <a:gd name="T0" fmla="*/ 16 w 24"/>
                  <a:gd name="T1" fmla="*/ 4 h 74"/>
                  <a:gd name="T2" fmla="*/ 20 w 24"/>
                  <a:gd name="T3" fmla="*/ 51 h 74"/>
                  <a:gd name="T4" fmla="*/ 5 w 24"/>
                  <a:gd name="T5" fmla="*/ 69 h 74"/>
                  <a:gd name="T6" fmla="*/ 2 w 24"/>
                  <a:gd name="T7" fmla="*/ 35 h 74"/>
                  <a:gd name="T8" fmla="*/ 16 w 24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4">
                    <a:moveTo>
                      <a:pt x="16" y="4"/>
                    </a:moveTo>
                    <a:cubicBezTo>
                      <a:pt x="22" y="9"/>
                      <a:pt x="23" y="44"/>
                      <a:pt x="20" y="51"/>
                    </a:cubicBezTo>
                    <a:cubicBezTo>
                      <a:pt x="17" y="59"/>
                      <a:pt x="11" y="73"/>
                      <a:pt x="5" y="69"/>
                    </a:cubicBezTo>
                    <a:cubicBezTo>
                      <a:pt x="0" y="65"/>
                      <a:pt x="2" y="35"/>
                      <a:pt x="2" y="35"/>
                    </a:cubicBezTo>
                    <a:cubicBezTo>
                      <a:pt x="2" y="35"/>
                      <a:pt x="10" y="0"/>
                      <a:pt x="16" y="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7" name="ís1iḓè">
                <a:extLst>
                  <a:ext uri="{FF2B5EF4-FFF2-40B4-BE49-F238E27FC236}">
                    <a16:creationId xmlns:a16="http://schemas.microsoft.com/office/drawing/2014/main" id="{B12A2B30-B881-46B9-B1C7-A81439F0D71D}"/>
                  </a:ext>
                </a:extLst>
              </p:cNvPr>
              <p:cNvSpPr/>
              <p:nvPr/>
            </p:nvSpPr>
            <p:spPr bwMode="auto">
              <a:xfrm>
                <a:off x="2731858" y="2974139"/>
                <a:ext cx="60328" cy="137687"/>
              </a:xfrm>
              <a:custGeom>
                <a:avLst/>
                <a:gdLst>
                  <a:gd name="T0" fmla="*/ 20 w 30"/>
                  <a:gd name="T1" fmla="*/ 48 h 71"/>
                  <a:gd name="T2" fmla="*/ 18 w 30"/>
                  <a:gd name="T3" fmla="*/ 6 h 71"/>
                  <a:gd name="T4" fmla="*/ 7 w 30"/>
                  <a:gd name="T5" fmla="*/ 33 h 71"/>
                  <a:gd name="T6" fmla="*/ 10 w 30"/>
                  <a:gd name="T7" fmla="*/ 64 h 71"/>
                  <a:gd name="T8" fmla="*/ 20 w 30"/>
                  <a:gd name="T9" fmla="*/ 48 h 71"/>
                  <a:gd name="T10" fmla="*/ 21 w 30"/>
                  <a:gd name="T11" fmla="*/ 1 h 71"/>
                  <a:gd name="T12" fmla="*/ 26 w 30"/>
                  <a:gd name="T13" fmla="*/ 50 h 71"/>
                  <a:gd name="T14" fmla="*/ 10 w 30"/>
                  <a:gd name="T15" fmla="*/ 70 h 71"/>
                  <a:gd name="T16" fmla="*/ 7 w 30"/>
                  <a:gd name="T17" fmla="*/ 69 h 71"/>
                  <a:gd name="T18" fmla="*/ 1 w 30"/>
                  <a:gd name="T19" fmla="*/ 33 h 71"/>
                  <a:gd name="T20" fmla="*/ 18 w 30"/>
                  <a:gd name="T21" fmla="*/ 0 h 71"/>
                  <a:gd name="T22" fmla="*/ 21 w 30"/>
                  <a:gd name="T2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71">
                    <a:moveTo>
                      <a:pt x="20" y="48"/>
                    </a:moveTo>
                    <a:cubicBezTo>
                      <a:pt x="23" y="41"/>
                      <a:pt x="22" y="12"/>
                      <a:pt x="18" y="6"/>
                    </a:cubicBezTo>
                    <a:cubicBezTo>
                      <a:pt x="15" y="9"/>
                      <a:pt x="10" y="21"/>
                      <a:pt x="7" y="33"/>
                    </a:cubicBezTo>
                    <a:cubicBezTo>
                      <a:pt x="7" y="48"/>
                      <a:pt x="8" y="62"/>
                      <a:pt x="10" y="64"/>
                    </a:cubicBezTo>
                    <a:cubicBezTo>
                      <a:pt x="11" y="64"/>
                      <a:pt x="14" y="62"/>
                      <a:pt x="20" y="48"/>
                    </a:cubicBezTo>
                    <a:close/>
                    <a:moveTo>
                      <a:pt x="21" y="1"/>
                    </a:moveTo>
                    <a:cubicBezTo>
                      <a:pt x="29" y="6"/>
                      <a:pt x="29" y="43"/>
                      <a:pt x="26" y="50"/>
                    </a:cubicBezTo>
                    <a:cubicBezTo>
                      <a:pt x="22" y="61"/>
                      <a:pt x="17" y="70"/>
                      <a:pt x="10" y="70"/>
                    </a:cubicBezTo>
                    <a:cubicBezTo>
                      <a:pt x="9" y="70"/>
                      <a:pt x="7" y="70"/>
                      <a:pt x="7" y="69"/>
                    </a:cubicBezTo>
                    <a:cubicBezTo>
                      <a:pt x="0" y="65"/>
                      <a:pt x="0" y="42"/>
                      <a:pt x="1" y="33"/>
                    </a:cubicBezTo>
                    <a:cubicBezTo>
                      <a:pt x="7" y="11"/>
                      <a:pt x="12" y="0"/>
                      <a:pt x="18" y="0"/>
                    </a:cubicBezTo>
                    <a:cubicBezTo>
                      <a:pt x="19" y="0"/>
                      <a:pt x="20" y="0"/>
                      <a:pt x="21" y="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8" name="íṥliḓè">
                <a:extLst>
                  <a:ext uri="{FF2B5EF4-FFF2-40B4-BE49-F238E27FC236}">
                    <a16:creationId xmlns:a16="http://schemas.microsoft.com/office/drawing/2014/main" id="{6BDFE12D-435E-4981-8C8C-819765E04CEB}"/>
                  </a:ext>
                </a:extLst>
              </p:cNvPr>
              <p:cNvSpPr/>
              <p:nvPr/>
            </p:nvSpPr>
            <p:spPr bwMode="auto">
              <a:xfrm>
                <a:off x="2507794" y="3163458"/>
                <a:ext cx="241300" cy="240951"/>
              </a:xfrm>
              <a:custGeom>
                <a:avLst/>
                <a:gdLst>
                  <a:gd name="T0" fmla="*/ 0 w 123"/>
                  <a:gd name="T1" fmla="*/ 31 h 124"/>
                  <a:gd name="T2" fmla="*/ 113 w 123"/>
                  <a:gd name="T3" fmla="*/ 0 h 124"/>
                  <a:gd name="T4" fmla="*/ 119 w 123"/>
                  <a:gd name="T5" fmla="*/ 52 h 124"/>
                  <a:gd name="T6" fmla="*/ 65 w 123"/>
                  <a:gd name="T7" fmla="*/ 111 h 124"/>
                  <a:gd name="T8" fmla="*/ 22 w 123"/>
                  <a:gd name="T9" fmla="*/ 118 h 124"/>
                  <a:gd name="T10" fmla="*/ 5 w 123"/>
                  <a:gd name="T11" fmla="*/ 89 h 124"/>
                  <a:gd name="T12" fmla="*/ 0 w 123"/>
                  <a:gd name="T13" fmla="*/ 3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4">
                    <a:moveTo>
                      <a:pt x="0" y="31"/>
                    </a:moveTo>
                    <a:lnTo>
                      <a:pt x="113" y="0"/>
                    </a:lnTo>
                    <a:cubicBezTo>
                      <a:pt x="113" y="0"/>
                      <a:pt x="122" y="43"/>
                      <a:pt x="119" y="52"/>
                    </a:cubicBezTo>
                    <a:cubicBezTo>
                      <a:pt x="116" y="62"/>
                      <a:pt x="78" y="103"/>
                      <a:pt x="65" y="111"/>
                    </a:cubicBezTo>
                    <a:cubicBezTo>
                      <a:pt x="53" y="119"/>
                      <a:pt x="34" y="123"/>
                      <a:pt x="22" y="118"/>
                    </a:cubicBezTo>
                    <a:cubicBezTo>
                      <a:pt x="10" y="113"/>
                      <a:pt x="8" y="92"/>
                      <a:pt x="5" y="89"/>
                    </a:cubicBezTo>
                    <a:cubicBezTo>
                      <a:pt x="2" y="88"/>
                      <a:pt x="0" y="31"/>
                      <a:pt x="0" y="3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9" name="íṩḷîḑe">
                <a:extLst>
                  <a:ext uri="{FF2B5EF4-FFF2-40B4-BE49-F238E27FC236}">
                    <a16:creationId xmlns:a16="http://schemas.microsoft.com/office/drawing/2014/main" id="{217DEC9B-050D-48B8-9EA4-1F1D52F39307}"/>
                  </a:ext>
                </a:extLst>
              </p:cNvPr>
              <p:cNvSpPr/>
              <p:nvPr/>
            </p:nvSpPr>
            <p:spPr bwMode="auto">
              <a:xfrm>
                <a:off x="2499179" y="3163458"/>
                <a:ext cx="258536" cy="249559"/>
              </a:xfrm>
              <a:custGeom>
                <a:avLst/>
                <a:gdLst>
                  <a:gd name="T0" fmla="*/ 121 w 131"/>
                  <a:gd name="T1" fmla="*/ 55 h 128"/>
                  <a:gd name="T2" fmla="*/ 115 w 131"/>
                  <a:gd name="T3" fmla="*/ 7 h 128"/>
                  <a:gd name="T4" fmla="*/ 6 w 131"/>
                  <a:gd name="T5" fmla="*/ 37 h 128"/>
                  <a:gd name="T6" fmla="*/ 11 w 131"/>
                  <a:gd name="T7" fmla="*/ 91 h 128"/>
                  <a:gd name="T8" fmla="*/ 15 w 131"/>
                  <a:gd name="T9" fmla="*/ 99 h 128"/>
                  <a:gd name="T10" fmla="*/ 27 w 131"/>
                  <a:gd name="T11" fmla="*/ 119 h 128"/>
                  <a:gd name="T12" fmla="*/ 39 w 131"/>
                  <a:gd name="T13" fmla="*/ 120 h 128"/>
                  <a:gd name="T14" fmla="*/ 67 w 131"/>
                  <a:gd name="T15" fmla="*/ 112 h 128"/>
                  <a:gd name="T16" fmla="*/ 121 w 131"/>
                  <a:gd name="T17" fmla="*/ 55 h 128"/>
                  <a:gd name="T18" fmla="*/ 119 w 131"/>
                  <a:gd name="T19" fmla="*/ 0 h 128"/>
                  <a:gd name="T20" fmla="*/ 120 w 131"/>
                  <a:gd name="T21" fmla="*/ 3 h 128"/>
                  <a:gd name="T22" fmla="*/ 126 w 131"/>
                  <a:gd name="T23" fmla="*/ 57 h 128"/>
                  <a:gd name="T24" fmla="*/ 71 w 131"/>
                  <a:gd name="T25" fmla="*/ 117 h 128"/>
                  <a:gd name="T26" fmla="*/ 39 w 131"/>
                  <a:gd name="T27" fmla="*/ 127 h 128"/>
                  <a:gd name="T28" fmla="*/ 25 w 131"/>
                  <a:gd name="T29" fmla="*/ 124 h 128"/>
                  <a:gd name="T30" fmla="*/ 9 w 131"/>
                  <a:gd name="T31" fmla="*/ 101 h 128"/>
                  <a:gd name="T32" fmla="*/ 6 w 131"/>
                  <a:gd name="T33" fmla="*/ 96 h 128"/>
                  <a:gd name="T34" fmla="*/ 0 w 131"/>
                  <a:gd name="T35" fmla="*/ 34 h 128"/>
                  <a:gd name="T36" fmla="*/ 3 w 131"/>
                  <a:gd name="T37" fmla="*/ 31 h 128"/>
                  <a:gd name="T38" fmla="*/ 116 w 131"/>
                  <a:gd name="T39" fmla="*/ 0 h 128"/>
                  <a:gd name="T40" fmla="*/ 119 w 131"/>
                  <a:gd name="T4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1" h="128">
                    <a:moveTo>
                      <a:pt x="121" y="55"/>
                    </a:moveTo>
                    <a:cubicBezTo>
                      <a:pt x="122" y="49"/>
                      <a:pt x="119" y="24"/>
                      <a:pt x="115" y="7"/>
                    </a:cubicBezTo>
                    <a:lnTo>
                      <a:pt x="6" y="37"/>
                    </a:lnTo>
                    <a:cubicBezTo>
                      <a:pt x="8" y="61"/>
                      <a:pt x="9" y="86"/>
                      <a:pt x="11" y="91"/>
                    </a:cubicBezTo>
                    <a:cubicBezTo>
                      <a:pt x="12" y="92"/>
                      <a:pt x="13" y="95"/>
                      <a:pt x="15" y="99"/>
                    </a:cubicBezTo>
                    <a:cubicBezTo>
                      <a:pt x="17" y="105"/>
                      <a:pt x="20" y="116"/>
                      <a:pt x="27" y="119"/>
                    </a:cubicBezTo>
                    <a:cubicBezTo>
                      <a:pt x="30" y="120"/>
                      <a:pt x="34" y="120"/>
                      <a:pt x="39" y="120"/>
                    </a:cubicBezTo>
                    <a:cubicBezTo>
                      <a:pt x="48" y="120"/>
                      <a:pt x="59" y="117"/>
                      <a:pt x="67" y="112"/>
                    </a:cubicBezTo>
                    <a:cubicBezTo>
                      <a:pt x="80" y="103"/>
                      <a:pt x="118" y="63"/>
                      <a:pt x="121" y="55"/>
                    </a:cubicBezTo>
                    <a:close/>
                    <a:moveTo>
                      <a:pt x="119" y="0"/>
                    </a:moveTo>
                    <a:cubicBezTo>
                      <a:pt x="119" y="1"/>
                      <a:pt x="120" y="2"/>
                      <a:pt x="120" y="3"/>
                    </a:cubicBezTo>
                    <a:cubicBezTo>
                      <a:pt x="122" y="7"/>
                      <a:pt x="130" y="47"/>
                      <a:pt x="126" y="57"/>
                    </a:cubicBezTo>
                    <a:cubicBezTo>
                      <a:pt x="123" y="68"/>
                      <a:pt x="82" y="109"/>
                      <a:pt x="71" y="117"/>
                    </a:cubicBezTo>
                    <a:cubicBezTo>
                      <a:pt x="61" y="124"/>
                      <a:pt x="49" y="127"/>
                      <a:pt x="39" y="127"/>
                    </a:cubicBezTo>
                    <a:cubicBezTo>
                      <a:pt x="33" y="127"/>
                      <a:pt x="29" y="126"/>
                      <a:pt x="25" y="124"/>
                    </a:cubicBezTo>
                    <a:cubicBezTo>
                      <a:pt x="15" y="120"/>
                      <a:pt x="12" y="108"/>
                      <a:pt x="9" y="101"/>
                    </a:cubicBezTo>
                    <a:cubicBezTo>
                      <a:pt x="8" y="99"/>
                      <a:pt x="7" y="96"/>
                      <a:pt x="6" y="96"/>
                    </a:cubicBezTo>
                    <a:cubicBezTo>
                      <a:pt x="5" y="94"/>
                      <a:pt x="3" y="90"/>
                      <a:pt x="0" y="34"/>
                    </a:cubicBezTo>
                    <a:cubicBezTo>
                      <a:pt x="0" y="33"/>
                      <a:pt x="1" y="31"/>
                      <a:pt x="3" y="31"/>
                    </a:cubicBezTo>
                    <a:lnTo>
                      <a:pt x="116" y="0"/>
                    </a:lnTo>
                    <a:cubicBezTo>
                      <a:pt x="117" y="0"/>
                      <a:pt x="118" y="0"/>
                      <a:pt x="119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0" name="îṧḻîḍe">
                <a:extLst>
                  <a:ext uri="{FF2B5EF4-FFF2-40B4-BE49-F238E27FC236}">
                    <a16:creationId xmlns:a16="http://schemas.microsoft.com/office/drawing/2014/main" id="{4C68AEAF-6466-4EDE-8D8A-9023961F56EE}"/>
                  </a:ext>
                </a:extLst>
              </p:cNvPr>
              <p:cNvSpPr/>
              <p:nvPr/>
            </p:nvSpPr>
            <p:spPr bwMode="auto">
              <a:xfrm>
                <a:off x="2421615" y="2750398"/>
                <a:ext cx="336099" cy="576565"/>
              </a:xfrm>
              <a:custGeom>
                <a:avLst/>
                <a:gdLst>
                  <a:gd name="T0" fmla="*/ 0 w 170"/>
                  <a:gd name="T1" fmla="*/ 74 h 294"/>
                  <a:gd name="T2" fmla="*/ 152 w 170"/>
                  <a:gd name="T3" fmla="*/ 50 h 294"/>
                  <a:gd name="T4" fmla="*/ 169 w 170"/>
                  <a:gd name="T5" fmla="*/ 185 h 294"/>
                  <a:gd name="T6" fmla="*/ 125 w 170"/>
                  <a:gd name="T7" fmla="*/ 284 h 294"/>
                  <a:gd name="T8" fmla="*/ 80 w 170"/>
                  <a:gd name="T9" fmla="*/ 287 h 294"/>
                  <a:gd name="T10" fmla="*/ 23 w 170"/>
                  <a:gd name="T11" fmla="*/ 222 h 294"/>
                  <a:gd name="T12" fmla="*/ 0 w 170"/>
                  <a:gd name="T13" fmla="*/ 7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294">
                    <a:moveTo>
                      <a:pt x="0" y="74"/>
                    </a:moveTo>
                    <a:cubicBezTo>
                      <a:pt x="13" y="0"/>
                      <a:pt x="147" y="9"/>
                      <a:pt x="152" y="50"/>
                    </a:cubicBezTo>
                    <a:cubicBezTo>
                      <a:pt x="158" y="103"/>
                      <a:pt x="169" y="167"/>
                      <a:pt x="169" y="185"/>
                    </a:cubicBezTo>
                    <a:cubicBezTo>
                      <a:pt x="169" y="262"/>
                      <a:pt x="134" y="278"/>
                      <a:pt x="125" y="284"/>
                    </a:cubicBezTo>
                    <a:cubicBezTo>
                      <a:pt x="117" y="290"/>
                      <a:pt x="92" y="293"/>
                      <a:pt x="80" y="287"/>
                    </a:cubicBezTo>
                    <a:cubicBezTo>
                      <a:pt x="68" y="281"/>
                      <a:pt x="33" y="244"/>
                      <a:pt x="23" y="222"/>
                    </a:cubicBezTo>
                    <a:cubicBezTo>
                      <a:pt x="8" y="189"/>
                      <a:pt x="0" y="74"/>
                      <a:pt x="0" y="7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1" name="îṡ1íḑè">
                <a:extLst>
                  <a:ext uri="{FF2B5EF4-FFF2-40B4-BE49-F238E27FC236}">
                    <a16:creationId xmlns:a16="http://schemas.microsoft.com/office/drawing/2014/main" id="{6073444B-2F14-4119-BD02-2CB396AED663}"/>
                  </a:ext>
                </a:extLst>
              </p:cNvPr>
              <p:cNvSpPr/>
              <p:nvPr/>
            </p:nvSpPr>
            <p:spPr bwMode="auto">
              <a:xfrm>
                <a:off x="2413000" y="2784820"/>
                <a:ext cx="344714" cy="542143"/>
              </a:xfrm>
              <a:custGeom>
                <a:avLst/>
                <a:gdLst>
                  <a:gd name="T0" fmla="*/ 131 w 178"/>
                  <a:gd name="T1" fmla="*/ 263 h 278"/>
                  <a:gd name="T2" fmla="*/ 170 w 178"/>
                  <a:gd name="T3" fmla="*/ 169 h 278"/>
                  <a:gd name="T4" fmla="*/ 162 w 178"/>
                  <a:gd name="T5" fmla="*/ 100 h 278"/>
                  <a:gd name="T6" fmla="*/ 153 w 178"/>
                  <a:gd name="T7" fmla="*/ 34 h 278"/>
                  <a:gd name="T8" fmla="*/ 91 w 178"/>
                  <a:gd name="T9" fmla="*/ 6 h 278"/>
                  <a:gd name="T10" fmla="*/ 7 w 178"/>
                  <a:gd name="T11" fmla="*/ 59 h 278"/>
                  <a:gd name="T12" fmla="*/ 30 w 178"/>
                  <a:gd name="T13" fmla="*/ 205 h 278"/>
                  <a:gd name="T14" fmla="*/ 85 w 178"/>
                  <a:gd name="T15" fmla="*/ 267 h 278"/>
                  <a:gd name="T16" fmla="*/ 104 w 178"/>
                  <a:gd name="T17" fmla="*/ 271 h 278"/>
                  <a:gd name="T18" fmla="*/ 127 w 178"/>
                  <a:gd name="T19" fmla="*/ 265 h 278"/>
                  <a:gd name="T20" fmla="*/ 131 w 178"/>
                  <a:gd name="T21" fmla="*/ 263 h 278"/>
                  <a:gd name="T22" fmla="*/ 159 w 178"/>
                  <a:gd name="T23" fmla="*/ 33 h 278"/>
                  <a:gd name="T24" fmla="*/ 168 w 178"/>
                  <a:gd name="T25" fmla="*/ 99 h 278"/>
                  <a:gd name="T26" fmla="*/ 176 w 178"/>
                  <a:gd name="T27" fmla="*/ 169 h 278"/>
                  <a:gd name="T28" fmla="*/ 134 w 178"/>
                  <a:gd name="T29" fmla="*/ 268 h 278"/>
                  <a:gd name="T30" fmla="*/ 131 w 178"/>
                  <a:gd name="T31" fmla="*/ 270 h 278"/>
                  <a:gd name="T32" fmla="*/ 104 w 178"/>
                  <a:gd name="T33" fmla="*/ 277 h 278"/>
                  <a:gd name="T34" fmla="*/ 82 w 178"/>
                  <a:gd name="T35" fmla="*/ 272 h 278"/>
                  <a:gd name="T36" fmla="*/ 25 w 178"/>
                  <a:gd name="T37" fmla="*/ 207 h 278"/>
                  <a:gd name="T38" fmla="*/ 0 w 178"/>
                  <a:gd name="T39" fmla="*/ 59 h 278"/>
                  <a:gd name="T40" fmla="*/ 0 w 178"/>
                  <a:gd name="T41" fmla="*/ 58 h 278"/>
                  <a:gd name="T42" fmla="*/ 91 w 178"/>
                  <a:gd name="T43" fmla="*/ 0 h 278"/>
                  <a:gd name="T44" fmla="*/ 159 w 178"/>
                  <a:gd name="T45" fmla="*/ 3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278">
                    <a:moveTo>
                      <a:pt x="131" y="263"/>
                    </a:moveTo>
                    <a:cubicBezTo>
                      <a:pt x="142" y="256"/>
                      <a:pt x="171" y="238"/>
                      <a:pt x="170" y="169"/>
                    </a:cubicBezTo>
                    <a:cubicBezTo>
                      <a:pt x="170" y="158"/>
                      <a:pt x="166" y="131"/>
                      <a:pt x="162" y="100"/>
                    </a:cubicBezTo>
                    <a:cubicBezTo>
                      <a:pt x="159" y="79"/>
                      <a:pt x="156" y="56"/>
                      <a:pt x="153" y="34"/>
                    </a:cubicBezTo>
                    <a:cubicBezTo>
                      <a:pt x="152" y="18"/>
                      <a:pt x="124" y="6"/>
                      <a:pt x="91" y="6"/>
                    </a:cubicBezTo>
                    <a:cubicBezTo>
                      <a:pt x="56" y="6"/>
                      <a:pt x="13" y="20"/>
                      <a:pt x="7" y="59"/>
                    </a:cubicBezTo>
                    <a:cubicBezTo>
                      <a:pt x="7" y="66"/>
                      <a:pt x="16" y="174"/>
                      <a:pt x="30" y="205"/>
                    </a:cubicBezTo>
                    <a:cubicBezTo>
                      <a:pt x="40" y="226"/>
                      <a:pt x="74" y="262"/>
                      <a:pt x="85" y="267"/>
                    </a:cubicBezTo>
                    <a:cubicBezTo>
                      <a:pt x="90" y="269"/>
                      <a:pt x="96" y="271"/>
                      <a:pt x="104" y="271"/>
                    </a:cubicBezTo>
                    <a:cubicBezTo>
                      <a:pt x="113" y="271"/>
                      <a:pt x="123" y="268"/>
                      <a:pt x="127" y="265"/>
                    </a:cubicBezTo>
                    <a:cubicBezTo>
                      <a:pt x="129" y="265"/>
                      <a:pt x="129" y="264"/>
                      <a:pt x="131" y="263"/>
                    </a:cubicBezTo>
                    <a:close/>
                    <a:moveTo>
                      <a:pt x="159" y="33"/>
                    </a:moveTo>
                    <a:cubicBezTo>
                      <a:pt x="162" y="55"/>
                      <a:pt x="165" y="79"/>
                      <a:pt x="168" y="99"/>
                    </a:cubicBezTo>
                    <a:cubicBezTo>
                      <a:pt x="172" y="131"/>
                      <a:pt x="176" y="158"/>
                      <a:pt x="176" y="169"/>
                    </a:cubicBezTo>
                    <a:cubicBezTo>
                      <a:pt x="177" y="241"/>
                      <a:pt x="145" y="261"/>
                      <a:pt x="134" y="268"/>
                    </a:cubicBezTo>
                    <a:cubicBezTo>
                      <a:pt x="133" y="269"/>
                      <a:pt x="132" y="270"/>
                      <a:pt x="131" y="270"/>
                    </a:cubicBezTo>
                    <a:cubicBezTo>
                      <a:pt x="126" y="275"/>
                      <a:pt x="115" y="277"/>
                      <a:pt x="104" y="277"/>
                    </a:cubicBezTo>
                    <a:cubicBezTo>
                      <a:pt x="95" y="277"/>
                      <a:pt x="87" y="275"/>
                      <a:pt x="82" y="272"/>
                    </a:cubicBezTo>
                    <a:cubicBezTo>
                      <a:pt x="69" y="266"/>
                      <a:pt x="35" y="229"/>
                      <a:pt x="25" y="207"/>
                    </a:cubicBezTo>
                    <a:cubicBezTo>
                      <a:pt x="9" y="174"/>
                      <a:pt x="1" y="64"/>
                      <a:pt x="0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8" y="15"/>
                      <a:pt x="54" y="0"/>
                      <a:pt x="91" y="0"/>
                    </a:cubicBezTo>
                    <a:cubicBezTo>
                      <a:pt x="123" y="0"/>
                      <a:pt x="157" y="12"/>
                      <a:pt x="159" y="3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2" name="îś1íďe">
                <a:extLst>
                  <a:ext uri="{FF2B5EF4-FFF2-40B4-BE49-F238E27FC236}">
                    <a16:creationId xmlns:a16="http://schemas.microsoft.com/office/drawing/2014/main" id="{18EAE1A6-261A-439F-BFB7-FD2CCCE79ABA}"/>
                  </a:ext>
                </a:extLst>
              </p:cNvPr>
              <p:cNvSpPr/>
              <p:nvPr/>
            </p:nvSpPr>
            <p:spPr bwMode="auto">
              <a:xfrm>
                <a:off x="2628444" y="2750398"/>
                <a:ext cx="137886" cy="292584"/>
              </a:xfrm>
              <a:custGeom>
                <a:avLst/>
                <a:gdLst>
                  <a:gd name="T0" fmla="*/ 17 w 70"/>
                  <a:gd name="T1" fmla="*/ 3 h 150"/>
                  <a:gd name="T2" fmla="*/ 59 w 70"/>
                  <a:gd name="T3" fmla="*/ 33 h 150"/>
                  <a:gd name="T4" fmla="*/ 66 w 70"/>
                  <a:gd name="T5" fmla="*/ 118 h 150"/>
                  <a:gd name="T6" fmla="*/ 56 w 70"/>
                  <a:gd name="T7" fmla="*/ 149 h 150"/>
                  <a:gd name="T8" fmla="*/ 45 w 70"/>
                  <a:gd name="T9" fmla="*/ 73 h 150"/>
                  <a:gd name="T10" fmla="*/ 9 w 70"/>
                  <a:gd name="T11" fmla="*/ 28 h 150"/>
                  <a:gd name="T12" fmla="*/ 17 w 70"/>
                  <a:gd name="T13" fmla="*/ 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50">
                    <a:moveTo>
                      <a:pt x="17" y="3"/>
                    </a:moveTo>
                    <a:cubicBezTo>
                      <a:pt x="35" y="0"/>
                      <a:pt x="59" y="25"/>
                      <a:pt x="59" y="33"/>
                    </a:cubicBezTo>
                    <a:cubicBezTo>
                      <a:pt x="59" y="42"/>
                      <a:pt x="69" y="115"/>
                      <a:pt x="66" y="118"/>
                    </a:cubicBezTo>
                    <a:cubicBezTo>
                      <a:pt x="63" y="121"/>
                      <a:pt x="56" y="149"/>
                      <a:pt x="56" y="149"/>
                    </a:cubicBezTo>
                    <a:cubicBezTo>
                      <a:pt x="56" y="149"/>
                      <a:pt x="45" y="79"/>
                      <a:pt x="45" y="73"/>
                    </a:cubicBezTo>
                    <a:cubicBezTo>
                      <a:pt x="43" y="67"/>
                      <a:pt x="9" y="28"/>
                      <a:pt x="9" y="28"/>
                    </a:cubicBezTo>
                    <a:cubicBezTo>
                      <a:pt x="9" y="28"/>
                      <a:pt x="0" y="6"/>
                      <a:pt x="17" y="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" name="ïṩľïde">
                <a:extLst>
                  <a:ext uri="{FF2B5EF4-FFF2-40B4-BE49-F238E27FC236}">
                    <a16:creationId xmlns:a16="http://schemas.microsoft.com/office/drawing/2014/main" id="{5BB6AEC1-CF7C-4F30-84A0-6D5721626834}"/>
                  </a:ext>
                </a:extLst>
              </p:cNvPr>
              <p:cNvSpPr/>
              <p:nvPr/>
            </p:nvSpPr>
            <p:spPr bwMode="auto">
              <a:xfrm>
                <a:off x="2628444" y="2750398"/>
                <a:ext cx="137886" cy="301192"/>
              </a:xfrm>
              <a:custGeom>
                <a:avLst/>
                <a:gdLst>
                  <a:gd name="T0" fmla="*/ 62 w 70"/>
                  <a:gd name="T1" fmla="*/ 117 h 153"/>
                  <a:gd name="T2" fmla="*/ 57 w 70"/>
                  <a:gd name="T3" fmla="*/ 60 h 153"/>
                  <a:gd name="T4" fmla="*/ 55 w 70"/>
                  <a:gd name="T5" fmla="*/ 34 h 153"/>
                  <a:gd name="T6" fmla="*/ 19 w 70"/>
                  <a:gd name="T7" fmla="*/ 6 h 153"/>
                  <a:gd name="T8" fmla="*/ 17 w 70"/>
                  <a:gd name="T9" fmla="*/ 6 h 153"/>
                  <a:gd name="T10" fmla="*/ 10 w 70"/>
                  <a:gd name="T11" fmla="*/ 11 h 153"/>
                  <a:gd name="T12" fmla="*/ 11 w 70"/>
                  <a:gd name="T13" fmla="*/ 27 h 153"/>
                  <a:gd name="T14" fmla="*/ 46 w 70"/>
                  <a:gd name="T15" fmla="*/ 73 h 153"/>
                  <a:gd name="T16" fmla="*/ 56 w 70"/>
                  <a:gd name="T17" fmla="*/ 134 h 153"/>
                  <a:gd name="T18" fmla="*/ 62 w 70"/>
                  <a:gd name="T19" fmla="*/ 117 h 153"/>
                  <a:gd name="T20" fmla="*/ 61 w 70"/>
                  <a:gd name="T21" fmla="*/ 34 h 153"/>
                  <a:gd name="T22" fmla="*/ 63 w 70"/>
                  <a:gd name="T23" fmla="*/ 60 h 153"/>
                  <a:gd name="T24" fmla="*/ 67 w 70"/>
                  <a:gd name="T25" fmla="*/ 121 h 153"/>
                  <a:gd name="T26" fmla="*/ 57 w 70"/>
                  <a:gd name="T27" fmla="*/ 150 h 153"/>
                  <a:gd name="T28" fmla="*/ 55 w 70"/>
                  <a:gd name="T29" fmla="*/ 152 h 153"/>
                  <a:gd name="T30" fmla="*/ 54 w 70"/>
                  <a:gd name="T31" fmla="*/ 152 h 153"/>
                  <a:gd name="T32" fmla="*/ 52 w 70"/>
                  <a:gd name="T33" fmla="*/ 149 h 153"/>
                  <a:gd name="T34" fmla="*/ 40 w 70"/>
                  <a:gd name="T35" fmla="*/ 74 h 153"/>
                  <a:gd name="T36" fmla="*/ 6 w 70"/>
                  <a:gd name="T37" fmla="*/ 31 h 153"/>
                  <a:gd name="T38" fmla="*/ 6 w 70"/>
                  <a:gd name="T39" fmla="*/ 30 h 153"/>
                  <a:gd name="T40" fmla="*/ 5 w 70"/>
                  <a:gd name="T41" fmla="*/ 8 h 153"/>
                  <a:gd name="T42" fmla="*/ 16 w 70"/>
                  <a:gd name="T43" fmla="*/ 0 h 153"/>
                  <a:gd name="T44" fmla="*/ 19 w 70"/>
                  <a:gd name="T45" fmla="*/ 0 h 153"/>
                  <a:gd name="T46" fmla="*/ 61 w 70"/>
                  <a:gd name="T47" fmla="*/ 3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" h="153">
                    <a:moveTo>
                      <a:pt x="62" y="117"/>
                    </a:moveTo>
                    <a:cubicBezTo>
                      <a:pt x="63" y="112"/>
                      <a:pt x="59" y="80"/>
                      <a:pt x="57" y="60"/>
                    </a:cubicBezTo>
                    <a:cubicBezTo>
                      <a:pt x="56" y="47"/>
                      <a:pt x="55" y="37"/>
                      <a:pt x="55" y="34"/>
                    </a:cubicBezTo>
                    <a:cubicBezTo>
                      <a:pt x="55" y="29"/>
                      <a:pt x="35" y="6"/>
                      <a:pt x="19" y="6"/>
                    </a:cubicBezTo>
                    <a:cubicBezTo>
                      <a:pt x="19" y="6"/>
                      <a:pt x="18" y="6"/>
                      <a:pt x="17" y="6"/>
                    </a:cubicBezTo>
                    <a:cubicBezTo>
                      <a:pt x="14" y="7"/>
                      <a:pt x="12" y="9"/>
                      <a:pt x="10" y="11"/>
                    </a:cubicBezTo>
                    <a:cubicBezTo>
                      <a:pt x="7" y="15"/>
                      <a:pt x="10" y="24"/>
                      <a:pt x="11" y="27"/>
                    </a:cubicBezTo>
                    <a:cubicBezTo>
                      <a:pt x="19" y="37"/>
                      <a:pt x="45" y="67"/>
                      <a:pt x="46" y="73"/>
                    </a:cubicBezTo>
                    <a:cubicBezTo>
                      <a:pt x="47" y="78"/>
                      <a:pt x="53" y="114"/>
                      <a:pt x="56" y="134"/>
                    </a:cubicBezTo>
                    <a:cubicBezTo>
                      <a:pt x="58" y="127"/>
                      <a:pt x="60" y="120"/>
                      <a:pt x="62" y="117"/>
                    </a:cubicBezTo>
                    <a:close/>
                    <a:moveTo>
                      <a:pt x="61" y="34"/>
                    </a:moveTo>
                    <a:cubicBezTo>
                      <a:pt x="61" y="36"/>
                      <a:pt x="62" y="48"/>
                      <a:pt x="63" y="60"/>
                    </a:cubicBezTo>
                    <a:cubicBezTo>
                      <a:pt x="69" y="113"/>
                      <a:pt x="69" y="119"/>
                      <a:pt x="67" y="121"/>
                    </a:cubicBezTo>
                    <a:cubicBezTo>
                      <a:pt x="65" y="123"/>
                      <a:pt x="61" y="138"/>
                      <a:pt x="57" y="150"/>
                    </a:cubicBezTo>
                    <a:cubicBezTo>
                      <a:pt x="57" y="151"/>
                      <a:pt x="56" y="152"/>
                      <a:pt x="55" y="152"/>
                    </a:cubicBezTo>
                    <a:lnTo>
                      <a:pt x="54" y="152"/>
                    </a:lnTo>
                    <a:cubicBezTo>
                      <a:pt x="53" y="152"/>
                      <a:pt x="52" y="151"/>
                      <a:pt x="52" y="149"/>
                    </a:cubicBezTo>
                    <a:cubicBezTo>
                      <a:pt x="51" y="149"/>
                      <a:pt x="41" y="81"/>
                      <a:pt x="40" y="74"/>
                    </a:cubicBezTo>
                    <a:cubicBezTo>
                      <a:pt x="39" y="71"/>
                      <a:pt x="22" y="49"/>
                      <a:pt x="6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0"/>
                      <a:pt x="0" y="16"/>
                      <a:pt x="5" y="8"/>
                    </a:cubicBezTo>
                    <a:cubicBezTo>
                      <a:pt x="7" y="3"/>
                      <a:pt x="11" y="1"/>
                      <a:pt x="16" y="0"/>
                    </a:cubicBezTo>
                    <a:cubicBezTo>
                      <a:pt x="17" y="0"/>
                      <a:pt x="19" y="0"/>
                      <a:pt x="19" y="0"/>
                    </a:cubicBezTo>
                    <a:cubicBezTo>
                      <a:pt x="38" y="0"/>
                      <a:pt x="61" y="24"/>
                      <a:pt x="61" y="34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4" name="ïṣľíďê">
                <a:extLst>
                  <a:ext uri="{FF2B5EF4-FFF2-40B4-BE49-F238E27FC236}">
                    <a16:creationId xmlns:a16="http://schemas.microsoft.com/office/drawing/2014/main" id="{E37BC904-320F-494C-9E18-03E66BA52CC4}"/>
                  </a:ext>
                </a:extLst>
              </p:cNvPr>
              <p:cNvSpPr/>
              <p:nvPr/>
            </p:nvSpPr>
            <p:spPr bwMode="auto">
              <a:xfrm>
                <a:off x="2438851" y="4359612"/>
                <a:ext cx="525692" cy="1359654"/>
              </a:xfrm>
              <a:custGeom>
                <a:avLst/>
                <a:gdLst>
                  <a:gd name="T0" fmla="*/ 134 w 271"/>
                  <a:gd name="T1" fmla="*/ 0 h 695"/>
                  <a:gd name="T2" fmla="*/ 250 w 271"/>
                  <a:gd name="T3" fmla="*/ 88 h 695"/>
                  <a:gd name="T4" fmla="*/ 268 w 271"/>
                  <a:gd name="T5" fmla="*/ 278 h 695"/>
                  <a:gd name="T6" fmla="*/ 244 w 271"/>
                  <a:gd name="T7" fmla="*/ 439 h 695"/>
                  <a:gd name="T8" fmla="*/ 229 w 271"/>
                  <a:gd name="T9" fmla="*/ 541 h 695"/>
                  <a:gd name="T10" fmla="*/ 226 w 271"/>
                  <a:gd name="T11" fmla="*/ 694 h 695"/>
                  <a:gd name="T12" fmla="*/ 65 w 271"/>
                  <a:gd name="T13" fmla="*/ 694 h 695"/>
                  <a:gd name="T14" fmla="*/ 60 w 271"/>
                  <a:gd name="T15" fmla="*/ 694 h 695"/>
                  <a:gd name="T16" fmla="*/ 67 w 271"/>
                  <a:gd name="T17" fmla="*/ 413 h 695"/>
                  <a:gd name="T18" fmla="*/ 54 w 271"/>
                  <a:gd name="T19" fmla="*/ 348 h 695"/>
                  <a:gd name="T20" fmla="*/ 48 w 271"/>
                  <a:gd name="T21" fmla="*/ 314 h 695"/>
                  <a:gd name="T22" fmla="*/ 2 w 271"/>
                  <a:gd name="T23" fmla="*/ 224 h 695"/>
                  <a:gd name="T24" fmla="*/ 25 w 271"/>
                  <a:gd name="T25" fmla="*/ 21 h 695"/>
                  <a:gd name="T26" fmla="*/ 134 w 271"/>
                  <a:gd name="T27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1" h="695">
                    <a:moveTo>
                      <a:pt x="134" y="0"/>
                    </a:moveTo>
                    <a:cubicBezTo>
                      <a:pt x="134" y="0"/>
                      <a:pt x="241" y="74"/>
                      <a:pt x="250" y="88"/>
                    </a:cubicBezTo>
                    <a:cubicBezTo>
                      <a:pt x="259" y="102"/>
                      <a:pt x="270" y="257"/>
                      <a:pt x="268" y="278"/>
                    </a:cubicBezTo>
                    <a:cubicBezTo>
                      <a:pt x="266" y="300"/>
                      <a:pt x="248" y="407"/>
                      <a:pt x="244" y="439"/>
                    </a:cubicBezTo>
                    <a:cubicBezTo>
                      <a:pt x="239" y="471"/>
                      <a:pt x="229" y="541"/>
                      <a:pt x="229" y="541"/>
                    </a:cubicBezTo>
                    <a:lnTo>
                      <a:pt x="226" y="694"/>
                    </a:lnTo>
                    <a:lnTo>
                      <a:pt x="65" y="694"/>
                    </a:lnTo>
                    <a:lnTo>
                      <a:pt x="60" y="694"/>
                    </a:lnTo>
                    <a:cubicBezTo>
                      <a:pt x="60" y="694"/>
                      <a:pt x="67" y="422"/>
                      <a:pt x="67" y="413"/>
                    </a:cubicBezTo>
                    <a:cubicBezTo>
                      <a:pt x="67" y="404"/>
                      <a:pt x="54" y="365"/>
                      <a:pt x="54" y="348"/>
                    </a:cubicBezTo>
                    <a:cubicBezTo>
                      <a:pt x="54" y="331"/>
                      <a:pt x="48" y="314"/>
                      <a:pt x="48" y="314"/>
                    </a:cubicBezTo>
                    <a:cubicBezTo>
                      <a:pt x="48" y="314"/>
                      <a:pt x="0" y="239"/>
                      <a:pt x="2" y="224"/>
                    </a:cubicBezTo>
                    <a:lnTo>
                      <a:pt x="25" y="21"/>
                    </a:lnTo>
                    <a:lnTo>
                      <a:pt x="134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5" name="îsḷïďe">
                <a:extLst>
                  <a:ext uri="{FF2B5EF4-FFF2-40B4-BE49-F238E27FC236}">
                    <a16:creationId xmlns:a16="http://schemas.microsoft.com/office/drawing/2014/main" id="{7C1C6EB0-F813-4DAD-BDC3-79BF9244C232}"/>
                  </a:ext>
                </a:extLst>
              </p:cNvPr>
              <p:cNvSpPr/>
              <p:nvPr/>
            </p:nvSpPr>
            <p:spPr bwMode="auto">
              <a:xfrm>
                <a:off x="2438851" y="4359612"/>
                <a:ext cx="542928" cy="1368257"/>
              </a:xfrm>
              <a:custGeom>
                <a:avLst/>
                <a:gdLst>
                  <a:gd name="T0" fmla="*/ 139 w 277"/>
                  <a:gd name="T1" fmla="*/ 0 h 701"/>
                  <a:gd name="T2" fmla="*/ 256 w 277"/>
                  <a:gd name="T3" fmla="*/ 89 h 701"/>
                  <a:gd name="T4" fmla="*/ 275 w 277"/>
                  <a:gd name="T5" fmla="*/ 281 h 701"/>
                  <a:gd name="T6" fmla="*/ 260 w 277"/>
                  <a:gd name="T7" fmla="*/ 384 h 701"/>
                  <a:gd name="T8" fmla="*/ 251 w 277"/>
                  <a:gd name="T9" fmla="*/ 442 h 701"/>
                  <a:gd name="T10" fmla="*/ 236 w 277"/>
                  <a:gd name="T11" fmla="*/ 544 h 701"/>
                  <a:gd name="T12" fmla="*/ 233 w 277"/>
                  <a:gd name="T13" fmla="*/ 697 h 701"/>
                  <a:gd name="T14" fmla="*/ 230 w 277"/>
                  <a:gd name="T15" fmla="*/ 700 h 701"/>
                  <a:gd name="T16" fmla="*/ 64 w 277"/>
                  <a:gd name="T17" fmla="*/ 700 h 701"/>
                  <a:gd name="T18" fmla="*/ 61 w 277"/>
                  <a:gd name="T19" fmla="*/ 699 h 701"/>
                  <a:gd name="T20" fmla="*/ 60 w 277"/>
                  <a:gd name="T21" fmla="*/ 696 h 701"/>
                  <a:gd name="T22" fmla="*/ 67 w 277"/>
                  <a:gd name="T23" fmla="*/ 415 h 701"/>
                  <a:gd name="T24" fmla="*/ 62 w 277"/>
                  <a:gd name="T25" fmla="*/ 392 h 701"/>
                  <a:gd name="T26" fmla="*/ 54 w 277"/>
                  <a:gd name="T27" fmla="*/ 350 h 701"/>
                  <a:gd name="T28" fmla="*/ 48 w 277"/>
                  <a:gd name="T29" fmla="*/ 318 h 701"/>
                  <a:gd name="T30" fmla="*/ 1 w 277"/>
                  <a:gd name="T31" fmla="*/ 226 h 701"/>
                  <a:gd name="T32" fmla="*/ 5 w 277"/>
                  <a:gd name="T33" fmla="*/ 224 h 701"/>
                  <a:gd name="T34" fmla="*/ 7 w 277"/>
                  <a:gd name="T35" fmla="*/ 227 h 701"/>
                  <a:gd name="T36" fmla="*/ 54 w 277"/>
                  <a:gd name="T37" fmla="*/ 315 h 701"/>
                  <a:gd name="T38" fmla="*/ 54 w 277"/>
                  <a:gd name="T39" fmla="*/ 315 h 701"/>
                  <a:gd name="T40" fmla="*/ 60 w 277"/>
                  <a:gd name="T41" fmla="*/ 350 h 701"/>
                  <a:gd name="T42" fmla="*/ 68 w 277"/>
                  <a:gd name="T43" fmla="*/ 390 h 701"/>
                  <a:gd name="T44" fmla="*/ 73 w 277"/>
                  <a:gd name="T45" fmla="*/ 415 h 701"/>
                  <a:gd name="T46" fmla="*/ 67 w 277"/>
                  <a:gd name="T47" fmla="*/ 693 h 701"/>
                  <a:gd name="T48" fmla="*/ 227 w 277"/>
                  <a:gd name="T49" fmla="*/ 693 h 701"/>
                  <a:gd name="T50" fmla="*/ 230 w 277"/>
                  <a:gd name="T51" fmla="*/ 543 h 701"/>
                  <a:gd name="T52" fmla="*/ 245 w 277"/>
                  <a:gd name="T53" fmla="*/ 441 h 701"/>
                  <a:gd name="T54" fmla="*/ 254 w 277"/>
                  <a:gd name="T55" fmla="*/ 384 h 701"/>
                  <a:gd name="T56" fmla="*/ 269 w 277"/>
                  <a:gd name="T57" fmla="*/ 281 h 701"/>
                  <a:gd name="T58" fmla="*/ 251 w 277"/>
                  <a:gd name="T59" fmla="*/ 92 h 701"/>
                  <a:gd name="T60" fmla="*/ 137 w 277"/>
                  <a:gd name="T61" fmla="*/ 6 h 701"/>
                  <a:gd name="T62" fmla="*/ 29 w 277"/>
                  <a:gd name="T63" fmla="*/ 27 h 701"/>
                  <a:gd name="T64" fmla="*/ 25 w 277"/>
                  <a:gd name="T65" fmla="*/ 25 h 701"/>
                  <a:gd name="T66" fmla="*/ 27 w 277"/>
                  <a:gd name="T67" fmla="*/ 21 h 701"/>
                  <a:gd name="T68" fmla="*/ 137 w 277"/>
                  <a:gd name="T69" fmla="*/ 0 h 701"/>
                  <a:gd name="T70" fmla="*/ 139 w 277"/>
                  <a:gd name="T71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7" h="701">
                    <a:moveTo>
                      <a:pt x="139" y="0"/>
                    </a:moveTo>
                    <a:cubicBezTo>
                      <a:pt x="144" y="3"/>
                      <a:pt x="247" y="75"/>
                      <a:pt x="256" y="89"/>
                    </a:cubicBezTo>
                    <a:cubicBezTo>
                      <a:pt x="267" y="104"/>
                      <a:pt x="276" y="262"/>
                      <a:pt x="275" y="281"/>
                    </a:cubicBezTo>
                    <a:cubicBezTo>
                      <a:pt x="274" y="295"/>
                      <a:pt x="267" y="343"/>
                      <a:pt x="260" y="384"/>
                    </a:cubicBezTo>
                    <a:cubicBezTo>
                      <a:pt x="256" y="408"/>
                      <a:pt x="252" y="430"/>
                      <a:pt x="251" y="442"/>
                    </a:cubicBezTo>
                    <a:cubicBezTo>
                      <a:pt x="246" y="473"/>
                      <a:pt x="237" y="540"/>
                      <a:pt x="236" y="544"/>
                    </a:cubicBezTo>
                    <a:lnTo>
                      <a:pt x="233" y="697"/>
                    </a:lnTo>
                    <a:cubicBezTo>
                      <a:pt x="233" y="699"/>
                      <a:pt x="232" y="700"/>
                      <a:pt x="230" y="700"/>
                    </a:cubicBezTo>
                    <a:lnTo>
                      <a:pt x="64" y="700"/>
                    </a:lnTo>
                    <a:cubicBezTo>
                      <a:pt x="63" y="700"/>
                      <a:pt x="63" y="700"/>
                      <a:pt x="61" y="699"/>
                    </a:cubicBezTo>
                    <a:cubicBezTo>
                      <a:pt x="60" y="699"/>
                      <a:pt x="60" y="697"/>
                      <a:pt x="60" y="696"/>
                    </a:cubicBezTo>
                    <a:cubicBezTo>
                      <a:pt x="60" y="694"/>
                      <a:pt x="67" y="425"/>
                      <a:pt x="67" y="415"/>
                    </a:cubicBezTo>
                    <a:cubicBezTo>
                      <a:pt x="67" y="412"/>
                      <a:pt x="64" y="403"/>
                      <a:pt x="62" y="392"/>
                    </a:cubicBezTo>
                    <a:cubicBezTo>
                      <a:pt x="58" y="378"/>
                      <a:pt x="54" y="361"/>
                      <a:pt x="54" y="350"/>
                    </a:cubicBezTo>
                    <a:cubicBezTo>
                      <a:pt x="54" y="335"/>
                      <a:pt x="49" y="320"/>
                      <a:pt x="48" y="318"/>
                    </a:cubicBezTo>
                    <a:cubicBezTo>
                      <a:pt x="42" y="309"/>
                      <a:pt x="0" y="242"/>
                      <a:pt x="1" y="226"/>
                    </a:cubicBezTo>
                    <a:cubicBezTo>
                      <a:pt x="1" y="225"/>
                      <a:pt x="3" y="224"/>
                      <a:pt x="5" y="224"/>
                    </a:cubicBezTo>
                    <a:cubicBezTo>
                      <a:pt x="7" y="224"/>
                      <a:pt x="8" y="225"/>
                      <a:pt x="7" y="227"/>
                    </a:cubicBezTo>
                    <a:cubicBezTo>
                      <a:pt x="7" y="237"/>
                      <a:pt x="35" y="287"/>
                      <a:pt x="54" y="315"/>
                    </a:cubicBezTo>
                    <a:lnTo>
                      <a:pt x="54" y="315"/>
                    </a:lnTo>
                    <a:cubicBezTo>
                      <a:pt x="54" y="316"/>
                      <a:pt x="60" y="333"/>
                      <a:pt x="60" y="350"/>
                    </a:cubicBezTo>
                    <a:cubicBezTo>
                      <a:pt x="60" y="360"/>
                      <a:pt x="64" y="377"/>
                      <a:pt x="68" y="390"/>
                    </a:cubicBezTo>
                    <a:cubicBezTo>
                      <a:pt x="70" y="402"/>
                      <a:pt x="73" y="411"/>
                      <a:pt x="73" y="415"/>
                    </a:cubicBezTo>
                    <a:cubicBezTo>
                      <a:pt x="73" y="424"/>
                      <a:pt x="67" y="662"/>
                      <a:pt x="67" y="693"/>
                    </a:cubicBezTo>
                    <a:lnTo>
                      <a:pt x="227" y="693"/>
                    </a:lnTo>
                    <a:lnTo>
                      <a:pt x="230" y="543"/>
                    </a:lnTo>
                    <a:cubicBezTo>
                      <a:pt x="231" y="543"/>
                      <a:pt x="240" y="473"/>
                      <a:pt x="245" y="441"/>
                    </a:cubicBezTo>
                    <a:cubicBezTo>
                      <a:pt x="246" y="429"/>
                      <a:pt x="250" y="407"/>
                      <a:pt x="254" y="384"/>
                    </a:cubicBezTo>
                    <a:cubicBezTo>
                      <a:pt x="260" y="342"/>
                      <a:pt x="268" y="294"/>
                      <a:pt x="269" y="281"/>
                    </a:cubicBezTo>
                    <a:cubicBezTo>
                      <a:pt x="271" y="258"/>
                      <a:pt x="260" y="105"/>
                      <a:pt x="251" y="92"/>
                    </a:cubicBezTo>
                    <a:cubicBezTo>
                      <a:pt x="244" y="81"/>
                      <a:pt x="167" y="27"/>
                      <a:pt x="137" y="6"/>
                    </a:cubicBezTo>
                    <a:lnTo>
                      <a:pt x="29" y="27"/>
                    </a:lnTo>
                    <a:cubicBezTo>
                      <a:pt x="26" y="28"/>
                      <a:pt x="25" y="26"/>
                      <a:pt x="25" y="25"/>
                    </a:cubicBezTo>
                    <a:cubicBezTo>
                      <a:pt x="24" y="23"/>
                      <a:pt x="26" y="22"/>
                      <a:pt x="27" y="21"/>
                    </a:cubicBezTo>
                    <a:lnTo>
                      <a:pt x="137" y="0"/>
                    </a:lnTo>
                    <a:cubicBezTo>
                      <a:pt x="138" y="0"/>
                      <a:pt x="138" y="0"/>
                      <a:pt x="139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6" name="iŝḷïḑè">
                <a:extLst>
                  <a:ext uri="{FF2B5EF4-FFF2-40B4-BE49-F238E27FC236}">
                    <a16:creationId xmlns:a16="http://schemas.microsoft.com/office/drawing/2014/main" id="{F036B539-AC9F-4752-A25C-75F9F18B9EF8}"/>
                  </a:ext>
                </a:extLst>
              </p:cNvPr>
              <p:cNvSpPr/>
              <p:nvPr/>
            </p:nvSpPr>
            <p:spPr bwMode="auto">
              <a:xfrm>
                <a:off x="2283729" y="4411245"/>
                <a:ext cx="387806" cy="120476"/>
              </a:xfrm>
              <a:custGeom>
                <a:avLst/>
                <a:gdLst>
                  <a:gd name="T0" fmla="*/ 0 w 200"/>
                  <a:gd name="T1" fmla="*/ 0 h 61"/>
                  <a:gd name="T2" fmla="*/ 190 w 200"/>
                  <a:gd name="T3" fmla="*/ 3 h 61"/>
                  <a:gd name="T4" fmla="*/ 199 w 200"/>
                  <a:gd name="T5" fmla="*/ 34 h 61"/>
                  <a:gd name="T6" fmla="*/ 105 w 200"/>
                  <a:gd name="T7" fmla="*/ 57 h 61"/>
                  <a:gd name="T8" fmla="*/ 0 w 200"/>
                  <a:gd name="T9" fmla="*/ 31 h 61"/>
                  <a:gd name="T10" fmla="*/ 0 w 200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61">
                    <a:moveTo>
                      <a:pt x="0" y="0"/>
                    </a:moveTo>
                    <a:cubicBezTo>
                      <a:pt x="9" y="9"/>
                      <a:pt x="190" y="3"/>
                      <a:pt x="190" y="3"/>
                    </a:cubicBezTo>
                    <a:lnTo>
                      <a:pt x="199" y="34"/>
                    </a:lnTo>
                    <a:cubicBezTo>
                      <a:pt x="199" y="34"/>
                      <a:pt x="133" y="54"/>
                      <a:pt x="105" y="57"/>
                    </a:cubicBezTo>
                    <a:cubicBezTo>
                      <a:pt x="77" y="60"/>
                      <a:pt x="0" y="31"/>
                      <a:pt x="0" y="31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7" name="ísḻïḍè">
                <a:extLst>
                  <a:ext uri="{FF2B5EF4-FFF2-40B4-BE49-F238E27FC236}">
                    <a16:creationId xmlns:a16="http://schemas.microsoft.com/office/drawing/2014/main" id="{A4E5FFF9-522C-4194-BE1B-12218270484F}"/>
                  </a:ext>
                </a:extLst>
              </p:cNvPr>
              <p:cNvSpPr/>
              <p:nvPr/>
            </p:nvSpPr>
            <p:spPr bwMode="auto">
              <a:xfrm>
                <a:off x="2275114" y="4402636"/>
                <a:ext cx="405037" cy="129084"/>
              </a:xfrm>
              <a:custGeom>
                <a:avLst/>
                <a:gdLst>
                  <a:gd name="T0" fmla="*/ 108 w 208"/>
                  <a:gd name="T1" fmla="*/ 56 h 64"/>
                  <a:gd name="T2" fmla="*/ 199 w 208"/>
                  <a:gd name="T3" fmla="*/ 35 h 64"/>
                  <a:gd name="T4" fmla="*/ 192 w 208"/>
                  <a:gd name="T5" fmla="*/ 8 h 64"/>
                  <a:gd name="T6" fmla="*/ 74 w 208"/>
                  <a:gd name="T7" fmla="*/ 10 h 64"/>
                  <a:gd name="T8" fmla="*/ 6 w 208"/>
                  <a:gd name="T9" fmla="*/ 7 h 64"/>
                  <a:gd name="T10" fmla="*/ 7 w 208"/>
                  <a:gd name="T11" fmla="*/ 31 h 64"/>
                  <a:gd name="T12" fmla="*/ 104 w 208"/>
                  <a:gd name="T13" fmla="*/ 56 h 64"/>
                  <a:gd name="T14" fmla="*/ 108 w 208"/>
                  <a:gd name="T15" fmla="*/ 56 h 64"/>
                  <a:gd name="T16" fmla="*/ 197 w 208"/>
                  <a:gd name="T17" fmla="*/ 4 h 64"/>
                  <a:gd name="T18" fmla="*/ 206 w 208"/>
                  <a:gd name="T19" fmla="*/ 36 h 64"/>
                  <a:gd name="T20" fmla="*/ 204 w 208"/>
                  <a:gd name="T21" fmla="*/ 40 h 64"/>
                  <a:gd name="T22" fmla="*/ 109 w 208"/>
                  <a:gd name="T23" fmla="*/ 62 h 64"/>
                  <a:gd name="T24" fmla="*/ 104 w 208"/>
                  <a:gd name="T25" fmla="*/ 63 h 64"/>
                  <a:gd name="T26" fmla="*/ 3 w 208"/>
                  <a:gd name="T27" fmla="*/ 37 h 64"/>
                  <a:gd name="T28" fmla="*/ 1 w 208"/>
                  <a:gd name="T29" fmla="*/ 34 h 64"/>
                  <a:gd name="T30" fmla="*/ 0 w 208"/>
                  <a:gd name="T31" fmla="*/ 4 h 64"/>
                  <a:gd name="T32" fmla="*/ 2 w 208"/>
                  <a:gd name="T33" fmla="*/ 1 h 64"/>
                  <a:gd name="T34" fmla="*/ 5 w 208"/>
                  <a:gd name="T35" fmla="*/ 1 h 64"/>
                  <a:gd name="T36" fmla="*/ 74 w 208"/>
                  <a:gd name="T37" fmla="*/ 4 h 64"/>
                  <a:gd name="T38" fmla="*/ 194 w 208"/>
                  <a:gd name="T39" fmla="*/ 2 h 64"/>
                  <a:gd name="T40" fmla="*/ 197 w 208"/>
                  <a:gd name="T41" fmla="*/ 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8" h="64">
                    <a:moveTo>
                      <a:pt x="108" y="56"/>
                    </a:moveTo>
                    <a:cubicBezTo>
                      <a:pt x="132" y="54"/>
                      <a:pt x="186" y="39"/>
                      <a:pt x="199" y="35"/>
                    </a:cubicBezTo>
                    <a:lnTo>
                      <a:pt x="192" y="8"/>
                    </a:lnTo>
                    <a:cubicBezTo>
                      <a:pt x="180" y="9"/>
                      <a:pt x="122" y="10"/>
                      <a:pt x="74" y="10"/>
                    </a:cubicBezTo>
                    <a:cubicBezTo>
                      <a:pt x="30" y="10"/>
                      <a:pt x="13" y="9"/>
                      <a:pt x="6" y="7"/>
                    </a:cubicBezTo>
                    <a:lnTo>
                      <a:pt x="7" y="31"/>
                    </a:lnTo>
                    <a:cubicBezTo>
                      <a:pt x="18" y="36"/>
                      <a:pt x="77" y="56"/>
                      <a:pt x="104" y="56"/>
                    </a:cubicBezTo>
                    <a:cubicBezTo>
                      <a:pt x="106" y="56"/>
                      <a:pt x="107" y="56"/>
                      <a:pt x="108" y="56"/>
                    </a:cubicBezTo>
                    <a:close/>
                    <a:moveTo>
                      <a:pt x="197" y="4"/>
                    </a:moveTo>
                    <a:lnTo>
                      <a:pt x="206" y="36"/>
                    </a:lnTo>
                    <a:cubicBezTo>
                      <a:pt x="207" y="37"/>
                      <a:pt x="205" y="40"/>
                      <a:pt x="204" y="40"/>
                    </a:cubicBezTo>
                    <a:cubicBezTo>
                      <a:pt x="201" y="40"/>
                      <a:pt x="137" y="59"/>
                      <a:pt x="109" y="62"/>
                    </a:cubicBezTo>
                    <a:cubicBezTo>
                      <a:pt x="107" y="62"/>
                      <a:pt x="106" y="63"/>
                      <a:pt x="104" y="63"/>
                    </a:cubicBezTo>
                    <a:cubicBezTo>
                      <a:pt x="73" y="63"/>
                      <a:pt x="6" y="37"/>
                      <a:pt x="3" y="37"/>
                    </a:cubicBezTo>
                    <a:cubicBezTo>
                      <a:pt x="2" y="36"/>
                      <a:pt x="1" y="35"/>
                      <a:pt x="1" y="34"/>
                    </a:cubicBezTo>
                    <a:lnTo>
                      <a:pt x="0" y="4"/>
                    </a:lnTo>
                    <a:cubicBezTo>
                      <a:pt x="0" y="2"/>
                      <a:pt x="0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1"/>
                      <a:pt x="15" y="4"/>
                      <a:pt x="74" y="4"/>
                    </a:cubicBezTo>
                    <a:cubicBezTo>
                      <a:pt x="128" y="4"/>
                      <a:pt x="193" y="2"/>
                      <a:pt x="194" y="2"/>
                    </a:cubicBezTo>
                    <a:cubicBezTo>
                      <a:pt x="195" y="2"/>
                      <a:pt x="196" y="3"/>
                      <a:pt x="197" y="4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8" name="ísļîḓe">
                <a:extLst>
                  <a:ext uri="{FF2B5EF4-FFF2-40B4-BE49-F238E27FC236}">
                    <a16:creationId xmlns:a16="http://schemas.microsoft.com/office/drawing/2014/main" id="{60BCCC94-4DA8-4F88-AB86-89DFF23C6B1E}"/>
                  </a:ext>
                </a:extLst>
              </p:cNvPr>
              <p:cNvSpPr/>
              <p:nvPr/>
            </p:nvSpPr>
            <p:spPr bwMode="auto">
              <a:xfrm>
                <a:off x="1749422" y="3481861"/>
                <a:ext cx="568779" cy="894962"/>
              </a:xfrm>
              <a:custGeom>
                <a:avLst/>
                <a:gdLst>
                  <a:gd name="T0" fmla="*/ 265 w 291"/>
                  <a:gd name="T1" fmla="*/ 3 h 460"/>
                  <a:gd name="T2" fmla="*/ 279 w 291"/>
                  <a:gd name="T3" fmla="*/ 3 h 460"/>
                  <a:gd name="T4" fmla="*/ 290 w 291"/>
                  <a:gd name="T5" fmla="*/ 180 h 460"/>
                  <a:gd name="T6" fmla="*/ 279 w 291"/>
                  <a:gd name="T7" fmla="*/ 373 h 460"/>
                  <a:gd name="T8" fmla="*/ 122 w 291"/>
                  <a:gd name="T9" fmla="*/ 432 h 460"/>
                  <a:gd name="T10" fmla="*/ 44 w 291"/>
                  <a:gd name="T11" fmla="*/ 457 h 460"/>
                  <a:gd name="T12" fmla="*/ 28 w 291"/>
                  <a:gd name="T13" fmla="*/ 450 h 460"/>
                  <a:gd name="T14" fmla="*/ 20 w 291"/>
                  <a:gd name="T15" fmla="*/ 342 h 460"/>
                  <a:gd name="T16" fmla="*/ 105 w 291"/>
                  <a:gd name="T17" fmla="*/ 322 h 460"/>
                  <a:gd name="T18" fmla="*/ 154 w 291"/>
                  <a:gd name="T19" fmla="*/ 310 h 460"/>
                  <a:gd name="T20" fmla="*/ 214 w 291"/>
                  <a:gd name="T21" fmla="*/ 281 h 460"/>
                  <a:gd name="T22" fmla="*/ 225 w 291"/>
                  <a:gd name="T23" fmla="*/ 271 h 460"/>
                  <a:gd name="T24" fmla="*/ 241 w 291"/>
                  <a:gd name="T25" fmla="*/ 234 h 460"/>
                  <a:gd name="T26" fmla="*/ 247 w 291"/>
                  <a:gd name="T27" fmla="*/ 173 h 460"/>
                  <a:gd name="T28" fmla="*/ 265 w 291"/>
                  <a:gd name="T29" fmla="*/ 3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1" h="460">
                    <a:moveTo>
                      <a:pt x="265" y="3"/>
                    </a:moveTo>
                    <a:cubicBezTo>
                      <a:pt x="269" y="0"/>
                      <a:pt x="279" y="3"/>
                      <a:pt x="279" y="3"/>
                    </a:cubicBezTo>
                    <a:cubicBezTo>
                      <a:pt x="279" y="3"/>
                      <a:pt x="290" y="164"/>
                      <a:pt x="290" y="180"/>
                    </a:cubicBezTo>
                    <a:cubicBezTo>
                      <a:pt x="290" y="198"/>
                      <a:pt x="279" y="373"/>
                      <a:pt x="279" y="373"/>
                    </a:cubicBezTo>
                    <a:cubicBezTo>
                      <a:pt x="242" y="409"/>
                      <a:pt x="122" y="432"/>
                      <a:pt x="122" y="432"/>
                    </a:cubicBezTo>
                    <a:cubicBezTo>
                      <a:pt x="112" y="441"/>
                      <a:pt x="52" y="459"/>
                      <a:pt x="44" y="457"/>
                    </a:cubicBezTo>
                    <a:cubicBezTo>
                      <a:pt x="37" y="456"/>
                      <a:pt x="37" y="458"/>
                      <a:pt x="28" y="450"/>
                    </a:cubicBezTo>
                    <a:cubicBezTo>
                      <a:pt x="0" y="417"/>
                      <a:pt x="20" y="342"/>
                      <a:pt x="20" y="342"/>
                    </a:cubicBezTo>
                    <a:cubicBezTo>
                      <a:pt x="28" y="338"/>
                      <a:pt x="105" y="322"/>
                      <a:pt x="105" y="322"/>
                    </a:cubicBezTo>
                    <a:cubicBezTo>
                      <a:pt x="113" y="319"/>
                      <a:pt x="154" y="310"/>
                      <a:pt x="154" y="310"/>
                    </a:cubicBezTo>
                    <a:cubicBezTo>
                      <a:pt x="164" y="306"/>
                      <a:pt x="214" y="281"/>
                      <a:pt x="214" y="281"/>
                    </a:cubicBezTo>
                    <a:lnTo>
                      <a:pt x="225" y="271"/>
                    </a:lnTo>
                    <a:cubicBezTo>
                      <a:pt x="225" y="271"/>
                      <a:pt x="237" y="258"/>
                      <a:pt x="241" y="234"/>
                    </a:cubicBezTo>
                    <a:cubicBezTo>
                      <a:pt x="244" y="215"/>
                      <a:pt x="238" y="183"/>
                      <a:pt x="247" y="173"/>
                    </a:cubicBezTo>
                    <a:cubicBezTo>
                      <a:pt x="252" y="167"/>
                      <a:pt x="247" y="13"/>
                      <a:pt x="265" y="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9" name="îṧḷïďé">
                <a:extLst>
                  <a:ext uri="{FF2B5EF4-FFF2-40B4-BE49-F238E27FC236}">
                    <a16:creationId xmlns:a16="http://schemas.microsoft.com/office/drawing/2014/main" id="{B5326D4E-C865-4F94-B86D-5AC885D6F906}"/>
                  </a:ext>
                </a:extLst>
              </p:cNvPr>
              <p:cNvSpPr/>
              <p:nvPr/>
            </p:nvSpPr>
            <p:spPr bwMode="auto">
              <a:xfrm>
                <a:off x="1740807" y="3473253"/>
                <a:ext cx="586014" cy="903570"/>
              </a:xfrm>
              <a:custGeom>
                <a:avLst/>
                <a:gdLst>
                  <a:gd name="T0" fmla="*/ 280 w 298"/>
                  <a:gd name="T1" fmla="*/ 374 h 464"/>
                  <a:gd name="T2" fmla="*/ 291 w 298"/>
                  <a:gd name="T3" fmla="*/ 183 h 464"/>
                  <a:gd name="T4" fmla="*/ 280 w 298"/>
                  <a:gd name="T5" fmla="*/ 7 h 464"/>
                  <a:gd name="T6" fmla="*/ 275 w 298"/>
                  <a:gd name="T7" fmla="*/ 6 h 464"/>
                  <a:gd name="T8" fmla="*/ 271 w 298"/>
                  <a:gd name="T9" fmla="*/ 7 h 464"/>
                  <a:gd name="T10" fmla="*/ 257 w 298"/>
                  <a:gd name="T11" fmla="*/ 129 h 464"/>
                  <a:gd name="T12" fmla="*/ 253 w 298"/>
                  <a:gd name="T13" fmla="*/ 177 h 464"/>
                  <a:gd name="T14" fmla="*/ 249 w 298"/>
                  <a:gd name="T15" fmla="*/ 212 h 464"/>
                  <a:gd name="T16" fmla="*/ 248 w 298"/>
                  <a:gd name="T17" fmla="*/ 236 h 464"/>
                  <a:gd name="T18" fmla="*/ 232 w 298"/>
                  <a:gd name="T19" fmla="*/ 275 h 464"/>
                  <a:gd name="T20" fmla="*/ 221 w 298"/>
                  <a:gd name="T21" fmla="*/ 286 h 464"/>
                  <a:gd name="T22" fmla="*/ 220 w 298"/>
                  <a:gd name="T23" fmla="*/ 287 h 464"/>
                  <a:gd name="T24" fmla="*/ 159 w 298"/>
                  <a:gd name="T25" fmla="*/ 316 h 464"/>
                  <a:gd name="T26" fmla="*/ 159 w 298"/>
                  <a:gd name="T27" fmla="*/ 316 h 464"/>
                  <a:gd name="T28" fmla="*/ 111 w 298"/>
                  <a:gd name="T29" fmla="*/ 328 h 464"/>
                  <a:gd name="T30" fmla="*/ 110 w 298"/>
                  <a:gd name="T31" fmla="*/ 328 h 464"/>
                  <a:gd name="T32" fmla="*/ 27 w 298"/>
                  <a:gd name="T33" fmla="*/ 347 h 464"/>
                  <a:gd name="T34" fmla="*/ 34 w 298"/>
                  <a:gd name="T35" fmla="*/ 450 h 464"/>
                  <a:gd name="T36" fmla="*/ 44 w 298"/>
                  <a:gd name="T37" fmla="*/ 456 h 464"/>
                  <a:gd name="T38" fmla="*/ 49 w 298"/>
                  <a:gd name="T39" fmla="*/ 457 h 464"/>
                  <a:gd name="T40" fmla="*/ 124 w 298"/>
                  <a:gd name="T41" fmla="*/ 432 h 464"/>
                  <a:gd name="T42" fmla="*/ 125 w 298"/>
                  <a:gd name="T43" fmla="*/ 432 h 464"/>
                  <a:gd name="T44" fmla="*/ 280 w 298"/>
                  <a:gd name="T45" fmla="*/ 374 h 464"/>
                  <a:gd name="T46" fmla="*/ 284 w 298"/>
                  <a:gd name="T47" fmla="*/ 2 h 464"/>
                  <a:gd name="T48" fmla="*/ 286 w 298"/>
                  <a:gd name="T49" fmla="*/ 4 h 464"/>
                  <a:gd name="T50" fmla="*/ 297 w 298"/>
                  <a:gd name="T51" fmla="*/ 183 h 464"/>
                  <a:gd name="T52" fmla="*/ 286 w 298"/>
                  <a:gd name="T53" fmla="*/ 376 h 464"/>
                  <a:gd name="T54" fmla="*/ 286 w 298"/>
                  <a:gd name="T55" fmla="*/ 377 h 464"/>
                  <a:gd name="T56" fmla="*/ 128 w 298"/>
                  <a:gd name="T57" fmla="*/ 438 h 464"/>
                  <a:gd name="T58" fmla="*/ 49 w 298"/>
                  <a:gd name="T59" fmla="*/ 463 h 464"/>
                  <a:gd name="T60" fmla="*/ 47 w 298"/>
                  <a:gd name="T61" fmla="*/ 463 h 464"/>
                  <a:gd name="T62" fmla="*/ 44 w 298"/>
                  <a:gd name="T63" fmla="*/ 462 h 464"/>
                  <a:gd name="T64" fmla="*/ 30 w 298"/>
                  <a:gd name="T65" fmla="*/ 454 h 464"/>
                  <a:gd name="T66" fmla="*/ 22 w 298"/>
                  <a:gd name="T67" fmla="*/ 344 h 464"/>
                  <a:gd name="T68" fmla="*/ 22 w 298"/>
                  <a:gd name="T69" fmla="*/ 342 h 464"/>
                  <a:gd name="T70" fmla="*/ 109 w 298"/>
                  <a:gd name="T71" fmla="*/ 322 h 464"/>
                  <a:gd name="T72" fmla="*/ 157 w 298"/>
                  <a:gd name="T73" fmla="*/ 310 h 464"/>
                  <a:gd name="T74" fmla="*/ 217 w 298"/>
                  <a:gd name="T75" fmla="*/ 281 h 464"/>
                  <a:gd name="T76" fmla="*/ 227 w 298"/>
                  <a:gd name="T77" fmla="*/ 271 h 464"/>
                  <a:gd name="T78" fmla="*/ 242 w 298"/>
                  <a:gd name="T79" fmla="*/ 235 h 464"/>
                  <a:gd name="T80" fmla="*/ 243 w 298"/>
                  <a:gd name="T81" fmla="*/ 212 h 464"/>
                  <a:gd name="T82" fmla="*/ 249 w 298"/>
                  <a:gd name="T83" fmla="*/ 174 h 464"/>
                  <a:gd name="T84" fmla="*/ 251 w 298"/>
                  <a:gd name="T85" fmla="*/ 129 h 464"/>
                  <a:gd name="T86" fmla="*/ 268 w 298"/>
                  <a:gd name="T87" fmla="*/ 2 h 464"/>
                  <a:gd name="T88" fmla="*/ 275 w 298"/>
                  <a:gd name="T89" fmla="*/ 0 h 464"/>
                  <a:gd name="T90" fmla="*/ 284 w 298"/>
                  <a:gd name="T91" fmla="*/ 2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8" h="464">
                    <a:moveTo>
                      <a:pt x="280" y="374"/>
                    </a:moveTo>
                    <a:cubicBezTo>
                      <a:pt x="281" y="358"/>
                      <a:pt x="291" y="199"/>
                      <a:pt x="291" y="183"/>
                    </a:cubicBezTo>
                    <a:cubicBezTo>
                      <a:pt x="291" y="168"/>
                      <a:pt x="282" y="27"/>
                      <a:pt x="280" y="7"/>
                    </a:cubicBezTo>
                    <a:cubicBezTo>
                      <a:pt x="279" y="7"/>
                      <a:pt x="277" y="6"/>
                      <a:pt x="275" y="6"/>
                    </a:cubicBezTo>
                    <a:cubicBezTo>
                      <a:pt x="273" y="6"/>
                      <a:pt x="271" y="7"/>
                      <a:pt x="271" y="7"/>
                    </a:cubicBezTo>
                    <a:cubicBezTo>
                      <a:pt x="261" y="13"/>
                      <a:pt x="258" y="88"/>
                      <a:pt x="257" y="129"/>
                    </a:cubicBezTo>
                    <a:cubicBezTo>
                      <a:pt x="256" y="166"/>
                      <a:pt x="255" y="174"/>
                      <a:pt x="253" y="177"/>
                    </a:cubicBezTo>
                    <a:cubicBezTo>
                      <a:pt x="249" y="183"/>
                      <a:pt x="249" y="197"/>
                      <a:pt x="249" y="212"/>
                    </a:cubicBezTo>
                    <a:cubicBezTo>
                      <a:pt x="249" y="220"/>
                      <a:pt x="249" y="229"/>
                      <a:pt x="248" y="236"/>
                    </a:cubicBezTo>
                    <a:cubicBezTo>
                      <a:pt x="244" y="262"/>
                      <a:pt x="232" y="275"/>
                      <a:pt x="232" y="275"/>
                    </a:cubicBezTo>
                    <a:lnTo>
                      <a:pt x="221" y="286"/>
                    </a:lnTo>
                    <a:cubicBezTo>
                      <a:pt x="221" y="286"/>
                      <a:pt x="221" y="286"/>
                      <a:pt x="220" y="287"/>
                    </a:cubicBezTo>
                    <a:cubicBezTo>
                      <a:pt x="218" y="288"/>
                      <a:pt x="170" y="311"/>
                      <a:pt x="159" y="316"/>
                    </a:cubicBezTo>
                    <a:lnTo>
                      <a:pt x="159" y="316"/>
                    </a:lnTo>
                    <a:cubicBezTo>
                      <a:pt x="144" y="319"/>
                      <a:pt x="116" y="326"/>
                      <a:pt x="111" y="328"/>
                    </a:cubicBezTo>
                    <a:cubicBezTo>
                      <a:pt x="110" y="328"/>
                      <a:pt x="110" y="328"/>
                      <a:pt x="110" y="328"/>
                    </a:cubicBezTo>
                    <a:cubicBezTo>
                      <a:pt x="81" y="334"/>
                      <a:pt x="36" y="343"/>
                      <a:pt x="27" y="347"/>
                    </a:cubicBezTo>
                    <a:cubicBezTo>
                      <a:pt x="25" y="357"/>
                      <a:pt x="9" y="422"/>
                      <a:pt x="34" y="450"/>
                    </a:cubicBezTo>
                    <a:cubicBezTo>
                      <a:pt x="40" y="456"/>
                      <a:pt x="41" y="456"/>
                      <a:pt x="44" y="456"/>
                    </a:cubicBezTo>
                    <a:cubicBezTo>
                      <a:pt x="45" y="456"/>
                      <a:pt x="47" y="456"/>
                      <a:pt x="49" y="457"/>
                    </a:cubicBezTo>
                    <a:cubicBezTo>
                      <a:pt x="60" y="457"/>
                      <a:pt x="115" y="441"/>
                      <a:pt x="124" y="432"/>
                    </a:cubicBezTo>
                    <a:cubicBezTo>
                      <a:pt x="125" y="432"/>
                      <a:pt x="125" y="432"/>
                      <a:pt x="125" y="432"/>
                    </a:cubicBezTo>
                    <a:cubicBezTo>
                      <a:pt x="127" y="432"/>
                      <a:pt x="243" y="409"/>
                      <a:pt x="280" y="374"/>
                    </a:cubicBezTo>
                    <a:close/>
                    <a:moveTo>
                      <a:pt x="284" y="2"/>
                    </a:moveTo>
                    <a:cubicBezTo>
                      <a:pt x="286" y="2"/>
                      <a:pt x="286" y="3"/>
                      <a:pt x="286" y="4"/>
                    </a:cubicBezTo>
                    <a:cubicBezTo>
                      <a:pt x="287" y="11"/>
                      <a:pt x="297" y="166"/>
                      <a:pt x="297" y="183"/>
                    </a:cubicBezTo>
                    <a:cubicBezTo>
                      <a:pt x="297" y="200"/>
                      <a:pt x="287" y="368"/>
                      <a:pt x="286" y="376"/>
                    </a:cubicBezTo>
                    <a:lnTo>
                      <a:pt x="286" y="377"/>
                    </a:lnTo>
                    <a:cubicBezTo>
                      <a:pt x="249" y="413"/>
                      <a:pt x="138" y="435"/>
                      <a:pt x="128" y="438"/>
                    </a:cubicBezTo>
                    <a:cubicBezTo>
                      <a:pt x="115" y="448"/>
                      <a:pt x="60" y="463"/>
                      <a:pt x="49" y="463"/>
                    </a:cubicBezTo>
                    <a:cubicBezTo>
                      <a:pt x="48" y="463"/>
                      <a:pt x="48" y="463"/>
                      <a:pt x="47" y="463"/>
                    </a:cubicBezTo>
                    <a:cubicBezTo>
                      <a:pt x="46" y="462"/>
                      <a:pt x="44" y="462"/>
                      <a:pt x="44" y="462"/>
                    </a:cubicBezTo>
                    <a:cubicBezTo>
                      <a:pt x="38" y="461"/>
                      <a:pt x="37" y="461"/>
                      <a:pt x="30" y="454"/>
                    </a:cubicBezTo>
                    <a:cubicBezTo>
                      <a:pt x="0" y="421"/>
                      <a:pt x="20" y="347"/>
                      <a:pt x="22" y="344"/>
                    </a:cubicBezTo>
                    <a:cubicBezTo>
                      <a:pt x="22" y="343"/>
                      <a:pt x="22" y="342"/>
                      <a:pt x="22" y="342"/>
                    </a:cubicBezTo>
                    <a:cubicBezTo>
                      <a:pt x="31" y="338"/>
                      <a:pt x="100" y="324"/>
                      <a:pt x="109" y="322"/>
                    </a:cubicBezTo>
                    <a:cubicBezTo>
                      <a:pt x="117" y="319"/>
                      <a:pt x="153" y="311"/>
                      <a:pt x="157" y="310"/>
                    </a:cubicBezTo>
                    <a:cubicBezTo>
                      <a:pt x="168" y="305"/>
                      <a:pt x="211" y="284"/>
                      <a:pt x="217" y="281"/>
                    </a:cubicBezTo>
                    <a:lnTo>
                      <a:pt x="227" y="271"/>
                    </a:lnTo>
                    <a:cubicBezTo>
                      <a:pt x="227" y="271"/>
                      <a:pt x="238" y="259"/>
                      <a:pt x="242" y="235"/>
                    </a:cubicBezTo>
                    <a:cubicBezTo>
                      <a:pt x="243" y="228"/>
                      <a:pt x="243" y="220"/>
                      <a:pt x="243" y="212"/>
                    </a:cubicBezTo>
                    <a:cubicBezTo>
                      <a:pt x="243" y="196"/>
                      <a:pt x="242" y="181"/>
                      <a:pt x="249" y="174"/>
                    </a:cubicBezTo>
                    <a:cubicBezTo>
                      <a:pt x="250" y="170"/>
                      <a:pt x="250" y="149"/>
                      <a:pt x="251" y="129"/>
                    </a:cubicBezTo>
                    <a:cubicBezTo>
                      <a:pt x="253" y="61"/>
                      <a:pt x="255" y="9"/>
                      <a:pt x="268" y="2"/>
                    </a:cubicBezTo>
                    <a:cubicBezTo>
                      <a:pt x="270" y="1"/>
                      <a:pt x="272" y="0"/>
                      <a:pt x="275" y="0"/>
                    </a:cubicBezTo>
                    <a:cubicBezTo>
                      <a:pt x="280" y="0"/>
                      <a:pt x="284" y="2"/>
                      <a:pt x="284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0" name="îṡľiḓè">
                <a:extLst>
                  <a:ext uri="{FF2B5EF4-FFF2-40B4-BE49-F238E27FC236}">
                    <a16:creationId xmlns:a16="http://schemas.microsoft.com/office/drawing/2014/main" id="{B4ABA6EA-F7DF-4FED-BE91-9BB75D833B15}"/>
                  </a:ext>
                </a:extLst>
              </p:cNvPr>
              <p:cNvSpPr/>
              <p:nvPr/>
            </p:nvSpPr>
            <p:spPr bwMode="auto">
              <a:xfrm>
                <a:off x="2266494" y="3309753"/>
                <a:ext cx="499836" cy="1170335"/>
              </a:xfrm>
              <a:custGeom>
                <a:avLst/>
                <a:gdLst>
                  <a:gd name="T0" fmla="*/ 123 w 257"/>
                  <a:gd name="T1" fmla="*/ 32 h 600"/>
                  <a:gd name="T2" fmla="*/ 180 w 257"/>
                  <a:gd name="T3" fmla="*/ 40 h 600"/>
                  <a:gd name="T4" fmla="*/ 256 w 257"/>
                  <a:gd name="T5" fmla="*/ 0 h 600"/>
                  <a:gd name="T6" fmla="*/ 202 w 257"/>
                  <a:gd name="T7" fmla="*/ 173 h 600"/>
                  <a:gd name="T8" fmla="*/ 167 w 257"/>
                  <a:gd name="T9" fmla="*/ 590 h 600"/>
                  <a:gd name="T10" fmla="*/ 89 w 257"/>
                  <a:gd name="T11" fmla="*/ 598 h 600"/>
                  <a:gd name="T12" fmla="*/ 9 w 257"/>
                  <a:gd name="T13" fmla="*/ 568 h 600"/>
                  <a:gd name="T14" fmla="*/ 27 w 257"/>
                  <a:gd name="T15" fmla="*/ 325 h 600"/>
                  <a:gd name="T16" fmla="*/ 103 w 257"/>
                  <a:gd name="T17" fmla="*/ 38 h 600"/>
                  <a:gd name="T18" fmla="*/ 123 w 257"/>
                  <a:gd name="T19" fmla="*/ 3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7" h="600">
                    <a:moveTo>
                      <a:pt x="123" y="32"/>
                    </a:moveTo>
                    <a:cubicBezTo>
                      <a:pt x="123" y="32"/>
                      <a:pt x="152" y="47"/>
                      <a:pt x="180" y="40"/>
                    </a:cubicBezTo>
                    <a:cubicBezTo>
                      <a:pt x="206" y="33"/>
                      <a:pt x="256" y="0"/>
                      <a:pt x="256" y="0"/>
                    </a:cubicBezTo>
                    <a:lnTo>
                      <a:pt x="202" y="173"/>
                    </a:lnTo>
                    <a:cubicBezTo>
                      <a:pt x="202" y="173"/>
                      <a:pt x="161" y="570"/>
                      <a:pt x="167" y="590"/>
                    </a:cubicBezTo>
                    <a:cubicBezTo>
                      <a:pt x="167" y="590"/>
                      <a:pt x="110" y="599"/>
                      <a:pt x="89" y="598"/>
                    </a:cubicBezTo>
                    <a:cubicBezTo>
                      <a:pt x="68" y="596"/>
                      <a:pt x="18" y="577"/>
                      <a:pt x="9" y="568"/>
                    </a:cubicBezTo>
                    <a:cubicBezTo>
                      <a:pt x="0" y="560"/>
                      <a:pt x="29" y="351"/>
                      <a:pt x="27" y="325"/>
                    </a:cubicBezTo>
                    <a:cubicBezTo>
                      <a:pt x="26" y="298"/>
                      <a:pt x="92" y="48"/>
                      <a:pt x="103" y="38"/>
                    </a:cubicBezTo>
                    <a:cubicBezTo>
                      <a:pt x="113" y="27"/>
                      <a:pt x="123" y="32"/>
                      <a:pt x="123" y="3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" name="îṧlïde">
                <a:extLst>
                  <a:ext uri="{FF2B5EF4-FFF2-40B4-BE49-F238E27FC236}">
                    <a16:creationId xmlns:a16="http://schemas.microsoft.com/office/drawing/2014/main" id="{B71A3E13-F972-40FD-BAE0-775FD2E4020F}"/>
                  </a:ext>
                </a:extLst>
              </p:cNvPr>
              <p:cNvSpPr/>
              <p:nvPr/>
            </p:nvSpPr>
            <p:spPr bwMode="auto">
              <a:xfrm>
                <a:off x="2275114" y="3301144"/>
                <a:ext cx="508451" cy="1178943"/>
              </a:xfrm>
              <a:custGeom>
                <a:avLst/>
                <a:gdLst>
                  <a:gd name="T0" fmla="*/ 196 w 258"/>
                  <a:gd name="T1" fmla="*/ 176 h 604"/>
                  <a:gd name="T2" fmla="*/ 248 w 258"/>
                  <a:gd name="T3" fmla="*/ 11 h 604"/>
                  <a:gd name="T4" fmla="*/ 178 w 258"/>
                  <a:gd name="T5" fmla="*/ 47 h 604"/>
                  <a:gd name="T6" fmla="*/ 161 w 258"/>
                  <a:gd name="T7" fmla="*/ 49 h 604"/>
                  <a:gd name="T8" fmla="*/ 119 w 258"/>
                  <a:gd name="T9" fmla="*/ 39 h 604"/>
                  <a:gd name="T10" fmla="*/ 115 w 258"/>
                  <a:gd name="T11" fmla="*/ 38 h 604"/>
                  <a:gd name="T12" fmla="*/ 103 w 258"/>
                  <a:gd name="T13" fmla="*/ 44 h 604"/>
                  <a:gd name="T14" fmla="*/ 29 w 258"/>
                  <a:gd name="T15" fmla="*/ 328 h 604"/>
                  <a:gd name="T16" fmla="*/ 21 w 258"/>
                  <a:gd name="T17" fmla="*/ 421 h 604"/>
                  <a:gd name="T18" fmla="*/ 10 w 258"/>
                  <a:gd name="T19" fmla="*/ 569 h 604"/>
                  <a:gd name="T20" fmla="*/ 88 w 258"/>
                  <a:gd name="T21" fmla="*/ 597 h 604"/>
                  <a:gd name="T22" fmla="*/ 161 w 258"/>
                  <a:gd name="T23" fmla="*/ 590 h 604"/>
                  <a:gd name="T24" fmla="*/ 196 w 258"/>
                  <a:gd name="T25" fmla="*/ 176 h 604"/>
                  <a:gd name="T26" fmla="*/ 196 w 258"/>
                  <a:gd name="T27" fmla="*/ 176 h 604"/>
                  <a:gd name="T28" fmla="*/ 252 w 258"/>
                  <a:gd name="T29" fmla="*/ 1 h 604"/>
                  <a:gd name="T30" fmla="*/ 255 w 258"/>
                  <a:gd name="T31" fmla="*/ 1 h 604"/>
                  <a:gd name="T32" fmla="*/ 257 w 258"/>
                  <a:gd name="T33" fmla="*/ 4 h 604"/>
                  <a:gd name="T34" fmla="*/ 202 w 258"/>
                  <a:gd name="T35" fmla="*/ 177 h 604"/>
                  <a:gd name="T36" fmla="*/ 168 w 258"/>
                  <a:gd name="T37" fmla="*/ 592 h 604"/>
                  <a:gd name="T38" fmla="*/ 168 w 258"/>
                  <a:gd name="T39" fmla="*/ 594 h 604"/>
                  <a:gd name="T40" fmla="*/ 165 w 258"/>
                  <a:gd name="T41" fmla="*/ 596 h 604"/>
                  <a:gd name="T42" fmla="*/ 93 w 258"/>
                  <a:gd name="T43" fmla="*/ 603 h 604"/>
                  <a:gd name="T44" fmla="*/ 87 w 258"/>
                  <a:gd name="T45" fmla="*/ 603 h 604"/>
                  <a:gd name="T46" fmla="*/ 6 w 258"/>
                  <a:gd name="T47" fmla="*/ 573 h 604"/>
                  <a:gd name="T48" fmla="*/ 15 w 258"/>
                  <a:gd name="T49" fmla="*/ 420 h 604"/>
                  <a:gd name="T50" fmla="*/ 23 w 258"/>
                  <a:gd name="T51" fmla="*/ 328 h 604"/>
                  <a:gd name="T52" fmla="*/ 99 w 258"/>
                  <a:gd name="T53" fmla="*/ 39 h 604"/>
                  <a:gd name="T54" fmla="*/ 115 w 258"/>
                  <a:gd name="T55" fmla="*/ 32 h 604"/>
                  <a:gd name="T56" fmla="*/ 122 w 258"/>
                  <a:gd name="T57" fmla="*/ 33 h 604"/>
                  <a:gd name="T58" fmla="*/ 161 w 258"/>
                  <a:gd name="T59" fmla="*/ 43 h 604"/>
                  <a:gd name="T60" fmla="*/ 177 w 258"/>
                  <a:gd name="T61" fmla="*/ 41 h 604"/>
                  <a:gd name="T62" fmla="*/ 252 w 258"/>
                  <a:gd name="T63" fmla="*/ 1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8" h="604">
                    <a:moveTo>
                      <a:pt x="196" y="176"/>
                    </a:moveTo>
                    <a:lnTo>
                      <a:pt x="248" y="11"/>
                    </a:lnTo>
                    <a:cubicBezTo>
                      <a:pt x="233" y="20"/>
                      <a:pt x="199" y="41"/>
                      <a:pt x="178" y="47"/>
                    </a:cubicBezTo>
                    <a:cubicBezTo>
                      <a:pt x="173" y="48"/>
                      <a:pt x="168" y="49"/>
                      <a:pt x="161" y="49"/>
                    </a:cubicBezTo>
                    <a:cubicBezTo>
                      <a:pt x="140" y="49"/>
                      <a:pt x="120" y="39"/>
                      <a:pt x="119" y="39"/>
                    </a:cubicBezTo>
                    <a:cubicBezTo>
                      <a:pt x="119" y="39"/>
                      <a:pt x="118" y="38"/>
                      <a:pt x="115" y="38"/>
                    </a:cubicBezTo>
                    <a:cubicBezTo>
                      <a:pt x="110" y="38"/>
                      <a:pt x="106" y="40"/>
                      <a:pt x="103" y="44"/>
                    </a:cubicBezTo>
                    <a:cubicBezTo>
                      <a:pt x="93" y="55"/>
                      <a:pt x="28" y="305"/>
                      <a:pt x="29" y="328"/>
                    </a:cubicBezTo>
                    <a:cubicBezTo>
                      <a:pt x="29" y="338"/>
                      <a:pt x="25" y="376"/>
                      <a:pt x="21" y="421"/>
                    </a:cubicBezTo>
                    <a:cubicBezTo>
                      <a:pt x="15" y="476"/>
                      <a:pt x="6" y="561"/>
                      <a:pt x="10" y="569"/>
                    </a:cubicBezTo>
                    <a:cubicBezTo>
                      <a:pt x="19" y="577"/>
                      <a:pt x="67" y="596"/>
                      <a:pt x="88" y="597"/>
                    </a:cubicBezTo>
                    <a:cubicBezTo>
                      <a:pt x="105" y="599"/>
                      <a:pt x="149" y="592"/>
                      <a:pt x="161" y="590"/>
                    </a:cubicBezTo>
                    <a:cubicBezTo>
                      <a:pt x="159" y="547"/>
                      <a:pt x="195" y="191"/>
                      <a:pt x="196" y="176"/>
                    </a:cubicBezTo>
                    <a:lnTo>
                      <a:pt x="196" y="176"/>
                    </a:lnTo>
                    <a:close/>
                    <a:moveTo>
                      <a:pt x="252" y="1"/>
                    </a:moveTo>
                    <a:cubicBezTo>
                      <a:pt x="253" y="0"/>
                      <a:pt x="255" y="0"/>
                      <a:pt x="255" y="1"/>
                    </a:cubicBezTo>
                    <a:cubicBezTo>
                      <a:pt x="257" y="2"/>
                      <a:pt x="257" y="4"/>
                      <a:pt x="257" y="4"/>
                    </a:cubicBezTo>
                    <a:lnTo>
                      <a:pt x="202" y="177"/>
                    </a:lnTo>
                    <a:cubicBezTo>
                      <a:pt x="192" y="288"/>
                      <a:pt x="164" y="576"/>
                      <a:pt x="168" y="592"/>
                    </a:cubicBezTo>
                    <a:cubicBezTo>
                      <a:pt x="168" y="593"/>
                      <a:pt x="168" y="593"/>
                      <a:pt x="168" y="594"/>
                    </a:cubicBezTo>
                    <a:cubicBezTo>
                      <a:pt x="167" y="595"/>
                      <a:pt x="166" y="596"/>
                      <a:pt x="165" y="596"/>
                    </a:cubicBezTo>
                    <a:cubicBezTo>
                      <a:pt x="163" y="596"/>
                      <a:pt x="117" y="603"/>
                      <a:pt x="93" y="603"/>
                    </a:cubicBezTo>
                    <a:cubicBezTo>
                      <a:pt x="91" y="603"/>
                      <a:pt x="89" y="603"/>
                      <a:pt x="87" y="603"/>
                    </a:cubicBezTo>
                    <a:cubicBezTo>
                      <a:pt x="66" y="602"/>
                      <a:pt x="15" y="582"/>
                      <a:pt x="6" y="573"/>
                    </a:cubicBezTo>
                    <a:cubicBezTo>
                      <a:pt x="0" y="568"/>
                      <a:pt x="3" y="528"/>
                      <a:pt x="15" y="420"/>
                    </a:cubicBezTo>
                    <a:cubicBezTo>
                      <a:pt x="19" y="378"/>
                      <a:pt x="23" y="338"/>
                      <a:pt x="23" y="328"/>
                    </a:cubicBezTo>
                    <a:cubicBezTo>
                      <a:pt x="22" y="302"/>
                      <a:pt x="87" y="52"/>
                      <a:pt x="99" y="39"/>
                    </a:cubicBezTo>
                    <a:cubicBezTo>
                      <a:pt x="104" y="33"/>
                      <a:pt x="111" y="32"/>
                      <a:pt x="115" y="32"/>
                    </a:cubicBezTo>
                    <a:cubicBezTo>
                      <a:pt x="119" y="32"/>
                      <a:pt x="122" y="33"/>
                      <a:pt x="122" y="33"/>
                    </a:cubicBezTo>
                    <a:cubicBezTo>
                      <a:pt x="122" y="33"/>
                      <a:pt x="141" y="43"/>
                      <a:pt x="161" y="43"/>
                    </a:cubicBezTo>
                    <a:cubicBezTo>
                      <a:pt x="167" y="43"/>
                      <a:pt x="172" y="42"/>
                      <a:pt x="177" y="41"/>
                    </a:cubicBezTo>
                    <a:cubicBezTo>
                      <a:pt x="202" y="3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2" name="íşḻiḑê">
                <a:extLst>
                  <a:ext uri="{FF2B5EF4-FFF2-40B4-BE49-F238E27FC236}">
                    <a16:creationId xmlns:a16="http://schemas.microsoft.com/office/drawing/2014/main" id="{329C7516-85AD-45AC-A21A-2681848D7598}"/>
                  </a:ext>
                </a:extLst>
              </p:cNvPr>
              <p:cNvSpPr/>
              <p:nvPr/>
            </p:nvSpPr>
            <p:spPr bwMode="auto">
              <a:xfrm>
                <a:off x="2214787" y="3361385"/>
                <a:ext cx="258536" cy="1531762"/>
              </a:xfrm>
              <a:custGeom>
                <a:avLst/>
                <a:gdLst>
                  <a:gd name="T0" fmla="*/ 32 w 131"/>
                  <a:gd name="T1" fmla="*/ 202 h 784"/>
                  <a:gd name="T2" fmla="*/ 35 w 131"/>
                  <a:gd name="T3" fmla="*/ 52 h 784"/>
                  <a:gd name="T4" fmla="*/ 130 w 131"/>
                  <a:gd name="T5" fmla="*/ 0 h 784"/>
                  <a:gd name="T6" fmla="*/ 94 w 131"/>
                  <a:gd name="T7" fmla="*/ 147 h 784"/>
                  <a:gd name="T8" fmla="*/ 41 w 131"/>
                  <a:gd name="T9" fmla="*/ 618 h 784"/>
                  <a:gd name="T10" fmla="*/ 31 w 131"/>
                  <a:gd name="T11" fmla="*/ 765 h 784"/>
                  <a:gd name="T12" fmla="*/ 0 w 131"/>
                  <a:gd name="T13" fmla="*/ 759 h 784"/>
                  <a:gd name="T14" fmla="*/ 12 w 131"/>
                  <a:gd name="T15" fmla="*/ 574 h 784"/>
                  <a:gd name="T16" fmla="*/ 26 w 131"/>
                  <a:gd name="T17" fmla="*/ 441 h 784"/>
                  <a:gd name="T18" fmla="*/ 35 w 131"/>
                  <a:gd name="T19" fmla="*/ 353 h 784"/>
                  <a:gd name="T20" fmla="*/ 32 w 131"/>
                  <a:gd name="T21" fmla="*/ 202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784">
                    <a:moveTo>
                      <a:pt x="32" y="202"/>
                    </a:moveTo>
                    <a:cubicBezTo>
                      <a:pt x="30" y="181"/>
                      <a:pt x="12" y="69"/>
                      <a:pt x="35" y="52"/>
                    </a:cubicBezTo>
                    <a:cubicBezTo>
                      <a:pt x="58" y="34"/>
                      <a:pt x="130" y="0"/>
                      <a:pt x="130" y="0"/>
                    </a:cubicBezTo>
                    <a:lnTo>
                      <a:pt x="94" y="147"/>
                    </a:lnTo>
                    <a:cubicBezTo>
                      <a:pt x="94" y="147"/>
                      <a:pt x="44" y="608"/>
                      <a:pt x="41" y="618"/>
                    </a:cubicBezTo>
                    <a:cubicBezTo>
                      <a:pt x="16" y="686"/>
                      <a:pt x="39" y="736"/>
                      <a:pt x="31" y="765"/>
                    </a:cubicBezTo>
                    <a:cubicBezTo>
                      <a:pt x="26" y="783"/>
                      <a:pt x="0" y="759"/>
                      <a:pt x="0" y="759"/>
                    </a:cubicBezTo>
                    <a:cubicBezTo>
                      <a:pt x="0" y="759"/>
                      <a:pt x="12" y="589"/>
                      <a:pt x="12" y="574"/>
                    </a:cubicBezTo>
                    <a:cubicBezTo>
                      <a:pt x="10" y="558"/>
                      <a:pt x="21" y="466"/>
                      <a:pt x="26" y="441"/>
                    </a:cubicBezTo>
                    <a:cubicBezTo>
                      <a:pt x="31" y="418"/>
                      <a:pt x="35" y="353"/>
                      <a:pt x="35" y="353"/>
                    </a:cubicBezTo>
                    <a:cubicBezTo>
                      <a:pt x="35" y="353"/>
                      <a:pt x="34" y="223"/>
                      <a:pt x="32" y="20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3" name="işlidê">
                <a:extLst>
                  <a:ext uri="{FF2B5EF4-FFF2-40B4-BE49-F238E27FC236}">
                    <a16:creationId xmlns:a16="http://schemas.microsoft.com/office/drawing/2014/main" id="{078D5F83-5C86-4DD2-A995-7EC890030CF9}"/>
                  </a:ext>
                </a:extLst>
              </p:cNvPr>
              <p:cNvSpPr/>
              <p:nvPr/>
            </p:nvSpPr>
            <p:spPr bwMode="auto">
              <a:xfrm>
                <a:off x="2206171" y="3352777"/>
                <a:ext cx="267151" cy="1514552"/>
              </a:xfrm>
              <a:custGeom>
                <a:avLst/>
                <a:gdLst>
                  <a:gd name="T0" fmla="*/ 94 w 137"/>
                  <a:gd name="T1" fmla="*/ 150 h 778"/>
                  <a:gd name="T2" fmla="*/ 129 w 137"/>
                  <a:gd name="T3" fmla="*/ 9 h 778"/>
                  <a:gd name="T4" fmla="*/ 39 w 137"/>
                  <a:gd name="T5" fmla="*/ 58 h 778"/>
                  <a:gd name="T6" fmla="*/ 36 w 137"/>
                  <a:gd name="T7" fmla="*/ 194 h 778"/>
                  <a:gd name="T8" fmla="*/ 38 w 137"/>
                  <a:gd name="T9" fmla="*/ 205 h 778"/>
                  <a:gd name="T10" fmla="*/ 41 w 137"/>
                  <a:gd name="T11" fmla="*/ 356 h 778"/>
                  <a:gd name="T12" fmla="*/ 32 w 137"/>
                  <a:gd name="T13" fmla="*/ 445 h 778"/>
                  <a:gd name="T14" fmla="*/ 17 w 137"/>
                  <a:gd name="T15" fmla="*/ 576 h 778"/>
                  <a:gd name="T16" fmla="*/ 6 w 137"/>
                  <a:gd name="T17" fmla="*/ 760 h 778"/>
                  <a:gd name="T18" fmla="*/ 26 w 137"/>
                  <a:gd name="T19" fmla="*/ 771 h 778"/>
                  <a:gd name="T20" fmla="*/ 31 w 137"/>
                  <a:gd name="T21" fmla="*/ 765 h 778"/>
                  <a:gd name="T22" fmla="*/ 31 w 137"/>
                  <a:gd name="T23" fmla="*/ 728 h 778"/>
                  <a:gd name="T24" fmla="*/ 41 w 137"/>
                  <a:gd name="T25" fmla="*/ 619 h 778"/>
                  <a:gd name="T26" fmla="*/ 94 w 137"/>
                  <a:gd name="T27" fmla="*/ 151 h 778"/>
                  <a:gd name="T28" fmla="*/ 94 w 137"/>
                  <a:gd name="T29" fmla="*/ 150 h 778"/>
                  <a:gd name="T30" fmla="*/ 132 w 137"/>
                  <a:gd name="T31" fmla="*/ 0 h 778"/>
                  <a:gd name="T32" fmla="*/ 135 w 137"/>
                  <a:gd name="T33" fmla="*/ 1 h 778"/>
                  <a:gd name="T34" fmla="*/ 135 w 137"/>
                  <a:gd name="T35" fmla="*/ 4 h 778"/>
                  <a:gd name="T36" fmla="*/ 100 w 137"/>
                  <a:gd name="T37" fmla="*/ 151 h 778"/>
                  <a:gd name="T38" fmla="*/ 47 w 137"/>
                  <a:gd name="T39" fmla="*/ 622 h 778"/>
                  <a:gd name="T40" fmla="*/ 37 w 137"/>
                  <a:gd name="T41" fmla="*/ 727 h 778"/>
                  <a:gd name="T42" fmla="*/ 36 w 137"/>
                  <a:gd name="T43" fmla="*/ 768 h 778"/>
                  <a:gd name="T44" fmla="*/ 26 w 137"/>
                  <a:gd name="T45" fmla="*/ 777 h 778"/>
                  <a:gd name="T46" fmla="*/ 1 w 137"/>
                  <a:gd name="T47" fmla="*/ 764 h 778"/>
                  <a:gd name="T48" fmla="*/ 0 w 137"/>
                  <a:gd name="T49" fmla="*/ 761 h 778"/>
                  <a:gd name="T50" fmla="*/ 11 w 137"/>
                  <a:gd name="T51" fmla="*/ 576 h 778"/>
                  <a:gd name="T52" fmla="*/ 26 w 137"/>
                  <a:gd name="T53" fmla="*/ 444 h 778"/>
                  <a:gd name="T54" fmla="*/ 35 w 137"/>
                  <a:gd name="T55" fmla="*/ 356 h 778"/>
                  <a:gd name="T56" fmla="*/ 32 w 137"/>
                  <a:gd name="T57" fmla="*/ 206 h 778"/>
                  <a:gd name="T58" fmla="*/ 30 w 137"/>
                  <a:gd name="T59" fmla="*/ 195 h 778"/>
                  <a:gd name="T60" fmla="*/ 36 w 137"/>
                  <a:gd name="T61" fmla="*/ 52 h 778"/>
                  <a:gd name="T62" fmla="*/ 132 w 137"/>
                  <a:gd name="T63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7" h="778">
                    <a:moveTo>
                      <a:pt x="94" y="150"/>
                    </a:moveTo>
                    <a:lnTo>
                      <a:pt x="129" y="9"/>
                    </a:lnTo>
                    <a:cubicBezTo>
                      <a:pt x="110" y="18"/>
                      <a:pt x="58" y="43"/>
                      <a:pt x="39" y="58"/>
                    </a:cubicBezTo>
                    <a:cubicBezTo>
                      <a:pt x="21" y="72"/>
                      <a:pt x="32" y="164"/>
                      <a:pt x="36" y="194"/>
                    </a:cubicBezTo>
                    <a:cubicBezTo>
                      <a:pt x="37" y="198"/>
                      <a:pt x="38" y="203"/>
                      <a:pt x="38" y="205"/>
                    </a:cubicBezTo>
                    <a:cubicBezTo>
                      <a:pt x="40" y="226"/>
                      <a:pt x="41" y="350"/>
                      <a:pt x="41" y="356"/>
                    </a:cubicBezTo>
                    <a:cubicBezTo>
                      <a:pt x="41" y="359"/>
                      <a:pt x="36" y="421"/>
                      <a:pt x="32" y="445"/>
                    </a:cubicBezTo>
                    <a:cubicBezTo>
                      <a:pt x="26" y="471"/>
                      <a:pt x="16" y="561"/>
                      <a:pt x="17" y="576"/>
                    </a:cubicBezTo>
                    <a:cubicBezTo>
                      <a:pt x="18" y="591"/>
                      <a:pt x="8" y="742"/>
                      <a:pt x="6" y="760"/>
                    </a:cubicBezTo>
                    <a:cubicBezTo>
                      <a:pt x="10" y="764"/>
                      <a:pt x="20" y="771"/>
                      <a:pt x="26" y="771"/>
                    </a:cubicBezTo>
                    <a:cubicBezTo>
                      <a:pt x="27" y="771"/>
                      <a:pt x="29" y="770"/>
                      <a:pt x="31" y="765"/>
                    </a:cubicBezTo>
                    <a:cubicBezTo>
                      <a:pt x="33" y="756"/>
                      <a:pt x="32" y="743"/>
                      <a:pt x="31" y="728"/>
                    </a:cubicBezTo>
                    <a:cubicBezTo>
                      <a:pt x="29" y="700"/>
                      <a:pt x="25" y="663"/>
                      <a:pt x="41" y="619"/>
                    </a:cubicBezTo>
                    <a:cubicBezTo>
                      <a:pt x="44" y="610"/>
                      <a:pt x="76" y="309"/>
                      <a:pt x="94" y="151"/>
                    </a:cubicBezTo>
                    <a:lnTo>
                      <a:pt x="94" y="150"/>
                    </a:lnTo>
                    <a:close/>
                    <a:moveTo>
                      <a:pt x="132" y="0"/>
                    </a:moveTo>
                    <a:cubicBezTo>
                      <a:pt x="132" y="0"/>
                      <a:pt x="134" y="0"/>
                      <a:pt x="135" y="1"/>
                    </a:cubicBezTo>
                    <a:cubicBezTo>
                      <a:pt x="135" y="2"/>
                      <a:pt x="136" y="2"/>
                      <a:pt x="135" y="4"/>
                    </a:cubicBezTo>
                    <a:lnTo>
                      <a:pt x="100" y="151"/>
                    </a:lnTo>
                    <a:cubicBezTo>
                      <a:pt x="95" y="200"/>
                      <a:pt x="50" y="613"/>
                      <a:pt x="47" y="622"/>
                    </a:cubicBezTo>
                    <a:cubicBezTo>
                      <a:pt x="32" y="664"/>
                      <a:pt x="35" y="699"/>
                      <a:pt x="37" y="727"/>
                    </a:cubicBezTo>
                    <a:cubicBezTo>
                      <a:pt x="39" y="743"/>
                      <a:pt x="39" y="756"/>
                      <a:pt x="36" y="768"/>
                    </a:cubicBezTo>
                    <a:cubicBezTo>
                      <a:pt x="34" y="775"/>
                      <a:pt x="29" y="777"/>
                      <a:pt x="26" y="777"/>
                    </a:cubicBezTo>
                    <a:cubicBezTo>
                      <a:pt x="15" y="777"/>
                      <a:pt x="2" y="765"/>
                      <a:pt x="1" y="764"/>
                    </a:cubicBezTo>
                    <a:cubicBezTo>
                      <a:pt x="0" y="763"/>
                      <a:pt x="0" y="763"/>
                      <a:pt x="0" y="761"/>
                    </a:cubicBezTo>
                    <a:cubicBezTo>
                      <a:pt x="0" y="760"/>
                      <a:pt x="12" y="591"/>
                      <a:pt x="11" y="576"/>
                    </a:cubicBezTo>
                    <a:cubicBezTo>
                      <a:pt x="10" y="560"/>
                      <a:pt x="20" y="467"/>
                      <a:pt x="26" y="444"/>
                    </a:cubicBezTo>
                    <a:cubicBezTo>
                      <a:pt x="30" y="421"/>
                      <a:pt x="35" y="356"/>
                      <a:pt x="35" y="356"/>
                    </a:cubicBezTo>
                    <a:cubicBezTo>
                      <a:pt x="35" y="354"/>
                      <a:pt x="34" y="226"/>
                      <a:pt x="32" y="206"/>
                    </a:cubicBezTo>
                    <a:cubicBezTo>
                      <a:pt x="32" y="203"/>
                      <a:pt x="31" y="199"/>
                      <a:pt x="30" y="195"/>
                    </a:cubicBezTo>
                    <a:cubicBezTo>
                      <a:pt x="23" y="133"/>
                      <a:pt x="17" y="68"/>
                      <a:pt x="36" y="52"/>
                    </a:cubicBezTo>
                    <a:cubicBezTo>
                      <a:pt x="58" y="35"/>
                      <a:pt x="129" y="2"/>
                      <a:pt x="132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4" name="işľîḋe">
                <a:extLst>
                  <a:ext uri="{FF2B5EF4-FFF2-40B4-BE49-F238E27FC236}">
                    <a16:creationId xmlns:a16="http://schemas.microsoft.com/office/drawing/2014/main" id="{2183E88C-8FBB-450D-9F29-6B192572DA7B}"/>
                  </a:ext>
                </a:extLst>
              </p:cNvPr>
              <p:cNvSpPr/>
              <p:nvPr/>
            </p:nvSpPr>
            <p:spPr bwMode="auto">
              <a:xfrm>
                <a:off x="2369908" y="2707374"/>
                <a:ext cx="301628" cy="370030"/>
              </a:xfrm>
              <a:custGeom>
                <a:avLst/>
                <a:gdLst>
                  <a:gd name="T0" fmla="*/ 103 w 154"/>
                  <a:gd name="T1" fmla="*/ 0 h 190"/>
                  <a:gd name="T2" fmla="*/ 149 w 154"/>
                  <a:gd name="T3" fmla="*/ 25 h 190"/>
                  <a:gd name="T4" fmla="*/ 149 w 154"/>
                  <a:gd name="T5" fmla="*/ 57 h 190"/>
                  <a:gd name="T6" fmla="*/ 117 w 154"/>
                  <a:gd name="T7" fmla="*/ 80 h 190"/>
                  <a:gd name="T8" fmla="*/ 19 w 154"/>
                  <a:gd name="T9" fmla="*/ 89 h 190"/>
                  <a:gd name="T10" fmla="*/ 26 w 154"/>
                  <a:gd name="T11" fmla="*/ 122 h 190"/>
                  <a:gd name="T12" fmla="*/ 35 w 154"/>
                  <a:gd name="T13" fmla="*/ 189 h 190"/>
                  <a:gd name="T14" fmla="*/ 9 w 154"/>
                  <a:gd name="T15" fmla="*/ 136 h 190"/>
                  <a:gd name="T16" fmla="*/ 7 w 154"/>
                  <a:gd name="T17" fmla="*/ 41 h 190"/>
                  <a:gd name="T18" fmla="*/ 103 w 154"/>
                  <a:gd name="T1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90">
                    <a:moveTo>
                      <a:pt x="103" y="0"/>
                    </a:moveTo>
                    <a:cubicBezTo>
                      <a:pt x="119" y="0"/>
                      <a:pt x="145" y="17"/>
                      <a:pt x="149" y="25"/>
                    </a:cubicBezTo>
                    <a:cubicBezTo>
                      <a:pt x="153" y="32"/>
                      <a:pt x="149" y="57"/>
                      <a:pt x="149" y="57"/>
                    </a:cubicBezTo>
                    <a:cubicBezTo>
                      <a:pt x="149" y="57"/>
                      <a:pt x="137" y="73"/>
                      <a:pt x="117" y="80"/>
                    </a:cubicBezTo>
                    <a:cubicBezTo>
                      <a:pt x="97" y="88"/>
                      <a:pt x="19" y="89"/>
                      <a:pt x="19" y="89"/>
                    </a:cubicBezTo>
                    <a:cubicBezTo>
                      <a:pt x="19" y="89"/>
                      <a:pt x="23" y="113"/>
                      <a:pt x="26" y="122"/>
                    </a:cubicBezTo>
                    <a:cubicBezTo>
                      <a:pt x="29" y="131"/>
                      <a:pt x="35" y="189"/>
                      <a:pt x="35" y="189"/>
                    </a:cubicBezTo>
                    <a:cubicBezTo>
                      <a:pt x="35" y="189"/>
                      <a:pt x="15" y="148"/>
                      <a:pt x="9" y="136"/>
                    </a:cubicBezTo>
                    <a:cubicBezTo>
                      <a:pt x="3" y="123"/>
                      <a:pt x="0" y="60"/>
                      <a:pt x="7" y="41"/>
                    </a:cubicBezTo>
                    <a:cubicBezTo>
                      <a:pt x="13" y="22"/>
                      <a:pt x="88" y="0"/>
                      <a:pt x="103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5" name="íṡḷiḋe">
                <a:extLst>
                  <a:ext uri="{FF2B5EF4-FFF2-40B4-BE49-F238E27FC236}">
                    <a16:creationId xmlns:a16="http://schemas.microsoft.com/office/drawing/2014/main" id="{43F96578-F842-4C23-AA83-072BE4BF0676}"/>
                  </a:ext>
                </a:extLst>
              </p:cNvPr>
              <p:cNvSpPr/>
              <p:nvPr/>
            </p:nvSpPr>
            <p:spPr bwMode="auto">
              <a:xfrm>
                <a:off x="2361293" y="2698766"/>
                <a:ext cx="318858" cy="387246"/>
              </a:xfrm>
              <a:custGeom>
                <a:avLst/>
                <a:gdLst>
                  <a:gd name="T0" fmla="*/ 149 w 161"/>
                  <a:gd name="T1" fmla="*/ 59 h 197"/>
                  <a:gd name="T2" fmla="*/ 150 w 161"/>
                  <a:gd name="T3" fmla="*/ 30 h 197"/>
                  <a:gd name="T4" fmla="*/ 107 w 161"/>
                  <a:gd name="T5" fmla="*/ 6 h 197"/>
                  <a:gd name="T6" fmla="*/ 12 w 161"/>
                  <a:gd name="T7" fmla="*/ 46 h 197"/>
                  <a:gd name="T8" fmla="*/ 15 w 161"/>
                  <a:gd name="T9" fmla="*/ 138 h 197"/>
                  <a:gd name="T10" fmla="*/ 33 w 161"/>
                  <a:gd name="T11" fmla="*/ 177 h 197"/>
                  <a:gd name="T12" fmla="*/ 26 w 161"/>
                  <a:gd name="T13" fmla="*/ 127 h 197"/>
                  <a:gd name="T14" fmla="*/ 19 w 161"/>
                  <a:gd name="T15" fmla="*/ 93 h 197"/>
                  <a:gd name="T16" fmla="*/ 20 w 161"/>
                  <a:gd name="T17" fmla="*/ 91 h 197"/>
                  <a:gd name="T18" fmla="*/ 22 w 161"/>
                  <a:gd name="T19" fmla="*/ 90 h 197"/>
                  <a:gd name="T20" fmla="*/ 119 w 161"/>
                  <a:gd name="T21" fmla="*/ 82 h 197"/>
                  <a:gd name="T22" fmla="*/ 149 w 161"/>
                  <a:gd name="T23" fmla="*/ 59 h 197"/>
                  <a:gd name="T24" fmla="*/ 107 w 161"/>
                  <a:gd name="T25" fmla="*/ 0 h 197"/>
                  <a:gd name="T26" fmla="*/ 155 w 161"/>
                  <a:gd name="T27" fmla="*/ 27 h 197"/>
                  <a:gd name="T28" fmla="*/ 155 w 161"/>
                  <a:gd name="T29" fmla="*/ 61 h 197"/>
                  <a:gd name="T30" fmla="*/ 154 w 161"/>
                  <a:gd name="T31" fmla="*/ 63 h 197"/>
                  <a:gd name="T32" fmla="*/ 121 w 161"/>
                  <a:gd name="T33" fmla="*/ 87 h 197"/>
                  <a:gd name="T34" fmla="*/ 26 w 161"/>
                  <a:gd name="T35" fmla="*/ 96 h 197"/>
                  <a:gd name="T36" fmla="*/ 32 w 161"/>
                  <a:gd name="T37" fmla="*/ 125 h 197"/>
                  <a:gd name="T38" fmla="*/ 40 w 161"/>
                  <a:gd name="T39" fmla="*/ 193 h 197"/>
                  <a:gd name="T40" fmla="*/ 38 w 161"/>
                  <a:gd name="T41" fmla="*/ 196 h 197"/>
                  <a:gd name="T42" fmla="*/ 37 w 161"/>
                  <a:gd name="T43" fmla="*/ 196 h 197"/>
                  <a:gd name="T44" fmla="*/ 35 w 161"/>
                  <a:gd name="T45" fmla="*/ 195 h 197"/>
                  <a:gd name="T46" fmla="*/ 9 w 161"/>
                  <a:gd name="T47" fmla="*/ 141 h 197"/>
                  <a:gd name="T48" fmla="*/ 7 w 161"/>
                  <a:gd name="T49" fmla="*/ 44 h 197"/>
                  <a:gd name="T50" fmla="*/ 107 w 161"/>
                  <a:gd name="T5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1" h="197">
                    <a:moveTo>
                      <a:pt x="149" y="59"/>
                    </a:moveTo>
                    <a:cubicBezTo>
                      <a:pt x="151" y="50"/>
                      <a:pt x="152" y="35"/>
                      <a:pt x="150" y="30"/>
                    </a:cubicBezTo>
                    <a:cubicBezTo>
                      <a:pt x="146" y="24"/>
                      <a:pt x="122" y="6"/>
                      <a:pt x="107" y="6"/>
                    </a:cubicBezTo>
                    <a:cubicBezTo>
                      <a:pt x="91" y="6"/>
                      <a:pt x="18" y="30"/>
                      <a:pt x="12" y="46"/>
                    </a:cubicBezTo>
                    <a:cubicBezTo>
                      <a:pt x="6" y="64"/>
                      <a:pt x="8" y="127"/>
                      <a:pt x="15" y="138"/>
                    </a:cubicBezTo>
                    <a:cubicBezTo>
                      <a:pt x="18" y="145"/>
                      <a:pt x="27" y="164"/>
                      <a:pt x="33" y="177"/>
                    </a:cubicBezTo>
                    <a:cubicBezTo>
                      <a:pt x="30" y="158"/>
                      <a:pt x="28" y="132"/>
                      <a:pt x="26" y="127"/>
                    </a:cubicBezTo>
                    <a:cubicBezTo>
                      <a:pt x="23" y="118"/>
                      <a:pt x="19" y="94"/>
                      <a:pt x="19" y="93"/>
                    </a:cubicBezTo>
                    <a:cubicBezTo>
                      <a:pt x="19" y="93"/>
                      <a:pt x="19" y="92"/>
                      <a:pt x="20" y="91"/>
                    </a:cubicBezTo>
                    <a:cubicBezTo>
                      <a:pt x="20" y="90"/>
                      <a:pt x="21" y="90"/>
                      <a:pt x="22" y="90"/>
                    </a:cubicBezTo>
                    <a:cubicBezTo>
                      <a:pt x="23" y="90"/>
                      <a:pt x="100" y="89"/>
                      <a:pt x="119" y="82"/>
                    </a:cubicBezTo>
                    <a:cubicBezTo>
                      <a:pt x="135" y="76"/>
                      <a:pt x="147" y="62"/>
                      <a:pt x="149" y="59"/>
                    </a:cubicBezTo>
                    <a:close/>
                    <a:moveTo>
                      <a:pt x="107" y="0"/>
                    </a:moveTo>
                    <a:cubicBezTo>
                      <a:pt x="123" y="0"/>
                      <a:pt x="151" y="19"/>
                      <a:pt x="155" y="27"/>
                    </a:cubicBezTo>
                    <a:cubicBezTo>
                      <a:pt x="160" y="35"/>
                      <a:pt x="156" y="57"/>
                      <a:pt x="155" y="61"/>
                    </a:cubicBezTo>
                    <a:cubicBezTo>
                      <a:pt x="155" y="61"/>
                      <a:pt x="155" y="62"/>
                      <a:pt x="154" y="63"/>
                    </a:cubicBezTo>
                    <a:cubicBezTo>
                      <a:pt x="154" y="63"/>
                      <a:pt x="141" y="80"/>
                      <a:pt x="121" y="87"/>
                    </a:cubicBezTo>
                    <a:cubicBezTo>
                      <a:pt x="103" y="94"/>
                      <a:pt x="42" y="96"/>
                      <a:pt x="26" y="96"/>
                    </a:cubicBezTo>
                    <a:cubicBezTo>
                      <a:pt x="27" y="103"/>
                      <a:pt x="30" y="119"/>
                      <a:pt x="32" y="125"/>
                    </a:cubicBezTo>
                    <a:cubicBezTo>
                      <a:pt x="35" y="135"/>
                      <a:pt x="40" y="191"/>
                      <a:pt x="40" y="193"/>
                    </a:cubicBezTo>
                    <a:cubicBezTo>
                      <a:pt x="40" y="195"/>
                      <a:pt x="40" y="196"/>
                      <a:pt x="38" y="196"/>
                    </a:cubicBezTo>
                    <a:cubicBezTo>
                      <a:pt x="38" y="196"/>
                      <a:pt x="38" y="196"/>
                      <a:pt x="37" y="196"/>
                    </a:cubicBezTo>
                    <a:cubicBezTo>
                      <a:pt x="37" y="196"/>
                      <a:pt x="35" y="196"/>
                      <a:pt x="35" y="195"/>
                    </a:cubicBezTo>
                    <a:cubicBezTo>
                      <a:pt x="34" y="194"/>
                      <a:pt x="15" y="153"/>
                      <a:pt x="9" y="141"/>
                    </a:cubicBezTo>
                    <a:cubicBezTo>
                      <a:pt x="2" y="127"/>
                      <a:pt x="0" y="63"/>
                      <a:pt x="7" y="44"/>
                    </a:cubicBezTo>
                    <a:cubicBezTo>
                      <a:pt x="14" y="22"/>
                      <a:pt x="92" y="0"/>
                      <a:pt x="107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6" name="ïsľîḋé">
                <a:extLst>
                  <a:ext uri="{FF2B5EF4-FFF2-40B4-BE49-F238E27FC236}">
                    <a16:creationId xmlns:a16="http://schemas.microsoft.com/office/drawing/2014/main" id="{269FD74A-89BB-4AA7-84DB-5FA391F82A15}"/>
                  </a:ext>
                </a:extLst>
              </p:cNvPr>
              <p:cNvSpPr/>
              <p:nvPr/>
            </p:nvSpPr>
            <p:spPr bwMode="auto">
              <a:xfrm>
                <a:off x="2507794" y="3318355"/>
                <a:ext cx="620486" cy="1678057"/>
              </a:xfrm>
              <a:custGeom>
                <a:avLst/>
                <a:gdLst>
                  <a:gd name="T0" fmla="*/ 269 w 317"/>
                  <a:gd name="T1" fmla="*/ 40 h 858"/>
                  <a:gd name="T2" fmla="*/ 316 w 317"/>
                  <a:gd name="T3" fmla="*/ 59 h 858"/>
                  <a:gd name="T4" fmla="*/ 277 w 317"/>
                  <a:gd name="T5" fmla="*/ 454 h 858"/>
                  <a:gd name="T6" fmla="*/ 302 w 317"/>
                  <a:gd name="T7" fmla="*/ 792 h 858"/>
                  <a:gd name="T8" fmla="*/ 197 w 317"/>
                  <a:gd name="T9" fmla="*/ 831 h 858"/>
                  <a:gd name="T10" fmla="*/ 82 w 317"/>
                  <a:gd name="T11" fmla="*/ 786 h 858"/>
                  <a:gd name="T12" fmla="*/ 10 w 317"/>
                  <a:gd name="T13" fmla="*/ 342 h 858"/>
                  <a:gd name="T14" fmla="*/ 161 w 317"/>
                  <a:gd name="T15" fmla="*/ 0 h 858"/>
                  <a:gd name="T16" fmla="*/ 269 w 317"/>
                  <a:gd name="T17" fmla="*/ 4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7" h="858">
                    <a:moveTo>
                      <a:pt x="269" y="40"/>
                    </a:moveTo>
                    <a:cubicBezTo>
                      <a:pt x="295" y="46"/>
                      <a:pt x="316" y="59"/>
                      <a:pt x="316" y="59"/>
                    </a:cubicBezTo>
                    <a:cubicBezTo>
                      <a:pt x="316" y="59"/>
                      <a:pt x="275" y="425"/>
                      <a:pt x="277" y="454"/>
                    </a:cubicBezTo>
                    <a:cubicBezTo>
                      <a:pt x="279" y="481"/>
                      <a:pt x="297" y="786"/>
                      <a:pt x="302" y="792"/>
                    </a:cubicBezTo>
                    <a:cubicBezTo>
                      <a:pt x="302" y="792"/>
                      <a:pt x="231" y="824"/>
                      <a:pt x="197" y="831"/>
                    </a:cubicBezTo>
                    <a:cubicBezTo>
                      <a:pt x="163" y="839"/>
                      <a:pt x="104" y="857"/>
                      <a:pt x="82" y="786"/>
                    </a:cubicBezTo>
                    <a:cubicBezTo>
                      <a:pt x="59" y="717"/>
                      <a:pt x="0" y="413"/>
                      <a:pt x="10" y="342"/>
                    </a:cubicBezTo>
                    <a:cubicBezTo>
                      <a:pt x="21" y="270"/>
                      <a:pt x="161" y="0"/>
                      <a:pt x="161" y="0"/>
                    </a:cubicBezTo>
                    <a:cubicBezTo>
                      <a:pt x="161" y="0"/>
                      <a:pt x="242" y="33"/>
                      <a:pt x="269" y="4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7" name="iṡ1íḋê">
                <a:extLst>
                  <a:ext uri="{FF2B5EF4-FFF2-40B4-BE49-F238E27FC236}">
                    <a16:creationId xmlns:a16="http://schemas.microsoft.com/office/drawing/2014/main" id="{276095A0-4D22-4B3B-8FD6-877AEF82A58C}"/>
                  </a:ext>
                </a:extLst>
              </p:cNvPr>
              <p:cNvSpPr/>
              <p:nvPr/>
            </p:nvSpPr>
            <p:spPr bwMode="auto">
              <a:xfrm>
                <a:off x="2499179" y="3309753"/>
                <a:ext cx="637721" cy="1652238"/>
              </a:xfrm>
              <a:custGeom>
                <a:avLst/>
                <a:gdLst>
                  <a:gd name="T0" fmla="*/ 278 w 325"/>
                  <a:gd name="T1" fmla="*/ 457 h 847"/>
                  <a:gd name="T2" fmla="*/ 317 w 325"/>
                  <a:gd name="T3" fmla="*/ 64 h 847"/>
                  <a:gd name="T4" fmla="*/ 272 w 325"/>
                  <a:gd name="T5" fmla="*/ 45 h 847"/>
                  <a:gd name="T6" fmla="*/ 166 w 325"/>
                  <a:gd name="T7" fmla="*/ 7 h 847"/>
                  <a:gd name="T8" fmla="*/ 17 w 325"/>
                  <a:gd name="T9" fmla="*/ 346 h 847"/>
                  <a:gd name="T10" fmla="*/ 89 w 325"/>
                  <a:gd name="T11" fmla="*/ 790 h 847"/>
                  <a:gd name="T12" fmla="*/ 151 w 325"/>
                  <a:gd name="T13" fmla="*/ 840 h 847"/>
                  <a:gd name="T14" fmla="*/ 193 w 325"/>
                  <a:gd name="T15" fmla="*/ 834 h 847"/>
                  <a:gd name="T16" fmla="*/ 200 w 325"/>
                  <a:gd name="T17" fmla="*/ 833 h 847"/>
                  <a:gd name="T18" fmla="*/ 302 w 325"/>
                  <a:gd name="T19" fmla="*/ 796 h 847"/>
                  <a:gd name="T20" fmla="*/ 281 w 325"/>
                  <a:gd name="T21" fmla="*/ 502 h 847"/>
                  <a:gd name="T22" fmla="*/ 278 w 325"/>
                  <a:gd name="T23" fmla="*/ 457 h 847"/>
                  <a:gd name="T24" fmla="*/ 322 w 325"/>
                  <a:gd name="T25" fmla="*/ 59 h 847"/>
                  <a:gd name="T26" fmla="*/ 324 w 325"/>
                  <a:gd name="T27" fmla="*/ 62 h 847"/>
                  <a:gd name="T28" fmla="*/ 284 w 325"/>
                  <a:gd name="T29" fmla="*/ 457 h 847"/>
                  <a:gd name="T30" fmla="*/ 287 w 325"/>
                  <a:gd name="T31" fmla="*/ 501 h 847"/>
                  <a:gd name="T32" fmla="*/ 308 w 325"/>
                  <a:gd name="T33" fmla="*/ 796 h 847"/>
                  <a:gd name="T34" fmla="*/ 309 w 325"/>
                  <a:gd name="T35" fmla="*/ 798 h 847"/>
                  <a:gd name="T36" fmla="*/ 307 w 325"/>
                  <a:gd name="T37" fmla="*/ 800 h 847"/>
                  <a:gd name="T38" fmla="*/ 202 w 325"/>
                  <a:gd name="T39" fmla="*/ 839 h 847"/>
                  <a:gd name="T40" fmla="*/ 194 w 325"/>
                  <a:gd name="T41" fmla="*/ 840 h 847"/>
                  <a:gd name="T42" fmla="*/ 151 w 325"/>
                  <a:gd name="T43" fmla="*/ 846 h 847"/>
                  <a:gd name="T44" fmla="*/ 83 w 325"/>
                  <a:gd name="T45" fmla="*/ 792 h 847"/>
                  <a:gd name="T46" fmla="*/ 11 w 325"/>
                  <a:gd name="T47" fmla="*/ 345 h 847"/>
                  <a:gd name="T48" fmla="*/ 163 w 325"/>
                  <a:gd name="T49" fmla="*/ 1 h 847"/>
                  <a:gd name="T50" fmla="*/ 166 w 325"/>
                  <a:gd name="T51" fmla="*/ 1 h 847"/>
                  <a:gd name="T52" fmla="*/ 274 w 325"/>
                  <a:gd name="T53" fmla="*/ 39 h 847"/>
                  <a:gd name="T54" fmla="*/ 322 w 325"/>
                  <a:gd name="T55" fmla="*/ 59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847">
                    <a:moveTo>
                      <a:pt x="278" y="457"/>
                    </a:moveTo>
                    <a:cubicBezTo>
                      <a:pt x="276" y="429"/>
                      <a:pt x="314" y="95"/>
                      <a:pt x="317" y="64"/>
                    </a:cubicBezTo>
                    <a:cubicBezTo>
                      <a:pt x="311" y="61"/>
                      <a:pt x="294" y="51"/>
                      <a:pt x="272" y="45"/>
                    </a:cubicBezTo>
                    <a:cubicBezTo>
                      <a:pt x="248" y="40"/>
                      <a:pt x="181" y="13"/>
                      <a:pt x="166" y="7"/>
                    </a:cubicBezTo>
                    <a:cubicBezTo>
                      <a:pt x="152" y="35"/>
                      <a:pt x="27" y="279"/>
                      <a:pt x="17" y="346"/>
                    </a:cubicBezTo>
                    <a:cubicBezTo>
                      <a:pt x="6" y="416"/>
                      <a:pt x="66" y="718"/>
                      <a:pt x="89" y="790"/>
                    </a:cubicBezTo>
                    <a:cubicBezTo>
                      <a:pt x="100" y="824"/>
                      <a:pt x="120" y="840"/>
                      <a:pt x="151" y="840"/>
                    </a:cubicBezTo>
                    <a:cubicBezTo>
                      <a:pt x="166" y="840"/>
                      <a:pt x="181" y="837"/>
                      <a:pt x="193" y="834"/>
                    </a:cubicBezTo>
                    <a:cubicBezTo>
                      <a:pt x="196" y="834"/>
                      <a:pt x="198" y="833"/>
                      <a:pt x="200" y="833"/>
                    </a:cubicBezTo>
                    <a:cubicBezTo>
                      <a:pt x="230" y="826"/>
                      <a:pt x="290" y="801"/>
                      <a:pt x="302" y="796"/>
                    </a:cubicBezTo>
                    <a:cubicBezTo>
                      <a:pt x="299" y="777"/>
                      <a:pt x="293" y="693"/>
                      <a:pt x="281" y="502"/>
                    </a:cubicBezTo>
                    <a:cubicBezTo>
                      <a:pt x="280" y="479"/>
                      <a:pt x="278" y="463"/>
                      <a:pt x="278" y="457"/>
                    </a:cubicBezTo>
                    <a:close/>
                    <a:moveTo>
                      <a:pt x="322" y="59"/>
                    </a:moveTo>
                    <a:cubicBezTo>
                      <a:pt x="323" y="60"/>
                      <a:pt x="324" y="61"/>
                      <a:pt x="324" y="62"/>
                    </a:cubicBezTo>
                    <a:cubicBezTo>
                      <a:pt x="323" y="66"/>
                      <a:pt x="282" y="429"/>
                      <a:pt x="284" y="457"/>
                    </a:cubicBezTo>
                    <a:cubicBezTo>
                      <a:pt x="285" y="463"/>
                      <a:pt x="286" y="478"/>
                      <a:pt x="287" y="501"/>
                    </a:cubicBezTo>
                    <a:cubicBezTo>
                      <a:pt x="293" y="586"/>
                      <a:pt x="305" y="785"/>
                      <a:pt x="308" y="796"/>
                    </a:cubicBezTo>
                    <a:cubicBezTo>
                      <a:pt x="309" y="796"/>
                      <a:pt x="309" y="797"/>
                      <a:pt x="309" y="798"/>
                    </a:cubicBezTo>
                    <a:cubicBezTo>
                      <a:pt x="308" y="799"/>
                      <a:pt x="308" y="800"/>
                      <a:pt x="307" y="800"/>
                    </a:cubicBezTo>
                    <a:cubicBezTo>
                      <a:pt x="304" y="802"/>
                      <a:pt x="235" y="831"/>
                      <a:pt x="202" y="839"/>
                    </a:cubicBezTo>
                    <a:cubicBezTo>
                      <a:pt x="200" y="839"/>
                      <a:pt x="197" y="840"/>
                      <a:pt x="194" y="840"/>
                    </a:cubicBezTo>
                    <a:cubicBezTo>
                      <a:pt x="182" y="843"/>
                      <a:pt x="167" y="846"/>
                      <a:pt x="151" y="846"/>
                    </a:cubicBezTo>
                    <a:cubicBezTo>
                      <a:pt x="117" y="846"/>
                      <a:pt x="95" y="828"/>
                      <a:pt x="83" y="792"/>
                    </a:cubicBezTo>
                    <a:cubicBezTo>
                      <a:pt x="60" y="720"/>
                      <a:pt x="0" y="416"/>
                      <a:pt x="11" y="345"/>
                    </a:cubicBezTo>
                    <a:cubicBezTo>
                      <a:pt x="22" y="274"/>
                      <a:pt x="157" y="13"/>
                      <a:pt x="163" y="1"/>
                    </a:cubicBezTo>
                    <a:cubicBezTo>
                      <a:pt x="163" y="1"/>
                      <a:pt x="165" y="0"/>
                      <a:pt x="166" y="1"/>
                    </a:cubicBezTo>
                    <a:cubicBezTo>
                      <a:pt x="167" y="1"/>
                      <a:pt x="247" y="33"/>
                      <a:pt x="274" y="39"/>
                    </a:cubicBezTo>
                    <a:cubicBezTo>
                      <a:pt x="301" y="45"/>
                      <a:pt x="321" y="59"/>
                      <a:pt x="322" y="59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8" name="iṣlïḓê">
                <a:extLst>
                  <a:ext uri="{FF2B5EF4-FFF2-40B4-BE49-F238E27FC236}">
                    <a16:creationId xmlns:a16="http://schemas.microsoft.com/office/drawing/2014/main" id="{B5E5DC9D-BB02-4311-8028-C60B04AE934F}"/>
                  </a:ext>
                </a:extLst>
              </p:cNvPr>
              <p:cNvSpPr/>
              <p:nvPr/>
            </p:nvSpPr>
            <p:spPr bwMode="auto">
              <a:xfrm>
                <a:off x="2335437" y="3456042"/>
                <a:ext cx="258536" cy="1110100"/>
              </a:xfrm>
              <a:custGeom>
                <a:avLst/>
                <a:gdLst>
                  <a:gd name="T0" fmla="*/ 100 w 131"/>
                  <a:gd name="T1" fmla="*/ 0 h 570"/>
                  <a:gd name="T2" fmla="*/ 125 w 131"/>
                  <a:gd name="T3" fmla="*/ 8 h 570"/>
                  <a:gd name="T4" fmla="*/ 119 w 131"/>
                  <a:gd name="T5" fmla="*/ 106 h 570"/>
                  <a:gd name="T6" fmla="*/ 99 w 131"/>
                  <a:gd name="T7" fmla="*/ 237 h 570"/>
                  <a:gd name="T8" fmla="*/ 70 w 131"/>
                  <a:gd name="T9" fmla="*/ 428 h 570"/>
                  <a:gd name="T10" fmla="*/ 74 w 131"/>
                  <a:gd name="T11" fmla="*/ 529 h 570"/>
                  <a:gd name="T12" fmla="*/ 28 w 131"/>
                  <a:gd name="T13" fmla="*/ 569 h 570"/>
                  <a:gd name="T14" fmla="*/ 4 w 131"/>
                  <a:gd name="T15" fmla="*/ 521 h 570"/>
                  <a:gd name="T16" fmla="*/ 31 w 131"/>
                  <a:gd name="T17" fmla="*/ 294 h 570"/>
                  <a:gd name="T18" fmla="*/ 61 w 131"/>
                  <a:gd name="T19" fmla="*/ 124 h 570"/>
                  <a:gd name="T20" fmla="*/ 88 w 131"/>
                  <a:gd name="T21" fmla="*/ 47 h 570"/>
                  <a:gd name="T22" fmla="*/ 100 w 131"/>
                  <a:gd name="T23" fmla="*/ 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570">
                    <a:moveTo>
                      <a:pt x="100" y="0"/>
                    </a:moveTo>
                    <a:cubicBezTo>
                      <a:pt x="100" y="0"/>
                      <a:pt x="121" y="0"/>
                      <a:pt x="125" y="8"/>
                    </a:cubicBezTo>
                    <a:cubicBezTo>
                      <a:pt x="130" y="17"/>
                      <a:pt x="121" y="99"/>
                      <a:pt x="119" y="106"/>
                    </a:cubicBezTo>
                    <a:cubicBezTo>
                      <a:pt x="118" y="113"/>
                      <a:pt x="101" y="224"/>
                      <a:pt x="99" y="237"/>
                    </a:cubicBezTo>
                    <a:cubicBezTo>
                      <a:pt x="97" y="250"/>
                      <a:pt x="75" y="414"/>
                      <a:pt x="70" y="428"/>
                    </a:cubicBezTo>
                    <a:cubicBezTo>
                      <a:pt x="66" y="442"/>
                      <a:pt x="74" y="529"/>
                      <a:pt x="74" y="529"/>
                    </a:cubicBezTo>
                    <a:lnTo>
                      <a:pt x="28" y="569"/>
                    </a:lnTo>
                    <a:lnTo>
                      <a:pt x="4" y="521"/>
                    </a:lnTo>
                    <a:cubicBezTo>
                      <a:pt x="0" y="496"/>
                      <a:pt x="28" y="320"/>
                      <a:pt x="31" y="294"/>
                    </a:cubicBezTo>
                    <a:cubicBezTo>
                      <a:pt x="33" y="267"/>
                      <a:pt x="55" y="148"/>
                      <a:pt x="61" y="124"/>
                    </a:cubicBezTo>
                    <a:cubicBezTo>
                      <a:pt x="68" y="99"/>
                      <a:pt x="81" y="64"/>
                      <a:pt x="88" y="47"/>
                    </a:cubicBezTo>
                    <a:cubicBezTo>
                      <a:pt x="95" y="30"/>
                      <a:pt x="100" y="0"/>
                      <a:pt x="100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9" name="íṣlîďê">
                <a:extLst>
                  <a:ext uri="{FF2B5EF4-FFF2-40B4-BE49-F238E27FC236}">
                    <a16:creationId xmlns:a16="http://schemas.microsoft.com/office/drawing/2014/main" id="{FDCE45D7-E43E-44D7-B1EE-414691AEED43}"/>
                  </a:ext>
                </a:extLst>
              </p:cNvPr>
              <p:cNvSpPr/>
              <p:nvPr/>
            </p:nvSpPr>
            <p:spPr bwMode="auto">
              <a:xfrm>
                <a:off x="2326821" y="3456042"/>
                <a:ext cx="267151" cy="1127311"/>
              </a:xfrm>
              <a:custGeom>
                <a:avLst/>
                <a:gdLst>
                  <a:gd name="T0" fmla="*/ 119 w 137"/>
                  <a:gd name="T1" fmla="*/ 109 h 577"/>
                  <a:gd name="T2" fmla="*/ 125 w 137"/>
                  <a:gd name="T3" fmla="*/ 13 h 577"/>
                  <a:gd name="T4" fmla="*/ 105 w 137"/>
                  <a:gd name="T5" fmla="*/ 6 h 577"/>
                  <a:gd name="T6" fmla="*/ 94 w 137"/>
                  <a:gd name="T7" fmla="*/ 52 h 577"/>
                  <a:gd name="T8" fmla="*/ 66 w 137"/>
                  <a:gd name="T9" fmla="*/ 128 h 577"/>
                  <a:gd name="T10" fmla="*/ 36 w 137"/>
                  <a:gd name="T11" fmla="*/ 298 h 577"/>
                  <a:gd name="T12" fmla="*/ 28 w 137"/>
                  <a:gd name="T13" fmla="*/ 354 h 577"/>
                  <a:gd name="T14" fmla="*/ 9 w 137"/>
                  <a:gd name="T15" fmla="*/ 525 h 577"/>
                  <a:gd name="T16" fmla="*/ 32 w 137"/>
                  <a:gd name="T17" fmla="*/ 568 h 577"/>
                  <a:gd name="T18" fmla="*/ 72 w 137"/>
                  <a:gd name="T19" fmla="*/ 532 h 577"/>
                  <a:gd name="T20" fmla="*/ 69 w 137"/>
                  <a:gd name="T21" fmla="*/ 432 h 577"/>
                  <a:gd name="T22" fmla="*/ 92 w 137"/>
                  <a:gd name="T23" fmla="*/ 283 h 577"/>
                  <a:gd name="T24" fmla="*/ 98 w 137"/>
                  <a:gd name="T25" fmla="*/ 241 h 577"/>
                  <a:gd name="T26" fmla="*/ 107 w 137"/>
                  <a:gd name="T27" fmla="*/ 181 h 577"/>
                  <a:gd name="T28" fmla="*/ 119 w 137"/>
                  <a:gd name="T29" fmla="*/ 109 h 577"/>
                  <a:gd name="T30" fmla="*/ 102 w 137"/>
                  <a:gd name="T31" fmla="*/ 0 h 577"/>
                  <a:gd name="T32" fmla="*/ 131 w 137"/>
                  <a:gd name="T33" fmla="*/ 10 h 577"/>
                  <a:gd name="T34" fmla="*/ 125 w 137"/>
                  <a:gd name="T35" fmla="*/ 110 h 577"/>
                  <a:gd name="T36" fmla="*/ 114 w 137"/>
                  <a:gd name="T37" fmla="*/ 182 h 577"/>
                  <a:gd name="T38" fmla="*/ 104 w 137"/>
                  <a:gd name="T39" fmla="*/ 241 h 577"/>
                  <a:gd name="T40" fmla="*/ 98 w 137"/>
                  <a:gd name="T41" fmla="*/ 284 h 577"/>
                  <a:gd name="T42" fmla="*/ 75 w 137"/>
                  <a:gd name="T43" fmla="*/ 433 h 577"/>
                  <a:gd name="T44" fmla="*/ 79 w 137"/>
                  <a:gd name="T45" fmla="*/ 533 h 577"/>
                  <a:gd name="T46" fmla="*/ 78 w 137"/>
                  <a:gd name="T47" fmla="*/ 536 h 577"/>
                  <a:gd name="T48" fmla="*/ 33 w 137"/>
                  <a:gd name="T49" fmla="*/ 576 h 577"/>
                  <a:gd name="T50" fmla="*/ 31 w 137"/>
                  <a:gd name="T51" fmla="*/ 576 h 577"/>
                  <a:gd name="T52" fmla="*/ 28 w 137"/>
                  <a:gd name="T53" fmla="*/ 574 h 577"/>
                  <a:gd name="T54" fmla="*/ 3 w 137"/>
                  <a:gd name="T55" fmla="*/ 527 h 577"/>
                  <a:gd name="T56" fmla="*/ 3 w 137"/>
                  <a:gd name="T57" fmla="*/ 526 h 577"/>
                  <a:gd name="T58" fmla="*/ 22 w 137"/>
                  <a:gd name="T59" fmla="*/ 353 h 577"/>
                  <a:gd name="T60" fmla="*/ 30 w 137"/>
                  <a:gd name="T61" fmla="*/ 298 h 577"/>
                  <a:gd name="T62" fmla="*/ 60 w 137"/>
                  <a:gd name="T63" fmla="*/ 127 h 577"/>
                  <a:gd name="T64" fmla="*/ 88 w 137"/>
                  <a:gd name="T65" fmla="*/ 50 h 577"/>
                  <a:gd name="T66" fmla="*/ 99 w 137"/>
                  <a:gd name="T67" fmla="*/ 3 h 577"/>
                  <a:gd name="T68" fmla="*/ 102 w 137"/>
                  <a:gd name="T69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577">
                    <a:moveTo>
                      <a:pt x="119" y="109"/>
                    </a:moveTo>
                    <a:cubicBezTo>
                      <a:pt x="121" y="99"/>
                      <a:pt x="129" y="20"/>
                      <a:pt x="125" y="13"/>
                    </a:cubicBezTo>
                    <a:cubicBezTo>
                      <a:pt x="123" y="9"/>
                      <a:pt x="113" y="7"/>
                      <a:pt x="105" y="6"/>
                    </a:cubicBezTo>
                    <a:cubicBezTo>
                      <a:pt x="104" y="15"/>
                      <a:pt x="100" y="37"/>
                      <a:pt x="94" y="52"/>
                    </a:cubicBezTo>
                    <a:cubicBezTo>
                      <a:pt x="80" y="85"/>
                      <a:pt x="71" y="110"/>
                      <a:pt x="66" y="128"/>
                    </a:cubicBezTo>
                    <a:cubicBezTo>
                      <a:pt x="60" y="154"/>
                      <a:pt x="38" y="273"/>
                      <a:pt x="36" y="298"/>
                    </a:cubicBezTo>
                    <a:cubicBezTo>
                      <a:pt x="35" y="306"/>
                      <a:pt x="32" y="327"/>
                      <a:pt x="28" y="354"/>
                    </a:cubicBezTo>
                    <a:cubicBezTo>
                      <a:pt x="20" y="413"/>
                      <a:pt x="7" y="506"/>
                      <a:pt x="9" y="525"/>
                    </a:cubicBezTo>
                    <a:lnTo>
                      <a:pt x="32" y="568"/>
                    </a:lnTo>
                    <a:lnTo>
                      <a:pt x="72" y="532"/>
                    </a:lnTo>
                    <a:cubicBezTo>
                      <a:pt x="72" y="518"/>
                      <a:pt x="65" y="444"/>
                      <a:pt x="69" y="432"/>
                    </a:cubicBezTo>
                    <a:cubicBezTo>
                      <a:pt x="72" y="422"/>
                      <a:pt x="85" y="335"/>
                      <a:pt x="92" y="283"/>
                    </a:cubicBezTo>
                    <a:cubicBezTo>
                      <a:pt x="95" y="260"/>
                      <a:pt x="97" y="244"/>
                      <a:pt x="98" y="241"/>
                    </a:cubicBezTo>
                    <a:cubicBezTo>
                      <a:pt x="100" y="235"/>
                      <a:pt x="104" y="208"/>
                      <a:pt x="107" y="181"/>
                    </a:cubicBezTo>
                    <a:cubicBezTo>
                      <a:pt x="113" y="147"/>
                      <a:pt x="118" y="113"/>
                      <a:pt x="119" y="109"/>
                    </a:cubicBezTo>
                    <a:close/>
                    <a:moveTo>
                      <a:pt x="102" y="0"/>
                    </a:moveTo>
                    <a:cubicBezTo>
                      <a:pt x="104" y="0"/>
                      <a:pt x="126" y="1"/>
                      <a:pt x="131" y="10"/>
                    </a:cubicBezTo>
                    <a:cubicBezTo>
                      <a:pt x="136" y="21"/>
                      <a:pt x="126" y="106"/>
                      <a:pt x="125" y="110"/>
                    </a:cubicBezTo>
                    <a:cubicBezTo>
                      <a:pt x="124" y="114"/>
                      <a:pt x="119" y="150"/>
                      <a:pt x="114" y="182"/>
                    </a:cubicBezTo>
                    <a:cubicBezTo>
                      <a:pt x="110" y="210"/>
                      <a:pt x="106" y="235"/>
                      <a:pt x="104" y="241"/>
                    </a:cubicBezTo>
                    <a:cubicBezTo>
                      <a:pt x="104" y="245"/>
                      <a:pt x="101" y="263"/>
                      <a:pt x="98" y="284"/>
                    </a:cubicBezTo>
                    <a:cubicBezTo>
                      <a:pt x="88" y="354"/>
                      <a:pt x="78" y="424"/>
                      <a:pt x="75" y="433"/>
                    </a:cubicBezTo>
                    <a:cubicBezTo>
                      <a:pt x="72" y="444"/>
                      <a:pt x="77" y="509"/>
                      <a:pt x="79" y="533"/>
                    </a:cubicBezTo>
                    <a:cubicBezTo>
                      <a:pt x="79" y="534"/>
                      <a:pt x="78" y="535"/>
                      <a:pt x="78" y="536"/>
                    </a:cubicBezTo>
                    <a:lnTo>
                      <a:pt x="33" y="576"/>
                    </a:lnTo>
                    <a:cubicBezTo>
                      <a:pt x="32" y="576"/>
                      <a:pt x="31" y="576"/>
                      <a:pt x="31" y="576"/>
                    </a:cubicBezTo>
                    <a:cubicBezTo>
                      <a:pt x="30" y="576"/>
                      <a:pt x="28" y="576"/>
                      <a:pt x="28" y="574"/>
                    </a:cubicBezTo>
                    <a:lnTo>
                      <a:pt x="3" y="527"/>
                    </a:lnTo>
                    <a:lnTo>
                      <a:pt x="3" y="526"/>
                    </a:lnTo>
                    <a:cubicBezTo>
                      <a:pt x="0" y="507"/>
                      <a:pt x="13" y="417"/>
                      <a:pt x="22" y="353"/>
                    </a:cubicBezTo>
                    <a:cubicBezTo>
                      <a:pt x="26" y="326"/>
                      <a:pt x="29" y="305"/>
                      <a:pt x="30" y="298"/>
                    </a:cubicBezTo>
                    <a:cubicBezTo>
                      <a:pt x="31" y="272"/>
                      <a:pt x="54" y="152"/>
                      <a:pt x="60" y="127"/>
                    </a:cubicBezTo>
                    <a:cubicBezTo>
                      <a:pt x="65" y="109"/>
                      <a:pt x="74" y="83"/>
                      <a:pt x="88" y="50"/>
                    </a:cubicBezTo>
                    <a:cubicBezTo>
                      <a:pt x="94" y="33"/>
                      <a:pt x="99" y="3"/>
                      <a:pt x="99" y="3"/>
                    </a:cubicBezTo>
                    <a:cubicBezTo>
                      <a:pt x="100" y="2"/>
                      <a:pt x="101" y="0"/>
                      <a:pt x="102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0" name="işļiḑé">
                <a:extLst>
                  <a:ext uri="{FF2B5EF4-FFF2-40B4-BE49-F238E27FC236}">
                    <a16:creationId xmlns:a16="http://schemas.microsoft.com/office/drawing/2014/main" id="{9809642E-6446-4318-9BD2-FCAA3747CA74}"/>
                  </a:ext>
                </a:extLst>
              </p:cNvPr>
              <p:cNvSpPr/>
              <p:nvPr/>
            </p:nvSpPr>
            <p:spPr bwMode="auto">
              <a:xfrm>
                <a:off x="2507794" y="3404409"/>
                <a:ext cx="146506" cy="94662"/>
              </a:xfrm>
              <a:custGeom>
                <a:avLst/>
                <a:gdLst>
                  <a:gd name="T0" fmla="*/ 13 w 73"/>
                  <a:gd name="T1" fmla="*/ 0 h 50"/>
                  <a:gd name="T2" fmla="*/ 69 w 73"/>
                  <a:gd name="T3" fmla="*/ 11 h 50"/>
                  <a:gd name="T4" fmla="*/ 31 w 73"/>
                  <a:gd name="T5" fmla="*/ 49 h 50"/>
                  <a:gd name="T6" fmla="*/ 6 w 73"/>
                  <a:gd name="T7" fmla="*/ 43 h 50"/>
                  <a:gd name="T8" fmla="*/ 0 w 73"/>
                  <a:gd name="T9" fmla="*/ 9 h 50"/>
                  <a:gd name="T10" fmla="*/ 13 w 73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50">
                    <a:moveTo>
                      <a:pt x="13" y="0"/>
                    </a:moveTo>
                    <a:cubicBezTo>
                      <a:pt x="25" y="0"/>
                      <a:pt x="72" y="3"/>
                      <a:pt x="69" y="11"/>
                    </a:cubicBezTo>
                    <a:cubicBezTo>
                      <a:pt x="66" y="20"/>
                      <a:pt x="31" y="49"/>
                      <a:pt x="31" y="49"/>
                    </a:cubicBezTo>
                    <a:cubicBezTo>
                      <a:pt x="25" y="42"/>
                      <a:pt x="6" y="43"/>
                      <a:pt x="6" y="43"/>
                    </a:cubicBezTo>
                    <a:cubicBezTo>
                      <a:pt x="4" y="34"/>
                      <a:pt x="0" y="9"/>
                      <a:pt x="0" y="9"/>
                    </a:cubicBezTo>
                    <a:cubicBezTo>
                      <a:pt x="0" y="9"/>
                      <a:pt x="0" y="0"/>
                      <a:pt x="13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" name="íśļïdè">
                <a:extLst>
                  <a:ext uri="{FF2B5EF4-FFF2-40B4-BE49-F238E27FC236}">
                    <a16:creationId xmlns:a16="http://schemas.microsoft.com/office/drawing/2014/main" id="{4DA5B1B7-650C-4AB6-B3A9-26FDE83BB8F9}"/>
                  </a:ext>
                </a:extLst>
              </p:cNvPr>
              <p:cNvSpPr/>
              <p:nvPr/>
            </p:nvSpPr>
            <p:spPr bwMode="auto">
              <a:xfrm>
                <a:off x="2507794" y="3395807"/>
                <a:ext cx="155121" cy="111868"/>
              </a:xfrm>
              <a:custGeom>
                <a:avLst/>
                <a:gdLst>
                  <a:gd name="T0" fmla="*/ 35 w 80"/>
                  <a:gd name="T1" fmla="*/ 48 h 57"/>
                  <a:gd name="T2" fmla="*/ 72 w 80"/>
                  <a:gd name="T3" fmla="*/ 14 h 57"/>
                  <a:gd name="T4" fmla="*/ 17 w 80"/>
                  <a:gd name="T5" fmla="*/ 7 h 57"/>
                  <a:gd name="T6" fmla="*/ 6 w 80"/>
                  <a:gd name="T7" fmla="*/ 13 h 57"/>
                  <a:gd name="T8" fmla="*/ 12 w 80"/>
                  <a:gd name="T9" fmla="*/ 43 h 57"/>
                  <a:gd name="T10" fmla="*/ 35 w 80"/>
                  <a:gd name="T11" fmla="*/ 48 h 57"/>
                  <a:gd name="T12" fmla="*/ 17 w 80"/>
                  <a:gd name="T13" fmla="*/ 0 h 57"/>
                  <a:gd name="T14" fmla="*/ 77 w 80"/>
                  <a:gd name="T15" fmla="*/ 11 h 57"/>
                  <a:gd name="T16" fmla="*/ 78 w 80"/>
                  <a:gd name="T17" fmla="*/ 16 h 57"/>
                  <a:gd name="T18" fmla="*/ 37 w 80"/>
                  <a:gd name="T19" fmla="*/ 55 h 57"/>
                  <a:gd name="T20" fmla="*/ 35 w 80"/>
                  <a:gd name="T21" fmla="*/ 56 h 57"/>
                  <a:gd name="T22" fmla="*/ 33 w 80"/>
                  <a:gd name="T23" fmla="*/ 55 h 57"/>
                  <a:gd name="T24" fmla="*/ 11 w 80"/>
                  <a:gd name="T25" fmla="*/ 50 h 57"/>
                  <a:gd name="T26" fmla="*/ 9 w 80"/>
                  <a:gd name="T27" fmla="*/ 50 h 57"/>
                  <a:gd name="T28" fmla="*/ 6 w 80"/>
                  <a:gd name="T29" fmla="*/ 47 h 57"/>
                  <a:gd name="T30" fmla="*/ 0 w 80"/>
                  <a:gd name="T31" fmla="*/ 13 h 57"/>
                  <a:gd name="T32" fmla="*/ 0 w 80"/>
                  <a:gd name="T33" fmla="*/ 12 h 57"/>
                  <a:gd name="T34" fmla="*/ 17 w 80"/>
                  <a:gd name="T3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57">
                    <a:moveTo>
                      <a:pt x="35" y="48"/>
                    </a:moveTo>
                    <a:cubicBezTo>
                      <a:pt x="49" y="38"/>
                      <a:pt x="69" y="20"/>
                      <a:pt x="72" y="14"/>
                    </a:cubicBezTo>
                    <a:cubicBezTo>
                      <a:pt x="68" y="10"/>
                      <a:pt x="36" y="7"/>
                      <a:pt x="17" y="7"/>
                    </a:cubicBezTo>
                    <a:cubicBezTo>
                      <a:pt x="8" y="7"/>
                      <a:pt x="7" y="11"/>
                      <a:pt x="6" y="13"/>
                    </a:cubicBezTo>
                    <a:cubicBezTo>
                      <a:pt x="7" y="16"/>
                      <a:pt x="10" y="34"/>
                      <a:pt x="12" y="43"/>
                    </a:cubicBezTo>
                    <a:cubicBezTo>
                      <a:pt x="18" y="44"/>
                      <a:pt x="29" y="45"/>
                      <a:pt x="35" y="48"/>
                    </a:cubicBezTo>
                    <a:close/>
                    <a:moveTo>
                      <a:pt x="17" y="0"/>
                    </a:moveTo>
                    <a:cubicBezTo>
                      <a:pt x="17" y="0"/>
                      <a:pt x="71" y="1"/>
                      <a:pt x="77" y="11"/>
                    </a:cubicBezTo>
                    <a:cubicBezTo>
                      <a:pt x="78" y="13"/>
                      <a:pt x="79" y="14"/>
                      <a:pt x="78" y="16"/>
                    </a:cubicBezTo>
                    <a:cubicBezTo>
                      <a:pt x="75" y="25"/>
                      <a:pt x="44" y="50"/>
                      <a:pt x="37" y="55"/>
                    </a:cubicBezTo>
                    <a:cubicBezTo>
                      <a:pt x="37" y="55"/>
                      <a:pt x="36" y="56"/>
                      <a:pt x="35" y="56"/>
                    </a:cubicBezTo>
                    <a:cubicBezTo>
                      <a:pt x="34" y="56"/>
                      <a:pt x="34" y="55"/>
                      <a:pt x="33" y="55"/>
                    </a:cubicBezTo>
                    <a:cubicBezTo>
                      <a:pt x="30" y="51"/>
                      <a:pt x="19" y="50"/>
                      <a:pt x="11" y="50"/>
                    </a:cubicBezTo>
                    <a:cubicBezTo>
                      <a:pt x="10" y="50"/>
                      <a:pt x="10" y="50"/>
                      <a:pt x="9" y="50"/>
                    </a:cubicBezTo>
                    <a:cubicBezTo>
                      <a:pt x="7" y="50"/>
                      <a:pt x="7" y="48"/>
                      <a:pt x="6" y="47"/>
                    </a:cubicBezTo>
                    <a:cubicBezTo>
                      <a:pt x="4" y="38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8"/>
                      <a:pt x="4" y="0"/>
                      <a:pt x="17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" name="íṥḷîdé">
                <a:extLst>
                  <a:ext uri="{FF2B5EF4-FFF2-40B4-BE49-F238E27FC236}">
                    <a16:creationId xmlns:a16="http://schemas.microsoft.com/office/drawing/2014/main" id="{AD42846C-984F-4DC5-9AC0-03038C076ED2}"/>
                  </a:ext>
                </a:extLst>
              </p:cNvPr>
              <p:cNvSpPr/>
              <p:nvPr/>
            </p:nvSpPr>
            <p:spPr bwMode="auto">
              <a:xfrm>
                <a:off x="2593972" y="3215090"/>
                <a:ext cx="206829" cy="249559"/>
              </a:xfrm>
              <a:custGeom>
                <a:avLst/>
                <a:gdLst>
                  <a:gd name="T0" fmla="*/ 75 w 107"/>
                  <a:gd name="T1" fmla="*/ 0 h 127"/>
                  <a:gd name="T2" fmla="*/ 97 w 107"/>
                  <a:gd name="T3" fmla="*/ 19 h 127"/>
                  <a:gd name="T4" fmla="*/ 50 w 107"/>
                  <a:gd name="T5" fmla="*/ 126 h 127"/>
                  <a:gd name="T6" fmla="*/ 0 w 107"/>
                  <a:gd name="T7" fmla="*/ 88 h 127"/>
                  <a:gd name="T8" fmla="*/ 70 w 107"/>
                  <a:gd name="T9" fmla="*/ 34 h 127"/>
                  <a:gd name="T10" fmla="*/ 75 w 107"/>
                  <a:gd name="T11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127">
                    <a:moveTo>
                      <a:pt x="75" y="0"/>
                    </a:moveTo>
                    <a:cubicBezTo>
                      <a:pt x="81" y="2"/>
                      <a:pt x="91" y="12"/>
                      <a:pt x="97" y="19"/>
                    </a:cubicBezTo>
                    <a:cubicBezTo>
                      <a:pt x="106" y="29"/>
                      <a:pt x="50" y="126"/>
                      <a:pt x="50" y="126"/>
                    </a:cubicBezTo>
                    <a:lnTo>
                      <a:pt x="0" y="88"/>
                    </a:lnTo>
                    <a:cubicBezTo>
                      <a:pt x="5" y="87"/>
                      <a:pt x="63" y="37"/>
                      <a:pt x="70" y="34"/>
                    </a:cubicBezTo>
                    <a:cubicBezTo>
                      <a:pt x="77" y="31"/>
                      <a:pt x="75" y="0"/>
                      <a:pt x="7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3" name="îṧļíḑé">
                <a:extLst>
                  <a:ext uri="{FF2B5EF4-FFF2-40B4-BE49-F238E27FC236}">
                    <a16:creationId xmlns:a16="http://schemas.microsoft.com/office/drawing/2014/main" id="{C0E16C91-274F-4D28-837A-47B52D290489}"/>
                  </a:ext>
                </a:extLst>
              </p:cNvPr>
              <p:cNvSpPr/>
              <p:nvPr/>
            </p:nvSpPr>
            <p:spPr bwMode="auto">
              <a:xfrm>
                <a:off x="2585357" y="3215090"/>
                <a:ext cx="215444" cy="258162"/>
              </a:xfrm>
              <a:custGeom>
                <a:avLst/>
                <a:gdLst>
                  <a:gd name="T0" fmla="*/ 52 w 110"/>
                  <a:gd name="T1" fmla="*/ 125 h 134"/>
                  <a:gd name="T2" fmla="*/ 98 w 110"/>
                  <a:gd name="T3" fmla="*/ 24 h 134"/>
                  <a:gd name="T4" fmla="*/ 82 w 110"/>
                  <a:gd name="T5" fmla="*/ 8 h 134"/>
                  <a:gd name="T6" fmla="*/ 74 w 110"/>
                  <a:gd name="T7" fmla="*/ 40 h 134"/>
                  <a:gd name="T8" fmla="*/ 41 w 110"/>
                  <a:gd name="T9" fmla="*/ 66 h 134"/>
                  <a:gd name="T10" fmla="*/ 9 w 110"/>
                  <a:gd name="T11" fmla="*/ 92 h 134"/>
                  <a:gd name="T12" fmla="*/ 52 w 110"/>
                  <a:gd name="T13" fmla="*/ 125 h 134"/>
                  <a:gd name="T14" fmla="*/ 79 w 110"/>
                  <a:gd name="T15" fmla="*/ 0 h 134"/>
                  <a:gd name="T16" fmla="*/ 102 w 110"/>
                  <a:gd name="T17" fmla="*/ 20 h 134"/>
                  <a:gd name="T18" fmla="*/ 83 w 110"/>
                  <a:gd name="T19" fmla="*/ 81 h 134"/>
                  <a:gd name="T20" fmla="*/ 56 w 110"/>
                  <a:gd name="T21" fmla="*/ 131 h 134"/>
                  <a:gd name="T22" fmla="*/ 53 w 110"/>
                  <a:gd name="T23" fmla="*/ 133 h 134"/>
                  <a:gd name="T24" fmla="*/ 51 w 110"/>
                  <a:gd name="T25" fmla="*/ 133 h 134"/>
                  <a:gd name="T26" fmla="*/ 1 w 110"/>
                  <a:gd name="T27" fmla="*/ 93 h 134"/>
                  <a:gd name="T28" fmla="*/ 0 w 110"/>
                  <a:gd name="T29" fmla="*/ 90 h 134"/>
                  <a:gd name="T30" fmla="*/ 3 w 110"/>
                  <a:gd name="T31" fmla="*/ 88 h 134"/>
                  <a:gd name="T32" fmla="*/ 37 w 110"/>
                  <a:gd name="T33" fmla="*/ 60 h 134"/>
                  <a:gd name="T34" fmla="*/ 72 w 110"/>
                  <a:gd name="T35" fmla="*/ 34 h 134"/>
                  <a:gd name="T36" fmla="*/ 75 w 110"/>
                  <a:gd name="T37" fmla="*/ 3 h 134"/>
                  <a:gd name="T38" fmla="*/ 77 w 110"/>
                  <a:gd name="T39" fmla="*/ 0 h 134"/>
                  <a:gd name="T40" fmla="*/ 79 w 110"/>
                  <a:gd name="T4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134">
                    <a:moveTo>
                      <a:pt x="52" y="125"/>
                    </a:moveTo>
                    <a:cubicBezTo>
                      <a:pt x="77" y="81"/>
                      <a:pt x="102" y="30"/>
                      <a:pt x="98" y="24"/>
                    </a:cubicBezTo>
                    <a:cubicBezTo>
                      <a:pt x="90" y="15"/>
                      <a:pt x="85" y="10"/>
                      <a:pt x="82" y="8"/>
                    </a:cubicBezTo>
                    <a:cubicBezTo>
                      <a:pt x="82" y="19"/>
                      <a:pt x="81" y="37"/>
                      <a:pt x="74" y="40"/>
                    </a:cubicBezTo>
                    <a:cubicBezTo>
                      <a:pt x="71" y="41"/>
                      <a:pt x="55" y="54"/>
                      <a:pt x="41" y="66"/>
                    </a:cubicBezTo>
                    <a:cubicBezTo>
                      <a:pt x="23" y="80"/>
                      <a:pt x="13" y="88"/>
                      <a:pt x="9" y="92"/>
                    </a:cubicBezTo>
                    <a:lnTo>
                      <a:pt x="52" y="125"/>
                    </a:lnTo>
                    <a:close/>
                    <a:moveTo>
                      <a:pt x="79" y="0"/>
                    </a:moveTo>
                    <a:cubicBezTo>
                      <a:pt x="84" y="1"/>
                      <a:pt x="91" y="7"/>
                      <a:pt x="102" y="20"/>
                    </a:cubicBezTo>
                    <a:cubicBezTo>
                      <a:pt x="105" y="22"/>
                      <a:pt x="109" y="28"/>
                      <a:pt x="83" y="81"/>
                    </a:cubicBezTo>
                    <a:cubicBezTo>
                      <a:pt x="70" y="107"/>
                      <a:pt x="56" y="131"/>
                      <a:pt x="56" y="131"/>
                    </a:cubicBezTo>
                    <a:cubicBezTo>
                      <a:pt x="56" y="132"/>
                      <a:pt x="55" y="133"/>
                      <a:pt x="53" y="133"/>
                    </a:cubicBezTo>
                    <a:cubicBezTo>
                      <a:pt x="53" y="133"/>
                      <a:pt x="52" y="133"/>
                      <a:pt x="51" y="133"/>
                    </a:cubicBezTo>
                    <a:lnTo>
                      <a:pt x="1" y="93"/>
                    </a:lnTo>
                    <a:cubicBezTo>
                      <a:pt x="0" y="92"/>
                      <a:pt x="0" y="92"/>
                      <a:pt x="0" y="90"/>
                    </a:cubicBezTo>
                    <a:cubicBezTo>
                      <a:pt x="0" y="89"/>
                      <a:pt x="1" y="89"/>
                      <a:pt x="3" y="88"/>
                    </a:cubicBezTo>
                    <a:cubicBezTo>
                      <a:pt x="5" y="87"/>
                      <a:pt x="24" y="72"/>
                      <a:pt x="37" y="60"/>
                    </a:cubicBezTo>
                    <a:cubicBezTo>
                      <a:pt x="56" y="45"/>
                      <a:pt x="68" y="35"/>
                      <a:pt x="72" y="34"/>
                    </a:cubicBezTo>
                    <a:cubicBezTo>
                      <a:pt x="74" y="32"/>
                      <a:pt x="76" y="18"/>
                      <a:pt x="75" y="3"/>
                    </a:cubicBezTo>
                    <a:cubicBezTo>
                      <a:pt x="75" y="2"/>
                      <a:pt x="76" y="1"/>
                      <a:pt x="77" y="0"/>
                    </a:cubicBezTo>
                    <a:cubicBezTo>
                      <a:pt x="77" y="0"/>
                      <a:pt x="78" y="0"/>
                      <a:pt x="79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4" name="ïṥļïḑé">
                <a:extLst>
                  <a:ext uri="{FF2B5EF4-FFF2-40B4-BE49-F238E27FC236}">
                    <a16:creationId xmlns:a16="http://schemas.microsoft.com/office/drawing/2014/main" id="{55FF3606-C224-4240-A1C5-403B4253A843}"/>
                  </a:ext>
                </a:extLst>
              </p:cNvPr>
              <p:cNvSpPr/>
              <p:nvPr/>
            </p:nvSpPr>
            <p:spPr bwMode="auto">
              <a:xfrm>
                <a:off x="2481943" y="3292542"/>
                <a:ext cx="77558" cy="146289"/>
              </a:xfrm>
              <a:custGeom>
                <a:avLst/>
                <a:gdLst>
                  <a:gd name="T0" fmla="*/ 13 w 41"/>
                  <a:gd name="T1" fmla="*/ 0 h 77"/>
                  <a:gd name="T2" fmla="*/ 40 w 41"/>
                  <a:gd name="T3" fmla="*/ 50 h 77"/>
                  <a:gd name="T4" fmla="*/ 0 w 41"/>
                  <a:gd name="T5" fmla="*/ 76 h 77"/>
                  <a:gd name="T6" fmla="*/ 5 w 41"/>
                  <a:gd name="T7" fmla="*/ 11 h 77"/>
                  <a:gd name="T8" fmla="*/ 13 w 41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7">
                    <a:moveTo>
                      <a:pt x="13" y="0"/>
                    </a:moveTo>
                    <a:cubicBezTo>
                      <a:pt x="12" y="27"/>
                      <a:pt x="40" y="50"/>
                      <a:pt x="40" y="50"/>
                    </a:cubicBezTo>
                    <a:cubicBezTo>
                      <a:pt x="34" y="51"/>
                      <a:pt x="0" y="76"/>
                      <a:pt x="0" y="76"/>
                    </a:cubicBezTo>
                    <a:cubicBezTo>
                      <a:pt x="2" y="68"/>
                      <a:pt x="2" y="16"/>
                      <a:pt x="5" y="11"/>
                    </a:cubicBezTo>
                    <a:cubicBezTo>
                      <a:pt x="7" y="6"/>
                      <a:pt x="13" y="0"/>
                      <a:pt x="1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5" name="ï$1îḍè">
                <a:extLst>
                  <a:ext uri="{FF2B5EF4-FFF2-40B4-BE49-F238E27FC236}">
                    <a16:creationId xmlns:a16="http://schemas.microsoft.com/office/drawing/2014/main" id="{C7D5A101-C795-4BD2-9946-88152756577D}"/>
                  </a:ext>
                </a:extLst>
              </p:cNvPr>
              <p:cNvSpPr/>
              <p:nvPr/>
            </p:nvSpPr>
            <p:spPr bwMode="auto">
              <a:xfrm>
                <a:off x="2473322" y="3283934"/>
                <a:ext cx="94799" cy="163505"/>
              </a:xfrm>
              <a:custGeom>
                <a:avLst/>
                <a:gdLst>
                  <a:gd name="T0" fmla="*/ 8 w 50"/>
                  <a:gd name="T1" fmla="*/ 73 h 84"/>
                  <a:gd name="T2" fmla="*/ 40 w 50"/>
                  <a:gd name="T3" fmla="*/ 53 h 84"/>
                  <a:gd name="T4" fmla="*/ 15 w 50"/>
                  <a:gd name="T5" fmla="*/ 11 h 84"/>
                  <a:gd name="T6" fmla="*/ 12 w 50"/>
                  <a:gd name="T7" fmla="*/ 16 h 84"/>
                  <a:gd name="T8" fmla="*/ 9 w 50"/>
                  <a:gd name="T9" fmla="*/ 47 h 84"/>
                  <a:gd name="T10" fmla="*/ 8 w 50"/>
                  <a:gd name="T11" fmla="*/ 73 h 84"/>
                  <a:gd name="T12" fmla="*/ 20 w 50"/>
                  <a:gd name="T13" fmla="*/ 3 h 84"/>
                  <a:gd name="T14" fmla="*/ 48 w 50"/>
                  <a:gd name="T15" fmla="*/ 52 h 84"/>
                  <a:gd name="T16" fmla="*/ 49 w 50"/>
                  <a:gd name="T17" fmla="*/ 55 h 84"/>
                  <a:gd name="T18" fmla="*/ 46 w 50"/>
                  <a:gd name="T19" fmla="*/ 57 h 84"/>
                  <a:gd name="T20" fmla="*/ 5 w 50"/>
                  <a:gd name="T21" fmla="*/ 82 h 84"/>
                  <a:gd name="T22" fmla="*/ 4 w 50"/>
                  <a:gd name="T23" fmla="*/ 83 h 84"/>
                  <a:gd name="T24" fmla="*/ 1 w 50"/>
                  <a:gd name="T25" fmla="*/ 82 h 84"/>
                  <a:gd name="T26" fmla="*/ 1 w 50"/>
                  <a:gd name="T27" fmla="*/ 79 h 84"/>
                  <a:gd name="T28" fmla="*/ 3 w 50"/>
                  <a:gd name="T29" fmla="*/ 47 h 84"/>
                  <a:gd name="T30" fmla="*/ 5 w 50"/>
                  <a:gd name="T31" fmla="*/ 14 h 84"/>
                  <a:gd name="T32" fmla="*/ 15 w 50"/>
                  <a:gd name="T33" fmla="*/ 1 h 84"/>
                  <a:gd name="T34" fmla="*/ 19 w 50"/>
                  <a:gd name="T35" fmla="*/ 0 h 84"/>
                  <a:gd name="T36" fmla="*/ 20 w 50"/>
                  <a:gd name="T37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84">
                    <a:moveTo>
                      <a:pt x="8" y="73"/>
                    </a:moveTo>
                    <a:cubicBezTo>
                      <a:pt x="17" y="67"/>
                      <a:pt x="32" y="58"/>
                      <a:pt x="40" y="53"/>
                    </a:cubicBezTo>
                    <a:cubicBezTo>
                      <a:pt x="33" y="46"/>
                      <a:pt x="18" y="30"/>
                      <a:pt x="15" y="11"/>
                    </a:cubicBezTo>
                    <a:cubicBezTo>
                      <a:pt x="13" y="13"/>
                      <a:pt x="12" y="15"/>
                      <a:pt x="12" y="16"/>
                    </a:cubicBezTo>
                    <a:cubicBezTo>
                      <a:pt x="10" y="19"/>
                      <a:pt x="9" y="35"/>
                      <a:pt x="9" y="47"/>
                    </a:cubicBezTo>
                    <a:cubicBezTo>
                      <a:pt x="9" y="57"/>
                      <a:pt x="9" y="67"/>
                      <a:pt x="8" y="73"/>
                    </a:cubicBezTo>
                    <a:close/>
                    <a:moveTo>
                      <a:pt x="20" y="3"/>
                    </a:moveTo>
                    <a:cubicBezTo>
                      <a:pt x="19" y="28"/>
                      <a:pt x="48" y="52"/>
                      <a:pt x="48" y="52"/>
                    </a:cubicBezTo>
                    <a:cubicBezTo>
                      <a:pt x="49" y="52"/>
                      <a:pt x="49" y="54"/>
                      <a:pt x="49" y="55"/>
                    </a:cubicBezTo>
                    <a:cubicBezTo>
                      <a:pt x="48" y="56"/>
                      <a:pt x="48" y="57"/>
                      <a:pt x="46" y="57"/>
                    </a:cubicBezTo>
                    <a:cubicBezTo>
                      <a:pt x="43" y="58"/>
                      <a:pt x="23" y="70"/>
                      <a:pt x="5" y="82"/>
                    </a:cubicBezTo>
                    <a:cubicBezTo>
                      <a:pt x="5" y="83"/>
                      <a:pt x="5" y="83"/>
                      <a:pt x="4" y="83"/>
                    </a:cubicBezTo>
                    <a:cubicBezTo>
                      <a:pt x="3" y="83"/>
                      <a:pt x="2" y="83"/>
                      <a:pt x="1" y="82"/>
                    </a:cubicBezTo>
                    <a:cubicBezTo>
                      <a:pt x="1" y="82"/>
                      <a:pt x="0" y="81"/>
                      <a:pt x="1" y="79"/>
                    </a:cubicBezTo>
                    <a:cubicBezTo>
                      <a:pt x="1" y="76"/>
                      <a:pt x="2" y="61"/>
                      <a:pt x="3" y="47"/>
                    </a:cubicBezTo>
                    <a:cubicBezTo>
                      <a:pt x="4" y="27"/>
                      <a:pt x="4" y="17"/>
                      <a:pt x="5" y="14"/>
                    </a:cubicBezTo>
                    <a:cubicBezTo>
                      <a:pt x="9" y="8"/>
                      <a:pt x="15" y="1"/>
                      <a:pt x="15" y="1"/>
                    </a:cubicBezTo>
                    <a:cubicBezTo>
                      <a:pt x="16" y="0"/>
                      <a:pt x="17" y="0"/>
                      <a:pt x="19" y="0"/>
                    </a:cubicBezTo>
                    <a:cubicBezTo>
                      <a:pt x="19" y="1"/>
                      <a:pt x="20" y="2"/>
                      <a:pt x="20" y="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6" name="işḷíde">
                <a:extLst>
                  <a:ext uri="{FF2B5EF4-FFF2-40B4-BE49-F238E27FC236}">
                    <a16:creationId xmlns:a16="http://schemas.microsoft.com/office/drawing/2014/main" id="{C1606A10-5F3E-4E27-A07D-F482A132E5B9}"/>
                  </a:ext>
                </a:extLst>
              </p:cNvPr>
              <p:cNvSpPr/>
              <p:nvPr/>
            </p:nvSpPr>
            <p:spPr bwMode="auto">
              <a:xfrm>
                <a:off x="2525029" y="3240909"/>
                <a:ext cx="353335" cy="740065"/>
              </a:xfrm>
              <a:custGeom>
                <a:avLst/>
                <a:gdLst>
                  <a:gd name="T0" fmla="*/ 177 w 180"/>
                  <a:gd name="T1" fmla="*/ 64 h 378"/>
                  <a:gd name="T2" fmla="*/ 159 w 180"/>
                  <a:gd name="T3" fmla="*/ 79 h 378"/>
                  <a:gd name="T4" fmla="*/ 179 w 180"/>
                  <a:gd name="T5" fmla="*/ 88 h 378"/>
                  <a:gd name="T6" fmla="*/ 55 w 180"/>
                  <a:gd name="T7" fmla="*/ 286 h 378"/>
                  <a:gd name="T8" fmla="*/ 0 w 180"/>
                  <a:gd name="T9" fmla="*/ 377 h 378"/>
                  <a:gd name="T10" fmla="*/ 37 w 180"/>
                  <a:gd name="T11" fmla="*/ 232 h 378"/>
                  <a:gd name="T12" fmla="*/ 98 w 180"/>
                  <a:gd name="T13" fmla="*/ 68 h 378"/>
                  <a:gd name="T14" fmla="*/ 133 w 180"/>
                  <a:gd name="T15" fmla="*/ 0 h 378"/>
                  <a:gd name="T16" fmla="*/ 169 w 180"/>
                  <a:gd name="T17" fmla="*/ 43 h 378"/>
                  <a:gd name="T18" fmla="*/ 177 w 180"/>
                  <a:gd name="T19" fmla="*/ 6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0" h="378">
                    <a:moveTo>
                      <a:pt x="177" y="64"/>
                    </a:moveTo>
                    <a:lnTo>
                      <a:pt x="159" y="79"/>
                    </a:lnTo>
                    <a:lnTo>
                      <a:pt x="179" y="88"/>
                    </a:lnTo>
                    <a:cubicBezTo>
                      <a:pt x="174" y="111"/>
                      <a:pt x="64" y="275"/>
                      <a:pt x="55" y="286"/>
                    </a:cubicBezTo>
                    <a:cubicBezTo>
                      <a:pt x="46" y="296"/>
                      <a:pt x="0" y="377"/>
                      <a:pt x="0" y="377"/>
                    </a:cubicBezTo>
                    <a:cubicBezTo>
                      <a:pt x="0" y="352"/>
                      <a:pt x="22" y="268"/>
                      <a:pt x="37" y="232"/>
                    </a:cubicBezTo>
                    <a:cubicBezTo>
                      <a:pt x="52" y="196"/>
                      <a:pt x="86" y="94"/>
                      <a:pt x="98" y="68"/>
                    </a:cubicBezTo>
                    <a:cubicBezTo>
                      <a:pt x="109" y="43"/>
                      <a:pt x="133" y="0"/>
                      <a:pt x="133" y="0"/>
                    </a:cubicBezTo>
                    <a:cubicBezTo>
                      <a:pt x="135" y="10"/>
                      <a:pt x="163" y="31"/>
                      <a:pt x="169" y="43"/>
                    </a:cubicBezTo>
                    <a:cubicBezTo>
                      <a:pt x="175" y="56"/>
                      <a:pt x="177" y="64"/>
                      <a:pt x="177" y="6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7" name="íśļïḋè">
                <a:extLst>
                  <a:ext uri="{FF2B5EF4-FFF2-40B4-BE49-F238E27FC236}">
                    <a16:creationId xmlns:a16="http://schemas.microsoft.com/office/drawing/2014/main" id="{95F5EE86-CA9D-457C-86DD-5333BB96DF82}"/>
                  </a:ext>
                </a:extLst>
              </p:cNvPr>
              <p:cNvSpPr/>
              <p:nvPr/>
            </p:nvSpPr>
            <p:spPr bwMode="auto">
              <a:xfrm>
                <a:off x="2525029" y="3240909"/>
                <a:ext cx="370571" cy="748668"/>
              </a:xfrm>
              <a:custGeom>
                <a:avLst/>
                <a:gdLst>
                  <a:gd name="T0" fmla="*/ 57 w 188"/>
                  <a:gd name="T1" fmla="*/ 286 h 384"/>
                  <a:gd name="T2" fmla="*/ 179 w 188"/>
                  <a:gd name="T3" fmla="*/ 92 h 384"/>
                  <a:gd name="T4" fmla="*/ 161 w 188"/>
                  <a:gd name="T5" fmla="*/ 85 h 384"/>
                  <a:gd name="T6" fmla="*/ 159 w 188"/>
                  <a:gd name="T7" fmla="*/ 83 h 384"/>
                  <a:gd name="T8" fmla="*/ 160 w 188"/>
                  <a:gd name="T9" fmla="*/ 79 h 384"/>
                  <a:gd name="T10" fmla="*/ 177 w 188"/>
                  <a:gd name="T11" fmla="*/ 65 h 384"/>
                  <a:gd name="T12" fmla="*/ 170 w 188"/>
                  <a:gd name="T13" fmla="*/ 47 h 384"/>
                  <a:gd name="T14" fmla="*/ 151 w 188"/>
                  <a:gd name="T15" fmla="*/ 25 h 384"/>
                  <a:gd name="T16" fmla="*/ 136 w 188"/>
                  <a:gd name="T17" fmla="*/ 10 h 384"/>
                  <a:gd name="T18" fmla="*/ 104 w 188"/>
                  <a:gd name="T19" fmla="*/ 73 h 384"/>
                  <a:gd name="T20" fmla="*/ 72 w 188"/>
                  <a:gd name="T21" fmla="*/ 159 h 384"/>
                  <a:gd name="T22" fmla="*/ 44 w 188"/>
                  <a:gd name="T23" fmla="*/ 235 h 384"/>
                  <a:gd name="T24" fmla="*/ 9 w 188"/>
                  <a:gd name="T25" fmla="*/ 365 h 384"/>
                  <a:gd name="T26" fmla="*/ 57 w 188"/>
                  <a:gd name="T27" fmla="*/ 286 h 384"/>
                  <a:gd name="T28" fmla="*/ 184 w 188"/>
                  <a:gd name="T29" fmla="*/ 88 h 384"/>
                  <a:gd name="T30" fmla="*/ 186 w 188"/>
                  <a:gd name="T31" fmla="*/ 92 h 384"/>
                  <a:gd name="T32" fmla="*/ 61 w 188"/>
                  <a:gd name="T33" fmla="*/ 290 h 384"/>
                  <a:gd name="T34" fmla="*/ 6 w 188"/>
                  <a:gd name="T35" fmla="*/ 381 h 384"/>
                  <a:gd name="T36" fmla="*/ 3 w 188"/>
                  <a:gd name="T37" fmla="*/ 383 h 384"/>
                  <a:gd name="T38" fmla="*/ 3 w 188"/>
                  <a:gd name="T39" fmla="*/ 383 h 384"/>
                  <a:gd name="T40" fmla="*/ 0 w 188"/>
                  <a:gd name="T41" fmla="*/ 380 h 384"/>
                  <a:gd name="T42" fmla="*/ 38 w 188"/>
                  <a:gd name="T43" fmla="*/ 233 h 384"/>
                  <a:gd name="T44" fmla="*/ 66 w 188"/>
                  <a:gd name="T45" fmla="*/ 157 h 384"/>
                  <a:gd name="T46" fmla="*/ 98 w 188"/>
                  <a:gd name="T47" fmla="*/ 70 h 384"/>
                  <a:gd name="T48" fmla="*/ 133 w 188"/>
                  <a:gd name="T49" fmla="*/ 2 h 384"/>
                  <a:gd name="T50" fmla="*/ 136 w 188"/>
                  <a:gd name="T51" fmla="*/ 0 h 384"/>
                  <a:gd name="T52" fmla="*/ 139 w 188"/>
                  <a:gd name="T53" fmla="*/ 2 h 384"/>
                  <a:gd name="T54" fmla="*/ 155 w 188"/>
                  <a:gd name="T55" fmla="*/ 21 h 384"/>
                  <a:gd name="T56" fmla="*/ 176 w 188"/>
                  <a:gd name="T57" fmla="*/ 45 h 384"/>
                  <a:gd name="T58" fmla="*/ 184 w 188"/>
                  <a:gd name="T59" fmla="*/ 66 h 384"/>
                  <a:gd name="T60" fmla="*/ 183 w 188"/>
                  <a:gd name="T61" fmla="*/ 69 h 384"/>
                  <a:gd name="T62" fmla="*/ 168 w 188"/>
                  <a:gd name="T63" fmla="*/ 81 h 384"/>
                  <a:gd name="T64" fmla="*/ 184 w 188"/>
                  <a:gd name="T65" fmla="*/ 88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8" h="384">
                    <a:moveTo>
                      <a:pt x="57" y="286"/>
                    </a:moveTo>
                    <a:cubicBezTo>
                      <a:pt x="66" y="275"/>
                      <a:pt x="168" y="122"/>
                      <a:pt x="179" y="92"/>
                    </a:cubicBezTo>
                    <a:lnTo>
                      <a:pt x="161" y="85"/>
                    </a:lnTo>
                    <a:cubicBezTo>
                      <a:pt x="160" y="85"/>
                      <a:pt x="159" y="83"/>
                      <a:pt x="159" y="83"/>
                    </a:cubicBezTo>
                    <a:cubicBezTo>
                      <a:pt x="158" y="82"/>
                      <a:pt x="159" y="80"/>
                      <a:pt x="160" y="79"/>
                    </a:cubicBezTo>
                    <a:lnTo>
                      <a:pt x="177" y="65"/>
                    </a:lnTo>
                    <a:cubicBezTo>
                      <a:pt x="177" y="63"/>
                      <a:pt x="174" y="56"/>
                      <a:pt x="170" y="47"/>
                    </a:cubicBezTo>
                    <a:cubicBezTo>
                      <a:pt x="168" y="42"/>
                      <a:pt x="158" y="33"/>
                      <a:pt x="151" y="25"/>
                    </a:cubicBezTo>
                    <a:cubicBezTo>
                      <a:pt x="145" y="20"/>
                      <a:pt x="139" y="14"/>
                      <a:pt x="136" y="10"/>
                    </a:cubicBezTo>
                    <a:cubicBezTo>
                      <a:pt x="130" y="21"/>
                      <a:pt x="114" y="52"/>
                      <a:pt x="104" y="73"/>
                    </a:cubicBezTo>
                    <a:cubicBezTo>
                      <a:pt x="98" y="86"/>
                      <a:pt x="85" y="123"/>
                      <a:pt x="72" y="159"/>
                    </a:cubicBezTo>
                    <a:cubicBezTo>
                      <a:pt x="61" y="188"/>
                      <a:pt x="50" y="219"/>
                      <a:pt x="44" y="235"/>
                    </a:cubicBezTo>
                    <a:cubicBezTo>
                      <a:pt x="31" y="266"/>
                      <a:pt x="14" y="331"/>
                      <a:pt x="9" y="365"/>
                    </a:cubicBezTo>
                    <a:cubicBezTo>
                      <a:pt x="22" y="342"/>
                      <a:pt x="49" y="294"/>
                      <a:pt x="57" y="286"/>
                    </a:cubicBezTo>
                    <a:close/>
                    <a:moveTo>
                      <a:pt x="184" y="88"/>
                    </a:moveTo>
                    <a:cubicBezTo>
                      <a:pt x="186" y="89"/>
                      <a:pt x="187" y="90"/>
                      <a:pt x="186" y="92"/>
                    </a:cubicBezTo>
                    <a:cubicBezTo>
                      <a:pt x="181" y="115"/>
                      <a:pt x="72" y="278"/>
                      <a:pt x="61" y="290"/>
                    </a:cubicBezTo>
                    <a:cubicBezTo>
                      <a:pt x="52" y="300"/>
                      <a:pt x="7" y="380"/>
                      <a:pt x="6" y="381"/>
                    </a:cubicBezTo>
                    <a:cubicBezTo>
                      <a:pt x="6" y="383"/>
                      <a:pt x="5" y="383"/>
                      <a:pt x="3" y="383"/>
                    </a:cubicBezTo>
                    <a:lnTo>
                      <a:pt x="3" y="383"/>
                    </a:lnTo>
                    <a:cubicBezTo>
                      <a:pt x="2" y="383"/>
                      <a:pt x="0" y="381"/>
                      <a:pt x="0" y="380"/>
                    </a:cubicBezTo>
                    <a:cubicBezTo>
                      <a:pt x="1" y="355"/>
                      <a:pt x="22" y="271"/>
                      <a:pt x="38" y="233"/>
                    </a:cubicBezTo>
                    <a:cubicBezTo>
                      <a:pt x="44" y="216"/>
                      <a:pt x="56" y="186"/>
                      <a:pt x="66" y="157"/>
                    </a:cubicBezTo>
                    <a:cubicBezTo>
                      <a:pt x="79" y="121"/>
                      <a:pt x="92" y="84"/>
                      <a:pt x="98" y="70"/>
                    </a:cubicBezTo>
                    <a:cubicBezTo>
                      <a:pt x="111" y="45"/>
                      <a:pt x="133" y="2"/>
                      <a:pt x="133" y="2"/>
                    </a:cubicBezTo>
                    <a:cubicBezTo>
                      <a:pt x="134" y="1"/>
                      <a:pt x="136" y="0"/>
                      <a:pt x="136" y="0"/>
                    </a:cubicBezTo>
                    <a:cubicBezTo>
                      <a:pt x="138" y="0"/>
                      <a:pt x="139" y="2"/>
                      <a:pt x="139" y="2"/>
                    </a:cubicBezTo>
                    <a:cubicBezTo>
                      <a:pt x="140" y="6"/>
                      <a:pt x="149" y="14"/>
                      <a:pt x="155" y="21"/>
                    </a:cubicBezTo>
                    <a:cubicBezTo>
                      <a:pt x="164" y="30"/>
                      <a:pt x="172" y="38"/>
                      <a:pt x="176" y="45"/>
                    </a:cubicBezTo>
                    <a:cubicBezTo>
                      <a:pt x="182" y="57"/>
                      <a:pt x="184" y="66"/>
                      <a:pt x="184" y="66"/>
                    </a:cubicBezTo>
                    <a:cubicBezTo>
                      <a:pt x="184" y="67"/>
                      <a:pt x="184" y="68"/>
                      <a:pt x="183" y="69"/>
                    </a:cubicBezTo>
                    <a:lnTo>
                      <a:pt x="168" y="81"/>
                    </a:lnTo>
                    <a:lnTo>
                      <a:pt x="184" y="88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8" name="išļîďe">
                <a:extLst>
                  <a:ext uri="{FF2B5EF4-FFF2-40B4-BE49-F238E27FC236}">
                    <a16:creationId xmlns:a16="http://schemas.microsoft.com/office/drawing/2014/main" id="{FE039185-6E63-40A2-A181-F16E0F0C6721}"/>
                  </a:ext>
                </a:extLst>
              </p:cNvPr>
              <p:cNvSpPr/>
              <p:nvPr/>
            </p:nvSpPr>
            <p:spPr bwMode="auto">
              <a:xfrm>
                <a:off x="2369908" y="3421620"/>
                <a:ext cx="8621" cy="8608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2" y="1"/>
                    </a:cubicBezTo>
                    <a:lnTo>
                      <a:pt x="0" y="1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9" name="iṣľide">
                <a:extLst>
                  <a:ext uri="{FF2B5EF4-FFF2-40B4-BE49-F238E27FC236}">
                    <a16:creationId xmlns:a16="http://schemas.microsoft.com/office/drawing/2014/main" id="{E09A3FC4-5E1E-4945-B34F-8ED6635DA894}"/>
                  </a:ext>
                </a:extLst>
              </p:cNvPr>
              <p:cNvSpPr/>
              <p:nvPr/>
            </p:nvSpPr>
            <p:spPr bwMode="auto">
              <a:xfrm>
                <a:off x="2283729" y="3335566"/>
                <a:ext cx="206829" cy="1230576"/>
              </a:xfrm>
              <a:custGeom>
                <a:avLst/>
                <a:gdLst>
                  <a:gd name="T0" fmla="*/ 91 w 107"/>
                  <a:gd name="T1" fmla="*/ 15 h 631"/>
                  <a:gd name="T2" fmla="*/ 103 w 107"/>
                  <a:gd name="T3" fmla="*/ 0 h 631"/>
                  <a:gd name="T4" fmla="*/ 99 w 107"/>
                  <a:gd name="T5" fmla="*/ 34 h 631"/>
                  <a:gd name="T6" fmla="*/ 81 w 107"/>
                  <a:gd name="T7" fmla="*/ 88 h 631"/>
                  <a:gd name="T8" fmla="*/ 0 w 107"/>
                  <a:gd name="T9" fmla="*/ 630 h 631"/>
                  <a:gd name="T10" fmla="*/ 11 w 107"/>
                  <a:gd name="T11" fmla="*/ 440 h 631"/>
                  <a:gd name="T12" fmla="*/ 42 w 107"/>
                  <a:gd name="T13" fmla="*/ 44 h 631"/>
                  <a:gd name="T14" fmla="*/ 68 w 107"/>
                  <a:gd name="T15" fmla="*/ 40 h 631"/>
                  <a:gd name="T16" fmla="*/ 62 w 107"/>
                  <a:gd name="T17" fmla="*/ 31 h 631"/>
                  <a:gd name="T18" fmla="*/ 91 w 107"/>
                  <a:gd name="T19" fmla="*/ 15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631">
                    <a:moveTo>
                      <a:pt x="91" y="15"/>
                    </a:moveTo>
                    <a:cubicBezTo>
                      <a:pt x="94" y="11"/>
                      <a:pt x="103" y="0"/>
                      <a:pt x="103" y="0"/>
                    </a:cubicBezTo>
                    <a:cubicBezTo>
                      <a:pt x="103" y="0"/>
                      <a:pt x="106" y="19"/>
                      <a:pt x="99" y="34"/>
                    </a:cubicBezTo>
                    <a:cubicBezTo>
                      <a:pt x="93" y="46"/>
                      <a:pt x="87" y="68"/>
                      <a:pt x="81" y="88"/>
                    </a:cubicBezTo>
                    <a:cubicBezTo>
                      <a:pt x="44" y="239"/>
                      <a:pt x="6" y="621"/>
                      <a:pt x="0" y="630"/>
                    </a:cubicBezTo>
                    <a:cubicBezTo>
                      <a:pt x="0" y="630"/>
                      <a:pt x="8" y="485"/>
                      <a:pt x="11" y="440"/>
                    </a:cubicBezTo>
                    <a:cubicBezTo>
                      <a:pt x="11" y="440"/>
                      <a:pt x="49" y="52"/>
                      <a:pt x="42" y="44"/>
                    </a:cubicBezTo>
                    <a:lnTo>
                      <a:pt x="68" y="40"/>
                    </a:lnTo>
                    <a:lnTo>
                      <a:pt x="62" y="31"/>
                    </a:lnTo>
                    <a:cubicBezTo>
                      <a:pt x="62" y="31"/>
                      <a:pt x="87" y="18"/>
                      <a:pt x="91" y="1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0" name="iṩḷïďê">
                <a:extLst>
                  <a:ext uri="{FF2B5EF4-FFF2-40B4-BE49-F238E27FC236}">
                    <a16:creationId xmlns:a16="http://schemas.microsoft.com/office/drawing/2014/main" id="{C70C318E-6BEE-42A3-96BE-B53F84B7AA05}"/>
                  </a:ext>
                </a:extLst>
              </p:cNvPr>
              <p:cNvSpPr/>
              <p:nvPr/>
            </p:nvSpPr>
            <p:spPr bwMode="auto">
              <a:xfrm>
                <a:off x="2283729" y="3326963"/>
                <a:ext cx="224064" cy="1239179"/>
              </a:xfrm>
              <a:custGeom>
                <a:avLst/>
                <a:gdLst>
                  <a:gd name="T0" fmla="*/ 100 w 114"/>
                  <a:gd name="T1" fmla="*/ 36 h 637"/>
                  <a:gd name="T2" fmla="*/ 104 w 114"/>
                  <a:gd name="T3" fmla="*/ 11 h 637"/>
                  <a:gd name="T4" fmla="*/ 97 w 114"/>
                  <a:gd name="T5" fmla="*/ 20 h 637"/>
                  <a:gd name="T6" fmla="*/ 69 w 114"/>
                  <a:gd name="T7" fmla="*/ 36 h 637"/>
                  <a:gd name="T8" fmla="*/ 74 w 114"/>
                  <a:gd name="T9" fmla="*/ 42 h 637"/>
                  <a:gd name="T10" fmla="*/ 74 w 114"/>
                  <a:gd name="T11" fmla="*/ 45 h 637"/>
                  <a:gd name="T12" fmla="*/ 72 w 114"/>
                  <a:gd name="T13" fmla="*/ 46 h 637"/>
                  <a:gd name="T14" fmla="*/ 48 w 114"/>
                  <a:gd name="T15" fmla="*/ 50 h 637"/>
                  <a:gd name="T16" fmla="*/ 35 w 114"/>
                  <a:gd name="T17" fmla="*/ 249 h 637"/>
                  <a:gd name="T18" fmla="*/ 16 w 114"/>
                  <a:gd name="T19" fmla="*/ 444 h 637"/>
                  <a:gd name="T20" fmla="*/ 10 w 114"/>
                  <a:gd name="T21" fmla="*/ 566 h 637"/>
                  <a:gd name="T22" fmla="*/ 16 w 114"/>
                  <a:gd name="T23" fmla="*/ 518 h 637"/>
                  <a:gd name="T24" fmla="*/ 81 w 114"/>
                  <a:gd name="T25" fmla="*/ 91 h 637"/>
                  <a:gd name="T26" fmla="*/ 100 w 114"/>
                  <a:gd name="T27" fmla="*/ 36 h 637"/>
                  <a:gd name="T28" fmla="*/ 107 w 114"/>
                  <a:gd name="T29" fmla="*/ 1 h 637"/>
                  <a:gd name="T30" fmla="*/ 109 w 114"/>
                  <a:gd name="T31" fmla="*/ 3 h 637"/>
                  <a:gd name="T32" fmla="*/ 105 w 114"/>
                  <a:gd name="T33" fmla="*/ 39 h 637"/>
                  <a:gd name="T34" fmla="*/ 88 w 114"/>
                  <a:gd name="T35" fmla="*/ 92 h 637"/>
                  <a:gd name="T36" fmla="*/ 22 w 114"/>
                  <a:gd name="T37" fmla="*/ 519 h 637"/>
                  <a:gd name="T38" fmla="*/ 5 w 114"/>
                  <a:gd name="T39" fmla="*/ 635 h 637"/>
                  <a:gd name="T40" fmla="*/ 3 w 114"/>
                  <a:gd name="T41" fmla="*/ 636 h 637"/>
                  <a:gd name="T42" fmla="*/ 2 w 114"/>
                  <a:gd name="T43" fmla="*/ 636 h 637"/>
                  <a:gd name="T44" fmla="*/ 0 w 114"/>
                  <a:gd name="T45" fmla="*/ 633 h 637"/>
                  <a:gd name="T46" fmla="*/ 10 w 114"/>
                  <a:gd name="T47" fmla="*/ 444 h 637"/>
                  <a:gd name="T48" fmla="*/ 42 w 114"/>
                  <a:gd name="T49" fmla="*/ 50 h 637"/>
                  <a:gd name="T50" fmla="*/ 41 w 114"/>
                  <a:gd name="T51" fmla="*/ 49 h 637"/>
                  <a:gd name="T52" fmla="*/ 42 w 114"/>
                  <a:gd name="T53" fmla="*/ 45 h 637"/>
                  <a:gd name="T54" fmla="*/ 44 w 114"/>
                  <a:gd name="T55" fmla="*/ 44 h 637"/>
                  <a:gd name="T56" fmla="*/ 45 w 114"/>
                  <a:gd name="T57" fmla="*/ 44 h 637"/>
                  <a:gd name="T58" fmla="*/ 66 w 114"/>
                  <a:gd name="T59" fmla="*/ 41 h 637"/>
                  <a:gd name="T60" fmla="*/ 62 w 114"/>
                  <a:gd name="T61" fmla="*/ 36 h 637"/>
                  <a:gd name="T62" fmla="*/ 62 w 114"/>
                  <a:gd name="T63" fmla="*/ 33 h 637"/>
                  <a:gd name="T64" fmla="*/ 63 w 114"/>
                  <a:gd name="T65" fmla="*/ 32 h 637"/>
                  <a:gd name="T66" fmla="*/ 91 w 114"/>
                  <a:gd name="T67" fmla="*/ 16 h 637"/>
                  <a:gd name="T68" fmla="*/ 104 w 114"/>
                  <a:gd name="T69" fmla="*/ 1 h 637"/>
                  <a:gd name="T70" fmla="*/ 107 w 114"/>
                  <a:gd name="T71" fmla="*/ 1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4" h="637">
                    <a:moveTo>
                      <a:pt x="100" y="36"/>
                    </a:moveTo>
                    <a:cubicBezTo>
                      <a:pt x="103" y="28"/>
                      <a:pt x="104" y="17"/>
                      <a:pt x="104" y="11"/>
                    </a:cubicBezTo>
                    <a:cubicBezTo>
                      <a:pt x="101" y="14"/>
                      <a:pt x="98" y="18"/>
                      <a:pt x="97" y="20"/>
                    </a:cubicBezTo>
                    <a:cubicBezTo>
                      <a:pt x="94" y="23"/>
                      <a:pt x="78" y="32"/>
                      <a:pt x="69" y="36"/>
                    </a:cubicBezTo>
                    <a:lnTo>
                      <a:pt x="74" y="42"/>
                    </a:lnTo>
                    <a:cubicBezTo>
                      <a:pt x="74" y="42"/>
                      <a:pt x="75" y="44"/>
                      <a:pt x="74" y="45"/>
                    </a:cubicBezTo>
                    <a:lnTo>
                      <a:pt x="72" y="46"/>
                    </a:lnTo>
                    <a:lnTo>
                      <a:pt x="48" y="50"/>
                    </a:lnTo>
                    <a:cubicBezTo>
                      <a:pt x="50" y="61"/>
                      <a:pt x="48" y="98"/>
                      <a:pt x="35" y="249"/>
                    </a:cubicBezTo>
                    <a:cubicBezTo>
                      <a:pt x="26" y="347"/>
                      <a:pt x="17" y="443"/>
                      <a:pt x="16" y="444"/>
                    </a:cubicBezTo>
                    <a:cubicBezTo>
                      <a:pt x="16" y="468"/>
                      <a:pt x="13" y="522"/>
                      <a:pt x="10" y="566"/>
                    </a:cubicBezTo>
                    <a:cubicBezTo>
                      <a:pt x="12" y="551"/>
                      <a:pt x="13" y="535"/>
                      <a:pt x="16" y="518"/>
                    </a:cubicBezTo>
                    <a:cubicBezTo>
                      <a:pt x="32" y="388"/>
                      <a:pt x="56" y="191"/>
                      <a:pt x="81" y="91"/>
                    </a:cubicBezTo>
                    <a:cubicBezTo>
                      <a:pt x="88" y="69"/>
                      <a:pt x="94" y="48"/>
                      <a:pt x="100" y="36"/>
                    </a:cubicBezTo>
                    <a:close/>
                    <a:moveTo>
                      <a:pt x="107" y="1"/>
                    </a:moveTo>
                    <a:cubicBezTo>
                      <a:pt x="109" y="1"/>
                      <a:pt x="109" y="1"/>
                      <a:pt x="109" y="3"/>
                    </a:cubicBezTo>
                    <a:cubicBezTo>
                      <a:pt x="109" y="4"/>
                      <a:pt x="113" y="23"/>
                      <a:pt x="105" y="39"/>
                    </a:cubicBezTo>
                    <a:cubicBezTo>
                      <a:pt x="100" y="50"/>
                      <a:pt x="93" y="71"/>
                      <a:pt x="88" y="92"/>
                    </a:cubicBezTo>
                    <a:cubicBezTo>
                      <a:pt x="63" y="192"/>
                      <a:pt x="38" y="389"/>
                      <a:pt x="22" y="519"/>
                    </a:cubicBezTo>
                    <a:cubicBezTo>
                      <a:pt x="11" y="604"/>
                      <a:pt x="8" y="632"/>
                      <a:pt x="5" y="635"/>
                    </a:cubicBezTo>
                    <a:cubicBezTo>
                      <a:pt x="5" y="636"/>
                      <a:pt x="3" y="636"/>
                      <a:pt x="3" y="636"/>
                    </a:cubicBezTo>
                    <a:lnTo>
                      <a:pt x="2" y="636"/>
                    </a:lnTo>
                    <a:cubicBezTo>
                      <a:pt x="0" y="636"/>
                      <a:pt x="0" y="635"/>
                      <a:pt x="0" y="633"/>
                    </a:cubicBezTo>
                    <a:cubicBezTo>
                      <a:pt x="0" y="632"/>
                      <a:pt x="8" y="487"/>
                      <a:pt x="10" y="444"/>
                    </a:cubicBezTo>
                    <a:cubicBezTo>
                      <a:pt x="25" y="295"/>
                      <a:pt x="45" y="71"/>
                      <a:pt x="42" y="50"/>
                    </a:cubicBezTo>
                    <a:cubicBezTo>
                      <a:pt x="42" y="50"/>
                      <a:pt x="42" y="49"/>
                      <a:pt x="41" y="49"/>
                    </a:cubicBezTo>
                    <a:cubicBezTo>
                      <a:pt x="41" y="48"/>
                      <a:pt x="41" y="47"/>
                      <a:pt x="42" y="45"/>
                    </a:cubicBezTo>
                    <a:cubicBezTo>
                      <a:pt x="43" y="45"/>
                      <a:pt x="44" y="44"/>
                      <a:pt x="44" y="44"/>
                    </a:cubicBezTo>
                    <a:cubicBezTo>
                      <a:pt x="45" y="44"/>
                      <a:pt x="45" y="44"/>
                      <a:pt x="45" y="44"/>
                    </a:cubicBezTo>
                    <a:lnTo>
                      <a:pt x="66" y="41"/>
                    </a:lnTo>
                    <a:lnTo>
                      <a:pt x="62" y="36"/>
                    </a:lnTo>
                    <a:cubicBezTo>
                      <a:pt x="62" y="36"/>
                      <a:pt x="62" y="34"/>
                      <a:pt x="62" y="33"/>
                    </a:cubicBezTo>
                    <a:cubicBezTo>
                      <a:pt x="62" y="32"/>
                      <a:pt x="63" y="32"/>
                      <a:pt x="63" y="32"/>
                    </a:cubicBezTo>
                    <a:cubicBezTo>
                      <a:pt x="75" y="26"/>
                      <a:pt x="90" y="18"/>
                      <a:pt x="91" y="16"/>
                    </a:cubicBezTo>
                    <a:cubicBezTo>
                      <a:pt x="94" y="12"/>
                      <a:pt x="103" y="1"/>
                      <a:pt x="104" y="1"/>
                    </a:cubicBezTo>
                    <a:cubicBezTo>
                      <a:pt x="105" y="1"/>
                      <a:pt x="106" y="0"/>
                      <a:pt x="107" y="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1" name="íš1íḑe">
                <a:extLst>
                  <a:ext uri="{FF2B5EF4-FFF2-40B4-BE49-F238E27FC236}">
                    <a16:creationId xmlns:a16="http://schemas.microsoft.com/office/drawing/2014/main" id="{E3D4A8F4-FB27-4934-9911-C3C3C0DD1C1E}"/>
                  </a:ext>
                </a:extLst>
              </p:cNvPr>
              <p:cNvSpPr/>
              <p:nvPr/>
            </p:nvSpPr>
            <p:spPr bwMode="auto">
              <a:xfrm>
                <a:off x="0" y="5194334"/>
                <a:ext cx="5041444" cy="1652238"/>
              </a:xfrm>
              <a:custGeom>
                <a:avLst/>
                <a:gdLst>
                  <a:gd name="T0" fmla="*/ 143 w 2581"/>
                  <a:gd name="T1" fmla="*/ 0 h 846"/>
                  <a:gd name="T2" fmla="*/ 2571 w 2581"/>
                  <a:gd name="T3" fmla="*/ 440 h 846"/>
                  <a:gd name="T4" fmla="*/ 2580 w 2581"/>
                  <a:gd name="T5" fmla="*/ 845 h 846"/>
                  <a:gd name="T6" fmla="*/ 0 w 2581"/>
                  <a:gd name="T7" fmla="*/ 845 h 846"/>
                  <a:gd name="T8" fmla="*/ 0 w 2581"/>
                  <a:gd name="T9" fmla="*/ 35 h 846"/>
                  <a:gd name="T10" fmla="*/ 143 w 2581"/>
                  <a:gd name="T1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1" h="846">
                    <a:moveTo>
                      <a:pt x="143" y="0"/>
                    </a:moveTo>
                    <a:lnTo>
                      <a:pt x="2571" y="440"/>
                    </a:lnTo>
                    <a:lnTo>
                      <a:pt x="2580" y="845"/>
                    </a:lnTo>
                    <a:lnTo>
                      <a:pt x="0" y="845"/>
                    </a:lnTo>
                    <a:lnTo>
                      <a:pt x="0" y="35"/>
                    </a:lnTo>
                    <a:lnTo>
                      <a:pt x="143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2" name="ïśḷîḋe">
                <a:extLst>
                  <a:ext uri="{FF2B5EF4-FFF2-40B4-BE49-F238E27FC236}">
                    <a16:creationId xmlns:a16="http://schemas.microsoft.com/office/drawing/2014/main" id="{9F16D350-9CC6-433B-9E14-FC5860560C7B}"/>
                  </a:ext>
                </a:extLst>
              </p:cNvPr>
              <p:cNvSpPr/>
              <p:nvPr/>
            </p:nvSpPr>
            <p:spPr bwMode="auto">
              <a:xfrm>
                <a:off x="0" y="5194334"/>
                <a:ext cx="5058679" cy="1660846"/>
              </a:xfrm>
              <a:custGeom>
                <a:avLst/>
                <a:gdLst>
                  <a:gd name="T0" fmla="*/ 2575 w 2588"/>
                  <a:gd name="T1" fmla="*/ 440 h 852"/>
                  <a:gd name="T2" fmla="*/ 2578 w 2588"/>
                  <a:gd name="T3" fmla="*/ 443 h 852"/>
                  <a:gd name="T4" fmla="*/ 2587 w 2588"/>
                  <a:gd name="T5" fmla="*/ 848 h 852"/>
                  <a:gd name="T6" fmla="*/ 2584 w 2588"/>
                  <a:gd name="T7" fmla="*/ 851 h 852"/>
                  <a:gd name="T8" fmla="*/ 2581 w 2588"/>
                  <a:gd name="T9" fmla="*/ 848 h 852"/>
                  <a:gd name="T10" fmla="*/ 2571 w 2588"/>
                  <a:gd name="T11" fmla="*/ 445 h 852"/>
                  <a:gd name="T12" fmla="*/ 147 w 2588"/>
                  <a:gd name="T13" fmla="*/ 6 h 852"/>
                  <a:gd name="T14" fmla="*/ 3 w 2588"/>
                  <a:gd name="T15" fmla="*/ 40 h 852"/>
                  <a:gd name="T16" fmla="*/ 0 w 2588"/>
                  <a:gd name="T17" fmla="*/ 38 h 852"/>
                  <a:gd name="T18" fmla="*/ 3 w 2588"/>
                  <a:gd name="T19" fmla="*/ 34 h 852"/>
                  <a:gd name="T20" fmla="*/ 146 w 2588"/>
                  <a:gd name="T21" fmla="*/ 0 h 852"/>
                  <a:gd name="T22" fmla="*/ 147 w 2588"/>
                  <a:gd name="T23" fmla="*/ 0 h 852"/>
                  <a:gd name="T24" fmla="*/ 2575 w 2588"/>
                  <a:gd name="T25" fmla="*/ 44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8" h="852">
                    <a:moveTo>
                      <a:pt x="2575" y="440"/>
                    </a:moveTo>
                    <a:cubicBezTo>
                      <a:pt x="2576" y="440"/>
                      <a:pt x="2578" y="441"/>
                      <a:pt x="2578" y="443"/>
                    </a:cubicBezTo>
                    <a:lnTo>
                      <a:pt x="2587" y="848"/>
                    </a:lnTo>
                    <a:cubicBezTo>
                      <a:pt x="2587" y="850"/>
                      <a:pt x="2586" y="851"/>
                      <a:pt x="2584" y="851"/>
                    </a:cubicBezTo>
                    <a:cubicBezTo>
                      <a:pt x="2583" y="851"/>
                      <a:pt x="2581" y="850"/>
                      <a:pt x="2581" y="848"/>
                    </a:cubicBezTo>
                    <a:lnTo>
                      <a:pt x="2571" y="445"/>
                    </a:lnTo>
                    <a:lnTo>
                      <a:pt x="147" y="6"/>
                    </a:lnTo>
                    <a:lnTo>
                      <a:pt x="3" y="40"/>
                    </a:lnTo>
                    <a:cubicBezTo>
                      <a:pt x="2" y="41"/>
                      <a:pt x="0" y="40"/>
                      <a:pt x="0" y="38"/>
                    </a:cubicBezTo>
                    <a:cubicBezTo>
                      <a:pt x="0" y="36"/>
                      <a:pt x="0" y="35"/>
                      <a:pt x="3" y="34"/>
                    </a:cubicBezTo>
                    <a:lnTo>
                      <a:pt x="146" y="0"/>
                    </a:lnTo>
                    <a:cubicBezTo>
                      <a:pt x="147" y="0"/>
                      <a:pt x="147" y="0"/>
                      <a:pt x="147" y="0"/>
                    </a:cubicBezTo>
                    <a:lnTo>
                      <a:pt x="2575" y="440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3" name="i$líḓé">
                <a:extLst>
                  <a:ext uri="{FF2B5EF4-FFF2-40B4-BE49-F238E27FC236}">
                    <a16:creationId xmlns:a16="http://schemas.microsoft.com/office/drawing/2014/main" id="{75FD174D-B5EC-42C2-8D93-32ACB449270D}"/>
                  </a:ext>
                </a:extLst>
              </p:cNvPr>
              <p:cNvSpPr/>
              <p:nvPr/>
            </p:nvSpPr>
            <p:spPr bwMode="auto">
              <a:xfrm>
                <a:off x="2826657" y="3404409"/>
                <a:ext cx="465364" cy="1084281"/>
              </a:xfrm>
              <a:custGeom>
                <a:avLst/>
                <a:gdLst>
                  <a:gd name="T0" fmla="*/ 197 w 238"/>
                  <a:gd name="T1" fmla="*/ 213 h 557"/>
                  <a:gd name="T2" fmla="*/ 218 w 238"/>
                  <a:gd name="T3" fmla="*/ 312 h 557"/>
                  <a:gd name="T4" fmla="*/ 231 w 238"/>
                  <a:gd name="T5" fmla="*/ 375 h 557"/>
                  <a:gd name="T6" fmla="*/ 215 w 238"/>
                  <a:gd name="T7" fmla="*/ 423 h 557"/>
                  <a:gd name="T8" fmla="*/ 167 w 238"/>
                  <a:gd name="T9" fmla="*/ 471 h 557"/>
                  <a:gd name="T10" fmla="*/ 125 w 238"/>
                  <a:gd name="T11" fmla="*/ 508 h 557"/>
                  <a:gd name="T12" fmla="*/ 69 w 238"/>
                  <a:gd name="T13" fmla="*/ 551 h 557"/>
                  <a:gd name="T14" fmla="*/ 8 w 238"/>
                  <a:gd name="T15" fmla="*/ 451 h 557"/>
                  <a:gd name="T16" fmla="*/ 94 w 238"/>
                  <a:gd name="T17" fmla="*/ 383 h 557"/>
                  <a:gd name="T18" fmla="*/ 109 w 238"/>
                  <a:gd name="T19" fmla="*/ 368 h 557"/>
                  <a:gd name="T20" fmla="*/ 103 w 238"/>
                  <a:gd name="T21" fmla="*/ 350 h 557"/>
                  <a:gd name="T22" fmla="*/ 98 w 238"/>
                  <a:gd name="T23" fmla="*/ 291 h 557"/>
                  <a:gd name="T24" fmla="*/ 86 w 238"/>
                  <a:gd name="T25" fmla="*/ 282 h 557"/>
                  <a:gd name="T26" fmla="*/ 70 w 238"/>
                  <a:gd name="T27" fmla="*/ 232 h 557"/>
                  <a:gd name="T28" fmla="*/ 66 w 238"/>
                  <a:gd name="T29" fmla="*/ 90 h 557"/>
                  <a:gd name="T30" fmla="*/ 131 w 238"/>
                  <a:gd name="T31" fmla="*/ 3 h 557"/>
                  <a:gd name="T32" fmla="*/ 179 w 238"/>
                  <a:gd name="T33" fmla="*/ 88 h 557"/>
                  <a:gd name="T34" fmla="*/ 191 w 238"/>
                  <a:gd name="T35" fmla="*/ 145 h 557"/>
                  <a:gd name="T36" fmla="*/ 197 w 238"/>
                  <a:gd name="T37" fmla="*/ 213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557">
                    <a:moveTo>
                      <a:pt x="197" y="213"/>
                    </a:moveTo>
                    <a:cubicBezTo>
                      <a:pt x="213" y="244"/>
                      <a:pt x="216" y="306"/>
                      <a:pt x="218" y="312"/>
                    </a:cubicBezTo>
                    <a:cubicBezTo>
                      <a:pt x="220" y="318"/>
                      <a:pt x="237" y="349"/>
                      <a:pt x="231" y="375"/>
                    </a:cubicBezTo>
                    <a:cubicBezTo>
                      <a:pt x="225" y="401"/>
                      <a:pt x="218" y="419"/>
                      <a:pt x="215" y="423"/>
                    </a:cubicBezTo>
                    <a:cubicBezTo>
                      <a:pt x="212" y="428"/>
                      <a:pt x="167" y="471"/>
                      <a:pt x="167" y="471"/>
                    </a:cubicBezTo>
                    <a:cubicBezTo>
                      <a:pt x="164" y="484"/>
                      <a:pt x="133" y="496"/>
                      <a:pt x="125" y="508"/>
                    </a:cubicBezTo>
                    <a:cubicBezTo>
                      <a:pt x="109" y="530"/>
                      <a:pt x="69" y="551"/>
                      <a:pt x="69" y="551"/>
                    </a:cubicBezTo>
                    <a:cubicBezTo>
                      <a:pt x="14" y="556"/>
                      <a:pt x="0" y="479"/>
                      <a:pt x="8" y="451"/>
                    </a:cubicBezTo>
                    <a:cubicBezTo>
                      <a:pt x="12" y="432"/>
                      <a:pt x="94" y="383"/>
                      <a:pt x="94" y="383"/>
                    </a:cubicBezTo>
                    <a:lnTo>
                      <a:pt x="109" y="368"/>
                    </a:lnTo>
                    <a:cubicBezTo>
                      <a:pt x="109" y="368"/>
                      <a:pt x="111" y="355"/>
                      <a:pt x="103" y="350"/>
                    </a:cubicBezTo>
                    <a:cubicBezTo>
                      <a:pt x="95" y="346"/>
                      <a:pt x="98" y="291"/>
                      <a:pt x="98" y="291"/>
                    </a:cubicBezTo>
                    <a:lnTo>
                      <a:pt x="86" y="282"/>
                    </a:lnTo>
                    <a:cubicBezTo>
                      <a:pt x="86" y="282"/>
                      <a:pt x="85" y="245"/>
                      <a:pt x="70" y="232"/>
                    </a:cubicBezTo>
                    <a:cubicBezTo>
                      <a:pt x="57" y="217"/>
                      <a:pt x="66" y="119"/>
                      <a:pt x="66" y="90"/>
                    </a:cubicBezTo>
                    <a:cubicBezTo>
                      <a:pt x="66" y="60"/>
                      <a:pt x="104" y="6"/>
                      <a:pt x="131" y="3"/>
                    </a:cubicBezTo>
                    <a:cubicBezTo>
                      <a:pt x="164" y="0"/>
                      <a:pt x="179" y="88"/>
                      <a:pt x="179" y="88"/>
                    </a:cubicBezTo>
                    <a:lnTo>
                      <a:pt x="191" y="145"/>
                    </a:lnTo>
                    <a:cubicBezTo>
                      <a:pt x="207" y="164"/>
                      <a:pt x="197" y="213"/>
                      <a:pt x="197" y="21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4" name="i$lïḍê">
                <a:extLst>
                  <a:ext uri="{FF2B5EF4-FFF2-40B4-BE49-F238E27FC236}">
                    <a16:creationId xmlns:a16="http://schemas.microsoft.com/office/drawing/2014/main" id="{F6D3FEEE-8DD1-45CF-BA0A-77AFCCEC1FE0}"/>
                  </a:ext>
                </a:extLst>
              </p:cNvPr>
              <p:cNvSpPr/>
              <p:nvPr/>
            </p:nvSpPr>
            <p:spPr bwMode="auto">
              <a:xfrm>
                <a:off x="2826657" y="3404409"/>
                <a:ext cx="473979" cy="1084281"/>
              </a:xfrm>
              <a:custGeom>
                <a:avLst/>
                <a:gdLst>
                  <a:gd name="T0" fmla="*/ 229 w 241"/>
                  <a:gd name="T1" fmla="*/ 375 h 557"/>
                  <a:gd name="T2" fmla="*/ 219 w 241"/>
                  <a:gd name="T3" fmla="*/ 320 h 557"/>
                  <a:gd name="T4" fmla="*/ 217 w 241"/>
                  <a:gd name="T5" fmla="*/ 313 h 557"/>
                  <a:gd name="T6" fmla="*/ 215 w 241"/>
                  <a:gd name="T7" fmla="*/ 302 h 557"/>
                  <a:gd name="T8" fmla="*/ 195 w 241"/>
                  <a:gd name="T9" fmla="*/ 215 h 557"/>
                  <a:gd name="T10" fmla="*/ 195 w 241"/>
                  <a:gd name="T11" fmla="*/ 212 h 557"/>
                  <a:gd name="T12" fmla="*/ 189 w 241"/>
                  <a:gd name="T13" fmla="*/ 147 h 557"/>
                  <a:gd name="T14" fmla="*/ 189 w 241"/>
                  <a:gd name="T15" fmla="*/ 146 h 557"/>
                  <a:gd name="T16" fmla="*/ 177 w 241"/>
                  <a:gd name="T17" fmla="*/ 89 h 557"/>
                  <a:gd name="T18" fmla="*/ 131 w 241"/>
                  <a:gd name="T19" fmla="*/ 6 h 557"/>
                  <a:gd name="T20" fmla="*/ 69 w 241"/>
                  <a:gd name="T21" fmla="*/ 90 h 557"/>
                  <a:gd name="T22" fmla="*/ 68 w 241"/>
                  <a:gd name="T23" fmla="*/ 120 h 557"/>
                  <a:gd name="T24" fmla="*/ 73 w 241"/>
                  <a:gd name="T25" fmla="*/ 230 h 557"/>
                  <a:gd name="T26" fmla="*/ 90 w 241"/>
                  <a:gd name="T27" fmla="*/ 281 h 557"/>
                  <a:gd name="T28" fmla="*/ 101 w 241"/>
                  <a:gd name="T29" fmla="*/ 289 h 557"/>
                  <a:gd name="T30" fmla="*/ 102 w 241"/>
                  <a:gd name="T31" fmla="*/ 293 h 557"/>
                  <a:gd name="T32" fmla="*/ 105 w 241"/>
                  <a:gd name="T33" fmla="*/ 348 h 557"/>
                  <a:gd name="T34" fmla="*/ 113 w 241"/>
                  <a:gd name="T35" fmla="*/ 370 h 557"/>
                  <a:gd name="T36" fmla="*/ 111 w 241"/>
                  <a:gd name="T37" fmla="*/ 371 h 557"/>
                  <a:gd name="T38" fmla="*/ 96 w 241"/>
                  <a:gd name="T39" fmla="*/ 386 h 557"/>
                  <a:gd name="T40" fmla="*/ 96 w 241"/>
                  <a:gd name="T41" fmla="*/ 386 h 557"/>
                  <a:gd name="T42" fmla="*/ 11 w 241"/>
                  <a:gd name="T43" fmla="*/ 453 h 557"/>
                  <a:gd name="T44" fmla="*/ 28 w 241"/>
                  <a:gd name="T45" fmla="*/ 531 h 557"/>
                  <a:gd name="T46" fmla="*/ 65 w 241"/>
                  <a:gd name="T47" fmla="*/ 550 h 557"/>
                  <a:gd name="T48" fmla="*/ 68 w 241"/>
                  <a:gd name="T49" fmla="*/ 549 h 557"/>
                  <a:gd name="T50" fmla="*/ 123 w 241"/>
                  <a:gd name="T51" fmla="*/ 506 h 557"/>
                  <a:gd name="T52" fmla="*/ 143 w 241"/>
                  <a:gd name="T53" fmla="*/ 490 h 557"/>
                  <a:gd name="T54" fmla="*/ 165 w 241"/>
                  <a:gd name="T55" fmla="*/ 471 h 557"/>
                  <a:gd name="T56" fmla="*/ 166 w 241"/>
                  <a:gd name="T57" fmla="*/ 469 h 557"/>
                  <a:gd name="T58" fmla="*/ 214 w 241"/>
                  <a:gd name="T59" fmla="*/ 422 h 557"/>
                  <a:gd name="T60" fmla="*/ 229 w 241"/>
                  <a:gd name="T61" fmla="*/ 375 h 557"/>
                  <a:gd name="T62" fmla="*/ 222 w 241"/>
                  <a:gd name="T63" fmla="*/ 311 h 557"/>
                  <a:gd name="T64" fmla="*/ 224 w 241"/>
                  <a:gd name="T65" fmla="*/ 318 h 557"/>
                  <a:gd name="T66" fmla="*/ 235 w 241"/>
                  <a:gd name="T67" fmla="*/ 377 h 557"/>
                  <a:gd name="T68" fmla="*/ 219 w 241"/>
                  <a:gd name="T69" fmla="*/ 425 h 557"/>
                  <a:gd name="T70" fmla="*/ 171 w 241"/>
                  <a:gd name="T71" fmla="*/ 473 h 557"/>
                  <a:gd name="T72" fmla="*/ 147 w 241"/>
                  <a:gd name="T73" fmla="*/ 495 h 557"/>
                  <a:gd name="T74" fmla="*/ 127 w 241"/>
                  <a:gd name="T75" fmla="*/ 510 h 557"/>
                  <a:gd name="T76" fmla="*/ 71 w 241"/>
                  <a:gd name="T77" fmla="*/ 555 h 557"/>
                  <a:gd name="T78" fmla="*/ 70 w 241"/>
                  <a:gd name="T79" fmla="*/ 555 h 557"/>
                  <a:gd name="T80" fmla="*/ 65 w 241"/>
                  <a:gd name="T81" fmla="*/ 556 h 557"/>
                  <a:gd name="T82" fmla="*/ 23 w 241"/>
                  <a:gd name="T83" fmla="*/ 534 h 557"/>
                  <a:gd name="T84" fmla="*/ 5 w 241"/>
                  <a:gd name="T85" fmla="*/ 451 h 557"/>
                  <a:gd name="T86" fmla="*/ 93 w 241"/>
                  <a:gd name="T87" fmla="*/ 381 h 557"/>
                  <a:gd name="T88" fmla="*/ 107 w 241"/>
                  <a:gd name="T89" fmla="*/ 367 h 557"/>
                  <a:gd name="T90" fmla="*/ 102 w 241"/>
                  <a:gd name="T91" fmla="*/ 353 h 557"/>
                  <a:gd name="T92" fmla="*/ 96 w 241"/>
                  <a:gd name="T93" fmla="*/ 293 h 557"/>
                  <a:gd name="T94" fmla="*/ 84 w 241"/>
                  <a:gd name="T95" fmla="*/ 285 h 557"/>
                  <a:gd name="T96" fmla="*/ 83 w 241"/>
                  <a:gd name="T97" fmla="*/ 283 h 557"/>
                  <a:gd name="T98" fmla="*/ 69 w 241"/>
                  <a:gd name="T99" fmla="*/ 234 h 557"/>
                  <a:gd name="T100" fmla="*/ 62 w 241"/>
                  <a:gd name="T101" fmla="*/ 120 h 557"/>
                  <a:gd name="T102" fmla="*/ 63 w 241"/>
                  <a:gd name="T103" fmla="*/ 90 h 557"/>
                  <a:gd name="T104" fmla="*/ 131 w 241"/>
                  <a:gd name="T105" fmla="*/ 0 h 557"/>
                  <a:gd name="T106" fmla="*/ 133 w 241"/>
                  <a:gd name="T107" fmla="*/ 0 h 557"/>
                  <a:gd name="T108" fmla="*/ 183 w 241"/>
                  <a:gd name="T109" fmla="*/ 87 h 557"/>
                  <a:gd name="T110" fmla="*/ 194 w 241"/>
                  <a:gd name="T111" fmla="*/ 144 h 557"/>
                  <a:gd name="T112" fmla="*/ 201 w 241"/>
                  <a:gd name="T113" fmla="*/ 213 h 557"/>
                  <a:gd name="T114" fmla="*/ 221 w 241"/>
                  <a:gd name="T115" fmla="*/ 302 h 557"/>
                  <a:gd name="T116" fmla="*/ 222 w 241"/>
                  <a:gd name="T117" fmla="*/ 311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41" h="557">
                    <a:moveTo>
                      <a:pt x="229" y="375"/>
                    </a:moveTo>
                    <a:cubicBezTo>
                      <a:pt x="233" y="355"/>
                      <a:pt x="223" y="331"/>
                      <a:pt x="219" y="320"/>
                    </a:cubicBezTo>
                    <a:cubicBezTo>
                      <a:pt x="217" y="317"/>
                      <a:pt x="217" y="314"/>
                      <a:pt x="217" y="313"/>
                    </a:cubicBezTo>
                    <a:cubicBezTo>
                      <a:pt x="216" y="311"/>
                      <a:pt x="216" y="308"/>
                      <a:pt x="215" y="302"/>
                    </a:cubicBezTo>
                    <a:cubicBezTo>
                      <a:pt x="213" y="283"/>
                      <a:pt x="208" y="239"/>
                      <a:pt x="195" y="215"/>
                    </a:cubicBezTo>
                    <a:cubicBezTo>
                      <a:pt x="195" y="214"/>
                      <a:pt x="195" y="213"/>
                      <a:pt x="195" y="212"/>
                    </a:cubicBezTo>
                    <a:cubicBezTo>
                      <a:pt x="195" y="212"/>
                      <a:pt x="204" y="165"/>
                      <a:pt x="189" y="147"/>
                    </a:cubicBezTo>
                    <a:lnTo>
                      <a:pt x="189" y="146"/>
                    </a:lnTo>
                    <a:lnTo>
                      <a:pt x="177" y="89"/>
                    </a:lnTo>
                    <a:cubicBezTo>
                      <a:pt x="173" y="65"/>
                      <a:pt x="157" y="3"/>
                      <a:pt x="131" y="6"/>
                    </a:cubicBezTo>
                    <a:cubicBezTo>
                      <a:pt x="106" y="9"/>
                      <a:pt x="69" y="62"/>
                      <a:pt x="69" y="90"/>
                    </a:cubicBezTo>
                    <a:cubicBezTo>
                      <a:pt x="69" y="96"/>
                      <a:pt x="69" y="108"/>
                      <a:pt x="68" y="120"/>
                    </a:cubicBezTo>
                    <a:cubicBezTo>
                      <a:pt x="67" y="158"/>
                      <a:pt x="64" y="220"/>
                      <a:pt x="73" y="230"/>
                    </a:cubicBezTo>
                    <a:cubicBezTo>
                      <a:pt x="86" y="243"/>
                      <a:pt x="89" y="274"/>
                      <a:pt x="90" y="281"/>
                    </a:cubicBezTo>
                    <a:lnTo>
                      <a:pt x="101" y="289"/>
                    </a:lnTo>
                    <a:cubicBezTo>
                      <a:pt x="102" y="290"/>
                      <a:pt x="102" y="291"/>
                      <a:pt x="102" y="293"/>
                    </a:cubicBezTo>
                    <a:cubicBezTo>
                      <a:pt x="100" y="317"/>
                      <a:pt x="102" y="345"/>
                      <a:pt x="105" y="348"/>
                    </a:cubicBezTo>
                    <a:cubicBezTo>
                      <a:pt x="114" y="354"/>
                      <a:pt x="113" y="369"/>
                      <a:pt x="113" y="370"/>
                    </a:cubicBezTo>
                    <a:cubicBezTo>
                      <a:pt x="112" y="370"/>
                      <a:pt x="112" y="371"/>
                      <a:pt x="111" y="371"/>
                    </a:cubicBezTo>
                    <a:lnTo>
                      <a:pt x="96" y="386"/>
                    </a:lnTo>
                    <a:lnTo>
                      <a:pt x="96" y="386"/>
                    </a:lnTo>
                    <a:cubicBezTo>
                      <a:pt x="74" y="399"/>
                      <a:pt x="15" y="438"/>
                      <a:pt x="11" y="453"/>
                    </a:cubicBezTo>
                    <a:cubicBezTo>
                      <a:pt x="6" y="469"/>
                      <a:pt x="10" y="507"/>
                      <a:pt x="28" y="531"/>
                    </a:cubicBezTo>
                    <a:cubicBezTo>
                      <a:pt x="37" y="543"/>
                      <a:pt x="50" y="550"/>
                      <a:pt x="65" y="550"/>
                    </a:cubicBezTo>
                    <a:cubicBezTo>
                      <a:pt x="66" y="550"/>
                      <a:pt x="68" y="550"/>
                      <a:pt x="68" y="549"/>
                    </a:cubicBezTo>
                    <a:cubicBezTo>
                      <a:pt x="74" y="547"/>
                      <a:pt x="108" y="527"/>
                      <a:pt x="123" y="506"/>
                    </a:cubicBezTo>
                    <a:cubicBezTo>
                      <a:pt x="127" y="501"/>
                      <a:pt x="135" y="496"/>
                      <a:pt x="143" y="490"/>
                    </a:cubicBezTo>
                    <a:cubicBezTo>
                      <a:pt x="153" y="484"/>
                      <a:pt x="164" y="477"/>
                      <a:pt x="165" y="471"/>
                    </a:cubicBezTo>
                    <a:cubicBezTo>
                      <a:pt x="165" y="471"/>
                      <a:pt x="166" y="470"/>
                      <a:pt x="166" y="469"/>
                    </a:cubicBezTo>
                    <a:cubicBezTo>
                      <a:pt x="183" y="453"/>
                      <a:pt x="211" y="425"/>
                      <a:pt x="214" y="422"/>
                    </a:cubicBezTo>
                    <a:cubicBezTo>
                      <a:pt x="217" y="418"/>
                      <a:pt x="223" y="401"/>
                      <a:pt x="229" y="375"/>
                    </a:cubicBezTo>
                    <a:close/>
                    <a:moveTo>
                      <a:pt x="222" y="311"/>
                    </a:moveTo>
                    <a:cubicBezTo>
                      <a:pt x="223" y="312"/>
                      <a:pt x="223" y="314"/>
                      <a:pt x="224" y="318"/>
                    </a:cubicBezTo>
                    <a:cubicBezTo>
                      <a:pt x="229" y="329"/>
                      <a:pt x="240" y="354"/>
                      <a:pt x="235" y="377"/>
                    </a:cubicBezTo>
                    <a:cubicBezTo>
                      <a:pt x="229" y="401"/>
                      <a:pt x="223" y="420"/>
                      <a:pt x="219" y="425"/>
                    </a:cubicBezTo>
                    <a:cubicBezTo>
                      <a:pt x="216" y="430"/>
                      <a:pt x="178" y="467"/>
                      <a:pt x="171" y="473"/>
                    </a:cubicBezTo>
                    <a:cubicBezTo>
                      <a:pt x="168" y="481"/>
                      <a:pt x="158" y="488"/>
                      <a:pt x="147" y="495"/>
                    </a:cubicBezTo>
                    <a:cubicBezTo>
                      <a:pt x="139" y="500"/>
                      <a:pt x="131" y="506"/>
                      <a:pt x="127" y="510"/>
                    </a:cubicBezTo>
                    <a:cubicBezTo>
                      <a:pt x="111" y="533"/>
                      <a:pt x="73" y="554"/>
                      <a:pt x="71" y="555"/>
                    </a:cubicBezTo>
                    <a:lnTo>
                      <a:pt x="70" y="555"/>
                    </a:lnTo>
                    <a:cubicBezTo>
                      <a:pt x="68" y="556"/>
                      <a:pt x="66" y="556"/>
                      <a:pt x="65" y="556"/>
                    </a:cubicBezTo>
                    <a:cubicBezTo>
                      <a:pt x="48" y="556"/>
                      <a:pt x="34" y="548"/>
                      <a:pt x="23" y="534"/>
                    </a:cubicBezTo>
                    <a:cubicBezTo>
                      <a:pt x="4" y="509"/>
                      <a:pt x="0" y="469"/>
                      <a:pt x="5" y="451"/>
                    </a:cubicBezTo>
                    <a:cubicBezTo>
                      <a:pt x="10" y="431"/>
                      <a:pt x="83" y="386"/>
                      <a:pt x="93" y="381"/>
                    </a:cubicBezTo>
                    <a:lnTo>
                      <a:pt x="107" y="367"/>
                    </a:lnTo>
                    <a:cubicBezTo>
                      <a:pt x="107" y="364"/>
                      <a:pt x="106" y="356"/>
                      <a:pt x="102" y="353"/>
                    </a:cubicBezTo>
                    <a:cubicBezTo>
                      <a:pt x="93" y="349"/>
                      <a:pt x="95" y="311"/>
                      <a:pt x="96" y="293"/>
                    </a:cubicBezTo>
                    <a:lnTo>
                      <a:pt x="84" y="285"/>
                    </a:lnTo>
                    <a:cubicBezTo>
                      <a:pt x="83" y="285"/>
                      <a:pt x="83" y="283"/>
                      <a:pt x="83" y="283"/>
                    </a:cubicBezTo>
                    <a:cubicBezTo>
                      <a:pt x="83" y="283"/>
                      <a:pt x="82" y="247"/>
                      <a:pt x="69" y="234"/>
                    </a:cubicBezTo>
                    <a:cubicBezTo>
                      <a:pt x="58" y="223"/>
                      <a:pt x="59" y="176"/>
                      <a:pt x="62" y="120"/>
                    </a:cubicBezTo>
                    <a:cubicBezTo>
                      <a:pt x="63" y="107"/>
                      <a:pt x="63" y="96"/>
                      <a:pt x="63" y="90"/>
                    </a:cubicBezTo>
                    <a:cubicBezTo>
                      <a:pt x="63" y="59"/>
                      <a:pt x="102" y="3"/>
                      <a:pt x="131" y="0"/>
                    </a:cubicBezTo>
                    <a:cubicBezTo>
                      <a:pt x="132" y="0"/>
                      <a:pt x="133" y="0"/>
                      <a:pt x="133" y="0"/>
                    </a:cubicBezTo>
                    <a:cubicBezTo>
                      <a:pt x="168" y="0"/>
                      <a:pt x="183" y="84"/>
                      <a:pt x="183" y="87"/>
                    </a:cubicBezTo>
                    <a:lnTo>
                      <a:pt x="194" y="144"/>
                    </a:lnTo>
                    <a:cubicBezTo>
                      <a:pt x="210" y="162"/>
                      <a:pt x="202" y="205"/>
                      <a:pt x="201" y="213"/>
                    </a:cubicBezTo>
                    <a:cubicBezTo>
                      <a:pt x="214" y="238"/>
                      <a:pt x="219" y="281"/>
                      <a:pt x="221" y="302"/>
                    </a:cubicBezTo>
                    <a:cubicBezTo>
                      <a:pt x="222" y="306"/>
                      <a:pt x="222" y="311"/>
                      <a:pt x="222" y="31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5" name="ïSḷîḋé">
                <a:extLst>
                  <a:ext uri="{FF2B5EF4-FFF2-40B4-BE49-F238E27FC236}">
                    <a16:creationId xmlns:a16="http://schemas.microsoft.com/office/drawing/2014/main" id="{81438FCD-EEFC-412D-9350-172868761708}"/>
                  </a:ext>
                </a:extLst>
              </p:cNvPr>
              <p:cNvSpPr/>
              <p:nvPr/>
            </p:nvSpPr>
            <p:spPr bwMode="auto">
              <a:xfrm>
                <a:off x="2843893" y="4239136"/>
                <a:ext cx="163737" cy="232343"/>
              </a:xfrm>
              <a:custGeom>
                <a:avLst/>
                <a:gdLst>
                  <a:gd name="T0" fmla="*/ 39 w 84"/>
                  <a:gd name="T1" fmla="*/ 0 h 121"/>
                  <a:gd name="T2" fmla="*/ 81 w 84"/>
                  <a:gd name="T3" fmla="*/ 53 h 121"/>
                  <a:gd name="T4" fmla="*/ 55 w 84"/>
                  <a:gd name="T5" fmla="*/ 120 h 121"/>
                  <a:gd name="T6" fmla="*/ 8 w 84"/>
                  <a:gd name="T7" fmla="*/ 24 h 121"/>
                  <a:gd name="T8" fmla="*/ 39 w 84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21">
                    <a:moveTo>
                      <a:pt x="39" y="0"/>
                    </a:moveTo>
                    <a:cubicBezTo>
                      <a:pt x="55" y="0"/>
                      <a:pt x="83" y="39"/>
                      <a:pt x="81" y="53"/>
                    </a:cubicBezTo>
                    <a:cubicBezTo>
                      <a:pt x="79" y="67"/>
                      <a:pt x="61" y="120"/>
                      <a:pt x="55" y="120"/>
                    </a:cubicBezTo>
                    <a:cubicBezTo>
                      <a:pt x="49" y="120"/>
                      <a:pt x="0" y="109"/>
                      <a:pt x="8" y="24"/>
                    </a:cubicBezTo>
                    <a:cubicBezTo>
                      <a:pt x="8" y="24"/>
                      <a:pt x="23" y="0"/>
                      <a:pt x="39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6" name="íśľîḑè">
                <a:extLst>
                  <a:ext uri="{FF2B5EF4-FFF2-40B4-BE49-F238E27FC236}">
                    <a16:creationId xmlns:a16="http://schemas.microsoft.com/office/drawing/2014/main" id="{45A7E4D3-5C6B-4827-9BC6-8D525A7AED0A}"/>
                  </a:ext>
                </a:extLst>
              </p:cNvPr>
              <p:cNvSpPr/>
              <p:nvPr/>
            </p:nvSpPr>
            <p:spPr bwMode="auto">
              <a:xfrm>
                <a:off x="2843893" y="4230528"/>
                <a:ext cx="172357" cy="249559"/>
              </a:xfrm>
              <a:custGeom>
                <a:avLst/>
                <a:gdLst>
                  <a:gd name="T0" fmla="*/ 79 w 87"/>
                  <a:gd name="T1" fmla="*/ 56 h 127"/>
                  <a:gd name="T2" fmla="*/ 61 w 87"/>
                  <a:gd name="T3" fmla="*/ 22 h 127"/>
                  <a:gd name="T4" fmla="*/ 39 w 87"/>
                  <a:gd name="T5" fmla="*/ 6 h 127"/>
                  <a:gd name="T6" fmla="*/ 10 w 87"/>
                  <a:gd name="T7" fmla="*/ 28 h 127"/>
                  <a:gd name="T8" fmla="*/ 29 w 87"/>
                  <a:gd name="T9" fmla="*/ 105 h 127"/>
                  <a:gd name="T10" fmla="*/ 54 w 87"/>
                  <a:gd name="T11" fmla="*/ 119 h 127"/>
                  <a:gd name="T12" fmla="*/ 79 w 87"/>
                  <a:gd name="T13" fmla="*/ 56 h 127"/>
                  <a:gd name="T14" fmla="*/ 39 w 87"/>
                  <a:gd name="T15" fmla="*/ 0 h 127"/>
                  <a:gd name="T16" fmla="*/ 67 w 87"/>
                  <a:gd name="T17" fmla="*/ 18 h 127"/>
                  <a:gd name="T18" fmla="*/ 85 w 87"/>
                  <a:gd name="T19" fmla="*/ 57 h 127"/>
                  <a:gd name="T20" fmla="*/ 55 w 87"/>
                  <a:gd name="T21" fmla="*/ 126 h 127"/>
                  <a:gd name="T22" fmla="*/ 24 w 87"/>
                  <a:gd name="T23" fmla="*/ 109 h 127"/>
                  <a:gd name="T24" fmla="*/ 4 w 87"/>
                  <a:gd name="T25" fmla="*/ 27 h 127"/>
                  <a:gd name="T26" fmla="*/ 5 w 87"/>
                  <a:gd name="T27" fmla="*/ 25 h 127"/>
                  <a:gd name="T28" fmla="*/ 39 w 87"/>
                  <a:gd name="T2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127">
                    <a:moveTo>
                      <a:pt x="79" y="56"/>
                    </a:moveTo>
                    <a:cubicBezTo>
                      <a:pt x="80" y="49"/>
                      <a:pt x="72" y="34"/>
                      <a:pt x="61" y="22"/>
                    </a:cubicBezTo>
                    <a:cubicBezTo>
                      <a:pt x="53" y="12"/>
                      <a:pt x="45" y="6"/>
                      <a:pt x="39" y="6"/>
                    </a:cubicBezTo>
                    <a:cubicBezTo>
                      <a:pt x="28" y="6"/>
                      <a:pt x="15" y="22"/>
                      <a:pt x="10" y="28"/>
                    </a:cubicBezTo>
                    <a:cubicBezTo>
                      <a:pt x="7" y="62"/>
                      <a:pt x="14" y="89"/>
                      <a:pt x="29" y="105"/>
                    </a:cubicBezTo>
                    <a:cubicBezTo>
                      <a:pt x="39" y="116"/>
                      <a:pt x="51" y="119"/>
                      <a:pt x="54" y="119"/>
                    </a:cubicBezTo>
                    <a:cubicBezTo>
                      <a:pt x="60" y="116"/>
                      <a:pt x="77" y="72"/>
                      <a:pt x="79" y="56"/>
                    </a:cubicBezTo>
                    <a:close/>
                    <a:moveTo>
                      <a:pt x="39" y="0"/>
                    </a:moveTo>
                    <a:cubicBezTo>
                      <a:pt x="50" y="0"/>
                      <a:pt x="60" y="11"/>
                      <a:pt x="67" y="18"/>
                    </a:cubicBezTo>
                    <a:cubicBezTo>
                      <a:pt x="76" y="29"/>
                      <a:pt x="86" y="47"/>
                      <a:pt x="85" y="57"/>
                    </a:cubicBezTo>
                    <a:cubicBezTo>
                      <a:pt x="83" y="66"/>
                      <a:pt x="65" y="126"/>
                      <a:pt x="55" y="126"/>
                    </a:cubicBezTo>
                    <a:cubicBezTo>
                      <a:pt x="51" y="126"/>
                      <a:pt x="37" y="123"/>
                      <a:pt x="24" y="109"/>
                    </a:cubicBezTo>
                    <a:cubicBezTo>
                      <a:pt x="12" y="96"/>
                      <a:pt x="0" y="73"/>
                      <a:pt x="4" y="27"/>
                    </a:cubicBezTo>
                    <a:cubicBezTo>
                      <a:pt x="4" y="26"/>
                      <a:pt x="4" y="26"/>
                      <a:pt x="5" y="25"/>
                    </a:cubicBezTo>
                    <a:cubicBezTo>
                      <a:pt x="5" y="25"/>
                      <a:pt x="22" y="0"/>
                      <a:pt x="39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7" name="iṧľíḓé">
                <a:extLst>
                  <a:ext uri="{FF2B5EF4-FFF2-40B4-BE49-F238E27FC236}">
                    <a16:creationId xmlns:a16="http://schemas.microsoft.com/office/drawing/2014/main" id="{D2E35B11-7160-4347-A0C5-1E025233A53D}"/>
                  </a:ext>
                </a:extLst>
              </p:cNvPr>
              <p:cNvSpPr/>
              <p:nvPr/>
            </p:nvSpPr>
            <p:spPr bwMode="auto">
              <a:xfrm>
                <a:off x="2731858" y="4247739"/>
                <a:ext cx="361950" cy="266770"/>
              </a:xfrm>
              <a:custGeom>
                <a:avLst/>
                <a:gdLst>
                  <a:gd name="T0" fmla="*/ 168 w 184"/>
                  <a:gd name="T1" fmla="*/ 31 h 137"/>
                  <a:gd name="T2" fmla="*/ 181 w 184"/>
                  <a:gd name="T3" fmla="*/ 52 h 137"/>
                  <a:gd name="T4" fmla="*/ 142 w 184"/>
                  <a:gd name="T5" fmla="*/ 46 h 137"/>
                  <a:gd name="T6" fmla="*/ 127 w 184"/>
                  <a:gd name="T7" fmla="*/ 93 h 137"/>
                  <a:gd name="T8" fmla="*/ 120 w 184"/>
                  <a:gd name="T9" fmla="*/ 119 h 137"/>
                  <a:gd name="T10" fmla="*/ 92 w 184"/>
                  <a:gd name="T11" fmla="*/ 125 h 137"/>
                  <a:gd name="T12" fmla="*/ 82 w 184"/>
                  <a:gd name="T13" fmla="*/ 135 h 137"/>
                  <a:gd name="T14" fmla="*/ 32 w 184"/>
                  <a:gd name="T15" fmla="*/ 130 h 137"/>
                  <a:gd name="T16" fmla="*/ 28 w 184"/>
                  <a:gd name="T17" fmla="*/ 118 h 137"/>
                  <a:gd name="T18" fmla="*/ 8 w 184"/>
                  <a:gd name="T19" fmla="*/ 104 h 137"/>
                  <a:gd name="T20" fmla="*/ 4 w 184"/>
                  <a:gd name="T21" fmla="*/ 80 h 137"/>
                  <a:gd name="T22" fmla="*/ 34 w 184"/>
                  <a:gd name="T23" fmla="*/ 92 h 137"/>
                  <a:gd name="T24" fmla="*/ 53 w 184"/>
                  <a:gd name="T25" fmla="*/ 32 h 137"/>
                  <a:gd name="T26" fmla="*/ 90 w 184"/>
                  <a:gd name="T27" fmla="*/ 1 h 137"/>
                  <a:gd name="T28" fmla="*/ 130 w 184"/>
                  <a:gd name="T29" fmla="*/ 5 h 137"/>
                  <a:gd name="T30" fmla="*/ 168 w 184"/>
                  <a:gd name="T31" fmla="*/ 3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37">
                    <a:moveTo>
                      <a:pt x="168" y="31"/>
                    </a:moveTo>
                    <a:cubicBezTo>
                      <a:pt x="175" y="35"/>
                      <a:pt x="183" y="44"/>
                      <a:pt x="181" y="52"/>
                    </a:cubicBezTo>
                    <a:cubicBezTo>
                      <a:pt x="179" y="58"/>
                      <a:pt x="167" y="59"/>
                      <a:pt x="142" y="46"/>
                    </a:cubicBezTo>
                    <a:lnTo>
                      <a:pt x="127" y="93"/>
                    </a:lnTo>
                    <a:cubicBezTo>
                      <a:pt x="127" y="93"/>
                      <a:pt x="123" y="117"/>
                      <a:pt x="120" y="119"/>
                    </a:cubicBezTo>
                    <a:cubicBezTo>
                      <a:pt x="117" y="120"/>
                      <a:pt x="98" y="128"/>
                      <a:pt x="92" y="125"/>
                    </a:cubicBezTo>
                    <a:cubicBezTo>
                      <a:pt x="92" y="125"/>
                      <a:pt x="85" y="134"/>
                      <a:pt x="82" y="135"/>
                    </a:cubicBezTo>
                    <a:cubicBezTo>
                      <a:pt x="79" y="136"/>
                      <a:pt x="41" y="135"/>
                      <a:pt x="32" y="130"/>
                    </a:cubicBezTo>
                    <a:cubicBezTo>
                      <a:pt x="32" y="130"/>
                      <a:pt x="28" y="123"/>
                      <a:pt x="28" y="118"/>
                    </a:cubicBezTo>
                    <a:cubicBezTo>
                      <a:pt x="28" y="118"/>
                      <a:pt x="15" y="114"/>
                      <a:pt x="8" y="104"/>
                    </a:cubicBezTo>
                    <a:cubicBezTo>
                      <a:pt x="0" y="95"/>
                      <a:pt x="0" y="85"/>
                      <a:pt x="4" y="80"/>
                    </a:cubicBezTo>
                    <a:cubicBezTo>
                      <a:pt x="9" y="77"/>
                      <a:pt x="24" y="79"/>
                      <a:pt x="34" y="92"/>
                    </a:cubicBezTo>
                    <a:cubicBezTo>
                      <a:pt x="34" y="92"/>
                      <a:pt x="39" y="43"/>
                      <a:pt x="53" y="32"/>
                    </a:cubicBezTo>
                    <a:cubicBezTo>
                      <a:pt x="67" y="21"/>
                      <a:pt x="68" y="0"/>
                      <a:pt x="90" y="1"/>
                    </a:cubicBezTo>
                    <a:cubicBezTo>
                      <a:pt x="90" y="1"/>
                      <a:pt x="116" y="2"/>
                      <a:pt x="130" y="5"/>
                    </a:cubicBezTo>
                    <a:cubicBezTo>
                      <a:pt x="145" y="8"/>
                      <a:pt x="160" y="25"/>
                      <a:pt x="168" y="3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" name="îṣľiďê">
                <a:extLst>
                  <a:ext uri="{FF2B5EF4-FFF2-40B4-BE49-F238E27FC236}">
                    <a16:creationId xmlns:a16="http://schemas.microsoft.com/office/drawing/2014/main" id="{312DFE08-1325-4C4F-82DA-B5B979C6082E}"/>
                  </a:ext>
                </a:extLst>
              </p:cNvPr>
              <p:cNvSpPr/>
              <p:nvPr/>
            </p:nvSpPr>
            <p:spPr bwMode="auto">
              <a:xfrm>
                <a:off x="2723243" y="4239136"/>
                <a:ext cx="379186" cy="283976"/>
              </a:xfrm>
              <a:custGeom>
                <a:avLst/>
                <a:gdLst>
                  <a:gd name="T0" fmla="*/ 183 w 194"/>
                  <a:gd name="T1" fmla="*/ 55 h 144"/>
                  <a:gd name="T2" fmla="*/ 171 w 194"/>
                  <a:gd name="T3" fmla="*/ 37 h 144"/>
                  <a:gd name="T4" fmla="*/ 163 w 194"/>
                  <a:gd name="T5" fmla="*/ 31 h 144"/>
                  <a:gd name="T6" fmla="*/ 134 w 194"/>
                  <a:gd name="T7" fmla="*/ 12 h 144"/>
                  <a:gd name="T8" fmla="*/ 94 w 194"/>
                  <a:gd name="T9" fmla="*/ 7 h 144"/>
                  <a:gd name="T10" fmla="*/ 93 w 194"/>
                  <a:gd name="T11" fmla="*/ 7 h 144"/>
                  <a:gd name="T12" fmla="*/ 71 w 194"/>
                  <a:gd name="T13" fmla="*/ 24 h 144"/>
                  <a:gd name="T14" fmla="*/ 59 w 194"/>
                  <a:gd name="T15" fmla="*/ 39 h 144"/>
                  <a:gd name="T16" fmla="*/ 41 w 194"/>
                  <a:gd name="T17" fmla="*/ 97 h 144"/>
                  <a:gd name="T18" fmla="*/ 39 w 194"/>
                  <a:gd name="T19" fmla="*/ 100 h 144"/>
                  <a:gd name="T20" fmla="*/ 35 w 194"/>
                  <a:gd name="T21" fmla="*/ 99 h 144"/>
                  <a:gd name="T22" fmla="*/ 14 w 194"/>
                  <a:gd name="T23" fmla="*/ 87 h 144"/>
                  <a:gd name="T24" fmla="*/ 10 w 194"/>
                  <a:gd name="T25" fmla="*/ 88 h 144"/>
                  <a:gd name="T26" fmla="*/ 14 w 194"/>
                  <a:gd name="T27" fmla="*/ 108 h 144"/>
                  <a:gd name="T28" fmla="*/ 33 w 194"/>
                  <a:gd name="T29" fmla="*/ 120 h 144"/>
                  <a:gd name="T30" fmla="*/ 35 w 194"/>
                  <a:gd name="T31" fmla="*/ 123 h 144"/>
                  <a:gd name="T32" fmla="*/ 38 w 194"/>
                  <a:gd name="T33" fmla="*/ 133 h 144"/>
                  <a:gd name="T34" fmla="*/ 78 w 194"/>
                  <a:gd name="T35" fmla="*/ 137 h 144"/>
                  <a:gd name="T36" fmla="*/ 85 w 194"/>
                  <a:gd name="T37" fmla="*/ 137 h 144"/>
                  <a:gd name="T38" fmla="*/ 94 w 194"/>
                  <a:gd name="T39" fmla="*/ 129 h 144"/>
                  <a:gd name="T40" fmla="*/ 98 w 194"/>
                  <a:gd name="T41" fmla="*/ 128 h 144"/>
                  <a:gd name="T42" fmla="*/ 101 w 194"/>
                  <a:gd name="T43" fmla="*/ 128 h 144"/>
                  <a:gd name="T44" fmla="*/ 123 w 194"/>
                  <a:gd name="T45" fmla="*/ 122 h 144"/>
                  <a:gd name="T46" fmla="*/ 129 w 194"/>
                  <a:gd name="T47" fmla="*/ 98 h 144"/>
                  <a:gd name="T48" fmla="*/ 129 w 194"/>
                  <a:gd name="T49" fmla="*/ 97 h 144"/>
                  <a:gd name="T50" fmla="*/ 143 w 194"/>
                  <a:gd name="T51" fmla="*/ 50 h 144"/>
                  <a:gd name="T52" fmla="*/ 145 w 194"/>
                  <a:gd name="T53" fmla="*/ 49 h 144"/>
                  <a:gd name="T54" fmla="*/ 148 w 194"/>
                  <a:gd name="T55" fmla="*/ 49 h 144"/>
                  <a:gd name="T56" fmla="*/ 177 w 194"/>
                  <a:gd name="T57" fmla="*/ 58 h 144"/>
                  <a:gd name="T58" fmla="*/ 183 w 194"/>
                  <a:gd name="T59" fmla="*/ 55 h 144"/>
                  <a:gd name="T60" fmla="*/ 175 w 194"/>
                  <a:gd name="T61" fmla="*/ 32 h 144"/>
                  <a:gd name="T62" fmla="*/ 189 w 194"/>
                  <a:gd name="T63" fmla="*/ 58 h 144"/>
                  <a:gd name="T64" fmla="*/ 177 w 194"/>
                  <a:gd name="T65" fmla="*/ 64 h 144"/>
                  <a:gd name="T66" fmla="*/ 148 w 194"/>
                  <a:gd name="T67" fmla="*/ 55 h 144"/>
                  <a:gd name="T68" fmla="*/ 135 w 194"/>
                  <a:gd name="T69" fmla="*/ 99 h 144"/>
                  <a:gd name="T70" fmla="*/ 126 w 194"/>
                  <a:gd name="T71" fmla="*/ 127 h 144"/>
                  <a:gd name="T72" fmla="*/ 97 w 194"/>
                  <a:gd name="T73" fmla="*/ 134 h 144"/>
                  <a:gd name="T74" fmla="*/ 87 w 194"/>
                  <a:gd name="T75" fmla="*/ 143 h 144"/>
                  <a:gd name="T76" fmla="*/ 79 w 194"/>
                  <a:gd name="T77" fmla="*/ 143 h 144"/>
                  <a:gd name="T78" fmla="*/ 34 w 194"/>
                  <a:gd name="T79" fmla="*/ 139 h 144"/>
                  <a:gd name="T80" fmla="*/ 33 w 194"/>
                  <a:gd name="T81" fmla="*/ 137 h 144"/>
                  <a:gd name="T82" fmla="*/ 29 w 194"/>
                  <a:gd name="T83" fmla="*/ 126 h 144"/>
                  <a:gd name="T84" fmla="*/ 9 w 194"/>
                  <a:gd name="T85" fmla="*/ 112 h 144"/>
                  <a:gd name="T86" fmla="*/ 5 w 194"/>
                  <a:gd name="T87" fmla="*/ 83 h 144"/>
                  <a:gd name="T88" fmla="*/ 14 w 194"/>
                  <a:gd name="T89" fmla="*/ 81 h 144"/>
                  <a:gd name="T90" fmla="*/ 36 w 194"/>
                  <a:gd name="T91" fmla="*/ 90 h 144"/>
                  <a:gd name="T92" fmla="*/ 55 w 194"/>
                  <a:gd name="T93" fmla="*/ 34 h 144"/>
                  <a:gd name="T94" fmla="*/ 65 w 194"/>
                  <a:gd name="T95" fmla="*/ 21 h 144"/>
                  <a:gd name="T96" fmla="*/ 94 w 194"/>
                  <a:gd name="T97" fmla="*/ 1 h 144"/>
                  <a:gd name="T98" fmla="*/ 136 w 194"/>
                  <a:gd name="T99" fmla="*/ 6 h 144"/>
                  <a:gd name="T100" fmla="*/ 168 w 194"/>
                  <a:gd name="T101" fmla="*/ 26 h 144"/>
                  <a:gd name="T102" fmla="*/ 175 w 194"/>
                  <a:gd name="T103" fmla="*/ 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4" h="144">
                    <a:moveTo>
                      <a:pt x="183" y="55"/>
                    </a:moveTo>
                    <a:cubicBezTo>
                      <a:pt x="184" y="49"/>
                      <a:pt x="178" y="42"/>
                      <a:pt x="171" y="37"/>
                    </a:cubicBezTo>
                    <a:cubicBezTo>
                      <a:pt x="169" y="36"/>
                      <a:pt x="166" y="33"/>
                      <a:pt x="163" y="31"/>
                    </a:cubicBezTo>
                    <a:cubicBezTo>
                      <a:pt x="155" y="23"/>
                      <a:pt x="144" y="13"/>
                      <a:pt x="134" y="12"/>
                    </a:cubicBezTo>
                    <a:cubicBezTo>
                      <a:pt x="120" y="9"/>
                      <a:pt x="94" y="7"/>
                      <a:pt x="94" y="7"/>
                    </a:cubicBezTo>
                    <a:lnTo>
                      <a:pt x="93" y="7"/>
                    </a:lnTo>
                    <a:cubicBezTo>
                      <a:pt x="81" y="7"/>
                      <a:pt x="76" y="15"/>
                      <a:pt x="71" y="24"/>
                    </a:cubicBezTo>
                    <a:cubicBezTo>
                      <a:pt x="68" y="29"/>
                      <a:pt x="64" y="35"/>
                      <a:pt x="59" y="39"/>
                    </a:cubicBezTo>
                    <a:cubicBezTo>
                      <a:pt x="49" y="48"/>
                      <a:pt x="43" y="84"/>
                      <a:pt x="41" y="97"/>
                    </a:cubicBezTo>
                    <a:cubicBezTo>
                      <a:pt x="41" y="98"/>
                      <a:pt x="40" y="100"/>
                      <a:pt x="39" y="100"/>
                    </a:cubicBezTo>
                    <a:cubicBezTo>
                      <a:pt x="37" y="101"/>
                      <a:pt x="36" y="100"/>
                      <a:pt x="35" y="99"/>
                    </a:cubicBezTo>
                    <a:cubicBezTo>
                      <a:pt x="29" y="91"/>
                      <a:pt x="20" y="87"/>
                      <a:pt x="14" y="87"/>
                    </a:cubicBezTo>
                    <a:cubicBezTo>
                      <a:pt x="11" y="87"/>
                      <a:pt x="11" y="88"/>
                      <a:pt x="10" y="88"/>
                    </a:cubicBezTo>
                    <a:cubicBezTo>
                      <a:pt x="7" y="91"/>
                      <a:pt x="7" y="100"/>
                      <a:pt x="14" y="108"/>
                    </a:cubicBezTo>
                    <a:cubicBezTo>
                      <a:pt x="20" y="117"/>
                      <a:pt x="33" y="120"/>
                      <a:pt x="33" y="120"/>
                    </a:cubicBezTo>
                    <a:cubicBezTo>
                      <a:pt x="34" y="121"/>
                      <a:pt x="35" y="122"/>
                      <a:pt x="35" y="123"/>
                    </a:cubicBezTo>
                    <a:cubicBezTo>
                      <a:pt x="35" y="127"/>
                      <a:pt x="37" y="131"/>
                      <a:pt x="38" y="133"/>
                    </a:cubicBezTo>
                    <a:cubicBezTo>
                      <a:pt x="45" y="136"/>
                      <a:pt x="66" y="137"/>
                      <a:pt x="78" y="137"/>
                    </a:cubicBezTo>
                    <a:cubicBezTo>
                      <a:pt x="84" y="137"/>
                      <a:pt x="85" y="137"/>
                      <a:pt x="85" y="137"/>
                    </a:cubicBezTo>
                    <a:cubicBezTo>
                      <a:pt x="86" y="136"/>
                      <a:pt x="91" y="133"/>
                      <a:pt x="94" y="129"/>
                    </a:cubicBezTo>
                    <a:cubicBezTo>
                      <a:pt x="95" y="127"/>
                      <a:pt x="97" y="127"/>
                      <a:pt x="98" y="128"/>
                    </a:cubicBezTo>
                    <a:cubicBezTo>
                      <a:pt x="98" y="128"/>
                      <a:pt x="99" y="128"/>
                      <a:pt x="101" y="128"/>
                    </a:cubicBezTo>
                    <a:cubicBezTo>
                      <a:pt x="106" y="128"/>
                      <a:pt x="116" y="125"/>
                      <a:pt x="123" y="122"/>
                    </a:cubicBezTo>
                    <a:cubicBezTo>
                      <a:pt x="125" y="120"/>
                      <a:pt x="127" y="108"/>
                      <a:pt x="129" y="98"/>
                    </a:cubicBezTo>
                    <a:lnTo>
                      <a:pt x="129" y="97"/>
                    </a:lnTo>
                    <a:lnTo>
                      <a:pt x="143" y="50"/>
                    </a:lnTo>
                    <a:cubicBezTo>
                      <a:pt x="143" y="49"/>
                      <a:pt x="144" y="49"/>
                      <a:pt x="145" y="49"/>
                    </a:cubicBezTo>
                    <a:cubicBezTo>
                      <a:pt x="146" y="49"/>
                      <a:pt x="147" y="48"/>
                      <a:pt x="148" y="49"/>
                    </a:cubicBezTo>
                    <a:cubicBezTo>
                      <a:pt x="163" y="56"/>
                      <a:pt x="172" y="58"/>
                      <a:pt x="177" y="58"/>
                    </a:cubicBezTo>
                    <a:cubicBezTo>
                      <a:pt x="178" y="58"/>
                      <a:pt x="182" y="58"/>
                      <a:pt x="183" y="55"/>
                    </a:cubicBezTo>
                    <a:close/>
                    <a:moveTo>
                      <a:pt x="175" y="32"/>
                    </a:moveTo>
                    <a:cubicBezTo>
                      <a:pt x="179" y="35"/>
                      <a:pt x="193" y="46"/>
                      <a:pt x="189" y="58"/>
                    </a:cubicBezTo>
                    <a:cubicBezTo>
                      <a:pt x="188" y="60"/>
                      <a:pt x="185" y="64"/>
                      <a:pt x="177" y="64"/>
                    </a:cubicBezTo>
                    <a:cubicBezTo>
                      <a:pt x="170" y="64"/>
                      <a:pt x="160" y="61"/>
                      <a:pt x="148" y="55"/>
                    </a:cubicBezTo>
                    <a:lnTo>
                      <a:pt x="135" y="99"/>
                    </a:lnTo>
                    <a:cubicBezTo>
                      <a:pt x="131" y="125"/>
                      <a:pt x="127" y="126"/>
                      <a:pt x="126" y="127"/>
                    </a:cubicBezTo>
                    <a:cubicBezTo>
                      <a:pt x="120" y="130"/>
                      <a:pt x="104" y="136"/>
                      <a:pt x="97" y="134"/>
                    </a:cubicBezTo>
                    <a:cubicBezTo>
                      <a:pt x="94" y="137"/>
                      <a:pt x="90" y="142"/>
                      <a:pt x="87" y="143"/>
                    </a:cubicBezTo>
                    <a:cubicBezTo>
                      <a:pt x="87" y="143"/>
                      <a:pt x="85" y="143"/>
                      <a:pt x="79" y="143"/>
                    </a:cubicBezTo>
                    <a:cubicBezTo>
                      <a:pt x="68" y="143"/>
                      <a:pt x="42" y="143"/>
                      <a:pt x="34" y="139"/>
                    </a:cubicBezTo>
                    <a:cubicBezTo>
                      <a:pt x="34" y="139"/>
                      <a:pt x="33" y="138"/>
                      <a:pt x="33" y="137"/>
                    </a:cubicBezTo>
                    <a:cubicBezTo>
                      <a:pt x="33" y="136"/>
                      <a:pt x="30" y="131"/>
                      <a:pt x="29" y="126"/>
                    </a:cubicBezTo>
                    <a:cubicBezTo>
                      <a:pt x="25" y="124"/>
                      <a:pt x="15" y="120"/>
                      <a:pt x="9" y="112"/>
                    </a:cubicBezTo>
                    <a:cubicBezTo>
                      <a:pt x="1" y="101"/>
                      <a:pt x="0" y="88"/>
                      <a:pt x="5" y="83"/>
                    </a:cubicBezTo>
                    <a:cubicBezTo>
                      <a:pt x="7" y="81"/>
                      <a:pt x="11" y="81"/>
                      <a:pt x="14" y="81"/>
                    </a:cubicBezTo>
                    <a:cubicBezTo>
                      <a:pt x="20" y="81"/>
                      <a:pt x="29" y="83"/>
                      <a:pt x="36" y="90"/>
                    </a:cubicBezTo>
                    <a:cubicBezTo>
                      <a:pt x="38" y="76"/>
                      <a:pt x="44" y="44"/>
                      <a:pt x="55" y="34"/>
                    </a:cubicBezTo>
                    <a:cubicBezTo>
                      <a:pt x="59" y="31"/>
                      <a:pt x="62" y="26"/>
                      <a:pt x="65" y="21"/>
                    </a:cubicBezTo>
                    <a:cubicBezTo>
                      <a:pt x="72" y="11"/>
                      <a:pt x="78" y="0"/>
                      <a:pt x="94" y="1"/>
                    </a:cubicBezTo>
                    <a:cubicBezTo>
                      <a:pt x="96" y="1"/>
                      <a:pt x="121" y="3"/>
                      <a:pt x="136" y="6"/>
                    </a:cubicBezTo>
                    <a:cubicBezTo>
                      <a:pt x="147" y="8"/>
                      <a:pt x="158" y="19"/>
                      <a:pt x="168" y="26"/>
                    </a:cubicBezTo>
                    <a:cubicBezTo>
                      <a:pt x="171" y="29"/>
                      <a:pt x="173" y="31"/>
                      <a:pt x="175" y="3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9" name="ïṧḷiḓé">
                <a:extLst>
                  <a:ext uri="{FF2B5EF4-FFF2-40B4-BE49-F238E27FC236}">
                    <a16:creationId xmlns:a16="http://schemas.microsoft.com/office/drawing/2014/main" id="{353B5422-7C27-4663-80A6-DE70BBB84420}"/>
                  </a:ext>
                </a:extLst>
              </p:cNvPr>
              <p:cNvSpPr/>
              <p:nvPr/>
            </p:nvSpPr>
            <p:spPr bwMode="auto">
              <a:xfrm>
                <a:off x="1766658" y="4153082"/>
                <a:ext cx="77563" cy="197922"/>
              </a:xfrm>
              <a:custGeom>
                <a:avLst/>
                <a:gdLst>
                  <a:gd name="T0" fmla="*/ 18 w 40"/>
                  <a:gd name="T1" fmla="*/ 0 h 103"/>
                  <a:gd name="T2" fmla="*/ 32 w 40"/>
                  <a:gd name="T3" fmla="*/ 29 h 103"/>
                  <a:gd name="T4" fmla="*/ 35 w 40"/>
                  <a:gd name="T5" fmla="*/ 100 h 103"/>
                  <a:gd name="T6" fmla="*/ 18 w 40"/>
                  <a:gd name="T7" fmla="*/ 89 h 103"/>
                  <a:gd name="T8" fmla="*/ 18 w 40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3">
                    <a:moveTo>
                      <a:pt x="18" y="0"/>
                    </a:moveTo>
                    <a:cubicBezTo>
                      <a:pt x="18" y="0"/>
                      <a:pt x="27" y="7"/>
                      <a:pt x="32" y="29"/>
                    </a:cubicBezTo>
                    <a:cubicBezTo>
                      <a:pt x="35" y="39"/>
                      <a:pt x="39" y="98"/>
                      <a:pt x="35" y="100"/>
                    </a:cubicBezTo>
                    <a:cubicBezTo>
                      <a:pt x="31" y="102"/>
                      <a:pt x="23" y="100"/>
                      <a:pt x="18" y="89"/>
                    </a:cubicBezTo>
                    <a:cubicBezTo>
                      <a:pt x="13" y="77"/>
                      <a:pt x="0" y="22"/>
                      <a:pt x="1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0" name="îśľíḑè">
                <a:extLst>
                  <a:ext uri="{FF2B5EF4-FFF2-40B4-BE49-F238E27FC236}">
                    <a16:creationId xmlns:a16="http://schemas.microsoft.com/office/drawing/2014/main" id="{D04D2084-8A6B-47F6-95D0-224141F74B10}"/>
                  </a:ext>
                </a:extLst>
              </p:cNvPr>
              <p:cNvSpPr/>
              <p:nvPr/>
            </p:nvSpPr>
            <p:spPr bwMode="auto">
              <a:xfrm>
                <a:off x="1766658" y="4153082"/>
                <a:ext cx="94799" cy="215132"/>
              </a:xfrm>
              <a:custGeom>
                <a:avLst/>
                <a:gdLst>
                  <a:gd name="T0" fmla="*/ 38 w 47"/>
                  <a:gd name="T1" fmla="*/ 101 h 109"/>
                  <a:gd name="T2" fmla="*/ 33 w 47"/>
                  <a:gd name="T3" fmla="*/ 33 h 109"/>
                  <a:gd name="T4" fmla="*/ 22 w 47"/>
                  <a:gd name="T5" fmla="*/ 8 h 109"/>
                  <a:gd name="T6" fmla="*/ 25 w 47"/>
                  <a:gd name="T7" fmla="*/ 91 h 109"/>
                  <a:gd name="T8" fmla="*/ 35 w 47"/>
                  <a:gd name="T9" fmla="*/ 102 h 109"/>
                  <a:gd name="T10" fmla="*/ 38 w 47"/>
                  <a:gd name="T11" fmla="*/ 101 h 109"/>
                  <a:gd name="T12" fmla="*/ 39 w 47"/>
                  <a:gd name="T13" fmla="*/ 32 h 109"/>
                  <a:gd name="T14" fmla="*/ 44 w 47"/>
                  <a:gd name="T15" fmla="*/ 71 h 109"/>
                  <a:gd name="T16" fmla="*/ 41 w 47"/>
                  <a:gd name="T17" fmla="*/ 107 h 109"/>
                  <a:gd name="T18" fmla="*/ 35 w 47"/>
                  <a:gd name="T19" fmla="*/ 108 h 109"/>
                  <a:gd name="T20" fmla="*/ 19 w 47"/>
                  <a:gd name="T21" fmla="*/ 94 h 109"/>
                  <a:gd name="T22" fmla="*/ 19 w 47"/>
                  <a:gd name="T23" fmla="*/ 1 h 109"/>
                  <a:gd name="T24" fmla="*/ 23 w 47"/>
                  <a:gd name="T25" fmla="*/ 0 h 109"/>
                  <a:gd name="T26" fmla="*/ 39 w 47"/>
                  <a:gd name="T27" fmla="*/ 3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109">
                    <a:moveTo>
                      <a:pt x="38" y="101"/>
                    </a:moveTo>
                    <a:cubicBezTo>
                      <a:pt x="40" y="94"/>
                      <a:pt x="36" y="44"/>
                      <a:pt x="33" y="33"/>
                    </a:cubicBezTo>
                    <a:cubicBezTo>
                      <a:pt x="29" y="19"/>
                      <a:pt x="25" y="12"/>
                      <a:pt x="22" y="8"/>
                    </a:cubicBezTo>
                    <a:cubicBezTo>
                      <a:pt x="7" y="32"/>
                      <a:pt x="20" y="82"/>
                      <a:pt x="25" y="91"/>
                    </a:cubicBezTo>
                    <a:cubicBezTo>
                      <a:pt x="28" y="98"/>
                      <a:pt x="31" y="102"/>
                      <a:pt x="35" y="102"/>
                    </a:cubicBezTo>
                    <a:cubicBezTo>
                      <a:pt x="36" y="102"/>
                      <a:pt x="37" y="101"/>
                      <a:pt x="38" y="101"/>
                    </a:cubicBezTo>
                    <a:close/>
                    <a:moveTo>
                      <a:pt x="39" y="32"/>
                    </a:moveTo>
                    <a:cubicBezTo>
                      <a:pt x="41" y="37"/>
                      <a:pt x="43" y="55"/>
                      <a:pt x="44" y="71"/>
                    </a:cubicBezTo>
                    <a:cubicBezTo>
                      <a:pt x="46" y="104"/>
                      <a:pt x="43" y="106"/>
                      <a:pt x="41" y="107"/>
                    </a:cubicBezTo>
                    <a:cubicBezTo>
                      <a:pt x="39" y="107"/>
                      <a:pt x="38" y="108"/>
                      <a:pt x="35" y="108"/>
                    </a:cubicBezTo>
                    <a:cubicBezTo>
                      <a:pt x="32" y="108"/>
                      <a:pt x="25" y="107"/>
                      <a:pt x="19" y="94"/>
                    </a:cubicBezTo>
                    <a:cubicBezTo>
                      <a:pt x="13" y="82"/>
                      <a:pt x="0" y="25"/>
                      <a:pt x="19" y="1"/>
                    </a:cubicBezTo>
                    <a:cubicBezTo>
                      <a:pt x="20" y="0"/>
                      <a:pt x="22" y="0"/>
                      <a:pt x="23" y="0"/>
                    </a:cubicBezTo>
                    <a:cubicBezTo>
                      <a:pt x="24" y="1"/>
                      <a:pt x="33" y="9"/>
                      <a:pt x="39" y="3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1" name="ís1iḋê">
                <a:extLst>
                  <a:ext uri="{FF2B5EF4-FFF2-40B4-BE49-F238E27FC236}">
                    <a16:creationId xmlns:a16="http://schemas.microsoft.com/office/drawing/2014/main" id="{78509AF2-8F37-4B5D-904A-33FC1287C71E}"/>
                  </a:ext>
                </a:extLst>
              </p:cNvPr>
              <p:cNvSpPr/>
              <p:nvPr/>
            </p:nvSpPr>
            <p:spPr bwMode="auto">
              <a:xfrm>
                <a:off x="1197879" y="4213318"/>
                <a:ext cx="353335" cy="43030"/>
              </a:xfrm>
              <a:custGeom>
                <a:avLst/>
                <a:gdLst>
                  <a:gd name="T0" fmla="*/ 0 w 181"/>
                  <a:gd name="T1" fmla="*/ 1 h 22"/>
                  <a:gd name="T2" fmla="*/ 16 w 181"/>
                  <a:gd name="T3" fmla="*/ 0 h 22"/>
                  <a:gd name="T4" fmla="*/ 180 w 181"/>
                  <a:gd name="T5" fmla="*/ 14 h 22"/>
                  <a:gd name="T6" fmla="*/ 177 w 181"/>
                  <a:gd name="T7" fmla="*/ 21 h 22"/>
                  <a:gd name="T8" fmla="*/ 18 w 181"/>
                  <a:gd name="T9" fmla="*/ 6 h 22"/>
                  <a:gd name="T10" fmla="*/ 0 w 181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22">
                    <a:moveTo>
                      <a:pt x="0" y="1"/>
                    </a:moveTo>
                    <a:lnTo>
                      <a:pt x="16" y="0"/>
                    </a:lnTo>
                    <a:lnTo>
                      <a:pt x="180" y="14"/>
                    </a:lnTo>
                    <a:lnTo>
                      <a:pt x="177" y="21"/>
                    </a:lnTo>
                    <a:lnTo>
                      <a:pt x="18" y="6"/>
                    </a:lnTo>
                    <a:lnTo>
                      <a:pt x="0" y="1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" name="ïṡļïdê">
                <a:extLst>
                  <a:ext uri="{FF2B5EF4-FFF2-40B4-BE49-F238E27FC236}">
                    <a16:creationId xmlns:a16="http://schemas.microsoft.com/office/drawing/2014/main" id="{B30D65B0-4483-486F-9DE6-90E9A27CC70F}"/>
                  </a:ext>
                </a:extLst>
              </p:cNvPr>
              <p:cNvSpPr/>
              <p:nvPr/>
            </p:nvSpPr>
            <p:spPr bwMode="auto">
              <a:xfrm>
                <a:off x="1189264" y="4204715"/>
                <a:ext cx="361950" cy="60235"/>
              </a:xfrm>
              <a:custGeom>
                <a:avLst/>
                <a:gdLst>
                  <a:gd name="T0" fmla="*/ 179 w 187"/>
                  <a:gd name="T1" fmla="*/ 25 h 32"/>
                  <a:gd name="T2" fmla="*/ 179 w 187"/>
                  <a:gd name="T3" fmla="*/ 21 h 32"/>
                  <a:gd name="T4" fmla="*/ 20 w 187"/>
                  <a:gd name="T5" fmla="*/ 6 h 32"/>
                  <a:gd name="T6" fmla="*/ 18 w 187"/>
                  <a:gd name="T7" fmla="*/ 6 h 32"/>
                  <a:gd name="T8" fmla="*/ 23 w 187"/>
                  <a:gd name="T9" fmla="*/ 7 h 32"/>
                  <a:gd name="T10" fmla="*/ 179 w 187"/>
                  <a:gd name="T11" fmla="*/ 25 h 32"/>
                  <a:gd name="T12" fmla="*/ 183 w 187"/>
                  <a:gd name="T13" fmla="*/ 16 h 32"/>
                  <a:gd name="T14" fmla="*/ 185 w 187"/>
                  <a:gd name="T15" fmla="*/ 17 h 32"/>
                  <a:gd name="T16" fmla="*/ 186 w 187"/>
                  <a:gd name="T17" fmla="*/ 20 h 32"/>
                  <a:gd name="T18" fmla="*/ 183 w 187"/>
                  <a:gd name="T19" fmla="*/ 29 h 32"/>
                  <a:gd name="T20" fmla="*/ 180 w 187"/>
                  <a:gd name="T21" fmla="*/ 31 h 32"/>
                  <a:gd name="T22" fmla="*/ 22 w 187"/>
                  <a:gd name="T23" fmla="*/ 14 h 32"/>
                  <a:gd name="T24" fmla="*/ 21 w 187"/>
                  <a:gd name="T25" fmla="*/ 14 h 32"/>
                  <a:gd name="T26" fmla="*/ 3 w 187"/>
                  <a:gd name="T27" fmla="*/ 7 h 32"/>
                  <a:gd name="T28" fmla="*/ 1 w 187"/>
                  <a:gd name="T29" fmla="*/ 5 h 32"/>
                  <a:gd name="T30" fmla="*/ 3 w 187"/>
                  <a:gd name="T31" fmla="*/ 2 h 32"/>
                  <a:gd name="T32" fmla="*/ 20 w 187"/>
                  <a:gd name="T33" fmla="*/ 0 h 32"/>
                  <a:gd name="T34" fmla="*/ 183 w 187"/>
                  <a:gd name="T35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7" h="32">
                    <a:moveTo>
                      <a:pt x="179" y="25"/>
                    </a:moveTo>
                    <a:lnTo>
                      <a:pt x="179" y="21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23" y="7"/>
                    </a:lnTo>
                    <a:lnTo>
                      <a:pt x="179" y="25"/>
                    </a:lnTo>
                    <a:close/>
                    <a:moveTo>
                      <a:pt x="183" y="16"/>
                    </a:moveTo>
                    <a:cubicBezTo>
                      <a:pt x="184" y="16"/>
                      <a:pt x="185" y="16"/>
                      <a:pt x="185" y="17"/>
                    </a:cubicBezTo>
                    <a:cubicBezTo>
                      <a:pt x="186" y="18"/>
                      <a:pt x="186" y="19"/>
                      <a:pt x="186" y="20"/>
                    </a:cubicBezTo>
                    <a:lnTo>
                      <a:pt x="183" y="29"/>
                    </a:lnTo>
                    <a:cubicBezTo>
                      <a:pt x="183" y="30"/>
                      <a:pt x="182" y="31"/>
                      <a:pt x="180" y="31"/>
                    </a:cubicBezTo>
                    <a:lnTo>
                      <a:pt x="22" y="14"/>
                    </a:lnTo>
                    <a:lnTo>
                      <a:pt x="21" y="14"/>
                    </a:lnTo>
                    <a:lnTo>
                      <a:pt x="3" y="7"/>
                    </a:lnTo>
                    <a:cubicBezTo>
                      <a:pt x="1" y="7"/>
                      <a:pt x="0" y="6"/>
                      <a:pt x="1" y="5"/>
                    </a:cubicBezTo>
                    <a:cubicBezTo>
                      <a:pt x="1" y="3"/>
                      <a:pt x="1" y="3"/>
                      <a:pt x="3" y="2"/>
                    </a:cubicBezTo>
                    <a:lnTo>
                      <a:pt x="20" y="0"/>
                    </a:lnTo>
                    <a:lnTo>
                      <a:pt x="183" y="16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3" name="íṣľîḍê">
                <a:extLst>
                  <a:ext uri="{FF2B5EF4-FFF2-40B4-BE49-F238E27FC236}">
                    <a16:creationId xmlns:a16="http://schemas.microsoft.com/office/drawing/2014/main" id="{15DBF542-7D27-4E24-9A22-FE4CD59E9036}"/>
                  </a:ext>
                </a:extLst>
              </p:cNvPr>
              <p:cNvSpPr/>
              <p:nvPr/>
            </p:nvSpPr>
            <p:spPr bwMode="auto">
              <a:xfrm>
                <a:off x="1473651" y="4153082"/>
                <a:ext cx="353335" cy="197922"/>
              </a:xfrm>
              <a:custGeom>
                <a:avLst/>
                <a:gdLst>
                  <a:gd name="T0" fmla="*/ 139 w 181"/>
                  <a:gd name="T1" fmla="*/ 3 h 100"/>
                  <a:gd name="T2" fmla="*/ 171 w 181"/>
                  <a:gd name="T3" fmla="*/ 5 h 100"/>
                  <a:gd name="T4" fmla="*/ 173 w 181"/>
                  <a:gd name="T5" fmla="*/ 5 h 100"/>
                  <a:gd name="T6" fmla="*/ 180 w 181"/>
                  <a:gd name="T7" fmla="*/ 54 h 100"/>
                  <a:gd name="T8" fmla="*/ 170 w 181"/>
                  <a:gd name="T9" fmla="*/ 56 h 100"/>
                  <a:gd name="T10" fmla="*/ 123 w 181"/>
                  <a:gd name="T11" fmla="*/ 90 h 100"/>
                  <a:gd name="T12" fmla="*/ 97 w 181"/>
                  <a:gd name="T13" fmla="*/ 98 h 100"/>
                  <a:gd name="T14" fmla="*/ 57 w 181"/>
                  <a:gd name="T15" fmla="*/ 96 h 100"/>
                  <a:gd name="T16" fmla="*/ 54 w 181"/>
                  <a:gd name="T17" fmla="*/ 84 h 100"/>
                  <a:gd name="T18" fmla="*/ 62 w 181"/>
                  <a:gd name="T19" fmla="*/ 64 h 100"/>
                  <a:gd name="T20" fmla="*/ 44 w 181"/>
                  <a:gd name="T21" fmla="*/ 32 h 100"/>
                  <a:gd name="T22" fmla="*/ 21 w 181"/>
                  <a:gd name="T23" fmla="*/ 42 h 100"/>
                  <a:gd name="T24" fmla="*/ 4 w 181"/>
                  <a:gd name="T25" fmla="*/ 29 h 100"/>
                  <a:gd name="T26" fmla="*/ 41 w 181"/>
                  <a:gd name="T27" fmla="*/ 11 h 100"/>
                  <a:gd name="T28" fmla="*/ 78 w 181"/>
                  <a:gd name="T29" fmla="*/ 0 h 100"/>
                  <a:gd name="T30" fmla="*/ 139 w 181"/>
                  <a:gd name="T31" fmla="*/ 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1" h="100">
                    <a:moveTo>
                      <a:pt x="139" y="3"/>
                    </a:moveTo>
                    <a:cubicBezTo>
                      <a:pt x="146" y="3"/>
                      <a:pt x="171" y="5"/>
                      <a:pt x="171" y="5"/>
                    </a:cubicBezTo>
                    <a:lnTo>
                      <a:pt x="173" y="5"/>
                    </a:lnTo>
                    <a:cubicBezTo>
                      <a:pt x="178" y="11"/>
                      <a:pt x="180" y="54"/>
                      <a:pt x="180" y="54"/>
                    </a:cubicBezTo>
                    <a:cubicBezTo>
                      <a:pt x="180" y="54"/>
                      <a:pt x="175" y="54"/>
                      <a:pt x="170" y="56"/>
                    </a:cubicBezTo>
                    <a:cubicBezTo>
                      <a:pt x="165" y="57"/>
                      <a:pt x="129" y="82"/>
                      <a:pt x="123" y="90"/>
                    </a:cubicBezTo>
                    <a:cubicBezTo>
                      <a:pt x="116" y="97"/>
                      <a:pt x="107" y="98"/>
                      <a:pt x="97" y="98"/>
                    </a:cubicBezTo>
                    <a:cubicBezTo>
                      <a:pt x="87" y="99"/>
                      <a:pt x="60" y="96"/>
                      <a:pt x="57" y="96"/>
                    </a:cubicBezTo>
                    <a:cubicBezTo>
                      <a:pt x="54" y="96"/>
                      <a:pt x="54" y="85"/>
                      <a:pt x="54" y="84"/>
                    </a:cubicBezTo>
                    <a:cubicBezTo>
                      <a:pt x="54" y="82"/>
                      <a:pt x="62" y="64"/>
                      <a:pt x="62" y="64"/>
                    </a:cubicBezTo>
                    <a:lnTo>
                      <a:pt x="44" y="32"/>
                    </a:lnTo>
                    <a:cubicBezTo>
                      <a:pt x="39" y="35"/>
                      <a:pt x="31" y="39"/>
                      <a:pt x="21" y="42"/>
                    </a:cubicBezTo>
                    <a:cubicBezTo>
                      <a:pt x="11" y="44"/>
                      <a:pt x="0" y="30"/>
                      <a:pt x="4" y="29"/>
                    </a:cubicBezTo>
                    <a:cubicBezTo>
                      <a:pt x="8" y="29"/>
                      <a:pt x="38" y="11"/>
                      <a:pt x="41" y="11"/>
                    </a:cubicBezTo>
                    <a:cubicBezTo>
                      <a:pt x="44" y="11"/>
                      <a:pt x="73" y="0"/>
                      <a:pt x="78" y="0"/>
                    </a:cubicBezTo>
                    <a:cubicBezTo>
                      <a:pt x="82" y="1"/>
                      <a:pt x="132" y="3"/>
                      <a:pt x="139" y="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4" name="íṣ1ïďè">
                <a:extLst>
                  <a:ext uri="{FF2B5EF4-FFF2-40B4-BE49-F238E27FC236}">
                    <a16:creationId xmlns:a16="http://schemas.microsoft.com/office/drawing/2014/main" id="{5DBE265F-DA44-4BA2-B1D8-6B9355F20302}"/>
                  </a:ext>
                </a:extLst>
              </p:cNvPr>
              <p:cNvSpPr/>
              <p:nvPr/>
            </p:nvSpPr>
            <p:spPr bwMode="auto">
              <a:xfrm>
                <a:off x="1473651" y="4153082"/>
                <a:ext cx="361950" cy="206530"/>
              </a:xfrm>
              <a:custGeom>
                <a:avLst/>
                <a:gdLst>
                  <a:gd name="T0" fmla="*/ 170 w 184"/>
                  <a:gd name="T1" fmla="*/ 57 h 106"/>
                  <a:gd name="T2" fmla="*/ 177 w 184"/>
                  <a:gd name="T3" fmla="*/ 55 h 106"/>
                  <a:gd name="T4" fmla="*/ 171 w 184"/>
                  <a:gd name="T5" fmla="*/ 11 h 106"/>
                  <a:gd name="T6" fmla="*/ 140 w 184"/>
                  <a:gd name="T7" fmla="*/ 9 h 106"/>
                  <a:gd name="T8" fmla="*/ 78 w 184"/>
                  <a:gd name="T9" fmla="*/ 6 h 106"/>
                  <a:gd name="T10" fmla="*/ 59 w 184"/>
                  <a:gd name="T11" fmla="*/ 12 h 106"/>
                  <a:gd name="T12" fmla="*/ 42 w 184"/>
                  <a:gd name="T13" fmla="*/ 18 h 106"/>
                  <a:gd name="T14" fmla="*/ 20 w 184"/>
                  <a:gd name="T15" fmla="*/ 29 h 106"/>
                  <a:gd name="T16" fmla="*/ 8 w 184"/>
                  <a:gd name="T17" fmla="*/ 35 h 106"/>
                  <a:gd name="T18" fmla="*/ 13 w 184"/>
                  <a:gd name="T19" fmla="*/ 40 h 106"/>
                  <a:gd name="T20" fmla="*/ 21 w 184"/>
                  <a:gd name="T21" fmla="*/ 42 h 106"/>
                  <a:gd name="T22" fmla="*/ 42 w 184"/>
                  <a:gd name="T23" fmla="*/ 33 h 106"/>
                  <a:gd name="T24" fmla="*/ 44 w 184"/>
                  <a:gd name="T25" fmla="*/ 32 h 106"/>
                  <a:gd name="T26" fmla="*/ 47 w 184"/>
                  <a:gd name="T27" fmla="*/ 34 h 106"/>
                  <a:gd name="T28" fmla="*/ 65 w 184"/>
                  <a:gd name="T29" fmla="*/ 67 h 106"/>
                  <a:gd name="T30" fmla="*/ 65 w 184"/>
                  <a:gd name="T31" fmla="*/ 69 h 106"/>
                  <a:gd name="T32" fmla="*/ 57 w 184"/>
                  <a:gd name="T33" fmla="*/ 88 h 106"/>
                  <a:gd name="T34" fmla="*/ 58 w 184"/>
                  <a:gd name="T35" fmla="*/ 91 h 106"/>
                  <a:gd name="T36" fmla="*/ 59 w 184"/>
                  <a:gd name="T37" fmla="*/ 98 h 106"/>
                  <a:gd name="T38" fmla="*/ 97 w 184"/>
                  <a:gd name="T39" fmla="*/ 99 h 106"/>
                  <a:gd name="T40" fmla="*/ 121 w 184"/>
                  <a:gd name="T41" fmla="*/ 92 h 106"/>
                  <a:gd name="T42" fmla="*/ 170 w 184"/>
                  <a:gd name="T43" fmla="*/ 57 h 106"/>
                  <a:gd name="T44" fmla="*/ 173 w 184"/>
                  <a:gd name="T45" fmla="*/ 5 h 106"/>
                  <a:gd name="T46" fmla="*/ 177 w 184"/>
                  <a:gd name="T47" fmla="*/ 6 h 106"/>
                  <a:gd name="T48" fmla="*/ 183 w 184"/>
                  <a:gd name="T49" fmla="*/ 58 h 106"/>
                  <a:gd name="T50" fmla="*/ 180 w 184"/>
                  <a:gd name="T51" fmla="*/ 61 h 106"/>
                  <a:gd name="T52" fmla="*/ 171 w 184"/>
                  <a:gd name="T53" fmla="*/ 63 h 106"/>
                  <a:gd name="T54" fmla="*/ 126 w 184"/>
                  <a:gd name="T55" fmla="*/ 95 h 106"/>
                  <a:gd name="T56" fmla="*/ 98 w 184"/>
                  <a:gd name="T57" fmla="*/ 105 h 106"/>
                  <a:gd name="T58" fmla="*/ 93 w 184"/>
                  <a:gd name="T59" fmla="*/ 105 h 106"/>
                  <a:gd name="T60" fmla="*/ 57 w 184"/>
                  <a:gd name="T61" fmla="*/ 104 h 106"/>
                  <a:gd name="T62" fmla="*/ 51 w 184"/>
                  <a:gd name="T63" fmla="*/ 91 h 106"/>
                  <a:gd name="T64" fmla="*/ 51 w 184"/>
                  <a:gd name="T65" fmla="*/ 88 h 106"/>
                  <a:gd name="T66" fmla="*/ 59 w 184"/>
                  <a:gd name="T67" fmla="*/ 68 h 106"/>
                  <a:gd name="T68" fmla="*/ 43 w 184"/>
                  <a:gd name="T69" fmla="*/ 40 h 106"/>
                  <a:gd name="T70" fmla="*/ 22 w 184"/>
                  <a:gd name="T71" fmla="*/ 48 h 106"/>
                  <a:gd name="T72" fmla="*/ 1 w 184"/>
                  <a:gd name="T73" fmla="*/ 35 h 106"/>
                  <a:gd name="T74" fmla="*/ 4 w 184"/>
                  <a:gd name="T75" fmla="*/ 29 h 106"/>
                  <a:gd name="T76" fmla="*/ 17 w 184"/>
                  <a:gd name="T77" fmla="*/ 24 h 106"/>
                  <a:gd name="T78" fmla="*/ 43 w 184"/>
                  <a:gd name="T79" fmla="*/ 11 h 106"/>
                  <a:gd name="T80" fmla="*/ 57 w 184"/>
                  <a:gd name="T81" fmla="*/ 6 h 106"/>
                  <a:gd name="T82" fmla="*/ 78 w 184"/>
                  <a:gd name="T83" fmla="*/ 0 h 106"/>
                  <a:gd name="T84" fmla="*/ 140 w 184"/>
                  <a:gd name="T85" fmla="*/ 3 h 106"/>
                  <a:gd name="T86" fmla="*/ 172 w 184"/>
                  <a:gd name="T87" fmla="*/ 5 h 106"/>
                  <a:gd name="T88" fmla="*/ 173 w 184"/>
                  <a:gd name="T8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4" h="106">
                    <a:moveTo>
                      <a:pt x="170" y="57"/>
                    </a:moveTo>
                    <a:cubicBezTo>
                      <a:pt x="172" y="56"/>
                      <a:pt x="175" y="56"/>
                      <a:pt x="177" y="55"/>
                    </a:cubicBezTo>
                    <a:cubicBezTo>
                      <a:pt x="176" y="40"/>
                      <a:pt x="174" y="18"/>
                      <a:pt x="171" y="11"/>
                    </a:cubicBezTo>
                    <a:cubicBezTo>
                      <a:pt x="171" y="11"/>
                      <a:pt x="146" y="9"/>
                      <a:pt x="140" y="9"/>
                    </a:cubicBezTo>
                    <a:cubicBezTo>
                      <a:pt x="132" y="9"/>
                      <a:pt x="82" y="7"/>
                      <a:pt x="78" y="6"/>
                    </a:cubicBezTo>
                    <a:cubicBezTo>
                      <a:pt x="75" y="6"/>
                      <a:pt x="66" y="10"/>
                      <a:pt x="59" y="12"/>
                    </a:cubicBezTo>
                    <a:cubicBezTo>
                      <a:pt x="48" y="16"/>
                      <a:pt x="44" y="18"/>
                      <a:pt x="42" y="18"/>
                    </a:cubicBezTo>
                    <a:cubicBezTo>
                      <a:pt x="39" y="18"/>
                      <a:pt x="28" y="24"/>
                      <a:pt x="20" y="29"/>
                    </a:cubicBezTo>
                    <a:cubicBezTo>
                      <a:pt x="14" y="32"/>
                      <a:pt x="10" y="34"/>
                      <a:pt x="8" y="35"/>
                    </a:cubicBezTo>
                    <a:cubicBezTo>
                      <a:pt x="9" y="36"/>
                      <a:pt x="10" y="38"/>
                      <a:pt x="13" y="40"/>
                    </a:cubicBezTo>
                    <a:cubicBezTo>
                      <a:pt x="16" y="42"/>
                      <a:pt x="19" y="43"/>
                      <a:pt x="21" y="42"/>
                    </a:cubicBezTo>
                    <a:cubicBezTo>
                      <a:pt x="31" y="40"/>
                      <a:pt x="38" y="35"/>
                      <a:pt x="42" y="33"/>
                    </a:cubicBezTo>
                    <a:cubicBezTo>
                      <a:pt x="43" y="32"/>
                      <a:pt x="44" y="32"/>
                      <a:pt x="44" y="32"/>
                    </a:cubicBezTo>
                    <a:cubicBezTo>
                      <a:pt x="46" y="32"/>
                      <a:pt x="47" y="33"/>
                      <a:pt x="47" y="34"/>
                    </a:cubicBezTo>
                    <a:lnTo>
                      <a:pt x="65" y="67"/>
                    </a:lnTo>
                    <a:cubicBezTo>
                      <a:pt x="65" y="67"/>
                      <a:pt x="65" y="68"/>
                      <a:pt x="65" y="69"/>
                    </a:cubicBezTo>
                    <a:cubicBezTo>
                      <a:pt x="62" y="76"/>
                      <a:pt x="58" y="85"/>
                      <a:pt x="57" y="88"/>
                    </a:cubicBezTo>
                    <a:cubicBezTo>
                      <a:pt x="57" y="89"/>
                      <a:pt x="58" y="89"/>
                      <a:pt x="58" y="91"/>
                    </a:cubicBezTo>
                    <a:cubicBezTo>
                      <a:pt x="58" y="92"/>
                      <a:pt x="58" y="96"/>
                      <a:pt x="59" y="98"/>
                    </a:cubicBezTo>
                    <a:cubicBezTo>
                      <a:pt x="63" y="98"/>
                      <a:pt x="88" y="100"/>
                      <a:pt x="97" y="99"/>
                    </a:cubicBezTo>
                    <a:cubicBezTo>
                      <a:pt x="107" y="99"/>
                      <a:pt x="115" y="98"/>
                      <a:pt x="121" y="92"/>
                    </a:cubicBezTo>
                    <a:cubicBezTo>
                      <a:pt x="128" y="84"/>
                      <a:pt x="163" y="57"/>
                      <a:pt x="170" y="57"/>
                    </a:cubicBezTo>
                    <a:close/>
                    <a:moveTo>
                      <a:pt x="173" y="5"/>
                    </a:moveTo>
                    <a:cubicBezTo>
                      <a:pt x="174" y="4"/>
                      <a:pt x="176" y="5"/>
                      <a:pt x="177" y="6"/>
                    </a:cubicBezTo>
                    <a:cubicBezTo>
                      <a:pt x="180" y="14"/>
                      <a:pt x="183" y="51"/>
                      <a:pt x="183" y="58"/>
                    </a:cubicBezTo>
                    <a:cubicBezTo>
                      <a:pt x="183" y="60"/>
                      <a:pt x="183" y="61"/>
                      <a:pt x="180" y="61"/>
                    </a:cubicBezTo>
                    <a:cubicBezTo>
                      <a:pt x="180" y="61"/>
                      <a:pt x="176" y="61"/>
                      <a:pt x="171" y="63"/>
                    </a:cubicBezTo>
                    <a:cubicBezTo>
                      <a:pt x="167" y="63"/>
                      <a:pt x="132" y="88"/>
                      <a:pt x="126" y="95"/>
                    </a:cubicBezTo>
                    <a:cubicBezTo>
                      <a:pt x="118" y="104"/>
                      <a:pt x="108" y="105"/>
                      <a:pt x="98" y="105"/>
                    </a:cubicBezTo>
                    <a:cubicBezTo>
                      <a:pt x="96" y="105"/>
                      <a:pt x="95" y="105"/>
                      <a:pt x="93" y="105"/>
                    </a:cubicBezTo>
                    <a:cubicBezTo>
                      <a:pt x="81" y="105"/>
                      <a:pt x="61" y="104"/>
                      <a:pt x="57" y="104"/>
                    </a:cubicBezTo>
                    <a:cubicBezTo>
                      <a:pt x="52" y="103"/>
                      <a:pt x="52" y="95"/>
                      <a:pt x="51" y="91"/>
                    </a:cubicBezTo>
                    <a:cubicBezTo>
                      <a:pt x="51" y="90"/>
                      <a:pt x="51" y="89"/>
                      <a:pt x="51" y="88"/>
                    </a:cubicBezTo>
                    <a:cubicBezTo>
                      <a:pt x="51" y="88"/>
                      <a:pt x="50" y="86"/>
                      <a:pt x="59" y="68"/>
                    </a:cubicBezTo>
                    <a:lnTo>
                      <a:pt x="43" y="40"/>
                    </a:lnTo>
                    <a:cubicBezTo>
                      <a:pt x="38" y="42"/>
                      <a:pt x="31" y="46"/>
                      <a:pt x="22" y="48"/>
                    </a:cubicBezTo>
                    <a:cubicBezTo>
                      <a:pt x="13" y="51"/>
                      <a:pt x="3" y="41"/>
                      <a:pt x="1" y="35"/>
                    </a:cubicBezTo>
                    <a:cubicBezTo>
                      <a:pt x="0" y="32"/>
                      <a:pt x="2" y="30"/>
                      <a:pt x="4" y="29"/>
                    </a:cubicBezTo>
                    <a:cubicBezTo>
                      <a:pt x="5" y="29"/>
                      <a:pt x="12" y="27"/>
                      <a:pt x="17" y="24"/>
                    </a:cubicBezTo>
                    <a:cubicBezTo>
                      <a:pt x="36" y="13"/>
                      <a:pt x="40" y="11"/>
                      <a:pt x="43" y="11"/>
                    </a:cubicBezTo>
                    <a:cubicBezTo>
                      <a:pt x="44" y="11"/>
                      <a:pt x="52" y="8"/>
                      <a:pt x="57" y="6"/>
                    </a:cubicBezTo>
                    <a:cubicBezTo>
                      <a:pt x="70" y="2"/>
                      <a:pt x="76" y="0"/>
                      <a:pt x="78" y="0"/>
                    </a:cubicBezTo>
                    <a:cubicBezTo>
                      <a:pt x="82" y="1"/>
                      <a:pt x="132" y="3"/>
                      <a:pt x="140" y="3"/>
                    </a:cubicBezTo>
                    <a:cubicBezTo>
                      <a:pt x="146" y="3"/>
                      <a:pt x="171" y="5"/>
                      <a:pt x="172" y="5"/>
                    </a:cubicBezTo>
                    <a:cubicBezTo>
                      <a:pt x="172" y="5"/>
                      <a:pt x="172" y="5"/>
                      <a:pt x="173" y="5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5" name="ï$ļîďe">
                <a:extLst>
                  <a:ext uri="{FF2B5EF4-FFF2-40B4-BE49-F238E27FC236}">
                    <a16:creationId xmlns:a16="http://schemas.microsoft.com/office/drawing/2014/main" id="{7FBEF8B6-B0E7-4A31-966E-6560EC4D02A7}"/>
                  </a:ext>
                </a:extLst>
              </p:cNvPr>
              <p:cNvSpPr/>
              <p:nvPr/>
            </p:nvSpPr>
            <p:spPr bwMode="auto">
              <a:xfrm>
                <a:off x="1766658" y="4135872"/>
                <a:ext cx="77563" cy="189319"/>
              </a:xfrm>
              <a:custGeom>
                <a:avLst/>
                <a:gdLst>
                  <a:gd name="T0" fmla="*/ 18 w 40"/>
                  <a:gd name="T1" fmla="*/ 11 h 96"/>
                  <a:gd name="T2" fmla="*/ 36 w 40"/>
                  <a:gd name="T3" fmla="*/ 51 h 96"/>
                  <a:gd name="T4" fmla="*/ 39 w 40"/>
                  <a:gd name="T5" fmla="*/ 95 h 96"/>
                  <a:gd name="T6" fmla="*/ 19 w 40"/>
                  <a:gd name="T7" fmla="*/ 84 h 96"/>
                  <a:gd name="T8" fmla="*/ 9 w 40"/>
                  <a:gd name="T9" fmla="*/ 15 h 96"/>
                  <a:gd name="T10" fmla="*/ 12 w 40"/>
                  <a:gd name="T11" fmla="*/ 14 h 96"/>
                  <a:gd name="T12" fmla="*/ 18 w 40"/>
                  <a:gd name="T13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6">
                    <a:moveTo>
                      <a:pt x="18" y="11"/>
                    </a:moveTo>
                    <a:cubicBezTo>
                      <a:pt x="18" y="11"/>
                      <a:pt x="34" y="21"/>
                      <a:pt x="36" y="51"/>
                    </a:cubicBezTo>
                    <a:cubicBezTo>
                      <a:pt x="39" y="82"/>
                      <a:pt x="39" y="95"/>
                      <a:pt x="39" y="95"/>
                    </a:cubicBezTo>
                    <a:cubicBezTo>
                      <a:pt x="39" y="95"/>
                      <a:pt x="21" y="90"/>
                      <a:pt x="19" y="84"/>
                    </a:cubicBezTo>
                    <a:cubicBezTo>
                      <a:pt x="17" y="79"/>
                      <a:pt x="19" y="30"/>
                      <a:pt x="9" y="15"/>
                    </a:cubicBezTo>
                    <a:cubicBezTo>
                      <a:pt x="0" y="0"/>
                      <a:pt x="12" y="14"/>
                      <a:pt x="12" y="14"/>
                    </a:cubicBezTo>
                    <a:lnTo>
                      <a:pt x="18" y="1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6" name="iş1ïdé">
                <a:extLst>
                  <a:ext uri="{FF2B5EF4-FFF2-40B4-BE49-F238E27FC236}">
                    <a16:creationId xmlns:a16="http://schemas.microsoft.com/office/drawing/2014/main" id="{90E5E14D-E23D-44C2-B2AA-CFFD5425E613}"/>
                  </a:ext>
                </a:extLst>
              </p:cNvPr>
              <p:cNvSpPr/>
              <p:nvPr/>
            </p:nvSpPr>
            <p:spPr bwMode="auto">
              <a:xfrm>
                <a:off x="1775279" y="4144474"/>
                <a:ext cx="77558" cy="189319"/>
              </a:xfrm>
              <a:custGeom>
                <a:avLst/>
                <a:gdLst>
                  <a:gd name="T0" fmla="*/ 21 w 41"/>
                  <a:gd name="T1" fmla="*/ 79 h 96"/>
                  <a:gd name="T2" fmla="*/ 33 w 41"/>
                  <a:gd name="T3" fmla="*/ 88 h 96"/>
                  <a:gd name="T4" fmla="*/ 31 w 41"/>
                  <a:gd name="T5" fmla="*/ 47 h 96"/>
                  <a:gd name="T6" fmla="*/ 16 w 41"/>
                  <a:gd name="T7" fmla="*/ 10 h 96"/>
                  <a:gd name="T8" fmla="*/ 12 w 41"/>
                  <a:gd name="T9" fmla="*/ 13 h 96"/>
                  <a:gd name="T10" fmla="*/ 20 w 41"/>
                  <a:gd name="T11" fmla="*/ 65 h 96"/>
                  <a:gd name="T12" fmla="*/ 21 w 41"/>
                  <a:gd name="T13" fmla="*/ 79 h 96"/>
                  <a:gd name="T14" fmla="*/ 18 w 41"/>
                  <a:gd name="T15" fmla="*/ 3 h 96"/>
                  <a:gd name="T16" fmla="*/ 37 w 41"/>
                  <a:gd name="T17" fmla="*/ 47 h 96"/>
                  <a:gd name="T18" fmla="*/ 39 w 41"/>
                  <a:gd name="T19" fmla="*/ 92 h 96"/>
                  <a:gd name="T20" fmla="*/ 38 w 41"/>
                  <a:gd name="T21" fmla="*/ 95 h 96"/>
                  <a:gd name="T22" fmla="*/ 36 w 41"/>
                  <a:gd name="T23" fmla="*/ 95 h 96"/>
                  <a:gd name="T24" fmla="*/ 35 w 41"/>
                  <a:gd name="T25" fmla="*/ 95 h 96"/>
                  <a:gd name="T26" fmla="*/ 15 w 41"/>
                  <a:gd name="T27" fmla="*/ 82 h 96"/>
                  <a:gd name="T28" fmla="*/ 14 w 41"/>
                  <a:gd name="T29" fmla="*/ 65 h 96"/>
                  <a:gd name="T30" fmla="*/ 5 w 41"/>
                  <a:gd name="T31" fmla="*/ 12 h 96"/>
                  <a:gd name="T32" fmla="*/ 2 w 41"/>
                  <a:gd name="T33" fmla="*/ 2 h 96"/>
                  <a:gd name="T34" fmla="*/ 4 w 41"/>
                  <a:gd name="T35" fmla="*/ 0 h 96"/>
                  <a:gd name="T36" fmla="*/ 11 w 41"/>
                  <a:gd name="T37" fmla="*/ 6 h 96"/>
                  <a:gd name="T38" fmla="*/ 15 w 41"/>
                  <a:gd name="T39" fmla="*/ 3 h 96"/>
                  <a:gd name="T40" fmla="*/ 18 w 41"/>
                  <a:gd name="T41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96">
                    <a:moveTo>
                      <a:pt x="21" y="79"/>
                    </a:moveTo>
                    <a:cubicBezTo>
                      <a:pt x="21" y="82"/>
                      <a:pt x="27" y="85"/>
                      <a:pt x="33" y="88"/>
                    </a:cubicBezTo>
                    <a:cubicBezTo>
                      <a:pt x="33" y="82"/>
                      <a:pt x="32" y="69"/>
                      <a:pt x="31" y="47"/>
                    </a:cubicBezTo>
                    <a:cubicBezTo>
                      <a:pt x="29" y="24"/>
                      <a:pt x="20" y="13"/>
                      <a:pt x="16" y="10"/>
                    </a:cubicBezTo>
                    <a:lnTo>
                      <a:pt x="12" y="13"/>
                    </a:lnTo>
                    <a:cubicBezTo>
                      <a:pt x="18" y="25"/>
                      <a:pt x="18" y="48"/>
                      <a:pt x="20" y="65"/>
                    </a:cubicBezTo>
                    <a:cubicBezTo>
                      <a:pt x="20" y="71"/>
                      <a:pt x="21" y="78"/>
                      <a:pt x="21" y="79"/>
                    </a:cubicBezTo>
                    <a:close/>
                    <a:moveTo>
                      <a:pt x="18" y="3"/>
                    </a:moveTo>
                    <a:cubicBezTo>
                      <a:pt x="19" y="4"/>
                      <a:pt x="35" y="15"/>
                      <a:pt x="37" y="47"/>
                    </a:cubicBezTo>
                    <a:cubicBezTo>
                      <a:pt x="40" y="78"/>
                      <a:pt x="39" y="92"/>
                      <a:pt x="39" y="92"/>
                    </a:cubicBezTo>
                    <a:cubicBezTo>
                      <a:pt x="39" y="94"/>
                      <a:pt x="38" y="95"/>
                      <a:pt x="38" y="95"/>
                    </a:cubicBezTo>
                    <a:cubicBezTo>
                      <a:pt x="38" y="95"/>
                      <a:pt x="37" y="95"/>
                      <a:pt x="36" y="95"/>
                    </a:cubicBezTo>
                    <a:lnTo>
                      <a:pt x="35" y="95"/>
                    </a:lnTo>
                    <a:cubicBezTo>
                      <a:pt x="31" y="94"/>
                      <a:pt x="18" y="88"/>
                      <a:pt x="15" y="82"/>
                    </a:cubicBezTo>
                    <a:cubicBezTo>
                      <a:pt x="15" y="79"/>
                      <a:pt x="14" y="75"/>
                      <a:pt x="14" y="65"/>
                    </a:cubicBezTo>
                    <a:cubicBezTo>
                      <a:pt x="12" y="49"/>
                      <a:pt x="11" y="22"/>
                      <a:pt x="5" y="12"/>
                    </a:cubicBezTo>
                    <a:cubicBezTo>
                      <a:pt x="1" y="5"/>
                      <a:pt x="0" y="3"/>
                      <a:pt x="2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6" y="0"/>
                      <a:pt x="6" y="0"/>
                      <a:pt x="11" y="6"/>
                    </a:cubicBezTo>
                    <a:lnTo>
                      <a:pt x="15" y="3"/>
                    </a:lnTo>
                    <a:cubicBezTo>
                      <a:pt x="16" y="3"/>
                      <a:pt x="17" y="3"/>
                      <a:pt x="18" y="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7" name="îṩľîḍé">
                <a:extLst>
                  <a:ext uri="{FF2B5EF4-FFF2-40B4-BE49-F238E27FC236}">
                    <a16:creationId xmlns:a16="http://schemas.microsoft.com/office/drawing/2014/main" id="{D92A28D3-6C03-451C-B86B-E2D7FC079D14}"/>
                  </a:ext>
                </a:extLst>
              </p:cNvPr>
              <p:cNvSpPr/>
              <p:nvPr/>
            </p:nvSpPr>
            <p:spPr bwMode="auto">
              <a:xfrm>
                <a:off x="1482271" y="4213318"/>
                <a:ext cx="137886" cy="86054"/>
              </a:xfrm>
              <a:custGeom>
                <a:avLst/>
                <a:gdLst>
                  <a:gd name="T0" fmla="*/ 58 w 71"/>
                  <a:gd name="T1" fmla="*/ 2 h 46"/>
                  <a:gd name="T2" fmla="*/ 62 w 71"/>
                  <a:gd name="T3" fmla="*/ 15 h 46"/>
                  <a:gd name="T4" fmla="*/ 23 w 71"/>
                  <a:gd name="T5" fmla="*/ 43 h 46"/>
                  <a:gd name="T6" fmla="*/ 10 w 71"/>
                  <a:gd name="T7" fmla="*/ 40 h 46"/>
                  <a:gd name="T8" fmla="*/ 14 w 71"/>
                  <a:gd name="T9" fmla="*/ 22 h 46"/>
                  <a:gd name="T10" fmla="*/ 58 w 71"/>
                  <a:gd name="T11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46">
                    <a:moveTo>
                      <a:pt x="58" y="2"/>
                    </a:moveTo>
                    <a:cubicBezTo>
                      <a:pt x="64" y="0"/>
                      <a:pt x="70" y="11"/>
                      <a:pt x="62" y="15"/>
                    </a:cubicBezTo>
                    <a:cubicBezTo>
                      <a:pt x="55" y="20"/>
                      <a:pt x="30" y="41"/>
                      <a:pt x="23" y="43"/>
                    </a:cubicBezTo>
                    <a:cubicBezTo>
                      <a:pt x="17" y="44"/>
                      <a:pt x="11" y="45"/>
                      <a:pt x="10" y="40"/>
                    </a:cubicBezTo>
                    <a:cubicBezTo>
                      <a:pt x="10" y="40"/>
                      <a:pt x="0" y="31"/>
                      <a:pt x="14" y="22"/>
                    </a:cubicBezTo>
                    <a:cubicBezTo>
                      <a:pt x="20" y="17"/>
                      <a:pt x="51" y="3"/>
                      <a:pt x="58" y="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8" name="íşļïḓe">
                <a:extLst>
                  <a:ext uri="{FF2B5EF4-FFF2-40B4-BE49-F238E27FC236}">
                    <a16:creationId xmlns:a16="http://schemas.microsoft.com/office/drawing/2014/main" id="{E3362EDA-CBAC-4046-B924-55754BC0D134}"/>
                  </a:ext>
                </a:extLst>
              </p:cNvPr>
              <p:cNvSpPr/>
              <p:nvPr/>
            </p:nvSpPr>
            <p:spPr bwMode="auto">
              <a:xfrm>
                <a:off x="1490887" y="4204715"/>
                <a:ext cx="129271" cy="94657"/>
              </a:xfrm>
              <a:custGeom>
                <a:avLst/>
                <a:gdLst>
                  <a:gd name="T0" fmla="*/ 57 w 67"/>
                  <a:gd name="T1" fmla="*/ 16 h 50"/>
                  <a:gd name="T2" fmla="*/ 58 w 67"/>
                  <a:gd name="T3" fmla="*/ 10 h 50"/>
                  <a:gd name="T4" fmla="*/ 55 w 67"/>
                  <a:gd name="T5" fmla="*/ 7 h 50"/>
                  <a:gd name="T6" fmla="*/ 54 w 67"/>
                  <a:gd name="T7" fmla="*/ 7 h 50"/>
                  <a:gd name="T8" fmla="*/ 11 w 67"/>
                  <a:gd name="T9" fmla="*/ 27 h 50"/>
                  <a:gd name="T10" fmla="*/ 6 w 67"/>
                  <a:gd name="T11" fmla="*/ 35 h 50"/>
                  <a:gd name="T12" fmla="*/ 8 w 67"/>
                  <a:gd name="T13" fmla="*/ 40 h 50"/>
                  <a:gd name="T14" fmla="*/ 9 w 67"/>
                  <a:gd name="T15" fmla="*/ 41 h 50"/>
                  <a:gd name="T16" fmla="*/ 13 w 67"/>
                  <a:gd name="T17" fmla="*/ 43 h 50"/>
                  <a:gd name="T18" fmla="*/ 19 w 67"/>
                  <a:gd name="T19" fmla="*/ 42 h 50"/>
                  <a:gd name="T20" fmla="*/ 45 w 67"/>
                  <a:gd name="T21" fmla="*/ 24 h 50"/>
                  <a:gd name="T22" fmla="*/ 57 w 67"/>
                  <a:gd name="T23" fmla="*/ 16 h 50"/>
                  <a:gd name="T24" fmla="*/ 52 w 67"/>
                  <a:gd name="T25" fmla="*/ 2 h 50"/>
                  <a:gd name="T26" fmla="*/ 64 w 67"/>
                  <a:gd name="T27" fmla="*/ 9 h 50"/>
                  <a:gd name="T28" fmla="*/ 60 w 67"/>
                  <a:gd name="T29" fmla="*/ 21 h 50"/>
                  <a:gd name="T30" fmla="*/ 49 w 67"/>
                  <a:gd name="T31" fmla="*/ 29 h 50"/>
                  <a:gd name="T32" fmla="*/ 20 w 67"/>
                  <a:gd name="T33" fmla="*/ 48 h 50"/>
                  <a:gd name="T34" fmla="*/ 13 w 67"/>
                  <a:gd name="T35" fmla="*/ 49 h 50"/>
                  <a:gd name="T36" fmla="*/ 4 w 67"/>
                  <a:gd name="T37" fmla="*/ 44 h 50"/>
                  <a:gd name="T38" fmla="*/ 0 w 67"/>
                  <a:gd name="T39" fmla="*/ 35 h 50"/>
                  <a:gd name="T40" fmla="*/ 8 w 67"/>
                  <a:gd name="T41" fmla="*/ 22 h 50"/>
                  <a:gd name="T42" fmla="*/ 52 w 67"/>
                  <a:gd name="T43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50">
                    <a:moveTo>
                      <a:pt x="57" y="16"/>
                    </a:moveTo>
                    <a:cubicBezTo>
                      <a:pt x="59" y="14"/>
                      <a:pt x="59" y="12"/>
                      <a:pt x="58" y="10"/>
                    </a:cubicBezTo>
                    <a:cubicBezTo>
                      <a:pt x="57" y="8"/>
                      <a:pt x="56" y="7"/>
                      <a:pt x="55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9" y="8"/>
                      <a:pt x="17" y="23"/>
                      <a:pt x="11" y="27"/>
                    </a:cubicBezTo>
                    <a:cubicBezTo>
                      <a:pt x="9" y="29"/>
                      <a:pt x="6" y="32"/>
                      <a:pt x="6" y="35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40"/>
                      <a:pt x="9" y="41"/>
                      <a:pt x="9" y="41"/>
                    </a:cubicBezTo>
                    <a:cubicBezTo>
                      <a:pt x="10" y="42"/>
                      <a:pt x="10" y="43"/>
                      <a:pt x="13" y="43"/>
                    </a:cubicBezTo>
                    <a:cubicBezTo>
                      <a:pt x="14" y="43"/>
                      <a:pt x="17" y="42"/>
                      <a:pt x="19" y="42"/>
                    </a:cubicBezTo>
                    <a:cubicBezTo>
                      <a:pt x="23" y="41"/>
                      <a:pt x="37" y="30"/>
                      <a:pt x="45" y="24"/>
                    </a:cubicBezTo>
                    <a:cubicBezTo>
                      <a:pt x="50" y="20"/>
                      <a:pt x="54" y="17"/>
                      <a:pt x="57" y="16"/>
                    </a:cubicBezTo>
                    <a:close/>
                    <a:moveTo>
                      <a:pt x="52" y="2"/>
                    </a:moveTo>
                    <a:cubicBezTo>
                      <a:pt x="57" y="0"/>
                      <a:pt x="63" y="4"/>
                      <a:pt x="64" y="9"/>
                    </a:cubicBezTo>
                    <a:cubicBezTo>
                      <a:pt x="66" y="13"/>
                      <a:pt x="64" y="18"/>
                      <a:pt x="60" y="21"/>
                    </a:cubicBezTo>
                    <a:cubicBezTo>
                      <a:pt x="58" y="22"/>
                      <a:pt x="54" y="25"/>
                      <a:pt x="49" y="29"/>
                    </a:cubicBezTo>
                    <a:cubicBezTo>
                      <a:pt x="35" y="39"/>
                      <a:pt x="25" y="47"/>
                      <a:pt x="20" y="48"/>
                    </a:cubicBezTo>
                    <a:cubicBezTo>
                      <a:pt x="18" y="49"/>
                      <a:pt x="15" y="49"/>
                      <a:pt x="13" y="49"/>
                    </a:cubicBezTo>
                    <a:cubicBezTo>
                      <a:pt x="7" y="49"/>
                      <a:pt x="5" y="47"/>
                      <a:pt x="4" y="44"/>
                    </a:cubicBezTo>
                    <a:cubicBezTo>
                      <a:pt x="2" y="42"/>
                      <a:pt x="0" y="39"/>
                      <a:pt x="0" y="35"/>
                    </a:cubicBezTo>
                    <a:cubicBezTo>
                      <a:pt x="0" y="30"/>
                      <a:pt x="3" y="26"/>
                      <a:pt x="8" y="22"/>
                    </a:cubicBezTo>
                    <a:cubicBezTo>
                      <a:pt x="15" y="17"/>
                      <a:pt x="47" y="4"/>
                      <a:pt x="52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9" name="íSḻîďe">
                <a:extLst>
                  <a:ext uri="{FF2B5EF4-FFF2-40B4-BE49-F238E27FC236}">
                    <a16:creationId xmlns:a16="http://schemas.microsoft.com/office/drawing/2014/main" id="{46B1C7FA-73D9-4CDF-8DC7-3C5D4AD7B56D}"/>
                  </a:ext>
                </a:extLst>
              </p:cNvPr>
              <p:cNvSpPr/>
              <p:nvPr/>
            </p:nvSpPr>
            <p:spPr bwMode="auto">
              <a:xfrm>
                <a:off x="1508122" y="4239136"/>
                <a:ext cx="137886" cy="94657"/>
              </a:xfrm>
              <a:custGeom>
                <a:avLst/>
                <a:gdLst>
                  <a:gd name="T0" fmla="*/ 57 w 70"/>
                  <a:gd name="T1" fmla="*/ 3 h 47"/>
                  <a:gd name="T2" fmla="*/ 62 w 70"/>
                  <a:gd name="T3" fmla="*/ 17 h 47"/>
                  <a:gd name="T4" fmla="*/ 22 w 70"/>
                  <a:gd name="T5" fmla="*/ 44 h 47"/>
                  <a:gd name="T6" fmla="*/ 9 w 70"/>
                  <a:gd name="T7" fmla="*/ 41 h 47"/>
                  <a:gd name="T8" fmla="*/ 12 w 70"/>
                  <a:gd name="T9" fmla="*/ 23 h 47"/>
                  <a:gd name="T10" fmla="*/ 57 w 70"/>
                  <a:gd name="T11" fmla="*/ 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47">
                    <a:moveTo>
                      <a:pt x="57" y="3"/>
                    </a:moveTo>
                    <a:cubicBezTo>
                      <a:pt x="63" y="0"/>
                      <a:pt x="69" y="12"/>
                      <a:pt x="62" y="17"/>
                    </a:cubicBezTo>
                    <a:cubicBezTo>
                      <a:pt x="55" y="21"/>
                      <a:pt x="29" y="43"/>
                      <a:pt x="22" y="44"/>
                    </a:cubicBezTo>
                    <a:cubicBezTo>
                      <a:pt x="15" y="46"/>
                      <a:pt x="11" y="46"/>
                      <a:pt x="9" y="41"/>
                    </a:cubicBezTo>
                    <a:cubicBezTo>
                      <a:pt x="9" y="41"/>
                      <a:pt x="0" y="33"/>
                      <a:pt x="12" y="23"/>
                    </a:cubicBezTo>
                    <a:cubicBezTo>
                      <a:pt x="19" y="19"/>
                      <a:pt x="51" y="5"/>
                      <a:pt x="57" y="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0" name="íṥlîde">
                <a:extLst>
                  <a:ext uri="{FF2B5EF4-FFF2-40B4-BE49-F238E27FC236}">
                    <a16:creationId xmlns:a16="http://schemas.microsoft.com/office/drawing/2014/main" id="{7EB92D14-65E7-4287-9C99-346C4FFEBC86}"/>
                  </a:ext>
                </a:extLst>
              </p:cNvPr>
              <p:cNvSpPr/>
              <p:nvPr/>
            </p:nvSpPr>
            <p:spPr bwMode="auto">
              <a:xfrm>
                <a:off x="1516743" y="4239136"/>
                <a:ext cx="129265" cy="103265"/>
              </a:xfrm>
              <a:custGeom>
                <a:avLst/>
                <a:gdLst>
                  <a:gd name="T0" fmla="*/ 58 w 67"/>
                  <a:gd name="T1" fmla="*/ 17 h 51"/>
                  <a:gd name="T2" fmla="*/ 59 w 67"/>
                  <a:gd name="T3" fmla="*/ 12 h 51"/>
                  <a:gd name="T4" fmla="*/ 55 w 67"/>
                  <a:gd name="T5" fmla="*/ 8 h 51"/>
                  <a:gd name="T6" fmla="*/ 55 w 67"/>
                  <a:gd name="T7" fmla="*/ 8 h 51"/>
                  <a:gd name="T8" fmla="*/ 12 w 67"/>
                  <a:gd name="T9" fmla="*/ 28 h 51"/>
                  <a:gd name="T10" fmla="*/ 6 w 67"/>
                  <a:gd name="T11" fmla="*/ 36 h 51"/>
                  <a:gd name="T12" fmla="*/ 8 w 67"/>
                  <a:gd name="T13" fmla="*/ 41 h 51"/>
                  <a:gd name="T14" fmla="*/ 10 w 67"/>
                  <a:gd name="T15" fmla="*/ 42 h 51"/>
                  <a:gd name="T16" fmla="*/ 13 w 67"/>
                  <a:gd name="T17" fmla="*/ 44 h 51"/>
                  <a:gd name="T18" fmla="*/ 19 w 67"/>
                  <a:gd name="T19" fmla="*/ 43 h 51"/>
                  <a:gd name="T20" fmla="*/ 45 w 67"/>
                  <a:gd name="T21" fmla="*/ 26 h 51"/>
                  <a:gd name="T22" fmla="*/ 58 w 67"/>
                  <a:gd name="T23" fmla="*/ 17 h 51"/>
                  <a:gd name="T24" fmla="*/ 53 w 67"/>
                  <a:gd name="T25" fmla="*/ 2 h 51"/>
                  <a:gd name="T26" fmla="*/ 64 w 67"/>
                  <a:gd name="T27" fmla="*/ 10 h 51"/>
                  <a:gd name="T28" fmla="*/ 61 w 67"/>
                  <a:gd name="T29" fmla="*/ 22 h 51"/>
                  <a:gd name="T30" fmla="*/ 49 w 67"/>
                  <a:gd name="T31" fmla="*/ 30 h 51"/>
                  <a:gd name="T32" fmla="*/ 20 w 67"/>
                  <a:gd name="T33" fmla="*/ 49 h 51"/>
                  <a:gd name="T34" fmla="*/ 13 w 67"/>
                  <a:gd name="T35" fmla="*/ 50 h 51"/>
                  <a:gd name="T36" fmla="*/ 4 w 67"/>
                  <a:gd name="T37" fmla="*/ 45 h 51"/>
                  <a:gd name="T38" fmla="*/ 0 w 67"/>
                  <a:gd name="T39" fmla="*/ 36 h 51"/>
                  <a:gd name="T40" fmla="*/ 8 w 67"/>
                  <a:gd name="T41" fmla="*/ 23 h 51"/>
                  <a:gd name="T42" fmla="*/ 53 w 67"/>
                  <a:gd name="T43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51">
                    <a:moveTo>
                      <a:pt x="58" y="17"/>
                    </a:moveTo>
                    <a:cubicBezTo>
                      <a:pt x="60" y="15"/>
                      <a:pt x="59" y="13"/>
                      <a:pt x="59" y="12"/>
                    </a:cubicBezTo>
                    <a:cubicBezTo>
                      <a:pt x="58" y="9"/>
                      <a:pt x="56" y="8"/>
                      <a:pt x="55" y="8"/>
                    </a:cubicBezTo>
                    <a:lnTo>
                      <a:pt x="55" y="8"/>
                    </a:lnTo>
                    <a:cubicBezTo>
                      <a:pt x="49" y="10"/>
                      <a:pt x="18" y="24"/>
                      <a:pt x="12" y="28"/>
                    </a:cubicBezTo>
                    <a:cubicBezTo>
                      <a:pt x="8" y="31"/>
                      <a:pt x="6" y="34"/>
                      <a:pt x="6" y="36"/>
                    </a:cubicBezTo>
                    <a:cubicBezTo>
                      <a:pt x="6" y="39"/>
                      <a:pt x="8" y="41"/>
                      <a:pt x="8" y="41"/>
                    </a:cubicBezTo>
                    <a:cubicBezTo>
                      <a:pt x="9" y="41"/>
                      <a:pt x="9" y="42"/>
                      <a:pt x="10" y="42"/>
                    </a:cubicBezTo>
                    <a:cubicBezTo>
                      <a:pt x="10" y="43"/>
                      <a:pt x="10" y="44"/>
                      <a:pt x="13" y="44"/>
                    </a:cubicBezTo>
                    <a:cubicBezTo>
                      <a:pt x="14" y="44"/>
                      <a:pt x="17" y="44"/>
                      <a:pt x="19" y="43"/>
                    </a:cubicBezTo>
                    <a:cubicBezTo>
                      <a:pt x="22" y="42"/>
                      <a:pt x="37" y="31"/>
                      <a:pt x="45" y="26"/>
                    </a:cubicBezTo>
                    <a:cubicBezTo>
                      <a:pt x="50" y="22"/>
                      <a:pt x="55" y="18"/>
                      <a:pt x="58" y="17"/>
                    </a:cubicBezTo>
                    <a:close/>
                    <a:moveTo>
                      <a:pt x="53" y="2"/>
                    </a:moveTo>
                    <a:cubicBezTo>
                      <a:pt x="58" y="0"/>
                      <a:pt x="63" y="4"/>
                      <a:pt x="64" y="10"/>
                    </a:cubicBezTo>
                    <a:cubicBezTo>
                      <a:pt x="66" y="14"/>
                      <a:pt x="64" y="19"/>
                      <a:pt x="61" y="22"/>
                    </a:cubicBezTo>
                    <a:cubicBezTo>
                      <a:pt x="58" y="23"/>
                      <a:pt x="54" y="26"/>
                      <a:pt x="49" y="30"/>
                    </a:cubicBezTo>
                    <a:cubicBezTo>
                      <a:pt x="35" y="40"/>
                      <a:pt x="25" y="48"/>
                      <a:pt x="20" y="49"/>
                    </a:cubicBezTo>
                    <a:cubicBezTo>
                      <a:pt x="18" y="50"/>
                      <a:pt x="15" y="50"/>
                      <a:pt x="13" y="50"/>
                    </a:cubicBezTo>
                    <a:cubicBezTo>
                      <a:pt x="7" y="50"/>
                      <a:pt x="5" y="48"/>
                      <a:pt x="4" y="45"/>
                    </a:cubicBezTo>
                    <a:cubicBezTo>
                      <a:pt x="2" y="43"/>
                      <a:pt x="0" y="41"/>
                      <a:pt x="0" y="36"/>
                    </a:cubicBezTo>
                    <a:cubicBezTo>
                      <a:pt x="0" y="32"/>
                      <a:pt x="3" y="27"/>
                      <a:pt x="8" y="23"/>
                    </a:cubicBezTo>
                    <a:cubicBezTo>
                      <a:pt x="15" y="18"/>
                      <a:pt x="47" y="4"/>
                      <a:pt x="53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1" name="ísľíḓe">
                <a:extLst>
                  <a:ext uri="{FF2B5EF4-FFF2-40B4-BE49-F238E27FC236}">
                    <a16:creationId xmlns:a16="http://schemas.microsoft.com/office/drawing/2014/main" id="{56B50769-5E3B-48F5-A16F-EFF55A761C5A}"/>
                  </a:ext>
                </a:extLst>
              </p:cNvPr>
              <p:cNvSpPr/>
              <p:nvPr/>
            </p:nvSpPr>
            <p:spPr bwMode="auto">
              <a:xfrm>
                <a:off x="1447800" y="4230528"/>
                <a:ext cx="68943" cy="51632"/>
              </a:xfrm>
              <a:custGeom>
                <a:avLst/>
                <a:gdLst>
                  <a:gd name="T0" fmla="*/ 22 w 34"/>
                  <a:gd name="T1" fmla="*/ 2 h 27"/>
                  <a:gd name="T2" fmla="*/ 26 w 34"/>
                  <a:gd name="T3" fmla="*/ 18 h 27"/>
                  <a:gd name="T4" fmla="*/ 2 w 34"/>
                  <a:gd name="T5" fmla="*/ 18 h 27"/>
                  <a:gd name="T6" fmla="*/ 2 w 34"/>
                  <a:gd name="T7" fmla="*/ 10 h 27"/>
                  <a:gd name="T8" fmla="*/ 22 w 34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7">
                    <a:moveTo>
                      <a:pt x="22" y="2"/>
                    </a:moveTo>
                    <a:cubicBezTo>
                      <a:pt x="28" y="3"/>
                      <a:pt x="33" y="15"/>
                      <a:pt x="26" y="18"/>
                    </a:cubicBezTo>
                    <a:cubicBezTo>
                      <a:pt x="20" y="22"/>
                      <a:pt x="2" y="26"/>
                      <a:pt x="2" y="18"/>
                    </a:cubicBezTo>
                    <a:cubicBezTo>
                      <a:pt x="2" y="18"/>
                      <a:pt x="0" y="13"/>
                      <a:pt x="2" y="10"/>
                    </a:cubicBezTo>
                    <a:cubicBezTo>
                      <a:pt x="4" y="6"/>
                      <a:pt x="15" y="0"/>
                      <a:pt x="22" y="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2" name="ïśļîďê">
                <a:extLst>
                  <a:ext uri="{FF2B5EF4-FFF2-40B4-BE49-F238E27FC236}">
                    <a16:creationId xmlns:a16="http://schemas.microsoft.com/office/drawing/2014/main" id="{0CA903A8-1DDF-435A-8966-F96939C5AB9C}"/>
                  </a:ext>
                </a:extLst>
              </p:cNvPr>
              <p:cNvSpPr/>
              <p:nvPr/>
            </p:nvSpPr>
            <p:spPr bwMode="auto">
              <a:xfrm>
                <a:off x="1439179" y="4230528"/>
                <a:ext cx="68943" cy="51632"/>
              </a:xfrm>
              <a:custGeom>
                <a:avLst/>
                <a:gdLst>
                  <a:gd name="T0" fmla="*/ 28 w 37"/>
                  <a:gd name="T1" fmla="*/ 16 h 27"/>
                  <a:gd name="T2" fmla="*/ 29 w 37"/>
                  <a:gd name="T3" fmla="*/ 14 h 27"/>
                  <a:gd name="T4" fmla="*/ 24 w 37"/>
                  <a:gd name="T5" fmla="*/ 6 h 27"/>
                  <a:gd name="T6" fmla="*/ 23 w 37"/>
                  <a:gd name="T7" fmla="*/ 6 h 27"/>
                  <a:gd name="T8" fmla="*/ 7 w 37"/>
                  <a:gd name="T9" fmla="*/ 13 h 27"/>
                  <a:gd name="T10" fmla="*/ 7 w 37"/>
                  <a:gd name="T11" fmla="*/ 19 h 27"/>
                  <a:gd name="T12" fmla="*/ 7 w 37"/>
                  <a:gd name="T13" fmla="*/ 19 h 27"/>
                  <a:gd name="T14" fmla="*/ 12 w 37"/>
                  <a:gd name="T15" fmla="*/ 20 h 27"/>
                  <a:gd name="T16" fmla="*/ 28 w 37"/>
                  <a:gd name="T17" fmla="*/ 16 h 27"/>
                  <a:gd name="T18" fmla="*/ 25 w 37"/>
                  <a:gd name="T19" fmla="*/ 1 h 27"/>
                  <a:gd name="T20" fmla="*/ 35 w 37"/>
                  <a:gd name="T21" fmla="*/ 13 h 27"/>
                  <a:gd name="T22" fmla="*/ 31 w 37"/>
                  <a:gd name="T23" fmla="*/ 22 h 27"/>
                  <a:gd name="T24" fmla="*/ 12 w 37"/>
                  <a:gd name="T25" fmla="*/ 26 h 27"/>
                  <a:gd name="T26" fmla="*/ 1 w 37"/>
                  <a:gd name="T27" fmla="*/ 20 h 27"/>
                  <a:gd name="T28" fmla="*/ 2 w 37"/>
                  <a:gd name="T29" fmla="*/ 9 h 27"/>
                  <a:gd name="T30" fmla="*/ 23 w 37"/>
                  <a:gd name="T31" fmla="*/ 0 h 27"/>
                  <a:gd name="T32" fmla="*/ 25 w 37"/>
                  <a:gd name="T3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27">
                    <a:moveTo>
                      <a:pt x="28" y="16"/>
                    </a:moveTo>
                    <a:cubicBezTo>
                      <a:pt x="29" y="16"/>
                      <a:pt x="30" y="15"/>
                      <a:pt x="29" y="14"/>
                    </a:cubicBezTo>
                    <a:cubicBezTo>
                      <a:pt x="29" y="10"/>
                      <a:pt x="26" y="6"/>
                      <a:pt x="24" y="6"/>
                    </a:cubicBezTo>
                    <a:lnTo>
                      <a:pt x="23" y="6"/>
                    </a:lnTo>
                    <a:cubicBezTo>
                      <a:pt x="17" y="6"/>
                      <a:pt x="9" y="11"/>
                      <a:pt x="7" y="13"/>
                    </a:cubicBezTo>
                    <a:cubicBezTo>
                      <a:pt x="6" y="14"/>
                      <a:pt x="6" y="17"/>
                      <a:pt x="7" y="19"/>
                    </a:cubicBezTo>
                    <a:lnTo>
                      <a:pt x="7" y="19"/>
                    </a:lnTo>
                    <a:cubicBezTo>
                      <a:pt x="7" y="19"/>
                      <a:pt x="9" y="20"/>
                      <a:pt x="12" y="20"/>
                    </a:cubicBezTo>
                    <a:cubicBezTo>
                      <a:pt x="17" y="20"/>
                      <a:pt x="25" y="18"/>
                      <a:pt x="28" y="16"/>
                    </a:cubicBezTo>
                    <a:close/>
                    <a:moveTo>
                      <a:pt x="25" y="1"/>
                    </a:moveTo>
                    <a:cubicBezTo>
                      <a:pt x="31" y="1"/>
                      <a:pt x="35" y="8"/>
                      <a:pt x="35" y="13"/>
                    </a:cubicBezTo>
                    <a:cubicBezTo>
                      <a:pt x="36" y="17"/>
                      <a:pt x="34" y="21"/>
                      <a:pt x="31" y="22"/>
                    </a:cubicBezTo>
                    <a:cubicBezTo>
                      <a:pt x="26" y="24"/>
                      <a:pt x="17" y="26"/>
                      <a:pt x="12" y="26"/>
                    </a:cubicBezTo>
                    <a:cubicBezTo>
                      <a:pt x="3" y="26"/>
                      <a:pt x="1" y="22"/>
                      <a:pt x="1" y="20"/>
                    </a:cubicBezTo>
                    <a:cubicBezTo>
                      <a:pt x="1" y="19"/>
                      <a:pt x="0" y="13"/>
                      <a:pt x="2" y="9"/>
                    </a:cubicBezTo>
                    <a:cubicBezTo>
                      <a:pt x="5" y="6"/>
                      <a:pt x="15" y="0"/>
                      <a:pt x="23" y="0"/>
                    </a:cubicBezTo>
                    <a:cubicBezTo>
                      <a:pt x="24" y="0"/>
                      <a:pt x="25" y="0"/>
                      <a:pt x="25" y="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3" name="îŝlíḍê">
                <a:extLst>
                  <a:ext uri="{FF2B5EF4-FFF2-40B4-BE49-F238E27FC236}">
                    <a16:creationId xmlns:a16="http://schemas.microsoft.com/office/drawing/2014/main" id="{243A3482-0F01-44C3-996A-FA5068EDDBC7}"/>
                  </a:ext>
                </a:extLst>
              </p:cNvPr>
              <p:cNvSpPr/>
              <p:nvPr/>
            </p:nvSpPr>
            <p:spPr bwMode="auto">
              <a:xfrm>
                <a:off x="1611537" y="4264950"/>
                <a:ext cx="43092" cy="77451"/>
              </a:xfrm>
              <a:custGeom>
                <a:avLst/>
                <a:gdLst>
                  <a:gd name="T0" fmla="*/ 16 w 24"/>
                  <a:gd name="T1" fmla="*/ 1 h 40"/>
                  <a:gd name="T2" fmla="*/ 21 w 24"/>
                  <a:gd name="T3" fmla="*/ 10 h 40"/>
                  <a:gd name="T4" fmla="*/ 6 w 24"/>
                  <a:gd name="T5" fmla="*/ 38 h 40"/>
                  <a:gd name="T6" fmla="*/ 4 w 24"/>
                  <a:gd name="T7" fmla="*/ 39 h 40"/>
                  <a:gd name="T8" fmla="*/ 1 w 24"/>
                  <a:gd name="T9" fmla="*/ 38 h 40"/>
                  <a:gd name="T10" fmla="*/ 1 w 24"/>
                  <a:gd name="T11" fmla="*/ 34 h 40"/>
                  <a:gd name="T12" fmla="*/ 16 w 24"/>
                  <a:gd name="T13" fmla="*/ 11 h 40"/>
                  <a:gd name="T14" fmla="*/ 13 w 24"/>
                  <a:gd name="T15" fmla="*/ 8 h 40"/>
                  <a:gd name="T16" fmla="*/ 9 w 24"/>
                  <a:gd name="T17" fmla="*/ 8 h 40"/>
                  <a:gd name="T18" fmla="*/ 5 w 24"/>
                  <a:gd name="T19" fmla="*/ 7 h 40"/>
                  <a:gd name="T20" fmla="*/ 6 w 24"/>
                  <a:gd name="T21" fmla="*/ 3 h 40"/>
                  <a:gd name="T22" fmla="*/ 16 w 24"/>
                  <a:gd name="T23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40">
                    <a:moveTo>
                      <a:pt x="16" y="1"/>
                    </a:moveTo>
                    <a:cubicBezTo>
                      <a:pt x="18" y="3"/>
                      <a:pt x="21" y="4"/>
                      <a:pt x="21" y="10"/>
                    </a:cubicBezTo>
                    <a:cubicBezTo>
                      <a:pt x="22" y="11"/>
                      <a:pt x="23" y="15"/>
                      <a:pt x="6" y="38"/>
                    </a:cubicBezTo>
                    <a:cubicBezTo>
                      <a:pt x="5" y="38"/>
                      <a:pt x="4" y="39"/>
                      <a:pt x="4" y="39"/>
                    </a:cubicBezTo>
                    <a:cubicBezTo>
                      <a:pt x="3" y="39"/>
                      <a:pt x="2" y="38"/>
                      <a:pt x="1" y="38"/>
                    </a:cubicBezTo>
                    <a:cubicBezTo>
                      <a:pt x="0" y="37"/>
                      <a:pt x="0" y="35"/>
                      <a:pt x="1" y="34"/>
                    </a:cubicBezTo>
                    <a:cubicBezTo>
                      <a:pt x="8" y="25"/>
                      <a:pt x="15" y="14"/>
                      <a:pt x="16" y="11"/>
                    </a:cubicBezTo>
                    <a:cubicBezTo>
                      <a:pt x="16" y="9"/>
                      <a:pt x="15" y="9"/>
                      <a:pt x="13" y="8"/>
                    </a:cubicBezTo>
                    <a:cubicBezTo>
                      <a:pt x="12" y="8"/>
                      <a:pt x="9" y="8"/>
                      <a:pt x="9" y="8"/>
                    </a:cubicBezTo>
                    <a:cubicBezTo>
                      <a:pt x="8" y="9"/>
                      <a:pt x="7" y="9"/>
                      <a:pt x="5" y="7"/>
                    </a:cubicBezTo>
                    <a:cubicBezTo>
                      <a:pt x="4" y="6"/>
                      <a:pt x="5" y="4"/>
                      <a:pt x="6" y="3"/>
                    </a:cubicBezTo>
                    <a:cubicBezTo>
                      <a:pt x="6" y="2"/>
                      <a:pt x="11" y="0"/>
                      <a:pt x="16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" name="ïsľíḋê">
                <a:extLst>
                  <a:ext uri="{FF2B5EF4-FFF2-40B4-BE49-F238E27FC236}">
                    <a16:creationId xmlns:a16="http://schemas.microsoft.com/office/drawing/2014/main" id="{3DA30142-68C8-456E-9F28-A919531F6D6A}"/>
                  </a:ext>
                </a:extLst>
              </p:cNvPr>
              <p:cNvSpPr/>
              <p:nvPr/>
            </p:nvSpPr>
            <p:spPr bwMode="auto">
              <a:xfrm>
                <a:off x="1637393" y="4299372"/>
                <a:ext cx="17236" cy="43030"/>
              </a:xfrm>
              <a:custGeom>
                <a:avLst/>
                <a:gdLst>
                  <a:gd name="T0" fmla="*/ 3 w 11"/>
                  <a:gd name="T1" fmla="*/ 0 h 23"/>
                  <a:gd name="T2" fmla="*/ 7 w 11"/>
                  <a:gd name="T3" fmla="*/ 3 h 23"/>
                  <a:gd name="T4" fmla="*/ 10 w 11"/>
                  <a:gd name="T5" fmla="*/ 19 h 23"/>
                  <a:gd name="T6" fmla="*/ 7 w 11"/>
                  <a:gd name="T7" fmla="*/ 22 h 23"/>
                  <a:gd name="T8" fmla="*/ 6 w 11"/>
                  <a:gd name="T9" fmla="*/ 22 h 23"/>
                  <a:gd name="T10" fmla="*/ 3 w 11"/>
                  <a:gd name="T11" fmla="*/ 20 h 23"/>
                  <a:gd name="T12" fmla="*/ 0 w 11"/>
                  <a:gd name="T13" fmla="*/ 4 h 23"/>
                  <a:gd name="T14" fmla="*/ 3 w 11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23">
                    <a:moveTo>
                      <a:pt x="3" y="0"/>
                    </a:moveTo>
                    <a:cubicBezTo>
                      <a:pt x="5" y="0"/>
                      <a:pt x="7" y="1"/>
                      <a:pt x="7" y="3"/>
                    </a:cubicBezTo>
                    <a:cubicBezTo>
                      <a:pt x="8" y="5"/>
                      <a:pt x="10" y="18"/>
                      <a:pt x="10" y="19"/>
                    </a:cubicBezTo>
                    <a:cubicBezTo>
                      <a:pt x="10" y="21"/>
                      <a:pt x="9" y="22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3" y="21"/>
                      <a:pt x="3" y="20"/>
                    </a:cubicBezTo>
                    <a:cubicBezTo>
                      <a:pt x="2" y="16"/>
                      <a:pt x="1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" name="íṩḻiḑé">
                <a:extLst>
                  <a:ext uri="{FF2B5EF4-FFF2-40B4-BE49-F238E27FC236}">
                    <a16:creationId xmlns:a16="http://schemas.microsoft.com/office/drawing/2014/main" id="{8DA5242E-7C30-4CF4-BB8A-5AF2D3B960A2}"/>
                  </a:ext>
                </a:extLst>
              </p:cNvPr>
              <p:cNvSpPr/>
              <p:nvPr/>
            </p:nvSpPr>
            <p:spPr bwMode="auto">
              <a:xfrm>
                <a:off x="1611537" y="4221926"/>
                <a:ext cx="120650" cy="43024"/>
              </a:xfrm>
              <a:custGeom>
                <a:avLst/>
                <a:gdLst>
                  <a:gd name="T0" fmla="*/ 56 w 60"/>
                  <a:gd name="T1" fmla="*/ 17 h 24"/>
                  <a:gd name="T2" fmla="*/ 59 w 60"/>
                  <a:gd name="T3" fmla="*/ 20 h 24"/>
                  <a:gd name="T4" fmla="*/ 56 w 60"/>
                  <a:gd name="T5" fmla="*/ 23 h 24"/>
                  <a:gd name="T6" fmla="*/ 55 w 60"/>
                  <a:gd name="T7" fmla="*/ 23 h 24"/>
                  <a:gd name="T8" fmla="*/ 0 w 60"/>
                  <a:gd name="T9" fmla="*/ 5 h 24"/>
                  <a:gd name="T10" fmla="*/ 2 w 60"/>
                  <a:gd name="T11" fmla="*/ 1 h 24"/>
                  <a:gd name="T12" fmla="*/ 6 w 60"/>
                  <a:gd name="T13" fmla="*/ 3 h 24"/>
                  <a:gd name="T14" fmla="*/ 56 w 60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6" y="17"/>
                    </a:moveTo>
                    <a:cubicBezTo>
                      <a:pt x="58" y="17"/>
                      <a:pt x="59" y="19"/>
                      <a:pt x="59" y="20"/>
                    </a:cubicBezTo>
                    <a:cubicBezTo>
                      <a:pt x="59" y="22"/>
                      <a:pt x="57" y="23"/>
                      <a:pt x="56" y="23"/>
                    </a:cubicBezTo>
                    <a:cubicBezTo>
                      <a:pt x="56" y="23"/>
                      <a:pt x="56" y="23"/>
                      <a:pt x="55" y="23"/>
                    </a:cubicBezTo>
                    <a:cubicBezTo>
                      <a:pt x="51" y="22"/>
                      <a:pt x="7" y="18"/>
                      <a:pt x="0" y="5"/>
                    </a:cubicBezTo>
                    <a:cubicBezTo>
                      <a:pt x="0" y="3"/>
                      <a:pt x="0" y="2"/>
                      <a:pt x="2" y="1"/>
                    </a:cubicBezTo>
                    <a:cubicBezTo>
                      <a:pt x="3" y="0"/>
                      <a:pt x="5" y="1"/>
                      <a:pt x="6" y="3"/>
                    </a:cubicBezTo>
                    <a:cubicBezTo>
                      <a:pt x="10" y="10"/>
                      <a:pt x="39" y="16"/>
                      <a:pt x="56" y="17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6" name="íSľíḋè">
                <a:extLst>
                  <a:ext uri="{FF2B5EF4-FFF2-40B4-BE49-F238E27FC236}">
                    <a16:creationId xmlns:a16="http://schemas.microsoft.com/office/drawing/2014/main" id="{1E14BD1C-2458-4DB0-AC1B-F83A49D6E6E7}"/>
                  </a:ext>
                </a:extLst>
              </p:cNvPr>
              <p:cNvSpPr/>
              <p:nvPr/>
            </p:nvSpPr>
            <p:spPr bwMode="auto">
              <a:xfrm>
                <a:off x="3042101" y="4058420"/>
                <a:ext cx="163742" cy="60241"/>
              </a:xfrm>
              <a:custGeom>
                <a:avLst/>
                <a:gdLst>
                  <a:gd name="T0" fmla="*/ 80 w 83"/>
                  <a:gd name="T1" fmla="*/ 1 h 30"/>
                  <a:gd name="T2" fmla="*/ 81 w 83"/>
                  <a:gd name="T3" fmla="*/ 5 h 30"/>
                  <a:gd name="T4" fmla="*/ 62 w 83"/>
                  <a:gd name="T5" fmla="*/ 9 h 30"/>
                  <a:gd name="T6" fmla="*/ 6 w 83"/>
                  <a:gd name="T7" fmla="*/ 28 h 30"/>
                  <a:gd name="T8" fmla="*/ 3 w 83"/>
                  <a:gd name="T9" fmla="*/ 29 h 30"/>
                  <a:gd name="T10" fmla="*/ 2 w 83"/>
                  <a:gd name="T11" fmla="*/ 29 h 30"/>
                  <a:gd name="T12" fmla="*/ 0 w 83"/>
                  <a:gd name="T13" fmla="*/ 25 h 30"/>
                  <a:gd name="T14" fmla="*/ 62 w 83"/>
                  <a:gd name="T15" fmla="*/ 3 h 30"/>
                  <a:gd name="T16" fmla="*/ 76 w 83"/>
                  <a:gd name="T17" fmla="*/ 1 h 30"/>
                  <a:gd name="T18" fmla="*/ 80 w 83"/>
                  <a:gd name="T1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30">
                    <a:moveTo>
                      <a:pt x="80" y="1"/>
                    </a:moveTo>
                    <a:cubicBezTo>
                      <a:pt x="82" y="1"/>
                      <a:pt x="82" y="3"/>
                      <a:pt x="81" y="5"/>
                    </a:cubicBezTo>
                    <a:cubicBezTo>
                      <a:pt x="81" y="8"/>
                      <a:pt x="75" y="8"/>
                      <a:pt x="62" y="9"/>
                    </a:cubicBezTo>
                    <a:cubicBezTo>
                      <a:pt x="44" y="10"/>
                      <a:pt x="13" y="12"/>
                      <a:pt x="6" y="28"/>
                    </a:cubicBezTo>
                    <a:cubicBezTo>
                      <a:pt x="6" y="28"/>
                      <a:pt x="4" y="29"/>
                      <a:pt x="3" y="29"/>
                    </a:cubicBezTo>
                    <a:cubicBezTo>
                      <a:pt x="3" y="29"/>
                      <a:pt x="3" y="29"/>
                      <a:pt x="2" y="29"/>
                    </a:cubicBezTo>
                    <a:cubicBezTo>
                      <a:pt x="0" y="28"/>
                      <a:pt x="0" y="26"/>
                      <a:pt x="0" y="25"/>
                    </a:cubicBezTo>
                    <a:cubicBezTo>
                      <a:pt x="9" y="5"/>
                      <a:pt x="41" y="4"/>
                      <a:pt x="62" y="3"/>
                    </a:cubicBezTo>
                    <a:cubicBezTo>
                      <a:pt x="68" y="3"/>
                      <a:pt x="75" y="2"/>
                      <a:pt x="76" y="1"/>
                    </a:cubicBezTo>
                    <a:cubicBezTo>
                      <a:pt x="77" y="1"/>
                      <a:pt x="78" y="0"/>
                      <a:pt x="80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7" name="išlíďè">
                <a:extLst>
                  <a:ext uri="{FF2B5EF4-FFF2-40B4-BE49-F238E27FC236}">
                    <a16:creationId xmlns:a16="http://schemas.microsoft.com/office/drawing/2014/main" id="{28389406-4136-44CF-B081-DDF53FD0880A}"/>
                  </a:ext>
                </a:extLst>
              </p:cNvPr>
              <p:cNvSpPr/>
              <p:nvPr/>
            </p:nvSpPr>
            <p:spPr bwMode="auto">
              <a:xfrm>
                <a:off x="3067957" y="3998185"/>
                <a:ext cx="180972" cy="68843"/>
              </a:xfrm>
              <a:custGeom>
                <a:avLst/>
                <a:gdLst>
                  <a:gd name="T0" fmla="*/ 91 w 93"/>
                  <a:gd name="T1" fmla="*/ 21 h 34"/>
                  <a:gd name="T2" fmla="*/ 92 w 93"/>
                  <a:gd name="T3" fmla="*/ 25 h 34"/>
                  <a:gd name="T4" fmla="*/ 88 w 93"/>
                  <a:gd name="T5" fmla="*/ 26 h 34"/>
                  <a:gd name="T6" fmla="*/ 4 w 93"/>
                  <a:gd name="T7" fmla="*/ 33 h 34"/>
                  <a:gd name="T8" fmla="*/ 3 w 93"/>
                  <a:gd name="T9" fmla="*/ 33 h 34"/>
                  <a:gd name="T10" fmla="*/ 0 w 93"/>
                  <a:gd name="T11" fmla="*/ 31 h 34"/>
                  <a:gd name="T12" fmla="*/ 1 w 93"/>
                  <a:gd name="T13" fmla="*/ 26 h 34"/>
                  <a:gd name="T14" fmla="*/ 91 w 93"/>
                  <a:gd name="T15" fmla="*/ 2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34">
                    <a:moveTo>
                      <a:pt x="91" y="21"/>
                    </a:moveTo>
                    <a:cubicBezTo>
                      <a:pt x="92" y="22"/>
                      <a:pt x="92" y="23"/>
                      <a:pt x="92" y="25"/>
                    </a:cubicBezTo>
                    <a:cubicBezTo>
                      <a:pt x="91" y="26"/>
                      <a:pt x="89" y="27"/>
                      <a:pt x="88" y="26"/>
                    </a:cubicBezTo>
                    <a:cubicBezTo>
                      <a:pt x="56" y="7"/>
                      <a:pt x="28" y="19"/>
                      <a:pt x="4" y="33"/>
                    </a:cubicBezTo>
                    <a:lnTo>
                      <a:pt x="3" y="33"/>
                    </a:lnTo>
                    <a:cubicBezTo>
                      <a:pt x="2" y="33"/>
                      <a:pt x="1" y="32"/>
                      <a:pt x="0" y="31"/>
                    </a:cubicBezTo>
                    <a:cubicBezTo>
                      <a:pt x="0" y="29"/>
                      <a:pt x="0" y="28"/>
                      <a:pt x="1" y="26"/>
                    </a:cubicBezTo>
                    <a:cubicBezTo>
                      <a:pt x="27" y="12"/>
                      <a:pt x="57" y="0"/>
                      <a:pt x="91" y="2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8" name="îŝ1ïde">
                <a:extLst>
                  <a:ext uri="{FF2B5EF4-FFF2-40B4-BE49-F238E27FC236}">
                    <a16:creationId xmlns:a16="http://schemas.microsoft.com/office/drawing/2014/main" id="{F99D6687-6BD2-4A3D-8904-7D217CEAED24}"/>
                  </a:ext>
                </a:extLst>
              </p:cNvPr>
              <p:cNvSpPr/>
              <p:nvPr/>
            </p:nvSpPr>
            <p:spPr bwMode="auto">
              <a:xfrm>
                <a:off x="3033486" y="4178896"/>
                <a:ext cx="103414" cy="86054"/>
              </a:xfrm>
              <a:custGeom>
                <a:avLst/>
                <a:gdLst>
                  <a:gd name="T0" fmla="*/ 4 w 54"/>
                  <a:gd name="T1" fmla="*/ 0 h 46"/>
                  <a:gd name="T2" fmla="*/ 52 w 54"/>
                  <a:gd name="T3" fmla="*/ 41 h 46"/>
                  <a:gd name="T4" fmla="*/ 50 w 54"/>
                  <a:gd name="T5" fmla="*/ 45 h 46"/>
                  <a:gd name="T6" fmla="*/ 49 w 54"/>
                  <a:gd name="T7" fmla="*/ 45 h 46"/>
                  <a:gd name="T8" fmla="*/ 46 w 54"/>
                  <a:gd name="T9" fmla="*/ 44 h 46"/>
                  <a:gd name="T10" fmla="*/ 3 w 54"/>
                  <a:gd name="T11" fmla="*/ 6 h 46"/>
                  <a:gd name="T12" fmla="*/ 1 w 54"/>
                  <a:gd name="T13" fmla="*/ 2 h 46"/>
                  <a:gd name="T14" fmla="*/ 4 w 54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46">
                    <a:moveTo>
                      <a:pt x="4" y="0"/>
                    </a:moveTo>
                    <a:cubicBezTo>
                      <a:pt x="22" y="7"/>
                      <a:pt x="45" y="18"/>
                      <a:pt x="52" y="41"/>
                    </a:cubicBezTo>
                    <a:cubicBezTo>
                      <a:pt x="53" y="43"/>
                      <a:pt x="51" y="45"/>
                      <a:pt x="50" y="45"/>
                    </a:cubicBezTo>
                    <a:lnTo>
                      <a:pt x="49" y="45"/>
                    </a:lnTo>
                    <a:cubicBezTo>
                      <a:pt x="47" y="45"/>
                      <a:pt x="46" y="44"/>
                      <a:pt x="46" y="44"/>
                    </a:cubicBezTo>
                    <a:cubicBezTo>
                      <a:pt x="41" y="27"/>
                      <a:pt x="28" y="16"/>
                      <a:pt x="3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9" name="ïš1iḓe">
                <a:extLst>
                  <a:ext uri="{FF2B5EF4-FFF2-40B4-BE49-F238E27FC236}">
                    <a16:creationId xmlns:a16="http://schemas.microsoft.com/office/drawing/2014/main" id="{0D1581E6-4E54-49A0-934D-8A91E59ADCA2}"/>
                  </a:ext>
                </a:extLst>
              </p:cNvPr>
              <p:cNvSpPr/>
              <p:nvPr/>
            </p:nvSpPr>
            <p:spPr bwMode="auto">
              <a:xfrm>
                <a:off x="3154136" y="4110053"/>
                <a:ext cx="43087" cy="111873"/>
              </a:xfrm>
              <a:custGeom>
                <a:avLst/>
                <a:gdLst>
                  <a:gd name="T0" fmla="*/ 2 w 24"/>
                  <a:gd name="T1" fmla="*/ 1 h 59"/>
                  <a:gd name="T2" fmla="*/ 5 w 24"/>
                  <a:gd name="T3" fmla="*/ 1 h 59"/>
                  <a:gd name="T4" fmla="*/ 22 w 24"/>
                  <a:gd name="T5" fmla="*/ 55 h 59"/>
                  <a:gd name="T6" fmla="*/ 19 w 24"/>
                  <a:gd name="T7" fmla="*/ 58 h 59"/>
                  <a:gd name="T8" fmla="*/ 19 w 24"/>
                  <a:gd name="T9" fmla="*/ 58 h 59"/>
                  <a:gd name="T10" fmla="*/ 16 w 24"/>
                  <a:gd name="T11" fmla="*/ 57 h 59"/>
                  <a:gd name="T12" fmla="*/ 16 w 24"/>
                  <a:gd name="T13" fmla="*/ 54 h 59"/>
                  <a:gd name="T14" fmla="*/ 1 w 24"/>
                  <a:gd name="T15" fmla="*/ 5 h 59"/>
                  <a:gd name="T16" fmla="*/ 2 w 24"/>
                  <a:gd name="T17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9">
                    <a:moveTo>
                      <a:pt x="2" y="1"/>
                    </a:moveTo>
                    <a:cubicBezTo>
                      <a:pt x="2" y="0"/>
                      <a:pt x="5" y="0"/>
                      <a:pt x="5" y="1"/>
                    </a:cubicBezTo>
                    <a:cubicBezTo>
                      <a:pt x="15" y="11"/>
                      <a:pt x="23" y="49"/>
                      <a:pt x="22" y="55"/>
                    </a:cubicBezTo>
                    <a:cubicBezTo>
                      <a:pt x="22" y="57"/>
                      <a:pt x="20" y="58"/>
                      <a:pt x="19" y="58"/>
                    </a:cubicBezTo>
                    <a:lnTo>
                      <a:pt x="19" y="58"/>
                    </a:lnTo>
                    <a:cubicBezTo>
                      <a:pt x="17" y="58"/>
                      <a:pt x="16" y="57"/>
                      <a:pt x="16" y="57"/>
                    </a:cubicBezTo>
                    <a:cubicBezTo>
                      <a:pt x="15" y="55"/>
                      <a:pt x="16" y="54"/>
                      <a:pt x="16" y="54"/>
                    </a:cubicBezTo>
                    <a:cubicBezTo>
                      <a:pt x="17" y="49"/>
                      <a:pt x="9" y="14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0" name="îşḷídè">
                <a:extLst>
                  <a:ext uri="{FF2B5EF4-FFF2-40B4-BE49-F238E27FC236}">
                    <a16:creationId xmlns:a16="http://schemas.microsoft.com/office/drawing/2014/main" id="{4B92FB51-5E99-4B3A-B344-C11627799283}"/>
                  </a:ext>
                </a:extLst>
              </p:cNvPr>
              <p:cNvSpPr/>
              <p:nvPr/>
            </p:nvSpPr>
            <p:spPr bwMode="auto">
              <a:xfrm>
                <a:off x="3111044" y="3774445"/>
                <a:ext cx="146506" cy="146289"/>
              </a:xfrm>
              <a:custGeom>
                <a:avLst/>
                <a:gdLst>
                  <a:gd name="T0" fmla="*/ 5 w 74"/>
                  <a:gd name="T1" fmla="*/ 2 h 77"/>
                  <a:gd name="T2" fmla="*/ 72 w 74"/>
                  <a:gd name="T3" fmla="*/ 73 h 77"/>
                  <a:gd name="T4" fmla="*/ 70 w 74"/>
                  <a:gd name="T5" fmla="*/ 76 h 77"/>
                  <a:gd name="T6" fmla="*/ 70 w 74"/>
                  <a:gd name="T7" fmla="*/ 76 h 77"/>
                  <a:gd name="T8" fmla="*/ 67 w 74"/>
                  <a:gd name="T9" fmla="*/ 74 h 77"/>
                  <a:gd name="T10" fmla="*/ 1 w 74"/>
                  <a:gd name="T11" fmla="*/ 6 h 77"/>
                  <a:gd name="T12" fmla="*/ 1 w 74"/>
                  <a:gd name="T13" fmla="*/ 3 h 77"/>
                  <a:gd name="T14" fmla="*/ 5 w 74"/>
                  <a:gd name="T15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77">
                    <a:moveTo>
                      <a:pt x="5" y="2"/>
                    </a:moveTo>
                    <a:cubicBezTo>
                      <a:pt x="19" y="11"/>
                      <a:pt x="66" y="51"/>
                      <a:pt x="72" y="73"/>
                    </a:cubicBezTo>
                    <a:cubicBezTo>
                      <a:pt x="73" y="74"/>
                      <a:pt x="72" y="76"/>
                      <a:pt x="70" y="76"/>
                    </a:cubicBezTo>
                    <a:lnTo>
                      <a:pt x="70" y="76"/>
                    </a:lnTo>
                    <a:cubicBezTo>
                      <a:pt x="68" y="76"/>
                      <a:pt x="67" y="76"/>
                      <a:pt x="67" y="74"/>
                    </a:cubicBezTo>
                    <a:cubicBezTo>
                      <a:pt x="61" y="57"/>
                      <a:pt x="19" y="19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ubicBezTo>
                      <a:pt x="1" y="1"/>
                      <a:pt x="4" y="0"/>
                      <a:pt x="5" y="2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1" name="iŝḷïḋê">
                <a:extLst>
                  <a:ext uri="{FF2B5EF4-FFF2-40B4-BE49-F238E27FC236}">
                    <a16:creationId xmlns:a16="http://schemas.microsoft.com/office/drawing/2014/main" id="{24F1F466-B6DE-4BD0-96A0-46096796596F}"/>
                  </a:ext>
                </a:extLst>
              </p:cNvPr>
              <p:cNvSpPr/>
              <p:nvPr/>
            </p:nvSpPr>
            <p:spPr bwMode="auto">
              <a:xfrm>
                <a:off x="3093808" y="3696993"/>
                <a:ext cx="120650" cy="94662"/>
              </a:xfrm>
              <a:custGeom>
                <a:avLst/>
                <a:gdLst>
                  <a:gd name="T0" fmla="*/ 19 w 60"/>
                  <a:gd name="T1" fmla="*/ 10 h 47"/>
                  <a:gd name="T2" fmla="*/ 58 w 60"/>
                  <a:gd name="T3" fmla="*/ 42 h 47"/>
                  <a:gd name="T4" fmla="*/ 58 w 60"/>
                  <a:gd name="T5" fmla="*/ 46 h 47"/>
                  <a:gd name="T6" fmla="*/ 56 w 60"/>
                  <a:gd name="T7" fmla="*/ 46 h 47"/>
                  <a:gd name="T8" fmla="*/ 53 w 60"/>
                  <a:gd name="T9" fmla="*/ 45 h 47"/>
                  <a:gd name="T10" fmla="*/ 16 w 60"/>
                  <a:gd name="T11" fmla="*/ 15 h 47"/>
                  <a:gd name="T12" fmla="*/ 2 w 60"/>
                  <a:gd name="T13" fmla="*/ 6 h 47"/>
                  <a:gd name="T14" fmla="*/ 1 w 60"/>
                  <a:gd name="T15" fmla="*/ 3 h 47"/>
                  <a:gd name="T16" fmla="*/ 5 w 60"/>
                  <a:gd name="T17" fmla="*/ 1 h 47"/>
                  <a:gd name="T18" fmla="*/ 19 w 60"/>
                  <a:gd name="T19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7">
                    <a:moveTo>
                      <a:pt x="19" y="10"/>
                    </a:moveTo>
                    <a:cubicBezTo>
                      <a:pt x="33" y="18"/>
                      <a:pt x="50" y="28"/>
                      <a:pt x="58" y="42"/>
                    </a:cubicBezTo>
                    <a:cubicBezTo>
                      <a:pt x="59" y="43"/>
                      <a:pt x="59" y="45"/>
                      <a:pt x="58" y="46"/>
                    </a:cubicBezTo>
                    <a:cubicBezTo>
                      <a:pt x="57" y="46"/>
                      <a:pt x="56" y="46"/>
                      <a:pt x="56" y="46"/>
                    </a:cubicBezTo>
                    <a:cubicBezTo>
                      <a:pt x="55" y="46"/>
                      <a:pt x="54" y="45"/>
                      <a:pt x="53" y="45"/>
                    </a:cubicBezTo>
                    <a:cubicBezTo>
                      <a:pt x="45" y="32"/>
                      <a:pt x="31" y="24"/>
                      <a:pt x="16" y="15"/>
                    </a:cubicBezTo>
                    <a:cubicBezTo>
                      <a:pt x="11" y="12"/>
                      <a:pt x="6" y="10"/>
                      <a:pt x="2" y="6"/>
                    </a:cubicBezTo>
                    <a:cubicBezTo>
                      <a:pt x="1" y="6"/>
                      <a:pt x="0" y="3"/>
                      <a:pt x="1" y="3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9" y="4"/>
                      <a:pt x="14" y="6"/>
                      <a:pt x="19" y="1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" name="î$ľïḋé">
                <a:extLst>
                  <a:ext uri="{FF2B5EF4-FFF2-40B4-BE49-F238E27FC236}">
                    <a16:creationId xmlns:a16="http://schemas.microsoft.com/office/drawing/2014/main" id="{27D933B2-F872-41E1-A6CA-508B845AB3C0}"/>
                  </a:ext>
                </a:extLst>
              </p:cNvPr>
              <p:cNvSpPr/>
              <p:nvPr/>
            </p:nvSpPr>
            <p:spPr bwMode="auto">
              <a:xfrm>
                <a:off x="2878364" y="4411245"/>
                <a:ext cx="68943" cy="103265"/>
              </a:xfrm>
              <a:custGeom>
                <a:avLst/>
                <a:gdLst>
                  <a:gd name="T0" fmla="*/ 28 w 34"/>
                  <a:gd name="T1" fmla="*/ 1 h 51"/>
                  <a:gd name="T2" fmla="*/ 33 w 34"/>
                  <a:gd name="T3" fmla="*/ 3 h 51"/>
                  <a:gd name="T4" fmla="*/ 31 w 34"/>
                  <a:gd name="T5" fmla="*/ 7 h 51"/>
                  <a:gd name="T6" fmla="*/ 22 w 34"/>
                  <a:gd name="T7" fmla="*/ 20 h 51"/>
                  <a:gd name="T8" fmla="*/ 20 w 34"/>
                  <a:gd name="T9" fmla="*/ 23 h 51"/>
                  <a:gd name="T10" fmla="*/ 7 w 34"/>
                  <a:gd name="T11" fmla="*/ 39 h 51"/>
                  <a:gd name="T12" fmla="*/ 16 w 34"/>
                  <a:gd name="T13" fmla="*/ 43 h 51"/>
                  <a:gd name="T14" fmla="*/ 19 w 34"/>
                  <a:gd name="T15" fmla="*/ 46 h 51"/>
                  <a:gd name="T16" fmla="*/ 16 w 34"/>
                  <a:gd name="T17" fmla="*/ 50 h 51"/>
                  <a:gd name="T18" fmla="*/ 15 w 34"/>
                  <a:gd name="T19" fmla="*/ 50 h 51"/>
                  <a:gd name="T20" fmla="*/ 1 w 34"/>
                  <a:gd name="T21" fmla="*/ 39 h 51"/>
                  <a:gd name="T22" fmla="*/ 16 w 34"/>
                  <a:gd name="T23" fmla="*/ 18 h 51"/>
                  <a:gd name="T24" fmla="*/ 28 w 34"/>
                  <a:gd name="T25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1">
                    <a:moveTo>
                      <a:pt x="28" y="1"/>
                    </a:moveTo>
                    <a:cubicBezTo>
                      <a:pt x="31" y="0"/>
                      <a:pt x="32" y="2"/>
                      <a:pt x="33" y="3"/>
                    </a:cubicBezTo>
                    <a:cubicBezTo>
                      <a:pt x="33" y="5"/>
                      <a:pt x="32" y="7"/>
                      <a:pt x="31" y="7"/>
                    </a:cubicBezTo>
                    <a:cubicBezTo>
                      <a:pt x="26" y="9"/>
                      <a:pt x="21" y="13"/>
                      <a:pt x="22" y="20"/>
                    </a:cubicBezTo>
                    <a:cubicBezTo>
                      <a:pt x="22" y="21"/>
                      <a:pt x="21" y="23"/>
                      <a:pt x="20" y="23"/>
                    </a:cubicBezTo>
                    <a:cubicBezTo>
                      <a:pt x="12" y="25"/>
                      <a:pt x="6" y="33"/>
                      <a:pt x="7" y="39"/>
                    </a:cubicBezTo>
                    <a:cubicBezTo>
                      <a:pt x="7" y="43"/>
                      <a:pt x="12" y="43"/>
                      <a:pt x="16" y="43"/>
                    </a:cubicBezTo>
                    <a:cubicBezTo>
                      <a:pt x="17" y="43"/>
                      <a:pt x="19" y="44"/>
                      <a:pt x="19" y="46"/>
                    </a:cubicBezTo>
                    <a:cubicBezTo>
                      <a:pt x="19" y="48"/>
                      <a:pt x="17" y="50"/>
                      <a:pt x="16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50"/>
                      <a:pt x="1" y="42"/>
                      <a:pt x="1" y="39"/>
                    </a:cubicBezTo>
                    <a:cubicBezTo>
                      <a:pt x="0" y="31"/>
                      <a:pt x="7" y="21"/>
                      <a:pt x="16" y="18"/>
                    </a:cubicBezTo>
                    <a:cubicBezTo>
                      <a:pt x="16" y="11"/>
                      <a:pt x="21" y="4"/>
                      <a:pt x="28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" name="îṡ1ïḓé">
                <a:extLst>
                  <a:ext uri="{FF2B5EF4-FFF2-40B4-BE49-F238E27FC236}">
                    <a16:creationId xmlns:a16="http://schemas.microsoft.com/office/drawing/2014/main" id="{C4CAA0E7-2711-447B-9A0D-175CE688E320}"/>
                  </a:ext>
                </a:extLst>
              </p:cNvPr>
              <p:cNvSpPr/>
              <p:nvPr/>
            </p:nvSpPr>
            <p:spPr bwMode="auto">
              <a:xfrm>
                <a:off x="2783565" y="4428455"/>
                <a:ext cx="94799" cy="68843"/>
              </a:xfrm>
              <a:custGeom>
                <a:avLst/>
                <a:gdLst>
                  <a:gd name="T0" fmla="*/ 43 w 50"/>
                  <a:gd name="T1" fmla="*/ 2 h 37"/>
                  <a:gd name="T2" fmla="*/ 48 w 50"/>
                  <a:gd name="T3" fmla="*/ 1 h 37"/>
                  <a:gd name="T4" fmla="*/ 49 w 50"/>
                  <a:gd name="T5" fmla="*/ 6 h 37"/>
                  <a:gd name="T6" fmla="*/ 43 w 50"/>
                  <a:gd name="T7" fmla="*/ 16 h 37"/>
                  <a:gd name="T8" fmla="*/ 40 w 50"/>
                  <a:gd name="T9" fmla="*/ 18 h 37"/>
                  <a:gd name="T10" fmla="*/ 37 w 50"/>
                  <a:gd name="T11" fmla="*/ 18 h 37"/>
                  <a:gd name="T12" fmla="*/ 9 w 50"/>
                  <a:gd name="T13" fmla="*/ 24 h 37"/>
                  <a:gd name="T14" fmla="*/ 7 w 50"/>
                  <a:gd name="T15" fmla="*/ 33 h 37"/>
                  <a:gd name="T16" fmla="*/ 4 w 50"/>
                  <a:gd name="T17" fmla="*/ 36 h 37"/>
                  <a:gd name="T18" fmla="*/ 0 w 50"/>
                  <a:gd name="T19" fmla="*/ 33 h 37"/>
                  <a:gd name="T20" fmla="*/ 4 w 50"/>
                  <a:gd name="T21" fmla="*/ 21 h 37"/>
                  <a:gd name="T22" fmla="*/ 37 w 50"/>
                  <a:gd name="T23" fmla="*/ 12 h 37"/>
                  <a:gd name="T24" fmla="*/ 38 w 50"/>
                  <a:gd name="T25" fmla="*/ 12 h 37"/>
                  <a:gd name="T26" fmla="*/ 43 w 50"/>
                  <a:gd name="T27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43" y="2"/>
                    </a:moveTo>
                    <a:cubicBezTo>
                      <a:pt x="45" y="0"/>
                      <a:pt x="46" y="0"/>
                      <a:pt x="48" y="1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6" y="9"/>
                      <a:pt x="45" y="12"/>
                      <a:pt x="43" y="16"/>
                    </a:cubicBezTo>
                    <a:cubicBezTo>
                      <a:pt x="43" y="18"/>
                      <a:pt x="42" y="18"/>
                      <a:pt x="40" y="18"/>
                    </a:cubicBezTo>
                    <a:cubicBezTo>
                      <a:pt x="40" y="18"/>
                      <a:pt x="38" y="18"/>
                      <a:pt x="37" y="18"/>
                    </a:cubicBezTo>
                    <a:cubicBezTo>
                      <a:pt x="28" y="18"/>
                      <a:pt x="15" y="18"/>
                      <a:pt x="9" y="24"/>
                    </a:cubicBezTo>
                    <a:cubicBezTo>
                      <a:pt x="7" y="27"/>
                      <a:pt x="6" y="30"/>
                      <a:pt x="7" y="33"/>
                    </a:cubicBezTo>
                    <a:cubicBezTo>
                      <a:pt x="7" y="35"/>
                      <a:pt x="5" y="36"/>
                      <a:pt x="4" y="36"/>
                    </a:cubicBezTo>
                    <a:cubicBezTo>
                      <a:pt x="1" y="36"/>
                      <a:pt x="1" y="35"/>
                      <a:pt x="0" y="33"/>
                    </a:cubicBezTo>
                    <a:cubicBezTo>
                      <a:pt x="0" y="28"/>
                      <a:pt x="1" y="24"/>
                      <a:pt x="4" y="21"/>
                    </a:cubicBezTo>
                    <a:cubicBezTo>
                      <a:pt x="12" y="12"/>
                      <a:pt x="26" y="12"/>
                      <a:pt x="37" y="12"/>
                    </a:cubicBezTo>
                    <a:lnTo>
                      <a:pt x="38" y="12"/>
                    </a:lnTo>
                    <a:cubicBezTo>
                      <a:pt x="40" y="9"/>
                      <a:pt x="42" y="5"/>
                      <a:pt x="43" y="2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4" name="ïśľïḋê">
                <a:extLst>
                  <a:ext uri="{FF2B5EF4-FFF2-40B4-BE49-F238E27FC236}">
                    <a16:creationId xmlns:a16="http://schemas.microsoft.com/office/drawing/2014/main" id="{7D1F7710-41F0-4DA2-AB55-D63B76C0AACE}"/>
                  </a:ext>
                </a:extLst>
              </p:cNvPr>
              <p:cNvSpPr/>
              <p:nvPr/>
            </p:nvSpPr>
            <p:spPr bwMode="auto">
              <a:xfrm>
                <a:off x="2783565" y="4419847"/>
                <a:ext cx="68943" cy="34422"/>
              </a:xfrm>
              <a:custGeom>
                <a:avLst/>
                <a:gdLst>
                  <a:gd name="T0" fmla="*/ 33 w 37"/>
                  <a:gd name="T1" fmla="*/ 1 h 17"/>
                  <a:gd name="T2" fmla="*/ 35 w 37"/>
                  <a:gd name="T3" fmla="*/ 4 h 17"/>
                  <a:gd name="T4" fmla="*/ 32 w 37"/>
                  <a:gd name="T5" fmla="*/ 8 h 17"/>
                  <a:gd name="T6" fmla="*/ 25 w 37"/>
                  <a:gd name="T7" fmla="*/ 11 h 17"/>
                  <a:gd name="T8" fmla="*/ 17 w 37"/>
                  <a:gd name="T9" fmla="*/ 16 h 17"/>
                  <a:gd name="T10" fmla="*/ 9 w 37"/>
                  <a:gd name="T11" fmla="*/ 12 h 17"/>
                  <a:gd name="T12" fmla="*/ 5 w 37"/>
                  <a:gd name="T13" fmla="*/ 9 h 17"/>
                  <a:gd name="T14" fmla="*/ 1 w 37"/>
                  <a:gd name="T15" fmla="*/ 8 h 17"/>
                  <a:gd name="T16" fmla="*/ 2 w 37"/>
                  <a:gd name="T17" fmla="*/ 4 h 17"/>
                  <a:gd name="T18" fmla="*/ 13 w 37"/>
                  <a:gd name="T19" fmla="*/ 7 h 17"/>
                  <a:gd name="T20" fmla="*/ 17 w 37"/>
                  <a:gd name="T21" fmla="*/ 9 h 17"/>
                  <a:gd name="T22" fmla="*/ 21 w 37"/>
                  <a:gd name="T23" fmla="*/ 6 h 17"/>
                  <a:gd name="T24" fmla="*/ 33 w 37"/>
                  <a:gd name="T2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17">
                    <a:moveTo>
                      <a:pt x="33" y="1"/>
                    </a:moveTo>
                    <a:cubicBezTo>
                      <a:pt x="34" y="1"/>
                      <a:pt x="36" y="3"/>
                      <a:pt x="35" y="4"/>
                    </a:cubicBezTo>
                    <a:cubicBezTo>
                      <a:pt x="35" y="7"/>
                      <a:pt x="34" y="8"/>
                      <a:pt x="32" y="8"/>
                    </a:cubicBezTo>
                    <a:cubicBezTo>
                      <a:pt x="29" y="7"/>
                      <a:pt x="27" y="8"/>
                      <a:pt x="25" y="11"/>
                    </a:cubicBezTo>
                    <a:cubicBezTo>
                      <a:pt x="23" y="13"/>
                      <a:pt x="21" y="16"/>
                      <a:pt x="17" y="16"/>
                    </a:cubicBezTo>
                    <a:cubicBezTo>
                      <a:pt x="14" y="16"/>
                      <a:pt x="11" y="13"/>
                      <a:pt x="9" y="12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4" y="10"/>
                      <a:pt x="2" y="10"/>
                      <a:pt x="1" y="8"/>
                    </a:cubicBezTo>
                    <a:cubicBezTo>
                      <a:pt x="0" y="7"/>
                      <a:pt x="1" y="4"/>
                      <a:pt x="2" y="4"/>
                    </a:cubicBezTo>
                    <a:cubicBezTo>
                      <a:pt x="7" y="0"/>
                      <a:pt x="11" y="4"/>
                      <a:pt x="13" y="7"/>
                    </a:cubicBezTo>
                    <a:cubicBezTo>
                      <a:pt x="15" y="8"/>
                      <a:pt x="16" y="9"/>
                      <a:pt x="17" y="9"/>
                    </a:cubicBezTo>
                    <a:cubicBezTo>
                      <a:pt x="19" y="9"/>
                      <a:pt x="19" y="8"/>
                      <a:pt x="21" y="6"/>
                    </a:cubicBezTo>
                    <a:cubicBezTo>
                      <a:pt x="23" y="4"/>
                      <a:pt x="26" y="0"/>
                      <a:pt x="33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5" name="îślíḓè">
                <a:extLst>
                  <a:ext uri="{FF2B5EF4-FFF2-40B4-BE49-F238E27FC236}">
                    <a16:creationId xmlns:a16="http://schemas.microsoft.com/office/drawing/2014/main" id="{F60E8F96-9A21-4A43-A745-03579DF3EEA9}"/>
                  </a:ext>
                </a:extLst>
              </p:cNvPr>
              <p:cNvSpPr/>
              <p:nvPr/>
            </p:nvSpPr>
            <p:spPr bwMode="auto">
              <a:xfrm>
                <a:off x="2826657" y="4385426"/>
                <a:ext cx="146501" cy="43030"/>
              </a:xfrm>
              <a:custGeom>
                <a:avLst/>
                <a:gdLst>
                  <a:gd name="T0" fmla="*/ 68 w 74"/>
                  <a:gd name="T1" fmla="*/ 1 h 24"/>
                  <a:gd name="T2" fmla="*/ 72 w 74"/>
                  <a:gd name="T3" fmla="*/ 2 h 24"/>
                  <a:gd name="T4" fmla="*/ 71 w 74"/>
                  <a:gd name="T5" fmla="*/ 6 h 24"/>
                  <a:gd name="T6" fmla="*/ 55 w 74"/>
                  <a:gd name="T7" fmla="*/ 13 h 24"/>
                  <a:gd name="T8" fmla="*/ 33 w 74"/>
                  <a:gd name="T9" fmla="*/ 22 h 24"/>
                  <a:gd name="T10" fmla="*/ 27 w 74"/>
                  <a:gd name="T11" fmla="*/ 23 h 24"/>
                  <a:gd name="T12" fmla="*/ 11 w 74"/>
                  <a:gd name="T13" fmla="*/ 20 h 24"/>
                  <a:gd name="T14" fmla="*/ 3 w 74"/>
                  <a:gd name="T15" fmla="*/ 17 h 24"/>
                  <a:gd name="T16" fmla="*/ 0 w 74"/>
                  <a:gd name="T17" fmla="*/ 14 h 24"/>
                  <a:gd name="T18" fmla="*/ 4 w 74"/>
                  <a:gd name="T19" fmla="*/ 12 h 24"/>
                  <a:gd name="T20" fmla="*/ 13 w 74"/>
                  <a:gd name="T21" fmla="*/ 14 h 24"/>
                  <a:gd name="T22" fmla="*/ 32 w 74"/>
                  <a:gd name="T23" fmla="*/ 17 h 24"/>
                  <a:gd name="T24" fmla="*/ 52 w 74"/>
                  <a:gd name="T25" fmla="*/ 8 h 24"/>
                  <a:gd name="T26" fmla="*/ 68 w 74"/>
                  <a:gd name="T2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24">
                    <a:moveTo>
                      <a:pt x="68" y="1"/>
                    </a:moveTo>
                    <a:cubicBezTo>
                      <a:pt x="70" y="0"/>
                      <a:pt x="72" y="1"/>
                      <a:pt x="72" y="2"/>
                    </a:cubicBezTo>
                    <a:cubicBezTo>
                      <a:pt x="73" y="4"/>
                      <a:pt x="72" y="5"/>
                      <a:pt x="71" y="6"/>
                    </a:cubicBezTo>
                    <a:cubicBezTo>
                      <a:pt x="66" y="8"/>
                      <a:pt x="61" y="11"/>
                      <a:pt x="55" y="13"/>
                    </a:cubicBezTo>
                    <a:cubicBezTo>
                      <a:pt x="48" y="17"/>
                      <a:pt x="41" y="21"/>
                      <a:pt x="33" y="22"/>
                    </a:cubicBezTo>
                    <a:cubicBezTo>
                      <a:pt x="31" y="23"/>
                      <a:pt x="29" y="23"/>
                      <a:pt x="27" y="23"/>
                    </a:cubicBezTo>
                    <a:cubicBezTo>
                      <a:pt x="21" y="23"/>
                      <a:pt x="16" y="22"/>
                      <a:pt x="11" y="20"/>
                    </a:cubicBezTo>
                    <a:cubicBezTo>
                      <a:pt x="8" y="19"/>
                      <a:pt x="6" y="18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1" y="12"/>
                      <a:pt x="3" y="12"/>
                      <a:pt x="4" y="12"/>
                    </a:cubicBezTo>
                    <a:cubicBezTo>
                      <a:pt x="7" y="13"/>
                      <a:pt x="10" y="14"/>
                      <a:pt x="13" y="14"/>
                    </a:cubicBezTo>
                    <a:cubicBezTo>
                      <a:pt x="20" y="17"/>
                      <a:pt x="25" y="18"/>
                      <a:pt x="32" y="17"/>
                    </a:cubicBezTo>
                    <a:cubicBezTo>
                      <a:pt x="38" y="15"/>
                      <a:pt x="45" y="12"/>
                      <a:pt x="52" y="8"/>
                    </a:cubicBezTo>
                    <a:cubicBezTo>
                      <a:pt x="58" y="5"/>
                      <a:pt x="63" y="2"/>
                      <a:pt x="68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6" name="íṧḷïḋe">
                <a:extLst>
                  <a:ext uri="{FF2B5EF4-FFF2-40B4-BE49-F238E27FC236}">
                    <a16:creationId xmlns:a16="http://schemas.microsoft.com/office/drawing/2014/main" id="{7B16B17A-4672-46F8-B31B-F526A654F5C5}"/>
                  </a:ext>
                </a:extLst>
              </p:cNvPr>
              <p:cNvSpPr/>
              <p:nvPr/>
            </p:nvSpPr>
            <p:spPr bwMode="auto">
              <a:xfrm>
                <a:off x="3024865" y="4307980"/>
                <a:ext cx="25856" cy="43024"/>
              </a:xfrm>
              <a:custGeom>
                <a:avLst/>
                <a:gdLst>
                  <a:gd name="T0" fmla="*/ 8 w 14"/>
                  <a:gd name="T1" fmla="*/ 4 h 24"/>
                  <a:gd name="T2" fmla="*/ 12 w 14"/>
                  <a:gd name="T3" fmla="*/ 18 h 24"/>
                  <a:gd name="T4" fmla="*/ 12 w 14"/>
                  <a:gd name="T5" fmla="*/ 21 h 24"/>
                  <a:gd name="T6" fmla="*/ 9 w 14"/>
                  <a:gd name="T7" fmla="*/ 23 h 24"/>
                  <a:gd name="T8" fmla="*/ 7 w 14"/>
                  <a:gd name="T9" fmla="*/ 22 h 24"/>
                  <a:gd name="T10" fmla="*/ 2 w 14"/>
                  <a:gd name="T11" fmla="*/ 2 h 24"/>
                  <a:gd name="T12" fmla="*/ 6 w 14"/>
                  <a:gd name="T13" fmla="*/ 0 h 24"/>
                  <a:gd name="T14" fmla="*/ 8 w 14"/>
                  <a:gd name="T1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8" y="4"/>
                    </a:moveTo>
                    <a:cubicBezTo>
                      <a:pt x="7" y="7"/>
                      <a:pt x="7" y="14"/>
                      <a:pt x="12" y="18"/>
                    </a:cubicBezTo>
                    <a:cubicBezTo>
                      <a:pt x="12" y="18"/>
                      <a:pt x="13" y="21"/>
                      <a:pt x="12" y="21"/>
                    </a:cubicBezTo>
                    <a:cubicBezTo>
                      <a:pt x="11" y="22"/>
                      <a:pt x="10" y="23"/>
                      <a:pt x="9" y="23"/>
                    </a:cubicBezTo>
                    <a:cubicBezTo>
                      <a:pt x="9" y="23"/>
                      <a:pt x="8" y="23"/>
                      <a:pt x="7" y="22"/>
                    </a:cubicBezTo>
                    <a:cubicBezTo>
                      <a:pt x="3" y="18"/>
                      <a:pt x="0" y="11"/>
                      <a:pt x="2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" y="1"/>
                      <a:pt x="9" y="2"/>
                      <a:pt x="8" y="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7" name="ïṧľiḍê">
                <a:extLst>
                  <a:ext uri="{FF2B5EF4-FFF2-40B4-BE49-F238E27FC236}">
                    <a16:creationId xmlns:a16="http://schemas.microsoft.com/office/drawing/2014/main" id="{9EC9680D-18D7-44A9-B9F2-BD0D5CADA185}"/>
                  </a:ext>
                </a:extLst>
              </p:cNvPr>
              <p:cNvSpPr/>
              <p:nvPr/>
            </p:nvSpPr>
            <p:spPr bwMode="auto">
              <a:xfrm>
                <a:off x="2861129" y="4316582"/>
                <a:ext cx="68943" cy="60241"/>
              </a:xfrm>
              <a:custGeom>
                <a:avLst/>
                <a:gdLst>
                  <a:gd name="T0" fmla="*/ 34 w 37"/>
                  <a:gd name="T1" fmla="*/ 0 h 30"/>
                  <a:gd name="T2" fmla="*/ 35 w 37"/>
                  <a:gd name="T3" fmla="*/ 5 h 30"/>
                  <a:gd name="T4" fmla="*/ 20 w 37"/>
                  <a:gd name="T5" fmla="*/ 15 h 30"/>
                  <a:gd name="T6" fmla="*/ 6 w 37"/>
                  <a:gd name="T7" fmla="*/ 27 h 30"/>
                  <a:gd name="T8" fmla="*/ 3 w 37"/>
                  <a:gd name="T9" fmla="*/ 29 h 30"/>
                  <a:gd name="T10" fmla="*/ 2 w 37"/>
                  <a:gd name="T11" fmla="*/ 29 h 30"/>
                  <a:gd name="T12" fmla="*/ 0 w 37"/>
                  <a:gd name="T13" fmla="*/ 25 h 30"/>
                  <a:gd name="T14" fmla="*/ 18 w 37"/>
                  <a:gd name="T15" fmla="*/ 9 h 30"/>
                  <a:gd name="T16" fmla="*/ 30 w 37"/>
                  <a:gd name="T17" fmla="*/ 1 h 30"/>
                  <a:gd name="T18" fmla="*/ 34 w 37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0">
                    <a:moveTo>
                      <a:pt x="34" y="0"/>
                    </a:moveTo>
                    <a:cubicBezTo>
                      <a:pt x="36" y="1"/>
                      <a:pt x="36" y="3"/>
                      <a:pt x="35" y="5"/>
                    </a:cubicBezTo>
                    <a:cubicBezTo>
                      <a:pt x="31" y="10"/>
                      <a:pt x="26" y="12"/>
                      <a:pt x="20" y="15"/>
                    </a:cubicBezTo>
                    <a:cubicBezTo>
                      <a:pt x="13" y="18"/>
                      <a:pt x="8" y="20"/>
                      <a:pt x="6" y="27"/>
                    </a:cubicBezTo>
                    <a:cubicBezTo>
                      <a:pt x="6" y="28"/>
                      <a:pt x="5" y="29"/>
                      <a:pt x="3" y="29"/>
                    </a:cubicBezTo>
                    <a:cubicBezTo>
                      <a:pt x="3" y="29"/>
                      <a:pt x="3" y="29"/>
                      <a:pt x="2" y="29"/>
                    </a:cubicBezTo>
                    <a:cubicBezTo>
                      <a:pt x="1" y="28"/>
                      <a:pt x="0" y="27"/>
                      <a:pt x="0" y="25"/>
                    </a:cubicBezTo>
                    <a:cubicBezTo>
                      <a:pt x="3" y="15"/>
                      <a:pt x="11" y="12"/>
                      <a:pt x="18" y="9"/>
                    </a:cubicBezTo>
                    <a:cubicBezTo>
                      <a:pt x="23" y="7"/>
                      <a:pt x="28" y="5"/>
                      <a:pt x="30" y="1"/>
                    </a:cubicBezTo>
                    <a:cubicBezTo>
                      <a:pt x="31" y="0"/>
                      <a:pt x="33" y="0"/>
                      <a:pt x="34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8" name="ïšļîḑè">
                <a:extLst>
                  <a:ext uri="{FF2B5EF4-FFF2-40B4-BE49-F238E27FC236}">
                    <a16:creationId xmlns:a16="http://schemas.microsoft.com/office/drawing/2014/main" id="{7CF05F24-05B1-42A0-A1E0-F9827C3B68C6}"/>
                  </a:ext>
                </a:extLst>
              </p:cNvPr>
              <p:cNvSpPr/>
              <p:nvPr/>
            </p:nvSpPr>
            <p:spPr bwMode="auto">
              <a:xfrm>
                <a:off x="3076572" y="3550704"/>
                <a:ext cx="103414" cy="68843"/>
              </a:xfrm>
              <a:custGeom>
                <a:avLst/>
                <a:gdLst>
                  <a:gd name="T0" fmla="*/ 44 w 51"/>
                  <a:gd name="T1" fmla="*/ 26 h 37"/>
                  <a:gd name="T2" fmla="*/ 49 w 51"/>
                  <a:gd name="T3" fmla="*/ 31 h 37"/>
                  <a:gd name="T4" fmla="*/ 49 w 51"/>
                  <a:gd name="T5" fmla="*/ 36 h 37"/>
                  <a:gd name="T6" fmla="*/ 47 w 51"/>
                  <a:gd name="T7" fmla="*/ 36 h 37"/>
                  <a:gd name="T8" fmla="*/ 44 w 51"/>
                  <a:gd name="T9" fmla="*/ 36 h 37"/>
                  <a:gd name="T10" fmla="*/ 40 w 51"/>
                  <a:gd name="T11" fmla="*/ 31 h 37"/>
                  <a:gd name="T12" fmla="*/ 2 w 51"/>
                  <a:gd name="T13" fmla="*/ 7 h 37"/>
                  <a:gd name="T14" fmla="*/ 0 w 51"/>
                  <a:gd name="T15" fmla="*/ 3 h 37"/>
                  <a:gd name="T16" fmla="*/ 3 w 51"/>
                  <a:gd name="T17" fmla="*/ 0 h 37"/>
                  <a:gd name="T18" fmla="*/ 44 w 51"/>
                  <a:gd name="T19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37">
                    <a:moveTo>
                      <a:pt x="44" y="26"/>
                    </a:moveTo>
                    <a:cubicBezTo>
                      <a:pt x="45" y="28"/>
                      <a:pt x="47" y="29"/>
                      <a:pt x="49" y="31"/>
                    </a:cubicBezTo>
                    <a:cubicBezTo>
                      <a:pt x="50" y="32"/>
                      <a:pt x="50" y="34"/>
                      <a:pt x="49" y="36"/>
                    </a:cubicBezTo>
                    <a:cubicBezTo>
                      <a:pt x="48" y="36"/>
                      <a:pt x="47" y="36"/>
                      <a:pt x="47" y="36"/>
                    </a:cubicBezTo>
                    <a:cubicBezTo>
                      <a:pt x="46" y="36"/>
                      <a:pt x="45" y="36"/>
                      <a:pt x="44" y="36"/>
                    </a:cubicBezTo>
                    <a:cubicBezTo>
                      <a:pt x="43" y="34"/>
                      <a:pt x="41" y="32"/>
                      <a:pt x="40" y="31"/>
                    </a:cubicBezTo>
                    <a:cubicBezTo>
                      <a:pt x="28" y="19"/>
                      <a:pt x="20" y="11"/>
                      <a:pt x="2" y="7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23" y="5"/>
                      <a:pt x="32" y="14"/>
                      <a:pt x="44" y="2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9" name="ïŝliḑê">
                <a:extLst>
                  <a:ext uri="{FF2B5EF4-FFF2-40B4-BE49-F238E27FC236}">
                    <a16:creationId xmlns:a16="http://schemas.microsoft.com/office/drawing/2014/main" id="{38DB31FA-C0D5-4FFC-A1A0-770D98108A76}"/>
                  </a:ext>
                </a:extLst>
              </p:cNvPr>
              <p:cNvSpPr/>
              <p:nvPr/>
            </p:nvSpPr>
            <p:spPr bwMode="auto">
              <a:xfrm>
                <a:off x="2878364" y="3585126"/>
                <a:ext cx="94794" cy="266765"/>
              </a:xfrm>
              <a:custGeom>
                <a:avLst/>
                <a:gdLst>
                  <a:gd name="T0" fmla="*/ 32 w 47"/>
                  <a:gd name="T1" fmla="*/ 104 h 137"/>
                  <a:gd name="T2" fmla="*/ 45 w 47"/>
                  <a:gd name="T3" fmla="*/ 132 h 137"/>
                  <a:gd name="T4" fmla="*/ 43 w 47"/>
                  <a:gd name="T5" fmla="*/ 136 h 137"/>
                  <a:gd name="T6" fmla="*/ 42 w 47"/>
                  <a:gd name="T7" fmla="*/ 136 h 137"/>
                  <a:gd name="T8" fmla="*/ 39 w 47"/>
                  <a:gd name="T9" fmla="*/ 134 h 137"/>
                  <a:gd name="T10" fmla="*/ 25 w 47"/>
                  <a:gd name="T11" fmla="*/ 107 h 137"/>
                  <a:gd name="T12" fmla="*/ 14 w 47"/>
                  <a:gd name="T13" fmla="*/ 85 h 137"/>
                  <a:gd name="T14" fmla="*/ 1 w 47"/>
                  <a:gd name="T15" fmla="*/ 3 h 137"/>
                  <a:gd name="T16" fmla="*/ 5 w 47"/>
                  <a:gd name="T17" fmla="*/ 0 h 137"/>
                  <a:gd name="T18" fmla="*/ 8 w 47"/>
                  <a:gd name="T19" fmla="*/ 4 h 137"/>
                  <a:gd name="T20" fmla="*/ 20 w 47"/>
                  <a:gd name="T21" fmla="*/ 82 h 137"/>
                  <a:gd name="T22" fmla="*/ 32 w 47"/>
                  <a:gd name="T23" fmla="*/ 10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137">
                    <a:moveTo>
                      <a:pt x="32" y="104"/>
                    </a:moveTo>
                    <a:cubicBezTo>
                      <a:pt x="38" y="116"/>
                      <a:pt x="44" y="128"/>
                      <a:pt x="45" y="132"/>
                    </a:cubicBezTo>
                    <a:cubicBezTo>
                      <a:pt x="46" y="134"/>
                      <a:pt x="45" y="136"/>
                      <a:pt x="43" y="136"/>
                    </a:cubicBezTo>
                    <a:cubicBezTo>
                      <a:pt x="43" y="136"/>
                      <a:pt x="43" y="136"/>
                      <a:pt x="42" y="136"/>
                    </a:cubicBezTo>
                    <a:cubicBezTo>
                      <a:pt x="41" y="136"/>
                      <a:pt x="39" y="136"/>
                      <a:pt x="39" y="134"/>
                    </a:cubicBezTo>
                    <a:cubicBezTo>
                      <a:pt x="38" y="130"/>
                      <a:pt x="32" y="118"/>
                      <a:pt x="25" y="107"/>
                    </a:cubicBezTo>
                    <a:cubicBezTo>
                      <a:pt x="21" y="98"/>
                      <a:pt x="17" y="90"/>
                      <a:pt x="14" y="85"/>
                    </a:cubicBezTo>
                    <a:cubicBezTo>
                      <a:pt x="4" y="61"/>
                      <a:pt x="0" y="36"/>
                      <a:pt x="1" y="3"/>
                    </a:cubicBezTo>
                    <a:cubicBezTo>
                      <a:pt x="2" y="2"/>
                      <a:pt x="3" y="0"/>
                      <a:pt x="5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6" y="35"/>
                      <a:pt x="10" y="59"/>
                      <a:pt x="20" y="82"/>
                    </a:cubicBezTo>
                    <a:cubicBezTo>
                      <a:pt x="22" y="87"/>
                      <a:pt x="27" y="96"/>
                      <a:pt x="32" y="10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0" name="ïṩľïḍê">
                <a:extLst>
                  <a:ext uri="{FF2B5EF4-FFF2-40B4-BE49-F238E27FC236}">
                    <a16:creationId xmlns:a16="http://schemas.microsoft.com/office/drawing/2014/main" id="{F350814E-7EC1-44F2-AED1-5A66E983EA95}"/>
                  </a:ext>
                </a:extLst>
              </p:cNvPr>
              <p:cNvSpPr/>
              <p:nvPr/>
            </p:nvSpPr>
            <p:spPr bwMode="auto">
              <a:xfrm>
                <a:off x="2163079" y="4006788"/>
                <a:ext cx="60328" cy="129084"/>
              </a:xfrm>
              <a:custGeom>
                <a:avLst/>
                <a:gdLst>
                  <a:gd name="T0" fmla="*/ 14 w 33"/>
                  <a:gd name="T1" fmla="*/ 6 h 65"/>
                  <a:gd name="T2" fmla="*/ 31 w 33"/>
                  <a:gd name="T3" fmla="*/ 58 h 65"/>
                  <a:gd name="T4" fmla="*/ 31 w 33"/>
                  <a:gd name="T5" fmla="*/ 63 h 65"/>
                  <a:gd name="T6" fmla="*/ 29 w 33"/>
                  <a:gd name="T7" fmla="*/ 64 h 65"/>
                  <a:gd name="T8" fmla="*/ 27 w 33"/>
                  <a:gd name="T9" fmla="*/ 63 h 65"/>
                  <a:gd name="T10" fmla="*/ 8 w 33"/>
                  <a:gd name="T11" fmla="*/ 4 h 65"/>
                  <a:gd name="T12" fmla="*/ 13 w 33"/>
                  <a:gd name="T13" fmla="*/ 2 h 65"/>
                  <a:gd name="T14" fmla="*/ 14 w 33"/>
                  <a:gd name="T15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65">
                    <a:moveTo>
                      <a:pt x="14" y="6"/>
                    </a:moveTo>
                    <a:cubicBezTo>
                      <a:pt x="6" y="22"/>
                      <a:pt x="19" y="48"/>
                      <a:pt x="31" y="58"/>
                    </a:cubicBezTo>
                    <a:cubicBezTo>
                      <a:pt x="32" y="59"/>
                      <a:pt x="32" y="62"/>
                      <a:pt x="31" y="63"/>
                    </a:cubicBezTo>
                    <a:cubicBezTo>
                      <a:pt x="31" y="64"/>
                      <a:pt x="30" y="64"/>
                      <a:pt x="29" y="64"/>
                    </a:cubicBezTo>
                    <a:cubicBezTo>
                      <a:pt x="29" y="64"/>
                      <a:pt x="28" y="64"/>
                      <a:pt x="27" y="63"/>
                    </a:cubicBezTo>
                    <a:cubicBezTo>
                      <a:pt x="13" y="51"/>
                      <a:pt x="0" y="22"/>
                      <a:pt x="8" y="4"/>
                    </a:cubicBezTo>
                    <a:cubicBezTo>
                      <a:pt x="9" y="2"/>
                      <a:pt x="12" y="0"/>
                      <a:pt x="13" y="2"/>
                    </a:cubicBezTo>
                    <a:cubicBezTo>
                      <a:pt x="15" y="3"/>
                      <a:pt x="15" y="4"/>
                      <a:pt x="14" y="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1" name="ï$ľiḍè">
                <a:extLst>
                  <a:ext uri="{FF2B5EF4-FFF2-40B4-BE49-F238E27FC236}">
                    <a16:creationId xmlns:a16="http://schemas.microsoft.com/office/drawing/2014/main" id="{9B3F26FF-2356-4EAC-82F4-AE1971383419}"/>
                  </a:ext>
                </a:extLst>
              </p:cNvPr>
              <p:cNvSpPr/>
              <p:nvPr/>
            </p:nvSpPr>
            <p:spPr bwMode="auto">
              <a:xfrm>
                <a:off x="2180315" y="3998185"/>
                <a:ext cx="86179" cy="77446"/>
              </a:xfrm>
              <a:custGeom>
                <a:avLst/>
                <a:gdLst>
                  <a:gd name="T0" fmla="*/ 33 w 43"/>
                  <a:gd name="T1" fmla="*/ 24 h 40"/>
                  <a:gd name="T2" fmla="*/ 41 w 43"/>
                  <a:gd name="T3" fmla="*/ 34 h 40"/>
                  <a:gd name="T4" fmla="*/ 41 w 43"/>
                  <a:gd name="T5" fmla="*/ 38 h 40"/>
                  <a:gd name="T6" fmla="*/ 39 w 43"/>
                  <a:gd name="T7" fmla="*/ 39 h 40"/>
                  <a:gd name="T8" fmla="*/ 36 w 43"/>
                  <a:gd name="T9" fmla="*/ 38 h 40"/>
                  <a:gd name="T10" fmla="*/ 29 w 43"/>
                  <a:gd name="T11" fmla="*/ 27 h 40"/>
                  <a:gd name="T12" fmla="*/ 3 w 43"/>
                  <a:gd name="T13" fmla="*/ 7 h 40"/>
                  <a:gd name="T14" fmla="*/ 0 w 43"/>
                  <a:gd name="T15" fmla="*/ 3 h 40"/>
                  <a:gd name="T16" fmla="*/ 3 w 43"/>
                  <a:gd name="T17" fmla="*/ 1 h 40"/>
                  <a:gd name="T18" fmla="*/ 33 w 43"/>
                  <a:gd name="T19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0">
                    <a:moveTo>
                      <a:pt x="33" y="24"/>
                    </a:moveTo>
                    <a:cubicBezTo>
                      <a:pt x="36" y="27"/>
                      <a:pt x="39" y="31"/>
                      <a:pt x="41" y="34"/>
                    </a:cubicBezTo>
                    <a:cubicBezTo>
                      <a:pt x="42" y="35"/>
                      <a:pt x="42" y="37"/>
                      <a:pt x="41" y="38"/>
                    </a:cubicBezTo>
                    <a:cubicBezTo>
                      <a:pt x="40" y="38"/>
                      <a:pt x="39" y="39"/>
                      <a:pt x="39" y="39"/>
                    </a:cubicBezTo>
                    <a:cubicBezTo>
                      <a:pt x="38" y="39"/>
                      <a:pt x="37" y="38"/>
                      <a:pt x="36" y="38"/>
                    </a:cubicBezTo>
                    <a:cubicBezTo>
                      <a:pt x="33" y="35"/>
                      <a:pt x="31" y="31"/>
                      <a:pt x="29" y="27"/>
                    </a:cubicBezTo>
                    <a:cubicBezTo>
                      <a:pt x="21" y="17"/>
                      <a:pt x="15" y="8"/>
                      <a:pt x="3" y="7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1"/>
                    </a:cubicBezTo>
                    <a:cubicBezTo>
                      <a:pt x="19" y="2"/>
                      <a:pt x="27" y="13"/>
                      <a:pt x="33" y="2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2" name="ïṧlïdê">
                <a:extLst>
                  <a:ext uri="{FF2B5EF4-FFF2-40B4-BE49-F238E27FC236}">
                    <a16:creationId xmlns:a16="http://schemas.microsoft.com/office/drawing/2014/main" id="{9234CB40-EB63-48CB-9A66-673DEEF96264}"/>
                  </a:ext>
                </a:extLst>
              </p:cNvPr>
              <p:cNvSpPr/>
              <p:nvPr/>
            </p:nvSpPr>
            <p:spPr bwMode="auto">
              <a:xfrm>
                <a:off x="2344057" y="4901750"/>
                <a:ext cx="146501" cy="25819"/>
              </a:xfrm>
              <a:custGeom>
                <a:avLst/>
                <a:gdLst>
                  <a:gd name="T0" fmla="*/ 73 w 77"/>
                  <a:gd name="T1" fmla="*/ 1 h 13"/>
                  <a:gd name="T2" fmla="*/ 76 w 77"/>
                  <a:gd name="T3" fmla="*/ 4 h 13"/>
                  <a:gd name="T4" fmla="*/ 73 w 77"/>
                  <a:gd name="T5" fmla="*/ 7 h 13"/>
                  <a:gd name="T6" fmla="*/ 54 w 77"/>
                  <a:gd name="T7" fmla="*/ 10 h 13"/>
                  <a:gd name="T8" fmla="*/ 25 w 77"/>
                  <a:gd name="T9" fmla="*/ 12 h 13"/>
                  <a:gd name="T10" fmla="*/ 2 w 77"/>
                  <a:gd name="T11" fmla="*/ 5 h 13"/>
                  <a:gd name="T12" fmla="*/ 2 w 77"/>
                  <a:gd name="T13" fmla="*/ 1 h 13"/>
                  <a:gd name="T14" fmla="*/ 6 w 77"/>
                  <a:gd name="T15" fmla="*/ 1 h 13"/>
                  <a:gd name="T16" fmla="*/ 53 w 77"/>
                  <a:gd name="T17" fmla="*/ 4 h 13"/>
                  <a:gd name="T18" fmla="*/ 73 w 77"/>
                  <a:gd name="T19" fmla="*/ 1 h 13"/>
                  <a:gd name="T20" fmla="*/ 73 w 77"/>
                  <a:gd name="T2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13">
                    <a:moveTo>
                      <a:pt x="73" y="1"/>
                    </a:moveTo>
                    <a:cubicBezTo>
                      <a:pt x="75" y="1"/>
                      <a:pt x="76" y="3"/>
                      <a:pt x="76" y="4"/>
                    </a:cubicBezTo>
                    <a:cubicBezTo>
                      <a:pt x="76" y="5"/>
                      <a:pt x="75" y="7"/>
                      <a:pt x="73" y="7"/>
                    </a:cubicBezTo>
                    <a:cubicBezTo>
                      <a:pt x="68" y="7"/>
                      <a:pt x="61" y="8"/>
                      <a:pt x="54" y="10"/>
                    </a:cubicBezTo>
                    <a:cubicBezTo>
                      <a:pt x="44" y="11"/>
                      <a:pt x="34" y="12"/>
                      <a:pt x="25" y="12"/>
                    </a:cubicBezTo>
                    <a:cubicBezTo>
                      <a:pt x="16" y="12"/>
                      <a:pt x="8" y="11"/>
                      <a:pt x="2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15" y="10"/>
                      <a:pt x="35" y="7"/>
                      <a:pt x="53" y="4"/>
                    </a:cubicBezTo>
                    <a:cubicBezTo>
                      <a:pt x="61" y="3"/>
                      <a:pt x="67" y="1"/>
                      <a:pt x="73" y="1"/>
                    </a:cubicBezTo>
                    <a:lnTo>
                      <a:pt x="73" y="1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3" name="išḻîdè">
                <a:extLst>
                  <a:ext uri="{FF2B5EF4-FFF2-40B4-BE49-F238E27FC236}">
                    <a16:creationId xmlns:a16="http://schemas.microsoft.com/office/drawing/2014/main" id="{DC4152EF-4F12-4DF5-BF01-6C359A3CA474}"/>
                  </a:ext>
                </a:extLst>
              </p:cNvPr>
              <p:cNvSpPr/>
              <p:nvPr/>
            </p:nvSpPr>
            <p:spPr bwMode="auto">
              <a:xfrm>
                <a:off x="2413000" y="4979201"/>
                <a:ext cx="120650" cy="68843"/>
              </a:xfrm>
              <a:custGeom>
                <a:avLst/>
                <a:gdLst>
                  <a:gd name="T0" fmla="*/ 54 w 61"/>
                  <a:gd name="T1" fmla="*/ 1 h 37"/>
                  <a:gd name="T2" fmla="*/ 58 w 61"/>
                  <a:gd name="T3" fmla="*/ 1 h 37"/>
                  <a:gd name="T4" fmla="*/ 58 w 61"/>
                  <a:gd name="T5" fmla="*/ 5 h 37"/>
                  <a:gd name="T6" fmla="*/ 4 w 61"/>
                  <a:gd name="T7" fmla="*/ 36 h 37"/>
                  <a:gd name="T8" fmla="*/ 4 w 61"/>
                  <a:gd name="T9" fmla="*/ 36 h 37"/>
                  <a:gd name="T10" fmla="*/ 0 w 61"/>
                  <a:gd name="T11" fmla="*/ 34 h 37"/>
                  <a:gd name="T12" fmla="*/ 3 w 61"/>
                  <a:gd name="T13" fmla="*/ 30 h 37"/>
                  <a:gd name="T14" fmla="*/ 54 w 61"/>
                  <a:gd name="T15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37">
                    <a:moveTo>
                      <a:pt x="54" y="1"/>
                    </a:moveTo>
                    <a:cubicBezTo>
                      <a:pt x="55" y="0"/>
                      <a:pt x="58" y="0"/>
                      <a:pt x="58" y="1"/>
                    </a:cubicBezTo>
                    <a:cubicBezTo>
                      <a:pt x="60" y="2"/>
                      <a:pt x="60" y="4"/>
                      <a:pt x="58" y="5"/>
                    </a:cubicBezTo>
                    <a:cubicBezTo>
                      <a:pt x="47" y="19"/>
                      <a:pt x="22" y="30"/>
                      <a:pt x="4" y="36"/>
                    </a:cubicBezTo>
                    <a:lnTo>
                      <a:pt x="4" y="36"/>
                    </a:lnTo>
                    <a:cubicBezTo>
                      <a:pt x="2" y="36"/>
                      <a:pt x="1" y="35"/>
                      <a:pt x="0" y="34"/>
                    </a:cubicBezTo>
                    <a:cubicBezTo>
                      <a:pt x="0" y="32"/>
                      <a:pt x="1" y="30"/>
                      <a:pt x="3" y="30"/>
                    </a:cubicBezTo>
                    <a:cubicBezTo>
                      <a:pt x="21" y="24"/>
                      <a:pt x="44" y="13"/>
                      <a:pt x="54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4" name="išḷïḍe">
                <a:extLst>
                  <a:ext uri="{FF2B5EF4-FFF2-40B4-BE49-F238E27FC236}">
                    <a16:creationId xmlns:a16="http://schemas.microsoft.com/office/drawing/2014/main" id="{B1C3F24A-1BE3-4D9D-9186-B83DC0A999CD}"/>
                  </a:ext>
                </a:extLst>
              </p:cNvPr>
              <p:cNvSpPr/>
              <p:nvPr/>
            </p:nvSpPr>
            <p:spPr bwMode="auto">
              <a:xfrm>
                <a:off x="2473322" y="4987804"/>
                <a:ext cx="68943" cy="77451"/>
              </a:xfrm>
              <a:custGeom>
                <a:avLst/>
                <a:gdLst>
                  <a:gd name="T0" fmla="*/ 30 w 34"/>
                  <a:gd name="T1" fmla="*/ 0 h 40"/>
                  <a:gd name="T2" fmla="*/ 32 w 34"/>
                  <a:gd name="T3" fmla="*/ 4 h 40"/>
                  <a:gd name="T4" fmla="*/ 5 w 34"/>
                  <a:gd name="T5" fmla="*/ 38 h 40"/>
                  <a:gd name="T6" fmla="*/ 3 w 34"/>
                  <a:gd name="T7" fmla="*/ 39 h 40"/>
                  <a:gd name="T8" fmla="*/ 1 w 34"/>
                  <a:gd name="T9" fmla="*/ 38 h 40"/>
                  <a:gd name="T10" fmla="*/ 1 w 34"/>
                  <a:gd name="T11" fmla="*/ 34 h 40"/>
                  <a:gd name="T12" fmla="*/ 26 w 34"/>
                  <a:gd name="T13" fmla="*/ 2 h 40"/>
                  <a:gd name="T14" fmla="*/ 30 w 34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0">
                    <a:moveTo>
                      <a:pt x="30" y="0"/>
                    </a:moveTo>
                    <a:cubicBezTo>
                      <a:pt x="32" y="0"/>
                      <a:pt x="33" y="3"/>
                      <a:pt x="32" y="4"/>
                    </a:cubicBezTo>
                    <a:cubicBezTo>
                      <a:pt x="26" y="17"/>
                      <a:pt x="15" y="31"/>
                      <a:pt x="5" y="38"/>
                    </a:cubicBezTo>
                    <a:cubicBezTo>
                      <a:pt x="5" y="39"/>
                      <a:pt x="4" y="39"/>
                      <a:pt x="3" y="39"/>
                    </a:cubicBezTo>
                    <a:cubicBezTo>
                      <a:pt x="2" y="39"/>
                      <a:pt x="1" y="39"/>
                      <a:pt x="1" y="38"/>
                    </a:cubicBezTo>
                    <a:cubicBezTo>
                      <a:pt x="0" y="37"/>
                      <a:pt x="0" y="34"/>
                      <a:pt x="1" y="34"/>
                    </a:cubicBezTo>
                    <a:cubicBezTo>
                      <a:pt x="11" y="26"/>
                      <a:pt x="21" y="14"/>
                      <a:pt x="26" y="2"/>
                    </a:cubicBezTo>
                    <a:cubicBezTo>
                      <a:pt x="27" y="0"/>
                      <a:pt x="29" y="0"/>
                      <a:pt x="30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5" name="iṡlïdé">
                <a:extLst>
                  <a:ext uri="{FF2B5EF4-FFF2-40B4-BE49-F238E27FC236}">
                    <a16:creationId xmlns:a16="http://schemas.microsoft.com/office/drawing/2014/main" id="{6ED49D80-ED52-4C1F-B1B0-2A02FEBB1FDD}"/>
                  </a:ext>
                </a:extLst>
              </p:cNvPr>
              <p:cNvSpPr/>
              <p:nvPr/>
            </p:nvSpPr>
            <p:spPr bwMode="auto">
              <a:xfrm>
                <a:off x="2430236" y="4523112"/>
                <a:ext cx="77558" cy="232349"/>
              </a:xfrm>
              <a:custGeom>
                <a:avLst/>
                <a:gdLst>
                  <a:gd name="T0" fmla="*/ 38 w 40"/>
                  <a:gd name="T1" fmla="*/ 3 h 121"/>
                  <a:gd name="T2" fmla="*/ 38 w 40"/>
                  <a:gd name="T3" fmla="*/ 8 h 121"/>
                  <a:gd name="T4" fmla="*/ 4 w 40"/>
                  <a:gd name="T5" fmla="*/ 120 h 121"/>
                  <a:gd name="T6" fmla="*/ 2 w 40"/>
                  <a:gd name="T7" fmla="*/ 120 h 121"/>
                  <a:gd name="T8" fmla="*/ 0 w 40"/>
                  <a:gd name="T9" fmla="*/ 118 h 121"/>
                  <a:gd name="T10" fmla="*/ 1 w 40"/>
                  <a:gd name="T11" fmla="*/ 114 h 121"/>
                  <a:gd name="T12" fmla="*/ 32 w 40"/>
                  <a:gd name="T13" fmla="*/ 8 h 121"/>
                  <a:gd name="T14" fmla="*/ 32 w 40"/>
                  <a:gd name="T15" fmla="*/ 3 h 121"/>
                  <a:gd name="T16" fmla="*/ 35 w 40"/>
                  <a:gd name="T17" fmla="*/ 0 h 121"/>
                  <a:gd name="T18" fmla="*/ 38 w 40"/>
                  <a:gd name="T19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121">
                    <a:moveTo>
                      <a:pt x="38" y="3"/>
                    </a:moveTo>
                    <a:lnTo>
                      <a:pt x="38" y="8"/>
                    </a:lnTo>
                    <a:cubicBezTo>
                      <a:pt x="39" y="45"/>
                      <a:pt x="39" y="100"/>
                      <a:pt x="4" y="120"/>
                    </a:cubicBezTo>
                    <a:cubicBezTo>
                      <a:pt x="4" y="120"/>
                      <a:pt x="3" y="120"/>
                      <a:pt x="2" y="120"/>
                    </a:cubicBezTo>
                    <a:cubicBezTo>
                      <a:pt x="2" y="120"/>
                      <a:pt x="0" y="119"/>
                      <a:pt x="0" y="118"/>
                    </a:cubicBezTo>
                    <a:cubicBezTo>
                      <a:pt x="0" y="117"/>
                      <a:pt x="0" y="115"/>
                      <a:pt x="1" y="114"/>
                    </a:cubicBezTo>
                    <a:cubicBezTo>
                      <a:pt x="32" y="96"/>
                      <a:pt x="32" y="44"/>
                      <a:pt x="32" y="8"/>
                    </a:cubicBezTo>
                    <a:lnTo>
                      <a:pt x="32" y="3"/>
                    </a:lnTo>
                    <a:cubicBezTo>
                      <a:pt x="32" y="2"/>
                      <a:pt x="34" y="0"/>
                      <a:pt x="35" y="0"/>
                    </a:cubicBezTo>
                    <a:cubicBezTo>
                      <a:pt x="37" y="0"/>
                      <a:pt x="38" y="2"/>
                      <a:pt x="38" y="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6" name="ïṧľîḋe">
                <a:extLst>
                  <a:ext uri="{FF2B5EF4-FFF2-40B4-BE49-F238E27FC236}">
                    <a16:creationId xmlns:a16="http://schemas.microsoft.com/office/drawing/2014/main" id="{4C93CBFC-832C-4492-A8BE-5AEB16F347F4}"/>
                  </a:ext>
                </a:extLst>
              </p:cNvPr>
              <p:cNvSpPr/>
              <p:nvPr/>
            </p:nvSpPr>
            <p:spPr bwMode="auto">
              <a:xfrm>
                <a:off x="2421615" y="4523112"/>
                <a:ext cx="25856" cy="266770"/>
              </a:xfrm>
              <a:custGeom>
                <a:avLst/>
                <a:gdLst>
                  <a:gd name="T0" fmla="*/ 8 w 14"/>
                  <a:gd name="T1" fmla="*/ 35 h 138"/>
                  <a:gd name="T2" fmla="*/ 12 w 14"/>
                  <a:gd name="T3" fmla="*/ 133 h 138"/>
                  <a:gd name="T4" fmla="*/ 10 w 14"/>
                  <a:gd name="T5" fmla="*/ 137 h 138"/>
                  <a:gd name="T6" fmla="*/ 9 w 14"/>
                  <a:gd name="T7" fmla="*/ 137 h 138"/>
                  <a:gd name="T8" fmla="*/ 6 w 14"/>
                  <a:gd name="T9" fmla="*/ 134 h 138"/>
                  <a:gd name="T10" fmla="*/ 2 w 14"/>
                  <a:gd name="T11" fmla="*/ 35 h 138"/>
                  <a:gd name="T12" fmla="*/ 2 w 14"/>
                  <a:gd name="T13" fmla="*/ 3 h 138"/>
                  <a:gd name="T14" fmla="*/ 5 w 14"/>
                  <a:gd name="T15" fmla="*/ 0 h 138"/>
                  <a:gd name="T16" fmla="*/ 8 w 14"/>
                  <a:gd name="T17" fmla="*/ 3 h 138"/>
                  <a:gd name="T18" fmla="*/ 8 w 14"/>
                  <a:gd name="T19" fmla="*/ 3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38">
                    <a:moveTo>
                      <a:pt x="8" y="35"/>
                    </a:moveTo>
                    <a:cubicBezTo>
                      <a:pt x="7" y="71"/>
                      <a:pt x="6" y="112"/>
                      <a:pt x="12" y="133"/>
                    </a:cubicBezTo>
                    <a:cubicBezTo>
                      <a:pt x="13" y="134"/>
                      <a:pt x="12" y="136"/>
                      <a:pt x="10" y="137"/>
                    </a:cubicBezTo>
                    <a:cubicBezTo>
                      <a:pt x="10" y="137"/>
                      <a:pt x="10" y="137"/>
                      <a:pt x="9" y="137"/>
                    </a:cubicBezTo>
                    <a:cubicBezTo>
                      <a:pt x="8" y="137"/>
                      <a:pt x="7" y="136"/>
                      <a:pt x="6" y="134"/>
                    </a:cubicBezTo>
                    <a:cubicBezTo>
                      <a:pt x="0" y="113"/>
                      <a:pt x="1" y="71"/>
                      <a:pt x="2" y="35"/>
                    </a:cubicBezTo>
                    <a:cubicBezTo>
                      <a:pt x="2" y="24"/>
                      <a:pt x="2" y="13"/>
                      <a:pt x="2" y="3"/>
                    </a:cubicBezTo>
                    <a:cubicBezTo>
                      <a:pt x="2" y="2"/>
                      <a:pt x="3" y="0"/>
                      <a:pt x="5" y="0"/>
                    </a:cubicBezTo>
                    <a:cubicBezTo>
                      <a:pt x="7" y="0"/>
                      <a:pt x="8" y="2"/>
                      <a:pt x="8" y="3"/>
                    </a:cubicBezTo>
                    <a:cubicBezTo>
                      <a:pt x="8" y="13"/>
                      <a:pt x="8" y="24"/>
                      <a:pt x="8" y="35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7" name="íṣľiďé">
                <a:extLst>
                  <a:ext uri="{FF2B5EF4-FFF2-40B4-BE49-F238E27FC236}">
                    <a16:creationId xmlns:a16="http://schemas.microsoft.com/office/drawing/2014/main" id="{F3548252-CE39-4BA5-95A1-0A19664FFFCB}"/>
                  </a:ext>
                </a:extLst>
              </p:cNvPr>
              <p:cNvSpPr/>
              <p:nvPr/>
            </p:nvSpPr>
            <p:spPr bwMode="auto">
              <a:xfrm>
                <a:off x="2413000" y="5813923"/>
                <a:ext cx="904872" cy="352824"/>
              </a:xfrm>
              <a:custGeom>
                <a:avLst/>
                <a:gdLst>
                  <a:gd name="T0" fmla="*/ 229 w 465"/>
                  <a:gd name="T1" fmla="*/ 0 h 180"/>
                  <a:gd name="T2" fmla="*/ 321 w 465"/>
                  <a:gd name="T3" fmla="*/ 44 h 180"/>
                  <a:gd name="T4" fmla="*/ 464 w 465"/>
                  <a:gd name="T5" fmla="*/ 90 h 180"/>
                  <a:gd name="T6" fmla="*/ 418 w 465"/>
                  <a:gd name="T7" fmla="*/ 111 h 180"/>
                  <a:gd name="T8" fmla="*/ 261 w 465"/>
                  <a:gd name="T9" fmla="*/ 179 h 180"/>
                  <a:gd name="T10" fmla="*/ 118 w 465"/>
                  <a:gd name="T11" fmla="*/ 132 h 180"/>
                  <a:gd name="T12" fmla="*/ 0 w 465"/>
                  <a:gd name="T13" fmla="*/ 71 h 180"/>
                  <a:gd name="T14" fmla="*/ 229 w 465"/>
                  <a:gd name="T1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5" h="180">
                    <a:moveTo>
                      <a:pt x="229" y="0"/>
                    </a:moveTo>
                    <a:lnTo>
                      <a:pt x="321" y="44"/>
                    </a:lnTo>
                    <a:lnTo>
                      <a:pt x="464" y="90"/>
                    </a:lnTo>
                    <a:lnTo>
                      <a:pt x="418" y="111"/>
                    </a:lnTo>
                    <a:lnTo>
                      <a:pt x="261" y="179"/>
                    </a:lnTo>
                    <a:lnTo>
                      <a:pt x="118" y="132"/>
                    </a:lnTo>
                    <a:lnTo>
                      <a:pt x="0" y="71"/>
                    </a:lnTo>
                    <a:lnTo>
                      <a:pt x="229" y="0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8" name="işļíďé">
                <a:extLst>
                  <a:ext uri="{FF2B5EF4-FFF2-40B4-BE49-F238E27FC236}">
                    <a16:creationId xmlns:a16="http://schemas.microsoft.com/office/drawing/2014/main" id="{ECF36F6E-A6FE-4418-940A-E479B8424538}"/>
                  </a:ext>
                </a:extLst>
              </p:cNvPr>
              <p:cNvSpPr/>
              <p:nvPr/>
            </p:nvSpPr>
            <p:spPr bwMode="auto">
              <a:xfrm>
                <a:off x="2413000" y="5805320"/>
                <a:ext cx="913493" cy="370030"/>
              </a:xfrm>
              <a:custGeom>
                <a:avLst/>
                <a:gdLst>
                  <a:gd name="T0" fmla="*/ 418 w 468"/>
                  <a:gd name="T1" fmla="*/ 113 h 188"/>
                  <a:gd name="T2" fmla="*/ 456 w 468"/>
                  <a:gd name="T3" fmla="*/ 95 h 188"/>
                  <a:gd name="T4" fmla="*/ 322 w 468"/>
                  <a:gd name="T5" fmla="*/ 51 h 188"/>
                  <a:gd name="T6" fmla="*/ 321 w 468"/>
                  <a:gd name="T7" fmla="*/ 51 h 188"/>
                  <a:gd name="T8" fmla="*/ 230 w 468"/>
                  <a:gd name="T9" fmla="*/ 7 h 188"/>
                  <a:gd name="T10" fmla="*/ 11 w 468"/>
                  <a:gd name="T11" fmla="*/ 76 h 188"/>
                  <a:gd name="T12" fmla="*/ 122 w 468"/>
                  <a:gd name="T13" fmla="*/ 134 h 188"/>
                  <a:gd name="T14" fmla="*/ 263 w 468"/>
                  <a:gd name="T15" fmla="*/ 181 h 188"/>
                  <a:gd name="T16" fmla="*/ 418 w 468"/>
                  <a:gd name="T17" fmla="*/ 113 h 188"/>
                  <a:gd name="T18" fmla="*/ 465 w 468"/>
                  <a:gd name="T19" fmla="*/ 91 h 188"/>
                  <a:gd name="T20" fmla="*/ 467 w 468"/>
                  <a:gd name="T21" fmla="*/ 94 h 188"/>
                  <a:gd name="T22" fmla="*/ 465 w 468"/>
                  <a:gd name="T23" fmla="*/ 97 h 188"/>
                  <a:gd name="T24" fmla="*/ 420 w 468"/>
                  <a:gd name="T25" fmla="*/ 118 h 188"/>
                  <a:gd name="T26" fmla="*/ 263 w 468"/>
                  <a:gd name="T27" fmla="*/ 187 h 188"/>
                  <a:gd name="T28" fmla="*/ 263 w 468"/>
                  <a:gd name="T29" fmla="*/ 187 h 188"/>
                  <a:gd name="T30" fmla="*/ 262 w 468"/>
                  <a:gd name="T31" fmla="*/ 187 h 188"/>
                  <a:gd name="T32" fmla="*/ 120 w 468"/>
                  <a:gd name="T33" fmla="*/ 140 h 188"/>
                  <a:gd name="T34" fmla="*/ 119 w 468"/>
                  <a:gd name="T35" fmla="*/ 139 h 188"/>
                  <a:gd name="T36" fmla="*/ 2 w 468"/>
                  <a:gd name="T37" fmla="*/ 78 h 188"/>
                  <a:gd name="T38" fmla="*/ 0 w 468"/>
                  <a:gd name="T39" fmla="*/ 75 h 188"/>
                  <a:gd name="T40" fmla="*/ 3 w 468"/>
                  <a:gd name="T41" fmla="*/ 73 h 188"/>
                  <a:gd name="T42" fmla="*/ 229 w 468"/>
                  <a:gd name="T43" fmla="*/ 1 h 188"/>
                  <a:gd name="T44" fmla="*/ 232 w 468"/>
                  <a:gd name="T45" fmla="*/ 1 h 188"/>
                  <a:gd name="T46" fmla="*/ 323 w 468"/>
                  <a:gd name="T47" fmla="*/ 45 h 188"/>
                  <a:gd name="T48" fmla="*/ 465 w 468"/>
                  <a:gd name="T49" fmla="*/ 9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8" h="188">
                    <a:moveTo>
                      <a:pt x="418" y="113"/>
                    </a:moveTo>
                    <a:lnTo>
                      <a:pt x="456" y="95"/>
                    </a:lnTo>
                    <a:lnTo>
                      <a:pt x="322" y="51"/>
                    </a:lnTo>
                    <a:cubicBezTo>
                      <a:pt x="321" y="51"/>
                      <a:pt x="321" y="51"/>
                      <a:pt x="321" y="51"/>
                    </a:cubicBezTo>
                    <a:lnTo>
                      <a:pt x="230" y="7"/>
                    </a:lnTo>
                    <a:lnTo>
                      <a:pt x="11" y="76"/>
                    </a:lnTo>
                    <a:lnTo>
                      <a:pt x="122" y="134"/>
                    </a:lnTo>
                    <a:lnTo>
                      <a:pt x="263" y="181"/>
                    </a:lnTo>
                    <a:lnTo>
                      <a:pt x="418" y="113"/>
                    </a:lnTo>
                    <a:close/>
                    <a:moveTo>
                      <a:pt x="465" y="91"/>
                    </a:moveTo>
                    <a:cubicBezTo>
                      <a:pt x="466" y="92"/>
                      <a:pt x="467" y="92"/>
                      <a:pt x="467" y="94"/>
                    </a:cubicBezTo>
                    <a:cubicBezTo>
                      <a:pt x="467" y="95"/>
                      <a:pt x="467" y="96"/>
                      <a:pt x="465" y="97"/>
                    </a:cubicBezTo>
                    <a:lnTo>
                      <a:pt x="420" y="118"/>
                    </a:lnTo>
                    <a:lnTo>
                      <a:pt x="263" y="187"/>
                    </a:lnTo>
                    <a:lnTo>
                      <a:pt x="263" y="187"/>
                    </a:lnTo>
                    <a:cubicBezTo>
                      <a:pt x="262" y="187"/>
                      <a:pt x="262" y="187"/>
                      <a:pt x="262" y="187"/>
                    </a:cubicBezTo>
                    <a:lnTo>
                      <a:pt x="120" y="140"/>
                    </a:lnTo>
                    <a:lnTo>
                      <a:pt x="119" y="139"/>
                    </a:lnTo>
                    <a:lnTo>
                      <a:pt x="2" y="78"/>
                    </a:lnTo>
                    <a:cubicBezTo>
                      <a:pt x="0" y="77"/>
                      <a:pt x="0" y="76"/>
                      <a:pt x="0" y="75"/>
                    </a:cubicBezTo>
                    <a:cubicBezTo>
                      <a:pt x="0" y="73"/>
                      <a:pt x="1" y="73"/>
                      <a:pt x="3" y="73"/>
                    </a:cubicBezTo>
                    <a:lnTo>
                      <a:pt x="229" y="1"/>
                    </a:lnTo>
                    <a:cubicBezTo>
                      <a:pt x="230" y="0"/>
                      <a:pt x="231" y="0"/>
                      <a:pt x="232" y="1"/>
                    </a:cubicBezTo>
                    <a:lnTo>
                      <a:pt x="323" y="45"/>
                    </a:lnTo>
                    <a:lnTo>
                      <a:pt x="465" y="91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9" name="ïśľiḓè">
                <a:extLst>
                  <a:ext uri="{FF2B5EF4-FFF2-40B4-BE49-F238E27FC236}">
                    <a16:creationId xmlns:a16="http://schemas.microsoft.com/office/drawing/2014/main" id="{C5CB6C8F-5105-4677-B7A0-8460DBD45ED8}"/>
                  </a:ext>
                </a:extLst>
              </p:cNvPr>
              <p:cNvSpPr/>
              <p:nvPr/>
            </p:nvSpPr>
            <p:spPr bwMode="auto">
              <a:xfrm>
                <a:off x="2413000" y="5788110"/>
                <a:ext cx="904872" cy="370030"/>
              </a:xfrm>
              <a:custGeom>
                <a:avLst/>
                <a:gdLst>
                  <a:gd name="T0" fmla="*/ 231 w 465"/>
                  <a:gd name="T1" fmla="*/ 0 h 188"/>
                  <a:gd name="T2" fmla="*/ 322 w 465"/>
                  <a:gd name="T3" fmla="*/ 45 h 188"/>
                  <a:gd name="T4" fmla="*/ 464 w 465"/>
                  <a:gd name="T5" fmla="*/ 91 h 188"/>
                  <a:gd name="T6" fmla="*/ 419 w 465"/>
                  <a:gd name="T7" fmla="*/ 113 h 188"/>
                  <a:gd name="T8" fmla="*/ 262 w 465"/>
                  <a:gd name="T9" fmla="*/ 187 h 188"/>
                  <a:gd name="T10" fmla="*/ 121 w 465"/>
                  <a:gd name="T11" fmla="*/ 133 h 188"/>
                  <a:gd name="T12" fmla="*/ 0 w 465"/>
                  <a:gd name="T13" fmla="*/ 79 h 188"/>
                  <a:gd name="T14" fmla="*/ 231 w 465"/>
                  <a:gd name="T1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5" h="188">
                    <a:moveTo>
                      <a:pt x="231" y="0"/>
                    </a:moveTo>
                    <a:lnTo>
                      <a:pt x="322" y="45"/>
                    </a:lnTo>
                    <a:lnTo>
                      <a:pt x="464" y="91"/>
                    </a:lnTo>
                    <a:lnTo>
                      <a:pt x="419" y="113"/>
                    </a:lnTo>
                    <a:lnTo>
                      <a:pt x="262" y="187"/>
                    </a:lnTo>
                    <a:lnTo>
                      <a:pt x="121" y="133"/>
                    </a:lnTo>
                    <a:lnTo>
                      <a:pt x="0" y="79"/>
                    </a:lnTo>
                    <a:lnTo>
                      <a:pt x="231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0" name="išḷíde">
                <a:extLst>
                  <a:ext uri="{FF2B5EF4-FFF2-40B4-BE49-F238E27FC236}">
                    <a16:creationId xmlns:a16="http://schemas.microsoft.com/office/drawing/2014/main" id="{DEEA2420-67F4-44F1-AD80-872BAE9EC82B}"/>
                  </a:ext>
                </a:extLst>
              </p:cNvPr>
              <p:cNvSpPr/>
              <p:nvPr/>
            </p:nvSpPr>
            <p:spPr bwMode="auto">
              <a:xfrm>
                <a:off x="2413000" y="5788110"/>
                <a:ext cx="922108" cy="378638"/>
              </a:xfrm>
              <a:custGeom>
                <a:avLst/>
                <a:gdLst>
                  <a:gd name="T0" fmla="*/ 421 w 472"/>
                  <a:gd name="T1" fmla="*/ 113 h 194"/>
                  <a:gd name="T2" fmla="*/ 459 w 472"/>
                  <a:gd name="T3" fmla="*/ 95 h 194"/>
                  <a:gd name="T4" fmla="*/ 325 w 472"/>
                  <a:gd name="T5" fmla="*/ 51 h 194"/>
                  <a:gd name="T6" fmla="*/ 324 w 472"/>
                  <a:gd name="T7" fmla="*/ 51 h 194"/>
                  <a:gd name="T8" fmla="*/ 233 w 472"/>
                  <a:gd name="T9" fmla="*/ 7 h 194"/>
                  <a:gd name="T10" fmla="*/ 12 w 472"/>
                  <a:gd name="T11" fmla="*/ 82 h 194"/>
                  <a:gd name="T12" fmla="*/ 125 w 472"/>
                  <a:gd name="T13" fmla="*/ 133 h 194"/>
                  <a:gd name="T14" fmla="*/ 264 w 472"/>
                  <a:gd name="T15" fmla="*/ 187 h 194"/>
                  <a:gd name="T16" fmla="*/ 421 w 472"/>
                  <a:gd name="T17" fmla="*/ 113 h 194"/>
                  <a:gd name="T18" fmla="*/ 468 w 472"/>
                  <a:gd name="T19" fmla="*/ 91 h 194"/>
                  <a:gd name="T20" fmla="*/ 471 w 472"/>
                  <a:gd name="T21" fmla="*/ 94 h 194"/>
                  <a:gd name="T22" fmla="*/ 469 w 472"/>
                  <a:gd name="T23" fmla="*/ 97 h 194"/>
                  <a:gd name="T24" fmla="*/ 424 w 472"/>
                  <a:gd name="T25" fmla="*/ 118 h 194"/>
                  <a:gd name="T26" fmla="*/ 266 w 472"/>
                  <a:gd name="T27" fmla="*/ 193 h 194"/>
                  <a:gd name="T28" fmla="*/ 265 w 472"/>
                  <a:gd name="T29" fmla="*/ 193 h 194"/>
                  <a:gd name="T30" fmla="*/ 264 w 472"/>
                  <a:gd name="T31" fmla="*/ 193 h 194"/>
                  <a:gd name="T32" fmla="*/ 123 w 472"/>
                  <a:gd name="T33" fmla="*/ 139 h 194"/>
                  <a:gd name="T34" fmla="*/ 2 w 472"/>
                  <a:gd name="T35" fmla="*/ 86 h 194"/>
                  <a:gd name="T36" fmla="*/ 0 w 472"/>
                  <a:gd name="T37" fmla="*/ 82 h 194"/>
                  <a:gd name="T38" fmla="*/ 3 w 472"/>
                  <a:gd name="T39" fmla="*/ 79 h 194"/>
                  <a:gd name="T40" fmla="*/ 233 w 472"/>
                  <a:gd name="T41" fmla="*/ 1 h 194"/>
                  <a:gd name="T42" fmla="*/ 236 w 472"/>
                  <a:gd name="T43" fmla="*/ 1 h 194"/>
                  <a:gd name="T44" fmla="*/ 326 w 472"/>
                  <a:gd name="T45" fmla="*/ 45 h 194"/>
                  <a:gd name="T46" fmla="*/ 468 w 472"/>
                  <a:gd name="T47" fmla="*/ 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2" h="194">
                    <a:moveTo>
                      <a:pt x="421" y="113"/>
                    </a:moveTo>
                    <a:lnTo>
                      <a:pt x="459" y="95"/>
                    </a:lnTo>
                    <a:lnTo>
                      <a:pt x="325" y="51"/>
                    </a:lnTo>
                    <a:cubicBezTo>
                      <a:pt x="324" y="51"/>
                      <a:pt x="324" y="51"/>
                      <a:pt x="324" y="51"/>
                    </a:cubicBezTo>
                    <a:lnTo>
                      <a:pt x="233" y="7"/>
                    </a:lnTo>
                    <a:lnTo>
                      <a:pt x="12" y="82"/>
                    </a:lnTo>
                    <a:lnTo>
                      <a:pt x="125" y="133"/>
                    </a:lnTo>
                    <a:lnTo>
                      <a:pt x="264" y="187"/>
                    </a:lnTo>
                    <a:lnTo>
                      <a:pt x="421" y="113"/>
                    </a:lnTo>
                    <a:close/>
                    <a:moveTo>
                      <a:pt x="468" y="91"/>
                    </a:moveTo>
                    <a:cubicBezTo>
                      <a:pt x="469" y="92"/>
                      <a:pt x="471" y="93"/>
                      <a:pt x="471" y="94"/>
                    </a:cubicBezTo>
                    <a:cubicBezTo>
                      <a:pt x="471" y="95"/>
                      <a:pt x="470" y="96"/>
                      <a:pt x="469" y="97"/>
                    </a:cubicBezTo>
                    <a:lnTo>
                      <a:pt x="424" y="118"/>
                    </a:lnTo>
                    <a:lnTo>
                      <a:pt x="266" y="193"/>
                    </a:lnTo>
                    <a:lnTo>
                      <a:pt x="265" y="193"/>
                    </a:lnTo>
                    <a:cubicBezTo>
                      <a:pt x="264" y="193"/>
                      <a:pt x="264" y="193"/>
                      <a:pt x="264" y="193"/>
                    </a:cubicBezTo>
                    <a:lnTo>
                      <a:pt x="123" y="139"/>
                    </a:lnTo>
                    <a:lnTo>
                      <a:pt x="2" y="86"/>
                    </a:lnTo>
                    <a:cubicBezTo>
                      <a:pt x="1" y="85"/>
                      <a:pt x="0" y="83"/>
                      <a:pt x="0" y="82"/>
                    </a:cubicBezTo>
                    <a:cubicBezTo>
                      <a:pt x="0" y="81"/>
                      <a:pt x="1" y="80"/>
                      <a:pt x="3" y="79"/>
                    </a:cubicBezTo>
                    <a:lnTo>
                      <a:pt x="233" y="1"/>
                    </a:lnTo>
                    <a:cubicBezTo>
                      <a:pt x="233" y="0"/>
                      <a:pt x="235" y="0"/>
                      <a:pt x="236" y="1"/>
                    </a:cubicBezTo>
                    <a:lnTo>
                      <a:pt x="326" y="45"/>
                    </a:lnTo>
                    <a:lnTo>
                      <a:pt x="468" y="91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1" name="íṧḷíḋè">
                <a:extLst>
                  <a:ext uri="{FF2B5EF4-FFF2-40B4-BE49-F238E27FC236}">
                    <a16:creationId xmlns:a16="http://schemas.microsoft.com/office/drawing/2014/main" id="{FAEE5F21-DDB2-432C-BBB3-8B8E2A7E3B35}"/>
                  </a:ext>
                </a:extLst>
              </p:cNvPr>
              <p:cNvSpPr/>
              <p:nvPr/>
            </p:nvSpPr>
            <p:spPr bwMode="auto">
              <a:xfrm>
                <a:off x="2654300" y="5934399"/>
                <a:ext cx="318858" cy="129084"/>
              </a:xfrm>
              <a:custGeom>
                <a:avLst/>
                <a:gdLst>
                  <a:gd name="T0" fmla="*/ 159 w 164"/>
                  <a:gd name="T1" fmla="*/ 0 h 64"/>
                  <a:gd name="T2" fmla="*/ 163 w 164"/>
                  <a:gd name="T3" fmla="*/ 2 h 64"/>
                  <a:gd name="T4" fmla="*/ 161 w 164"/>
                  <a:gd name="T5" fmla="*/ 6 h 64"/>
                  <a:gd name="T6" fmla="*/ 5 w 164"/>
                  <a:gd name="T7" fmla="*/ 63 h 64"/>
                  <a:gd name="T8" fmla="*/ 3 w 164"/>
                  <a:gd name="T9" fmla="*/ 63 h 64"/>
                  <a:gd name="T10" fmla="*/ 1 w 164"/>
                  <a:gd name="T11" fmla="*/ 61 h 64"/>
                  <a:gd name="T12" fmla="*/ 3 w 164"/>
                  <a:gd name="T13" fmla="*/ 57 h 64"/>
                  <a:gd name="T14" fmla="*/ 159 w 164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64">
                    <a:moveTo>
                      <a:pt x="159" y="0"/>
                    </a:moveTo>
                    <a:cubicBezTo>
                      <a:pt x="160" y="0"/>
                      <a:pt x="163" y="1"/>
                      <a:pt x="163" y="2"/>
                    </a:cubicBezTo>
                    <a:cubicBezTo>
                      <a:pt x="163" y="4"/>
                      <a:pt x="163" y="5"/>
                      <a:pt x="161" y="6"/>
                    </a:cubicBezTo>
                    <a:lnTo>
                      <a:pt x="5" y="63"/>
                    </a:lnTo>
                    <a:cubicBezTo>
                      <a:pt x="4" y="63"/>
                      <a:pt x="4" y="63"/>
                      <a:pt x="3" y="63"/>
                    </a:cubicBezTo>
                    <a:cubicBezTo>
                      <a:pt x="3" y="63"/>
                      <a:pt x="1" y="62"/>
                      <a:pt x="1" y="61"/>
                    </a:cubicBezTo>
                    <a:cubicBezTo>
                      <a:pt x="0" y="60"/>
                      <a:pt x="1" y="57"/>
                      <a:pt x="3" y="57"/>
                    </a:cubicBezTo>
                    <a:lnTo>
                      <a:pt x="159" y="0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2" name="îṣļîḋè">
                <a:extLst>
                  <a:ext uri="{FF2B5EF4-FFF2-40B4-BE49-F238E27FC236}">
                    <a16:creationId xmlns:a16="http://schemas.microsoft.com/office/drawing/2014/main" id="{1C16ED9A-691F-4CFB-89A1-5A521D6E7B9B}"/>
                  </a:ext>
                </a:extLst>
              </p:cNvPr>
              <p:cNvSpPr/>
              <p:nvPr/>
            </p:nvSpPr>
            <p:spPr bwMode="auto">
              <a:xfrm>
                <a:off x="2688771" y="5788110"/>
                <a:ext cx="51707" cy="154897"/>
              </a:xfrm>
              <a:custGeom>
                <a:avLst/>
                <a:gdLst>
                  <a:gd name="T0" fmla="*/ 0 w 27"/>
                  <a:gd name="T1" fmla="*/ 32 h 80"/>
                  <a:gd name="T2" fmla="*/ 22 w 27"/>
                  <a:gd name="T3" fmla="*/ 0 h 80"/>
                  <a:gd name="T4" fmla="*/ 26 w 27"/>
                  <a:gd name="T5" fmla="*/ 25 h 80"/>
                  <a:gd name="T6" fmla="*/ 22 w 27"/>
                  <a:gd name="T7" fmla="*/ 39 h 80"/>
                  <a:gd name="T8" fmla="*/ 17 w 27"/>
                  <a:gd name="T9" fmla="*/ 63 h 80"/>
                  <a:gd name="T10" fmla="*/ 4 w 27"/>
                  <a:gd name="T11" fmla="*/ 76 h 80"/>
                  <a:gd name="T12" fmla="*/ 0 w 27"/>
                  <a:gd name="T13" fmla="*/ 3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0">
                    <a:moveTo>
                      <a:pt x="0" y="32"/>
                    </a:moveTo>
                    <a:lnTo>
                      <a:pt x="22" y="0"/>
                    </a:lnTo>
                    <a:lnTo>
                      <a:pt x="26" y="25"/>
                    </a:lnTo>
                    <a:lnTo>
                      <a:pt x="22" y="39"/>
                    </a:lnTo>
                    <a:cubicBezTo>
                      <a:pt x="22" y="39"/>
                      <a:pt x="22" y="57"/>
                      <a:pt x="17" y="63"/>
                    </a:cubicBezTo>
                    <a:cubicBezTo>
                      <a:pt x="12" y="70"/>
                      <a:pt x="3" y="79"/>
                      <a:pt x="4" y="76"/>
                    </a:cubicBezTo>
                    <a:cubicBezTo>
                      <a:pt x="4" y="73"/>
                      <a:pt x="0" y="32"/>
                      <a:pt x="0" y="3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3" name="ïS1iḓè">
                <a:extLst>
                  <a:ext uri="{FF2B5EF4-FFF2-40B4-BE49-F238E27FC236}">
                    <a16:creationId xmlns:a16="http://schemas.microsoft.com/office/drawing/2014/main" id="{C05DB28E-370E-4670-9F9B-05434BA130EE}"/>
                  </a:ext>
                </a:extLst>
              </p:cNvPr>
              <p:cNvSpPr/>
              <p:nvPr/>
            </p:nvSpPr>
            <p:spPr bwMode="auto">
              <a:xfrm>
                <a:off x="2680151" y="5779501"/>
                <a:ext cx="68943" cy="163505"/>
              </a:xfrm>
              <a:custGeom>
                <a:avLst/>
                <a:gdLst>
                  <a:gd name="T0" fmla="*/ 23 w 34"/>
                  <a:gd name="T1" fmla="*/ 41 h 83"/>
                  <a:gd name="T2" fmla="*/ 27 w 34"/>
                  <a:gd name="T3" fmla="*/ 27 h 83"/>
                  <a:gd name="T4" fmla="*/ 24 w 34"/>
                  <a:gd name="T5" fmla="*/ 10 h 83"/>
                  <a:gd name="T6" fmla="*/ 7 w 34"/>
                  <a:gd name="T7" fmla="*/ 35 h 83"/>
                  <a:gd name="T8" fmla="*/ 11 w 34"/>
                  <a:gd name="T9" fmla="*/ 73 h 83"/>
                  <a:gd name="T10" fmla="*/ 19 w 34"/>
                  <a:gd name="T11" fmla="*/ 64 h 83"/>
                  <a:gd name="T12" fmla="*/ 23 w 34"/>
                  <a:gd name="T13" fmla="*/ 41 h 83"/>
                  <a:gd name="T14" fmla="*/ 23 w 34"/>
                  <a:gd name="T15" fmla="*/ 41 h 83"/>
                  <a:gd name="T16" fmla="*/ 26 w 34"/>
                  <a:gd name="T17" fmla="*/ 0 h 83"/>
                  <a:gd name="T18" fmla="*/ 29 w 34"/>
                  <a:gd name="T19" fmla="*/ 2 h 83"/>
                  <a:gd name="T20" fmla="*/ 33 w 34"/>
                  <a:gd name="T21" fmla="*/ 27 h 83"/>
                  <a:gd name="T22" fmla="*/ 33 w 34"/>
                  <a:gd name="T23" fmla="*/ 28 h 83"/>
                  <a:gd name="T24" fmla="*/ 29 w 34"/>
                  <a:gd name="T25" fmla="*/ 42 h 83"/>
                  <a:gd name="T26" fmla="*/ 23 w 34"/>
                  <a:gd name="T27" fmla="*/ 68 h 83"/>
                  <a:gd name="T28" fmla="*/ 8 w 34"/>
                  <a:gd name="T29" fmla="*/ 82 h 83"/>
                  <a:gd name="T30" fmla="*/ 6 w 34"/>
                  <a:gd name="T31" fmla="*/ 81 h 83"/>
                  <a:gd name="T32" fmla="*/ 5 w 34"/>
                  <a:gd name="T33" fmla="*/ 78 h 83"/>
                  <a:gd name="T34" fmla="*/ 1 w 34"/>
                  <a:gd name="T35" fmla="*/ 35 h 83"/>
                  <a:gd name="T36" fmla="*/ 1 w 34"/>
                  <a:gd name="T37" fmla="*/ 33 h 83"/>
                  <a:gd name="T38" fmla="*/ 23 w 34"/>
                  <a:gd name="T39" fmla="*/ 1 h 83"/>
                  <a:gd name="T40" fmla="*/ 26 w 34"/>
                  <a:gd name="T4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83">
                    <a:moveTo>
                      <a:pt x="23" y="41"/>
                    </a:moveTo>
                    <a:lnTo>
                      <a:pt x="27" y="27"/>
                    </a:lnTo>
                    <a:lnTo>
                      <a:pt x="24" y="10"/>
                    </a:lnTo>
                    <a:lnTo>
                      <a:pt x="7" y="35"/>
                    </a:lnTo>
                    <a:cubicBezTo>
                      <a:pt x="9" y="48"/>
                      <a:pt x="10" y="64"/>
                      <a:pt x="11" y="73"/>
                    </a:cubicBezTo>
                    <a:cubicBezTo>
                      <a:pt x="13" y="71"/>
                      <a:pt x="16" y="67"/>
                      <a:pt x="19" y="64"/>
                    </a:cubicBezTo>
                    <a:cubicBezTo>
                      <a:pt x="22" y="60"/>
                      <a:pt x="23" y="48"/>
                      <a:pt x="23" y="41"/>
                    </a:cubicBezTo>
                    <a:lnTo>
                      <a:pt x="23" y="41"/>
                    </a:lnTo>
                    <a:close/>
                    <a:moveTo>
                      <a:pt x="26" y="0"/>
                    </a:moveTo>
                    <a:cubicBezTo>
                      <a:pt x="28" y="0"/>
                      <a:pt x="29" y="1"/>
                      <a:pt x="29" y="2"/>
                    </a:cubicBezTo>
                    <a:lnTo>
                      <a:pt x="33" y="27"/>
                    </a:lnTo>
                    <a:cubicBezTo>
                      <a:pt x="33" y="27"/>
                      <a:pt x="33" y="27"/>
                      <a:pt x="33" y="28"/>
                    </a:cubicBezTo>
                    <a:lnTo>
                      <a:pt x="29" y="42"/>
                    </a:lnTo>
                    <a:cubicBezTo>
                      <a:pt x="29" y="45"/>
                      <a:pt x="29" y="61"/>
                      <a:pt x="23" y="68"/>
                    </a:cubicBezTo>
                    <a:cubicBezTo>
                      <a:pt x="11" y="82"/>
                      <a:pt x="9" y="82"/>
                      <a:pt x="8" y="82"/>
                    </a:cubicBezTo>
                    <a:cubicBezTo>
                      <a:pt x="7" y="82"/>
                      <a:pt x="6" y="82"/>
                      <a:pt x="6" y="81"/>
                    </a:cubicBezTo>
                    <a:cubicBezTo>
                      <a:pt x="5" y="80"/>
                      <a:pt x="4" y="80"/>
                      <a:pt x="5" y="78"/>
                    </a:cubicBezTo>
                    <a:cubicBezTo>
                      <a:pt x="6" y="76"/>
                      <a:pt x="3" y="54"/>
                      <a:pt x="1" y="35"/>
                    </a:cubicBezTo>
                    <a:cubicBezTo>
                      <a:pt x="0" y="34"/>
                      <a:pt x="1" y="33"/>
                      <a:pt x="1" y="33"/>
                    </a:cubicBezTo>
                    <a:lnTo>
                      <a:pt x="23" y="1"/>
                    </a:lnTo>
                    <a:cubicBezTo>
                      <a:pt x="24" y="0"/>
                      <a:pt x="26" y="0"/>
                      <a:pt x="26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4" name="íṧľîdê">
                <a:extLst>
                  <a:ext uri="{FF2B5EF4-FFF2-40B4-BE49-F238E27FC236}">
                    <a16:creationId xmlns:a16="http://schemas.microsoft.com/office/drawing/2014/main" id="{42E2673F-23EC-4BE4-A460-F6D9D88B95DE}"/>
                  </a:ext>
                </a:extLst>
              </p:cNvPr>
              <p:cNvSpPr/>
              <p:nvPr/>
            </p:nvSpPr>
            <p:spPr bwMode="auto">
              <a:xfrm>
                <a:off x="2774950" y="5788110"/>
                <a:ext cx="568779" cy="172108"/>
              </a:xfrm>
              <a:custGeom>
                <a:avLst/>
                <a:gdLst>
                  <a:gd name="T0" fmla="*/ 286 w 290"/>
                  <a:gd name="T1" fmla="*/ 0 h 87"/>
                  <a:gd name="T2" fmla="*/ 288 w 290"/>
                  <a:gd name="T3" fmla="*/ 0 h 87"/>
                  <a:gd name="T4" fmla="*/ 280 w 290"/>
                  <a:gd name="T5" fmla="*/ 86 h 87"/>
                  <a:gd name="T6" fmla="*/ 115 w 290"/>
                  <a:gd name="T7" fmla="*/ 79 h 87"/>
                  <a:gd name="T8" fmla="*/ 12 w 290"/>
                  <a:gd name="T9" fmla="*/ 72 h 87"/>
                  <a:gd name="T10" fmla="*/ 31 w 290"/>
                  <a:gd name="T11" fmla="*/ 60 h 87"/>
                  <a:gd name="T12" fmla="*/ 2 w 290"/>
                  <a:gd name="T13" fmla="*/ 44 h 87"/>
                  <a:gd name="T14" fmla="*/ 68 w 290"/>
                  <a:gd name="T15" fmla="*/ 12 h 87"/>
                  <a:gd name="T16" fmla="*/ 286 w 290"/>
                  <a:gd name="T1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0" h="87">
                    <a:moveTo>
                      <a:pt x="286" y="0"/>
                    </a:moveTo>
                    <a:cubicBezTo>
                      <a:pt x="287" y="0"/>
                      <a:pt x="288" y="0"/>
                      <a:pt x="288" y="0"/>
                    </a:cubicBezTo>
                    <a:cubicBezTo>
                      <a:pt x="289" y="30"/>
                      <a:pt x="286" y="58"/>
                      <a:pt x="280" y="86"/>
                    </a:cubicBezTo>
                    <a:cubicBezTo>
                      <a:pt x="198" y="82"/>
                      <a:pt x="123" y="78"/>
                      <a:pt x="115" y="79"/>
                    </a:cubicBezTo>
                    <a:cubicBezTo>
                      <a:pt x="97" y="81"/>
                      <a:pt x="25" y="79"/>
                      <a:pt x="12" y="72"/>
                    </a:cubicBezTo>
                    <a:cubicBezTo>
                      <a:pt x="0" y="66"/>
                      <a:pt x="31" y="60"/>
                      <a:pt x="31" y="60"/>
                    </a:cubicBezTo>
                    <a:cubicBezTo>
                      <a:pt x="31" y="60"/>
                      <a:pt x="2" y="51"/>
                      <a:pt x="2" y="44"/>
                    </a:cubicBezTo>
                    <a:cubicBezTo>
                      <a:pt x="2" y="38"/>
                      <a:pt x="56" y="12"/>
                      <a:pt x="68" y="12"/>
                    </a:cubicBezTo>
                    <a:cubicBezTo>
                      <a:pt x="81" y="12"/>
                      <a:pt x="286" y="0"/>
                      <a:pt x="28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5" name="íṣ1ïḍè">
                <a:extLst>
                  <a:ext uri="{FF2B5EF4-FFF2-40B4-BE49-F238E27FC236}">
                    <a16:creationId xmlns:a16="http://schemas.microsoft.com/office/drawing/2014/main" id="{8D0B99E3-C832-4B00-99EF-166768ABC352}"/>
                  </a:ext>
                </a:extLst>
              </p:cNvPr>
              <p:cNvSpPr/>
              <p:nvPr/>
            </p:nvSpPr>
            <p:spPr bwMode="auto">
              <a:xfrm>
                <a:off x="2774950" y="5779501"/>
                <a:ext cx="577394" cy="180716"/>
              </a:xfrm>
              <a:custGeom>
                <a:avLst/>
                <a:gdLst>
                  <a:gd name="T0" fmla="*/ 278 w 294"/>
                  <a:gd name="T1" fmla="*/ 86 h 94"/>
                  <a:gd name="T2" fmla="*/ 285 w 294"/>
                  <a:gd name="T3" fmla="*/ 6 h 94"/>
                  <a:gd name="T4" fmla="*/ 68 w 294"/>
                  <a:gd name="T5" fmla="*/ 18 h 94"/>
                  <a:gd name="T6" fmla="*/ 6 w 294"/>
                  <a:gd name="T7" fmla="*/ 47 h 94"/>
                  <a:gd name="T8" fmla="*/ 32 w 294"/>
                  <a:gd name="T9" fmla="*/ 60 h 94"/>
                  <a:gd name="T10" fmla="*/ 34 w 294"/>
                  <a:gd name="T11" fmla="*/ 63 h 94"/>
                  <a:gd name="T12" fmla="*/ 31 w 294"/>
                  <a:gd name="T13" fmla="*/ 66 h 94"/>
                  <a:gd name="T14" fmla="*/ 13 w 294"/>
                  <a:gd name="T15" fmla="*/ 73 h 94"/>
                  <a:gd name="T16" fmla="*/ 14 w 294"/>
                  <a:gd name="T17" fmla="*/ 73 h 94"/>
                  <a:gd name="T18" fmla="*/ 93 w 294"/>
                  <a:gd name="T19" fmla="*/ 79 h 94"/>
                  <a:gd name="T20" fmla="*/ 115 w 294"/>
                  <a:gd name="T21" fmla="*/ 79 h 94"/>
                  <a:gd name="T22" fmla="*/ 120 w 294"/>
                  <a:gd name="T23" fmla="*/ 79 h 94"/>
                  <a:gd name="T24" fmla="*/ 278 w 294"/>
                  <a:gd name="T25" fmla="*/ 86 h 94"/>
                  <a:gd name="T26" fmla="*/ 289 w 294"/>
                  <a:gd name="T27" fmla="*/ 0 h 94"/>
                  <a:gd name="T28" fmla="*/ 292 w 294"/>
                  <a:gd name="T29" fmla="*/ 3 h 94"/>
                  <a:gd name="T30" fmla="*/ 284 w 294"/>
                  <a:gd name="T31" fmla="*/ 90 h 94"/>
                  <a:gd name="T32" fmla="*/ 281 w 294"/>
                  <a:gd name="T33" fmla="*/ 93 h 94"/>
                  <a:gd name="T34" fmla="*/ 120 w 294"/>
                  <a:gd name="T35" fmla="*/ 85 h 94"/>
                  <a:gd name="T36" fmla="*/ 116 w 294"/>
                  <a:gd name="T37" fmla="*/ 85 h 94"/>
                  <a:gd name="T38" fmla="*/ 94 w 294"/>
                  <a:gd name="T39" fmla="*/ 86 h 94"/>
                  <a:gd name="T40" fmla="*/ 11 w 294"/>
                  <a:gd name="T41" fmla="*/ 79 h 94"/>
                  <a:gd name="T42" fmla="*/ 6 w 294"/>
                  <a:gd name="T43" fmla="*/ 72 h 94"/>
                  <a:gd name="T44" fmla="*/ 21 w 294"/>
                  <a:gd name="T45" fmla="*/ 63 h 94"/>
                  <a:gd name="T46" fmla="*/ 0 w 294"/>
                  <a:gd name="T47" fmla="*/ 47 h 94"/>
                  <a:gd name="T48" fmla="*/ 29 w 294"/>
                  <a:gd name="T49" fmla="*/ 26 h 94"/>
                  <a:gd name="T50" fmla="*/ 68 w 294"/>
                  <a:gd name="T51" fmla="*/ 12 h 94"/>
                  <a:gd name="T52" fmla="*/ 287 w 294"/>
                  <a:gd name="T53" fmla="*/ 0 h 94"/>
                  <a:gd name="T54" fmla="*/ 289 w 294"/>
                  <a:gd name="T5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4" h="94">
                    <a:moveTo>
                      <a:pt x="278" y="86"/>
                    </a:moveTo>
                    <a:cubicBezTo>
                      <a:pt x="284" y="56"/>
                      <a:pt x="286" y="31"/>
                      <a:pt x="285" y="6"/>
                    </a:cubicBezTo>
                    <a:cubicBezTo>
                      <a:pt x="266" y="7"/>
                      <a:pt x="80" y="18"/>
                      <a:pt x="68" y="18"/>
                    </a:cubicBezTo>
                    <a:cubicBezTo>
                      <a:pt x="56" y="18"/>
                      <a:pt x="10" y="40"/>
                      <a:pt x="6" y="47"/>
                    </a:cubicBezTo>
                    <a:cubicBezTo>
                      <a:pt x="7" y="50"/>
                      <a:pt x="19" y="56"/>
                      <a:pt x="32" y="60"/>
                    </a:cubicBezTo>
                    <a:cubicBezTo>
                      <a:pt x="34" y="60"/>
                      <a:pt x="34" y="62"/>
                      <a:pt x="34" y="63"/>
                    </a:cubicBezTo>
                    <a:cubicBezTo>
                      <a:pt x="34" y="65"/>
                      <a:pt x="33" y="66"/>
                      <a:pt x="31" y="66"/>
                    </a:cubicBezTo>
                    <a:cubicBezTo>
                      <a:pt x="24" y="68"/>
                      <a:pt x="15" y="70"/>
                      <a:pt x="13" y="73"/>
                    </a:cubicBezTo>
                    <a:lnTo>
                      <a:pt x="14" y="73"/>
                    </a:lnTo>
                    <a:cubicBezTo>
                      <a:pt x="22" y="77"/>
                      <a:pt x="62" y="79"/>
                      <a:pt x="93" y="79"/>
                    </a:cubicBezTo>
                    <a:cubicBezTo>
                      <a:pt x="103" y="79"/>
                      <a:pt x="111" y="79"/>
                      <a:pt x="115" y="79"/>
                    </a:cubicBezTo>
                    <a:cubicBezTo>
                      <a:pt x="116" y="79"/>
                      <a:pt x="118" y="79"/>
                      <a:pt x="120" y="79"/>
                    </a:cubicBezTo>
                    <a:cubicBezTo>
                      <a:pt x="137" y="79"/>
                      <a:pt x="195" y="82"/>
                      <a:pt x="278" y="86"/>
                    </a:cubicBezTo>
                    <a:close/>
                    <a:moveTo>
                      <a:pt x="289" y="0"/>
                    </a:moveTo>
                    <a:cubicBezTo>
                      <a:pt x="290" y="0"/>
                      <a:pt x="291" y="1"/>
                      <a:pt x="292" y="3"/>
                    </a:cubicBezTo>
                    <a:cubicBezTo>
                      <a:pt x="293" y="30"/>
                      <a:pt x="290" y="58"/>
                      <a:pt x="284" y="90"/>
                    </a:cubicBezTo>
                    <a:cubicBezTo>
                      <a:pt x="284" y="92"/>
                      <a:pt x="282" y="93"/>
                      <a:pt x="281" y="93"/>
                    </a:cubicBezTo>
                    <a:cubicBezTo>
                      <a:pt x="196" y="88"/>
                      <a:pt x="137" y="85"/>
                      <a:pt x="120" y="85"/>
                    </a:cubicBezTo>
                    <a:cubicBezTo>
                      <a:pt x="118" y="85"/>
                      <a:pt x="116" y="85"/>
                      <a:pt x="116" y="85"/>
                    </a:cubicBezTo>
                    <a:cubicBezTo>
                      <a:pt x="112" y="86"/>
                      <a:pt x="103" y="86"/>
                      <a:pt x="94" y="86"/>
                    </a:cubicBezTo>
                    <a:cubicBezTo>
                      <a:pt x="65" y="86"/>
                      <a:pt x="22" y="83"/>
                      <a:pt x="11" y="79"/>
                    </a:cubicBezTo>
                    <a:cubicBezTo>
                      <a:pt x="7" y="76"/>
                      <a:pt x="6" y="73"/>
                      <a:pt x="6" y="72"/>
                    </a:cubicBezTo>
                    <a:cubicBezTo>
                      <a:pt x="7" y="68"/>
                      <a:pt x="13" y="65"/>
                      <a:pt x="21" y="63"/>
                    </a:cubicBezTo>
                    <a:cubicBezTo>
                      <a:pt x="9" y="58"/>
                      <a:pt x="0" y="52"/>
                      <a:pt x="0" y="47"/>
                    </a:cubicBezTo>
                    <a:cubicBezTo>
                      <a:pt x="0" y="44"/>
                      <a:pt x="0" y="40"/>
                      <a:pt x="29" y="26"/>
                    </a:cubicBezTo>
                    <a:cubicBezTo>
                      <a:pt x="43" y="19"/>
                      <a:pt x="61" y="12"/>
                      <a:pt x="68" y="12"/>
                    </a:cubicBezTo>
                    <a:cubicBezTo>
                      <a:pt x="81" y="12"/>
                      <a:pt x="284" y="0"/>
                      <a:pt x="287" y="0"/>
                    </a:cubicBezTo>
                    <a:cubicBezTo>
                      <a:pt x="287" y="0"/>
                      <a:pt x="288" y="0"/>
                      <a:pt x="289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6" name="íšļíďe">
                <a:extLst>
                  <a:ext uri="{FF2B5EF4-FFF2-40B4-BE49-F238E27FC236}">
                    <a16:creationId xmlns:a16="http://schemas.microsoft.com/office/drawing/2014/main" id="{6E536E59-0C87-43AC-BF82-D995FB84D13B}"/>
                  </a:ext>
                </a:extLst>
              </p:cNvPr>
              <p:cNvSpPr/>
              <p:nvPr/>
            </p:nvSpPr>
            <p:spPr bwMode="auto">
              <a:xfrm>
                <a:off x="2714622" y="5727869"/>
                <a:ext cx="86179" cy="258162"/>
              </a:xfrm>
              <a:custGeom>
                <a:avLst/>
                <a:gdLst>
                  <a:gd name="T0" fmla="*/ 32 w 44"/>
                  <a:gd name="T1" fmla="*/ 0 h 131"/>
                  <a:gd name="T2" fmla="*/ 42 w 44"/>
                  <a:gd name="T3" fmla="*/ 87 h 131"/>
                  <a:gd name="T4" fmla="*/ 39 w 44"/>
                  <a:gd name="T5" fmla="*/ 118 h 131"/>
                  <a:gd name="T6" fmla="*/ 20 w 44"/>
                  <a:gd name="T7" fmla="*/ 123 h 131"/>
                  <a:gd name="T8" fmla="*/ 0 w 44"/>
                  <a:gd name="T9" fmla="*/ 39 h 131"/>
                  <a:gd name="T10" fmla="*/ 19 w 44"/>
                  <a:gd name="T11" fmla="*/ 1 h 131"/>
                  <a:gd name="T12" fmla="*/ 32 w 4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1">
                    <a:moveTo>
                      <a:pt x="32" y="0"/>
                    </a:moveTo>
                    <a:cubicBezTo>
                      <a:pt x="32" y="0"/>
                      <a:pt x="41" y="72"/>
                      <a:pt x="42" y="87"/>
                    </a:cubicBezTo>
                    <a:cubicBezTo>
                      <a:pt x="43" y="103"/>
                      <a:pt x="43" y="110"/>
                      <a:pt x="39" y="118"/>
                    </a:cubicBezTo>
                    <a:cubicBezTo>
                      <a:pt x="35" y="126"/>
                      <a:pt x="21" y="130"/>
                      <a:pt x="20" y="123"/>
                    </a:cubicBezTo>
                    <a:cubicBezTo>
                      <a:pt x="19" y="117"/>
                      <a:pt x="0" y="46"/>
                      <a:pt x="0" y="39"/>
                    </a:cubicBezTo>
                    <a:cubicBezTo>
                      <a:pt x="0" y="32"/>
                      <a:pt x="19" y="1"/>
                      <a:pt x="19" y="1"/>
                    </a:cubicBezTo>
                    <a:lnTo>
                      <a:pt x="32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7" name="ïŝḷiḓè">
                <a:extLst>
                  <a:ext uri="{FF2B5EF4-FFF2-40B4-BE49-F238E27FC236}">
                    <a16:creationId xmlns:a16="http://schemas.microsoft.com/office/drawing/2014/main" id="{C567985A-788F-419C-ADE3-624E6BDF835B}"/>
                  </a:ext>
                </a:extLst>
              </p:cNvPr>
              <p:cNvSpPr/>
              <p:nvPr/>
            </p:nvSpPr>
            <p:spPr bwMode="auto">
              <a:xfrm>
                <a:off x="2714622" y="5710658"/>
                <a:ext cx="103414" cy="258162"/>
              </a:xfrm>
              <a:custGeom>
                <a:avLst/>
                <a:gdLst>
                  <a:gd name="T0" fmla="*/ 39 w 51"/>
                  <a:gd name="T1" fmla="*/ 120 h 134"/>
                  <a:gd name="T2" fmla="*/ 43 w 51"/>
                  <a:gd name="T3" fmla="*/ 91 h 134"/>
                  <a:gd name="T4" fmla="*/ 32 w 51"/>
                  <a:gd name="T5" fmla="*/ 7 h 134"/>
                  <a:gd name="T6" fmla="*/ 24 w 51"/>
                  <a:gd name="T7" fmla="*/ 8 h 134"/>
                  <a:gd name="T8" fmla="*/ 6 w 51"/>
                  <a:gd name="T9" fmla="*/ 43 h 134"/>
                  <a:gd name="T10" fmla="*/ 20 w 51"/>
                  <a:gd name="T11" fmla="*/ 101 h 134"/>
                  <a:gd name="T12" fmla="*/ 26 w 51"/>
                  <a:gd name="T13" fmla="*/ 126 h 134"/>
                  <a:gd name="T14" fmla="*/ 28 w 51"/>
                  <a:gd name="T15" fmla="*/ 127 h 134"/>
                  <a:gd name="T16" fmla="*/ 39 w 51"/>
                  <a:gd name="T17" fmla="*/ 120 h 134"/>
                  <a:gd name="T18" fmla="*/ 38 w 51"/>
                  <a:gd name="T19" fmla="*/ 3 h 134"/>
                  <a:gd name="T20" fmla="*/ 49 w 51"/>
                  <a:gd name="T21" fmla="*/ 91 h 134"/>
                  <a:gd name="T22" fmla="*/ 45 w 51"/>
                  <a:gd name="T23" fmla="*/ 123 h 134"/>
                  <a:gd name="T24" fmla="*/ 28 w 51"/>
                  <a:gd name="T25" fmla="*/ 133 h 134"/>
                  <a:gd name="T26" fmla="*/ 20 w 51"/>
                  <a:gd name="T27" fmla="*/ 127 h 134"/>
                  <a:gd name="T28" fmla="*/ 14 w 51"/>
                  <a:gd name="T29" fmla="*/ 103 h 134"/>
                  <a:gd name="T30" fmla="*/ 0 w 51"/>
                  <a:gd name="T31" fmla="*/ 43 h 134"/>
                  <a:gd name="T32" fmla="*/ 19 w 51"/>
                  <a:gd name="T33" fmla="*/ 3 h 134"/>
                  <a:gd name="T34" fmla="*/ 22 w 51"/>
                  <a:gd name="T35" fmla="*/ 2 h 134"/>
                  <a:gd name="T36" fmla="*/ 34 w 51"/>
                  <a:gd name="T37" fmla="*/ 0 h 134"/>
                  <a:gd name="T38" fmla="*/ 38 w 51"/>
                  <a:gd name="T39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" h="134">
                    <a:moveTo>
                      <a:pt x="39" y="120"/>
                    </a:moveTo>
                    <a:cubicBezTo>
                      <a:pt x="43" y="113"/>
                      <a:pt x="43" y="107"/>
                      <a:pt x="43" y="91"/>
                    </a:cubicBezTo>
                    <a:cubicBezTo>
                      <a:pt x="42" y="78"/>
                      <a:pt x="33" y="21"/>
                      <a:pt x="32" y="7"/>
                    </a:cubicBezTo>
                    <a:lnTo>
                      <a:pt x="24" y="8"/>
                    </a:lnTo>
                    <a:cubicBezTo>
                      <a:pt x="16" y="20"/>
                      <a:pt x="6" y="39"/>
                      <a:pt x="6" y="43"/>
                    </a:cubicBezTo>
                    <a:cubicBezTo>
                      <a:pt x="6" y="47"/>
                      <a:pt x="15" y="82"/>
                      <a:pt x="20" y="101"/>
                    </a:cubicBezTo>
                    <a:cubicBezTo>
                      <a:pt x="23" y="116"/>
                      <a:pt x="26" y="124"/>
                      <a:pt x="26" y="126"/>
                    </a:cubicBezTo>
                    <a:cubicBezTo>
                      <a:pt x="26" y="127"/>
                      <a:pt x="28" y="127"/>
                      <a:pt x="28" y="127"/>
                    </a:cubicBezTo>
                    <a:cubicBezTo>
                      <a:pt x="32" y="127"/>
                      <a:pt x="37" y="124"/>
                      <a:pt x="39" y="120"/>
                    </a:cubicBezTo>
                    <a:close/>
                    <a:moveTo>
                      <a:pt x="38" y="3"/>
                    </a:moveTo>
                    <a:cubicBezTo>
                      <a:pt x="38" y="6"/>
                      <a:pt x="49" y="76"/>
                      <a:pt x="49" y="91"/>
                    </a:cubicBezTo>
                    <a:cubicBezTo>
                      <a:pt x="50" y="107"/>
                      <a:pt x="49" y="113"/>
                      <a:pt x="45" y="123"/>
                    </a:cubicBezTo>
                    <a:cubicBezTo>
                      <a:pt x="42" y="129"/>
                      <a:pt x="34" y="133"/>
                      <a:pt x="28" y="133"/>
                    </a:cubicBezTo>
                    <a:cubicBezTo>
                      <a:pt x="24" y="133"/>
                      <a:pt x="20" y="131"/>
                      <a:pt x="20" y="127"/>
                    </a:cubicBezTo>
                    <a:cubicBezTo>
                      <a:pt x="19" y="125"/>
                      <a:pt x="17" y="115"/>
                      <a:pt x="14" y="103"/>
                    </a:cubicBezTo>
                    <a:cubicBezTo>
                      <a:pt x="6" y="72"/>
                      <a:pt x="0" y="47"/>
                      <a:pt x="0" y="43"/>
                    </a:cubicBezTo>
                    <a:cubicBezTo>
                      <a:pt x="0" y="35"/>
                      <a:pt x="16" y="9"/>
                      <a:pt x="19" y="3"/>
                    </a:cubicBezTo>
                    <a:cubicBezTo>
                      <a:pt x="19" y="3"/>
                      <a:pt x="21" y="2"/>
                      <a:pt x="22" y="2"/>
                    </a:cubicBezTo>
                    <a:lnTo>
                      <a:pt x="34" y="0"/>
                    </a:lnTo>
                    <a:cubicBezTo>
                      <a:pt x="36" y="0"/>
                      <a:pt x="37" y="2"/>
                      <a:pt x="38" y="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8" name="i$1iḋê">
                <a:extLst>
                  <a:ext uri="{FF2B5EF4-FFF2-40B4-BE49-F238E27FC236}">
                    <a16:creationId xmlns:a16="http://schemas.microsoft.com/office/drawing/2014/main" id="{D0ED81DF-0D06-4192-9968-67C81D5C6DB0}"/>
                  </a:ext>
                </a:extLst>
              </p:cNvPr>
              <p:cNvSpPr/>
              <p:nvPr/>
            </p:nvSpPr>
            <p:spPr bwMode="auto">
              <a:xfrm>
                <a:off x="2826657" y="5865556"/>
                <a:ext cx="180972" cy="43030"/>
              </a:xfrm>
              <a:custGeom>
                <a:avLst/>
                <a:gdLst>
                  <a:gd name="T0" fmla="*/ 87 w 91"/>
                  <a:gd name="T1" fmla="*/ 0 h 20"/>
                  <a:gd name="T2" fmla="*/ 90 w 91"/>
                  <a:gd name="T3" fmla="*/ 3 h 20"/>
                  <a:gd name="T4" fmla="*/ 87 w 91"/>
                  <a:gd name="T5" fmla="*/ 6 h 20"/>
                  <a:gd name="T6" fmla="*/ 44 w 91"/>
                  <a:gd name="T7" fmla="*/ 7 h 20"/>
                  <a:gd name="T8" fmla="*/ 5 w 91"/>
                  <a:gd name="T9" fmla="*/ 18 h 20"/>
                  <a:gd name="T10" fmla="*/ 4 w 91"/>
                  <a:gd name="T11" fmla="*/ 19 h 20"/>
                  <a:gd name="T12" fmla="*/ 1 w 91"/>
                  <a:gd name="T13" fmla="*/ 16 h 20"/>
                  <a:gd name="T14" fmla="*/ 3 w 91"/>
                  <a:gd name="T15" fmla="*/ 13 h 20"/>
                  <a:gd name="T16" fmla="*/ 44 w 91"/>
                  <a:gd name="T17" fmla="*/ 1 h 20"/>
                  <a:gd name="T18" fmla="*/ 87 w 91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20">
                    <a:moveTo>
                      <a:pt x="87" y="0"/>
                    </a:moveTo>
                    <a:cubicBezTo>
                      <a:pt x="88" y="0"/>
                      <a:pt x="90" y="1"/>
                      <a:pt x="90" y="3"/>
                    </a:cubicBezTo>
                    <a:cubicBezTo>
                      <a:pt x="90" y="4"/>
                      <a:pt x="89" y="6"/>
                      <a:pt x="87" y="6"/>
                    </a:cubicBezTo>
                    <a:cubicBezTo>
                      <a:pt x="86" y="6"/>
                      <a:pt x="52" y="7"/>
                      <a:pt x="44" y="7"/>
                    </a:cubicBezTo>
                    <a:cubicBezTo>
                      <a:pt x="38" y="7"/>
                      <a:pt x="14" y="15"/>
                      <a:pt x="5" y="18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3" y="19"/>
                      <a:pt x="1" y="18"/>
                      <a:pt x="1" y="16"/>
                    </a:cubicBezTo>
                    <a:cubicBezTo>
                      <a:pt x="0" y="15"/>
                      <a:pt x="1" y="13"/>
                      <a:pt x="3" y="13"/>
                    </a:cubicBezTo>
                    <a:cubicBezTo>
                      <a:pt x="6" y="11"/>
                      <a:pt x="36" y="1"/>
                      <a:pt x="44" y="1"/>
                    </a:cubicBezTo>
                    <a:cubicBezTo>
                      <a:pt x="52" y="1"/>
                      <a:pt x="87" y="0"/>
                      <a:pt x="87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9" name="íslídè">
                <a:extLst>
                  <a:ext uri="{FF2B5EF4-FFF2-40B4-BE49-F238E27FC236}">
                    <a16:creationId xmlns:a16="http://schemas.microsoft.com/office/drawing/2014/main" id="{4A9B31B2-A524-4EAC-83E8-FACBE96E2E53}"/>
                  </a:ext>
                </a:extLst>
              </p:cNvPr>
              <p:cNvSpPr/>
              <p:nvPr/>
            </p:nvSpPr>
            <p:spPr bwMode="auto">
              <a:xfrm>
                <a:off x="2740479" y="4841515"/>
                <a:ext cx="1068614" cy="1067070"/>
              </a:xfrm>
              <a:custGeom>
                <a:avLst/>
                <a:gdLst>
                  <a:gd name="T0" fmla="*/ 502 w 548"/>
                  <a:gd name="T1" fmla="*/ 19 h 545"/>
                  <a:gd name="T2" fmla="*/ 498 w 548"/>
                  <a:gd name="T3" fmla="*/ 118 h 545"/>
                  <a:gd name="T4" fmla="*/ 404 w 548"/>
                  <a:gd name="T5" fmla="*/ 335 h 545"/>
                  <a:gd name="T6" fmla="*/ 310 w 548"/>
                  <a:gd name="T7" fmla="*/ 465 h 545"/>
                  <a:gd name="T8" fmla="*/ 37 w 548"/>
                  <a:gd name="T9" fmla="*/ 506 h 545"/>
                  <a:gd name="T10" fmla="*/ 39 w 548"/>
                  <a:gd name="T11" fmla="*/ 527 h 545"/>
                  <a:gd name="T12" fmla="*/ 20 w 548"/>
                  <a:gd name="T13" fmla="*/ 542 h 545"/>
                  <a:gd name="T14" fmla="*/ 0 w 548"/>
                  <a:gd name="T15" fmla="*/ 479 h 545"/>
                  <a:gd name="T16" fmla="*/ 6 w 548"/>
                  <a:gd name="T17" fmla="*/ 451 h 545"/>
                  <a:gd name="T18" fmla="*/ 49 w 548"/>
                  <a:gd name="T19" fmla="*/ 428 h 545"/>
                  <a:gd name="T20" fmla="*/ 278 w 548"/>
                  <a:gd name="T21" fmla="*/ 341 h 545"/>
                  <a:gd name="T22" fmla="*/ 442 w 548"/>
                  <a:gd name="T23" fmla="*/ 58 h 545"/>
                  <a:gd name="T24" fmla="*/ 502 w 548"/>
                  <a:gd name="T25" fmla="*/ 19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8" h="545">
                    <a:moveTo>
                      <a:pt x="502" y="19"/>
                    </a:moveTo>
                    <a:cubicBezTo>
                      <a:pt x="547" y="0"/>
                      <a:pt x="498" y="118"/>
                      <a:pt x="498" y="118"/>
                    </a:cubicBezTo>
                    <a:cubicBezTo>
                      <a:pt x="498" y="118"/>
                      <a:pt x="421" y="311"/>
                      <a:pt x="404" y="335"/>
                    </a:cubicBezTo>
                    <a:cubicBezTo>
                      <a:pt x="387" y="359"/>
                      <a:pt x="329" y="451"/>
                      <a:pt x="310" y="465"/>
                    </a:cubicBezTo>
                    <a:cubicBezTo>
                      <a:pt x="292" y="479"/>
                      <a:pt x="37" y="506"/>
                      <a:pt x="37" y="506"/>
                    </a:cubicBezTo>
                    <a:cubicBezTo>
                      <a:pt x="37" y="506"/>
                      <a:pt x="39" y="520"/>
                      <a:pt x="39" y="527"/>
                    </a:cubicBezTo>
                    <a:cubicBezTo>
                      <a:pt x="39" y="533"/>
                      <a:pt x="35" y="544"/>
                      <a:pt x="20" y="542"/>
                    </a:cubicBezTo>
                    <a:cubicBezTo>
                      <a:pt x="6" y="540"/>
                      <a:pt x="0" y="479"/>
                      <a:pt x="0" y="479"/>
                    </a:cubicBezTo>
                    <a:lnTo>
                      <a:pt x="6" y="451"/>
                    </a:lnTo>
                    <a:cubicBezTo>
                      <a:pt x="6" y="451"/>
                      <a:pt x="23" y="430"/>
                      <a:pt x="49" y="428"/>
                    </a:cubicBezTo>
                    <a:cubicBezTo>
                      <a:pt x="76" y="425"/>
                      <a:pt x="267" y="356"/>
                      <a:pt x="278" y="341"/>
                    </a:cubicBezTo>
                    <a:cubicBezTo>
                      <a:pt x="288" y="327"/>
                      <a:pt x="422" y="96"/>
                      <a:pt x="442" y="58"/>
                    </a:cubicBezTo>
                    <a:cubicBezTo>
                      <a:pt x="463" y="21"/>
                      <a:pt x="502" y="19"/>
                      <a:pt x="502" y="1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0" name="îŝḷïḋé">
                <a:extLst>
                  <a:ext uri="{FF2B5EF4-FFF2-40B4-BE49-F238E27FC236}">
                    <a16:creationId xmlns:a16="http://schemas.microsoft.com/office/drawing/2014/main" id="{8A22D760-1AFD-4EB4-83CB-4C81CADA9A4A}"/>
                  </a:ext>
                </a:extLst>
              </p:cNvPr>
              <p:cNvSpPr/>
              <p:nvPr/>
            </p:nvSpPr>
            <p:spPr bwMode="auto">
              <a:xfrm>
                <a:off x="2740479" y="4867328"/>
                <a:ext cx="1051379" cy="1041257"/>
              </a:xfrm>
              <a:custGeom>
                <a:avLst/>
                <a:gdLst>
                  <a:gd name="T0" fmla="*/ 498 w 538"/>
                  <a:gd name="T1" fmla="*/ 105 h 532"/>
                  <a:gd name="T2" fmla="*/ 518 w 538"/>
                  <a:gd name="T3" fmla="*/ 11 h 532"/>
                  <a:gd name="T4" fmla="*/ 506 w 538"/>
                  <a:gd name="T5" fmla="*/ 10 h 532"/>
                  <a:gd name="T6" fmla="*/ 505 w 538"/>
                  <a:gd name="T7" fmla="*/ 10 h 532"/>
                  <a:gd name="T8" fmla="*/ 448 w 538"/>
                  <a:gd name="T9" fmla="*/ 48 h 532"/>
                  <a:gd name="T10" fmla="*/ 283 w 538"/>
                  <a:gd name="T11" fmla="*/ 330 h 532"/>
                  <a:gd name="T12" fmla="*/ 52 w 538"/>
                  <a:gd name="T13" fmla="*/ 417 h 532"/>
                  <a:gd name="T14" fmla="*/ 12 w 538"/>
                  <a:gd name="T15" fmla="*/ 439 h 532"/>
                  <a:gd name="T16" fmla="*/ 6 w 538"/>
                  <a:gd name="T17" fmla="*/ 466 h 532"/>
                  <a:gd name="T18" fmla="*/ 24 w 538"/>
                  <a:gd name="T19" fmla="*/ 525 h 532"/>
                  <a:gd name="T20" fmla="*/ 27 w 538"/>
                  <a:gd name="T21" fmla="*/ 525 h 532"/>
                  <a:gd name="T22" fmla="*/ 36 w 538"/>
                  <a:gd name="T23" fmla="*/ 521 h 532"/>
                  <a:gd name="T24" fmla="*/ 39 w 538"/>
                  <a:gd name="T25" fmla="*/ 513 h 532"/>
                  <a:gd name="T26" fmla="*/ 37 w 538"/>
                  <a:gd name="T27" fmla="*/ 493 h 532"/>
                  <a:gd name="T28" fmla="*/ 37 w 538"/>
                  <a:gd name="T29" fmla="*/ 491 h 532"/>
                  <a:gd name="T30" fmla="*/ 40 w 538"/>
                  <a:gd name="T31" fmla="*/ 489 h 532"/>
                  <a:gd name="T32" fmla="*/ 312 w 538"/>
                  <a:gd name="T33" fmla="*/ 449 h 532"/>
                  <a:gd name="T34" fmla="*/ 389 w 538"/>
                  <a:gd name="T35" fmla="*/ 343 h 532"/>
                  <a:gd name="T36" fmla="*/ 405 w 538"/>
                  <a:gd name="T37" fmla="*/ 320 h 532"/>
                  <a:gd name="T38" fmla="*/ 498 w 538"/>
                  <a:gd name="T39" fmla="*/ 105 h 532"/>
                  <a:gd name="T40" fmla="*/ 504 w 538"/>
                  <a:gd name="T41" fmla="*/ 4 h 532"/>
                  <a:gd name="T42" fmla="*/ 524 w 538"/>
                  <a:gd name="T43" fmla="*/ 7 h 532"/>
                  <a:gd name="T44" fmla="*/ 504 w 538"/>
                  <a:gd name="T45" fmla="*/ 107 h 532"/>
                  <a:gd name="T46" fmla="*/ 409 w 538"/>
                  <a:gd name="T47" fmla="*/ 324 h 532"/>
                  <a:gd name="T48" fmla="*/ 394 w 538"/>
                  <a:gd name="T49" fmla="*/ 347 h 532"/>
                  <a:gd name="T50" fmla="*/ 316 w 538"/>
                  <a:gd name="T51" fmla="*/ 454 h 532"/>
                  <a:gd name="T52" fmla="*/ 43 w 538"/>
                  <a:gd name="T53" fmla="*/ 495 h 532"/>
                  <a:gd name="T54" fmla="*/ 45 w 538"/>
                  <a:gd name="T55" fmla="*/ 513 h 532"/>
                  <a:gd name="T56" fmla="*/ 41 w 538"/>
                  <a:gd name="T57" fmla="*/ 525 h 532"/>
                  <a:gd name="T58" fmla="*/ 27 w 538"/>
                  <a:gd name="T59" fmla="*/ 531 h 532"/>
                  <a:gd name="T60" fmla="*/ 23 w 538"/>
                  <a:gd name="T61" fmla="*/ 531 h 532"/>
                  <a:gd name="T62" fmla="*/ 0 w 538"/>
                  <a:gd name="T63" fmla="*/ 466 h 532"/>
                  <a:gd name="T64" fmla="*/ 0 w 538"/>
                  <a:gd name="T65" fmla="*/ 465 h 532"/>
                  <a:gd name="T66" fmla="*/ 6 w 538"/>
                  <a:gd name="T67" fmla="*/ 436 h 532"/>
                  <a:gd name="T68" fmla="*/ 6 w 538"/>
                  <a:gd name="T69" fmla="*/ 435 h 532"/>
                  <a:gd name="T70" fmla="*/ 52 w 538"/>
                  <a:gd name="T71" fmla="*/ 411 h 532"/>
                  <a:gd name="T72" fmla="*/ 278 w 538"/>
                  <a:gd name="T73" fmla="*/ 326 h 532"/>
                  <a:gd name="T74" fmla="*/ 443 w 538"/>
                  <a:gd name="T75" fmla="*/ 45 h 532"/>
                  <a:gd name="T76" fmla="*/ 504 w 538"/>
                  <a:gd name="T77" fmla="*/ 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8" h="532">
                    <a:moveTo>
                      <a:pt x="498" y="105"/>
                    </a:moveTo>
                    <a:cubicBezTo>
                      <a:pt x="507" y="84"/>
                      <a:pt x="528" y="25"/>
                      <a:pt x="518" y="11"/>
                    </a:cubicBezTo>
                    <a:cubicBezTo>
                      <a:pt x="517" y="7"/>
                      <a:pt x="512" y="7"/>
                      <a:pt x="506" y="10"/>
                    </a:cubicBezTo>
                    <a:cubicBezTo>
                      <a:pt x="506" y="10"/>
                      <a:pt x="506" y="10"/>
                      <a:pt x="505" y="10"/>
                    </a:cubicBezTo>
                    <a:cubicBezTo>
                      <a:pt x="505" y="10"/>
                      <a:pt x="468" y="13"/>
                      <a:pt x="448" y="48"/>
                    </a:cubicBezTo>
                    <a:cubicBezTo>
                      <a:pt x="426" y="87"/>
                      <a:pt x="293" y="316"/>
                      <a:pt x="283" y="330"/>
                    </a:cubicBezTo>
                    <a:cubicBezTo>
                      <a:pt x="272" y="346"/>
                      <a:pt x="81" y="415"/>
                      <a:pt x="52" y="417"/>
                    </a:cubicBezTo>
                    <a:cubicBezTo>
                      <a:pt x="30" y="419"/>
                      <a:pt x="15" y="436"/>
                      <a:pt x="12" y="439"/>
                    </a:cubicBezTo>
                    <a:lnTo>
                      <a:pt x="6" y="466"/>
                    </a:lnTo>
                    <a:cubicBezTo>
                      <a:pt x="9" y="493"/>
                      <a:pt x="16" y="523"/>
                      <a:pt x="24" y="525"/>
                    </a:cubicBezTo>
                    <a:cubicBezTo>
                      <a:pt x="24" y="525"/>
                      <a:pt x="26" y="525"/>
                      <a:pt x="27" y="525"/>
                    </a:cubicBezTo>
                    <a:cubicBezTo>
                      <a:pt x="31" y="525"/>
                      <a:pt x="34" y="523"/>
                      <a:pt x="36" y="521"/>
                    </a:cubicBezTo>
                    <a:cubicBezTo>
                      <a:pt x="37" y="519"/>
                      <a:pt x="39" y="516"/>
                      <a:pt x="39" y="513"/>
                    </a:cubicBezTo>
                    <a:cubicBezTo>
                      <a:pt x="39" y="507"/>
                      <a:pt x="37" y="493"/>
                      <a:pt x="37" y="493"/>
                    </a:cubicBezTo>
                    <a:cubicBezTo>
                      <a:pt x="37" y="492"/>
                      <a:pt x="37" y="491"/>
                      <a:pt x="37" y="491"/>
                    </a:cubicBezTo>
                    <a:cubicBezTo>
                      <a:pt x="38" y="490"/>
                      <a:pt x="39" y="489"/>
                      <a:pt x="40" y="489"/>
                    </a:cubicBezTo>
                    <a:cubicBezTo>
                      <a:pt x="142" y="479"/>
                      <a:pt x="298" y="459"/>
                      <a:pt x="312" y="449"/>
                    </a:cubicBezTo>
                    <a:cubicBezTo>
                      <a:pt x="326" y="438"/>
                      <a:pt x="365" y="379"/>
                      <a:pt x="389" y="343"/>
                    </a:cubicBezTo>
                    <a:cubicBezTo>
                      <a:pt x="395" y="334"/>
                      <a:pt x="401" y="325"/>
                      <a:pt x="405" y="320"/>
                    </a:cubicBezTo>
                    <a:cubicBezTo>
                      <a:pt x="421" y="297"/>
                      <a:pt x="497" y="107"/>
                      <a:pt x="498" y="105"/>
                    </a:cubicBezTo>
                    <a:close/>
                    <a:moveTo>
                      <a:pt x="504" y="4"/>
                    </a:moveTo>
                    <a:cubicBezTo>
                      <a:pt x="513" y="0"/>
                      <a:pt x="520" y="2"/>
                      <a:pt x="524" y="7"/>
                    </a:cubicBezTo>
                    <a:cubicBezTo>
                      <a:pt x="537" y="27"/>
                      <a:pt x="507" y="99"/>
                      <a:pt x="504" y="107"/>
                    </a:cubicBezTo>
                    <a:cubicBezTo>
                      <a:pt x="500" y="115"/>
                      <a:pt x="426" y="300"/>
                      <a:pt x="409" y="324"/>
                    </a:cubicBezTo>
                    <a:cubicBezTo>
                      <a:pt x="406" y="329"/>
                      <a:pt x="400" y="337"/>
                      <a:pt x="394" y="347"/>
                    </a:cubicBezTo>
                    <a:cubicBezTo>
                      <a:pt x="369" y="385"/>
                      <a:pt x="330" y="442"/>
                      <a:pt x="316" y="454"/>
                    </a:cubicBezTo>
                    <a:cubicBezTo>
                      <a:pt x="298" y="468"/>
                      <a:pt x="80" y="492"/>
                      <a:pt x="43" y="495"/>
                    </a:cubicBezTo>
                    <a:cubicBezTo>
                      <a:pt x="43" y="500"/>
                      <a:pt x="45" y="509"/>
                      <a:pt x="45" y="513"/>
                    </a:cubicBezTo>
                    <a:cubicBezTo>
                      <a:pt x="45" y="515"/>
                      <a:pt x="44" y="520"/>
                      <a:pt x="41" y="525"/>
                    </a:cubicBezTo>
                    <a:cubicBezTo>
                      <a:pt x="39" y="527"/>
                      <a:pt x="34" y="531"/>
                      <a:pt x="27" y="531"/>
                    </a:cubicBezTo>
                    <a:cubicBezTo>
                      <a:pt x="25" y="531"/>
                      <a:pt x="24" y="531"/>
                      <a:pt x="23" y="531"/>
                    </a:cubicBezTo>
                    <a:cubicBezTo>
                      <a:pt x="7" y="529"/>
                      <a:pt x="0" y="476"/>
                      <a:pt x="0" y="466"/>
                    </a:cubicBezTo>
                    <a:cubicBezTo>
                      <a:pt x="0" y="466"/>
                      <a:pt x="0" y="466"/>
                      <a:pt x="0" y="465"/>
                    </a:cubicBezTo>
                    <a:lnTo>
                      <a:pt x="6" y="436"/>
                    </a:lnTo>
                    <a:cubicBezTo>
                      <a:pt x="6" y="436"/>
                      <a:pt x="6" y="436"/>
                      <a:pt x="6" y="435"/>
                    </a:cubicBezTo>
                    <a:cubicBezTo>
                      <a:pt x="7" y="434"/>
                      <a:pt x="24" y="414"/>
                      <a:pt x="52" y="411"/>
                    </a:cubicBezTo>
                    <a:cubicBezTo>
                      <a:pt x="81" y="409"/>
                      <a:pt x="270" y="338"/>
                      <a:pt x="278" y="326"/>
                    </a:cubicBezTo>
                    <a:cubicBezTo>
                      <a:pt x="288" y="312"/>
                      <a:pt x="421" y="84"/>
                      <a:pt x="443" y="45"/>
                    </a:cubicBezTo>
                    <a:cubicBezTo>
                      <a:pt x="462" y="9"/>
                      <a:pt x="500" y="4"/>
                      <a:pt x="504" y="4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1" name="íŝliḍè">
                <a:extLst>
                  <a:ext uri="{FF2B5EF4-FFF2-40B4-BE49-F238E27FC236}">
                    <a16:creationId xmlns:a16="http://schemas.microsoft.com/office/drawing/2014/main" id="{A7469E55-4260-4A45-BDA6-96CC79963637}"/>
                  </a:ext>
                </a:extLst>
              </p:cNvPr>
              <p:cNvSpPr/>
              <p:nvPr/>
            </p:nvSpPr>
            <p:spPr bwMode="auto">
              <a:xfrm>
                <a:off x="2688771" y="5667634"/>
                <a:ext cx="198208" cy="318397"/>
              </a:xfrm>
              <a:custGeom>
                <a:avLst/>
                <a:gdLst>
                  <a:gd name="T0" fmla="*/ 91 w 101"/>
                  <a:gd name="T1" fmla="*/ 8 h 161"/>
                  <a:gd name="T2" fmla="*/ 100 w 101"/>
                  <a:gd name="T3" fmla="*/ 16 h 161"/>
                  <a:gd name="T4" fmla="*/ 20 w 101"/>
                  <a:gd name="T5" fmla="*/ 146 h 161"/>
                  <a:gd name="T6" fmla="*/ 0 w 101"/>
                  <a:gd name="T7" fmla="*/ 160 h 161"/>
                  <a:gd name="T8" fmla="*/ 8 w 101"/>
                  <a:gd name="T9" fmla="*/ 140 h 161"/>
                  <a:gd name="T10" fmla="*/ 91 w 101"/>
                  <a:gd name="T11" fmla="*/ 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61">
                    <a:moveTo>
                      <a:pt x="91" y="8"/>
                    </a:moveTo>
                    <a:cubicBezTo>
                      <a:pt x="96" y="0"/>
                      <a:pt x="100" y="16"/>
                      <a:pt x="100" y="16"/>
                    </a:cubicBezTo>
                    <a:cubicBezTo>
                      <a:pt x="100" y="16"/>
                      <a:pt x="23" y="144"/>
                      <a:pt x="20" y="146"/>
                    </a:cubicBezTo>
                    <a:cubicBezTo>
                      <a:pt x="8" y="157"/>
                      <a:pt x="0" y="160"/>
                      <a:pt x="0" y="160"/>
                    </a:cubicBezTo>
                    <a:lnTo>
                      <a:pt x="8" y="140"/>
                    </a:lnTo>
                    <a:lnTo>
                      <a:pt x="91" y="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2" name="ïṩlidê">
                <a:extLst>
                  <a:ext uri="{FF2B5EF4-FFF2-40B4-BE49-F238E27FC236}">
                    <a16:creationId xmlns:a16="http://schemas.microsoft.com/office/drawing/2014/main" id="{5F15DFE7-679F-4374-9F96-AA9BBA99673D}"/>
                  </a:ext>
                </a:extLst>
              </p:cNvPr>
              <p:cNvSpPr/>
              <p:nvPr/>
            </p:nvSpPr>
            <p:spPr bwMode="auto">
              <a:xfrm>
                <a:off x="2688771" y="5676237"/>
                <a:ext cx="206829" cy="318403"/>
              </a:xfrm>
              <a:custGeom>
                <a:avLst/>
                <a:gdLst>
                  <a:gd name="T0" fmla="*/ 20 w 107"/>
                  <a:gd name="T1" fmla="*/ 141 h 161"/>
                  <a:gd name="T2" fmla="*/ 99 w 107"/>
                  <a:gd name="T3" fmla="*/ 12 h 161"/>
                  <a:gd name="T4" fmla="*/ 97 w 107"/>
                  <a:gd name="T5" fmla="*/ 7 h 161"/>
                  <a:gd name="T6" fmla="*/ 13 w 107"/>
                  <a:gd name="T7" fmla="*/ 139 h 161"/>
                  <a:gd name="T8" fmla="*/ 9 w 107"/>
                  <a:gd name="T9" fmla="*/ 151 h 161"/>
                  <a:gd name="T10" fmla="*/ 20 w 107"/>
                  <a:gd name="T11" fmla="*/ 141 h 161"/>
                  <a:gd name="T12" fmla="*/ 97 w 107"/>
                  <a:gd name="T13" fmla="*/ 0 h 161"/>
                  <a:gd name="T14" fmla="*/ 105 w 107"/>
                  <a:gd name="T15" fmla="*/ 12 h 161"/>
                  <a:gd name="T16" fmla="*/ 105 w 107"/>
                  <a:gd name="T17" fmla="*/ 15 h 161"/>
                  <a:gd name="T18" fmla="*/ 25 w 107"/>
                  <a:gd name="T19" fmla="*/ 146 h 161"/>
                  <a:gd name="T20" fmla="*/ 4 w 107"/>
                  <a:gd name="T21" fmla="*/ 160 h 161"/>
                  <a:gd name="T22" fmla="*/ 3 w 107"/>
                  <a:gd name="T23" fmla="*/ 160 h 161"/>
                  <a:gd name="T24" fmla="*/ 1 w 107"/>
                  <a:gd name="T25" fmla="*/ 159 h 161"/>
                  <a:gd name="T26" fmla="*/ 0 w 107"/>
                  <a:gd name="T27" fmla="*/ 156 h 161"/>
                  <a:gd name="T28" fmla="*/ 7 w 107"/>
                  <a:gd name="T29" fmla="*/ 136 h 161"/>
                  <a:gd name="T30" fmla="*/ 7 w 107"/>
                  <a:gd name="T31" fmla="*/ 136 h 161"/>
                  <a:gd name="T32" fmla="*/ 92 w 107"/>
                  <a:gd name="T33" fmla="*/ 4 h 161"/>
                  <a:gd name="T34" fmla="*/ 97 w 107"/>
                  <a:gd name="T3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7" h="161">
                    <a:moveTo>
                      <a:pt x="20" y="141"/>
                    </a:moveTo>
                    <a:cubicBezTo>
                      <a:pt x="23" y="138"/>
                      <a:pt x="69" y="63"/>
                      <a:pt x="99" y="12"/>
                    </a:cubicBezTo>
                    <a:cubicBezTo>
                      <a:pt x="98" y="10"/>
                      <a:pt x="98" y="9"/>
                      <a:pt x="97" y="7"/>
                    </a:cubicBezTo>
                    <a:lnTo>
                      <a:pt x="13" y="139"/>
                    </a:lnTo>
                    <a:lnTo>
                      <a:pt x="9" y="151"/>
                    </a:lnTo>
                    <a:cubicBezTo>
                      <a:pt x="12" y="149"/>
                      <a:pt x="16" y="146"/>
                      <a:pt x="20" y="141"/>
                    </a:cubicBezTo>
                    <a:close/>
                    <a:moveTo>
                      <a:pt x="97" y="0"/>
                    </a:moveTo>
                    <a:cubicBezTo>
                      <a:pt x="101" y="0"/>
                      <a:pt x="104" y="6"/>
                      <a:pt x="105" y="12"/>
                    </a:cubicBezTo>
                    <a:cubicBezTo>
                      <a:pt x="106" y="13"/>
                      <a:pt x="105" y="14"/>
                      <a:pt x="105" y="15"/>
                    </a:cubicBezTo>
                    <a:cubicBezTo>
                      <a:pt x="82" y="53"/>
                      <a:pt x="28" y="143"/>
                      <a:pt x="25" y="146"/>
                    </a:cubicBezTo>
                    <a:cubicBezTo>
                      <a:pt x="13" y="157"/>
                      <a:pt x="4" y="160"/>
                      <a:pt x="4" y="160"/>
                    </a:cubicBezTo>
                    <a:cubicBezTo>
                      <a:pt x="4" y="160"/>
                      <a:pt x="4" y="160"/>
                      <a:pt x="3" y="160"/>
                    </a:cubicBezTo>
                    <a:cubicBezTo>
                      <a:pt x="2" y="160"/>
                      <a:pt x="1" y="160"/>
                      <a:pt x="1" y="159"/>
                    </a:cubicBezTo>
                    <a:cubicBezTo>
                      <a:pt x="0" y="158"/>
                      <a:pt x="0" y="157"/>
                      <a:pt x="0" y="156"/>
                    </a:cubicBezTo>
                    <a:lnTo>
                      <a:pt x="7" y="136"/>
                    </a:lnTo>
                    <a:lnTo>
                      <a:pt x="7" y="136"/>
                    </a:lnTo>
                    <a:lnTo>
                      <a:pt x="92" y="4"/>
                    </a:lnTo>
                    <a:cubicBezTo>
                      <a:pt x="93" y="1"/>
                      <a:pt x="95" y="0"/>
                      <a:pt x="97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3" name="î$1ïḍê">
                <a:extLst>
                  <a:ext uri="{FF2B5EF4-FFF2-40B4-BE49-F238E27FC236}">
                    <a16:creationId xmlns:a16="http://schemas.microsoft.com/office/drawing/2014/main" id="{156DCE7C-FE2F-464D-87C3-C8B4134AEAF0}"/>
                  </a:ext>
                </a:extLst>
              </p:cNvPr>
              <p:cNvSpPr/>
              <p:nvPr/>
            </p:nvSpPr>
            <p:spPr bwMode="auto">
              <a:xfrm>
                <a:off x="2740479" y="5727869"/>
                <a:ext cx="86179" cy="189319"/>
              </a:xfrm>
              <a:custGeom>
                <a:avLst/>
                <a:gdLst>
                  <a:gd name="T0" fmla="*/ 0 w 44"/>
                  <a:gd name="T1" fmla="*/ 28 h 97"/>
                  <a:gd name="T2" fmla="*/ 43 w 44"/>
                  <a:gd name="T3" fmla="*/ 0 h 97"/>
                  <a:gd name="T4" fmla="*/ 35 w 44"/>
                  <a:gd name="T5" fmla="*/ 23 h 97"/>
                  <a:gd name="T6" fmla="*/ 41 w 44"/>
                  <a:gd name="T7" fmla="*/ 78 h 97"/>
                  <a:gd name="T8" fmla="*/ 21 w 44"/>
                  <a:gd name="T9" fmla="*/ 89 h 97"/>
                  <a:gd name="T10" fmla="*/ 0 w 44"/>
                  <a:gd name="T11" fmla="*/ 2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97">
                    <a:moveTo>
                      <a:pt x="0" y="28"/>
                    </a:moveTo>
                    <a:lnTo>
                      <a:pt x="43" y="0"/>
                    </a:lnTo>
                    <a:lnTo>
                      <a:pt x="35" y="23"/>
                    </a:lnTo>
                    <a:cubicBezTo>
                      <a:pt x="35" y="23"/>
                      <a:pt x="43" y="74"/>
                      <a:pt x="41" y="78"/>
                    </a:cubicBezTo>
                    <a:cubicBezTo>
                      <a:pt x="40" y="83"/>
                      <a:pt x="32" y="96"/>
                      <a:pt x="21" y="89"/>
                    </a:cubicBezTo>
                    <a:cubicBezTo>
                      <a:pt x="9" y="83"/>
                      <a:pt x="0" y="28"/>
                      <a:pt x="0" y="2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4" name="îśľíḍe">
                <a:extLst>
                  <a:ext uri="{FF2B5EF4-FFF2-40B4-BE49-F238E27FC236}">
                    <a16:creationId xmlns:a16="http://schemas.microsoft.com/office/drawing/2014/main" id="{2E6F61E0-A7DD-467D-B2E2-318992A0A09F}"/>
                  </a:ext>
                </a:extLst>
              </p:cNvPr>
              <p:cNvSpPr/>
              <p:nvPr/>
            </p:nvSpPr>
            <p:spPr bwMode="auto">
              <a:xfrm>
                <a:off x="2740479" y="5719266"/>
                <a:ext cx="94794" cy="189319"/>
              </a:xfrm>
              <a:custGeom>
                <a:avLst/>
                <a:gdLst>
                  <a:gd name="T0" fmla="*/ 47 w 50"/>
                  <a:gd name="T1" fmla="*/ 0 h 97"/>
                  <a:gd name="T2" fmla="*/ 48 w 50"/>
                  <a:gd name="T3" fmla="*/ 3 h 97"/>
                  <a:gd name="T4" fmla="*/ 41 w 50"/>
                  <a:gd name="T5" fmla="*/ 26 h 97"/>
                  <a:gd name="T6" fmla="*/ 47 w 50"/>
                  <a:gd name="T7" fmla="*/ 80 h 97"/>
                  <a:gd name="T8" fmla="*/ 36 w 50"/>
                  <a:gd name="T9" fmla="*/ 94 h 97"/>
                  <a:gd name="T10" fmla="*/ 30 w 50"/>
                  <a:gd name="T11" fmla="*/ 96 h 97"/>
                  <a:gd name="T12" fmla="*/ 22 w 50"/>
                  <a:gd name="T13" fmla="*/ 94 h 97"/>
                  <a:gd name="T14" fmla="*/ 0 w 50"/>
                  <a:gd name="T15" fmla="*/ 31 h 97"/>
                  <a:gd name="T16" fmla="*/ 2 w 50"/>
                  <a:gd name="T17" fmla="*/ 27 h 97"/>
                  <a:gd name="T18" fmla="*/ 6 w 50"/>
                  <a:gd name="T19" fmla="*/ 29 h 97"/>
                  <a:gd name="T20" fmla="*/ 25 w 50"/>
                  <a:gd name="T21" fmla="*/ 88 h 97"/>
                  <a:gd name="T22" fmla="*/ 33 w 50"/>
                  <a:gd name="T23" fmla="*/ 89 h 97"/>
                  <a:gd name="T24" fmla="*/ 41 w 50"/>
                  <a:gd name="T25" fmla="*/ 79 h 97"/>
                  <a:gd name="T26" fmla="*/ 35 w 50"/>
                  <a:gd name="T27" fmla="*/ 26 h 97"/>
                  <a:gd name="T28" fmla="*/ 35 w 50"/>
                  <a:gd name="T29" fmla="*/ 24 h 97"/>
                  <a:gd name="T30" fmla="*/ 43 w 50"/>
                  <a:gd name="T31" fmla="*/ 2 h 97"/>
                  <a:gd name="T32" fmla="*/ 47 w 50"/>
                  <a:gd name="T3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97">
                    <a:moveTo>
                      <a:pt x="47" y="0"/>
                    </a:moveTo>
                    <a:cubicBezTo>
                      <a:pt x="48" y="0"/>
                      <a:pt x="49" y="2"/>
                      <a:pt x="48" y="3"/>
                    </a:cubicBezTo>
                    <a:lnTo>
                      <a:pt x="41" y="26"/>
                    </a:lnTo>
                    <a:cubicBezTo>
                      <a:pt x="43" y="35"/>
                      <a:pt x="49" y="76"/>
                      <a:pt x="47" y="80"/>
                    </a:cubicBezTo>
                    <a:cubicBezTo>
                      <a:pt x="47" y="85"/>
                      <a:pt x="43" y="91"/>
                      <a:pt x="36" y="94"/>
                    </a:cubicBezTo>
                    <a:cubicBezTo>
                      <a:pt x="35" y="95"/>
                      <a:pt x="32" y="96"/>
                      <a:pt x="30" y="96"/>
                    </a:cubicBezTo>
                    <a:cubicBezTo>
                      <a:pt x="28" y="96"/>
                      <a:pt x="25" y="95"/>
                      <a:pt x="22" y="94"/>
                    </a:cubicBezTo>
                    <a:cubicBezTo>
                      <a:pt x="10" y="88"/>
                      <a:pt x="1" y="40"/>
                      <a:pt x="0" y="31"/>
                    </a:cubicBezTo>
                    <a:cubicBezTo>
                      <a:pt x="0" y="29"/>
                      <a:pt x="0" y="27"/>
                      <a:pt x="2" y="27"/>
                    </a:cubicBezTo>
                    <a:cubicBezTo>
                      <a:pt x="4" y="27"/>
                      <a:pt x="6" y="28"/>
                      <a:pt x="6" y="29"/>
                    </a:cubicBezTo>
                    <a:cubicBezTo>
                      <a:pt x="10" y="52"/>
                      <a:pt x="18" y="85"/>
                      <a:pt x="25" y="88"/>
                    </a:cubicBezTo>
                    <a:cubicBezTo>
                      <a:pt x="28" y="90"/>
                      <a:pt x="31" y="90"/>
                      <a:pt x="33" y="89"/>
                    </a:cubicBezTo>
                    <a:cubicBezTo>
                      <a:pt x="38" y="87"/>
                      <a:pt x="40" y="82"/>
                      <a:pt x="41" y="79"/>
                    </a:cubicBezTo>
                    <a:cubicBezTo>
                      <a:pt x="42" y="76"/>
                      <a:pt x="38" y="46"/>
                      <a:pt x="35" y="26"/>
                    </a:cubicBezTo>
                    <a:cubicBezTo>
                      <a:pt x="35" y="25"/>
                      <a:pt x="35" y="25"/>
                      <a:pt x="35" y="24"/>
                    </a:cubicBezTo>
                    <a:lnTo>
                      <a:pt x="43" y="2"/>
                    </a:lnTo>
                    <a:cubicBezTo>
                      <a:pt x="43" y="0"/>
                      <a:pt x="45" y="0"/>
                      <a:pt x="47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5" name="iSḻiḑe">
                <a:extLst>
                  <a:ext uri="{FF2B5EF4-FFF2-40B4-BE49-F238E27FC236}">
                    <a16:creationId xmlns:a16="http://schemas.microsoft.com/office/drawing/2014/main" id="{DCDA3968-0AB3-4693-BA42-0D2B0C592CF6}"/>
                  </a:ext>
                </a:extLst>
              </p:cNvPr>
              <p:cNvSpPr/>
              <p:nvPr/>
            </p:nvSpPr>
            <p:spPr bwMode="auto">
              <a:xfrm>
                <a:off x="2800801" y="5736477"/>
                <a:ext cx="180978" cy="120476"/>
              </a:xfrm>
              <a:custGeom>
                <a:avLst/>
                <a:gdLst>
                  <a:gd name="T0" fmla="*/ 41 w 93"/>
                  <a:gd name="T1" fmla="*/ 12 h 63"/>
                  <a:gd name="T2" fmla="*/ 58 w 93"/>
                  <a:gd name="T3" fmla="*/ 0 h 63"/>
                  <a:gd name="T4" fmla="*/ 92 w 93"/>
                  <a:gd name="T5" fmla="*/ 38 h 63"/>
                  <a:gd name="T6" fmla="*/ 60 w 93"/>
                  <a:gd name="T7" fmla="*/ 39 h 63"/>
                  <a:gd name="T8" fmla="*/ 38 w 93"/>
                  <a:gd name="T9" fmla="*/ 56 h 63"/>
                  <a:gd name="T10" fmla="*/ 16 w 93"/>
                  <a:gd name="T11" fmla="*/ 53 h 63"/>
                  <a:gd name="T12" fmla="*/ 12 w 93"/>
                  <a:gd name="T13" fmla="*/ 26 h 63"/>
                  <a:gd name="T14" fmla="*/ 41 w 93"/>
                  <a:gd name="T15" fmla="*/ 1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63">
                    <a:moveTo>
                      <a:pt x="41" y="12"/>
                    </a:moveTo>
                    <a:cubicBezTo>
                      <a:pt x="44" y="11"/>
                      <a:pt x="58" y="0"/>
                      <a:pt x="58" y="0"/>
                    </a:cubicBezTo>
                    <a:lnTo>
                      <a:pt x="92" y="38"/>
                    </a:lnTo>
                    <a:lnTo>
                      <a:pt x="60" y="39"/>
                    </a:lnTo>
                    <a:cubicBezTo>
                      <a:pt x="60" y="39"/>
                      <a:pt x="50" y="50"/>
                      <a:pt x="38" y="56"/>
                    </a:cubicBezTo>
                    <a:cubicBezTo>
                      <a:pt x="27" y="62"/>
                      <a:pt x="23" y="56"/>
                      <a:pt x="16" y="53"/>
                    </a:cubicBezTo>
                    <a:cubicBezTo>
                      <a:pt x="0" y="46"/>
                      <a:pt x="12" y="26"/>
                      <a:pt x="12" y="26"/>
                    </a:cubicBezTo>
                    <a:cubicBezTo>
                      <a:pt x="12" y="26"/>
                      <a:pt x="38" y="15"/>
                      <a:pt x="41" y="1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6" name="iSľiďê">
                <a:extLst>
                  <a:ext uri="{FF2B5EF4-FFF2-40B4-BE49-F238E27FC236}">
                    <a16:creationId xmlns:a16="http://schemas.microsoft.com/office/drawing/2014/main" id="{DB53AC40-443F-4BC2-9E7A-16C721340077}"/>
                  </a:ext>
                </a:extLst>
              </p:cNvPr>
              <p:cNvSpPr/>
              <p:nvPr/>
            </p:nvSpPr>
            <p:spPr bwMode="auto">
              <a:xfrm>
                <a:off x="2800801" y="5727869"/>
                <a:ext cx="180978" cy="129084"/>
              </a:xfrm>
              <a:custGeom>
                <a:avLst/>
                <a:gdLst>
                  <a:gd name="T0" fmla="*/ 89 w 93"/>
                  <a:gd name="T1" fmla="*/ 39 h 67"/>
                  <a:gd name="T2" fmla="*/ 92 w 93"/>
                  <a:gd name="T3" fmla="*/ 42 h 67"/>
                  <a:gd name="T4" fmla="*/ 89 w 93"/>
                  <a:gd name="T5" fmla="*/ 46 h 67"/>
                  <a:gd name="T6" fmla="*/ 58 w 93"/>
                  <a:gd name="T7" fmla="*/ 46 h 67"/>
                  <a:gd name="T8" fmla="*/ 37 w 93"/>
                  <a:gd name="T9" fmla="*/ 63 h 67"/>
                  <a:gd name="T10" fmla="*/ 27 w 93"/>
                  <a:gd name="T11" fmla="*/ 66 h 67"/>
                  <a:gd name="T12" fmla="*/ 16 w 93"/>
                  <a:gd name="T13" fmla="*/ 62 h 67"/>
                  <a:gd name="T14" fmla="*/ 12 w 93"/>
                  <a:gd name="T15" fmla="*/ 60 h 67"/>
                  <a:gd name="T16" fmla="*/ 3 w 93"/>
                  <a:gd name="T17" fmla="*/ 50 h 67"/>
                  <a:gd name="T18" fmla="*/ 7 w 93"/>
                  <a:gd name="T19" fmla="*/ 29 h 67"/>
                  <a:gd name="T20" fmla="*/ 8 w 93"/>
                  <a:gd name="T21" fmla="*/ 27 h 67"/>
                  <a:gd name="T22" fmla="*/ 37 w 93"/>
                  <a:gd name="T23" fmla="*/ 14 h 67"/>
                  <a:gd name="T24" fmla="*/ 54 w 93"/>
                  <a:gd name="T25" fmla="*/ 2 h 67"/>
                  <a:gd name="T26" fmla="*/ 58 w 93"/>
                  <a:gd name="T27" fmla="*/ 2 h 67"/>
                  <a:gd name="T28" fmla="*/ 58 w 93"/>
                  <a:gd name="T29" fmla="*/ 6 h 67"/>
                  <a:gd name="T30" fmla="*/ 40 w 93"/>
                  <a:gd name="T31" fmla="*/ 20 h 67"/>
                  <a:gd name="T32" fmla="*/ 12 w 93"/>
                  <a:gd name="T33" fmla="*/ 32 h 67"/>
                  <a:gd name="T34" fmla="*/ 9 w 93"/>
                  <a:gd name="T35" fmla="*/ 48 h 67"/>
                  <a:gd name="T36" fmla="*/ 15 w 93"/>
                  <a:gd name="T37" fmla="*/ 55 h 67"/>
                  <a:gd name="T38" fmla="*/ 19 w 93"/>
                  <a:gd name="T39" fmla="*/ 57 h 67"/>
                  <a:gd name="T40" fmla="*/ 35 w 93"/>
                  <a:gd name="T41" fmla="*/ 58 h 67"/>
                  <a:gd name="T42" fmla="*/ 55 w 93"/>
                  <a:gd name="T43" fmla="*/ 41 h 67"/>
                  <a:gd name="T44" fmla="*/ 57 w 93"/>
                  <a:gd name="T45" fmla="*/ 40 h 67"/>
                  <a:gd name="T46" fmla="*/ 89 w 93"/>
                  <a:gd name="T47" fmla="*/ 3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67">
                    <a:moveTo>
                      <a:pt x="89" y="39"/>
                    </a:moveTo>
                    <a:cubicBezTo>
                      <a:pt x="91" y="39"/>
                      <a:pt x="92" y="40"/>
                      <a:pt x="92" y="42"/>
                    </a:cubicBezTo>
                    <a:cubicBezTo>
                      <a:pt x="92" y="44"/>
                      <a:pt x="92" y="45"/>
                      <a:pt x="89" y="46"/>
                    </a:cubicBezTo>
                    <a:lnTo>
                      <a:pt x="58" y="46"/>
                    </a:lnTo>
                    <a:cubicBezTo>
                      <a:pt x="55" y="49"/>
                      <a:pt x="47" y="58"/>
                      <a:pt x="37" y="63"/>
                    </a:cubicBezTo>
                    <a:cubicBezTo>
                      <a:pt x="34" y="66"/>
                      <a:pt x="30" y="66"/>
                      <a:pt x="27" y="66"/>
                    </a:cubicBezTo>
                    <a:cubicBezTo>
                      <a:pt x="23" y="66"/>
                      <a:pt x="19" y="64"/>
                      <a:pt x="16" y="62"/>
                    </a:cubicBezTo>
                    <a:cubicBezTo>
                      <a:pt x="15" y="61"/>
                      <a:pt x="14" y="60"/>
                      <a:pt x="12" y="60"/>
                    </a:cubicBezTo>
                    <a:cubicBezTo>
                      <a:pt x="7" y="58"/>
                      <a:pt x="4" y="55"/>
                      <a:pt x="3" y="50"/>
                    </a:cubicBezTo>
                    <a:cubicBezTo>
                      <a:pt x="0" y="40"/>
                      <a:pt x="6" y="29"/>
                      <a:pt x="7" y="29"/>
                    </a:cubicBezTo>
                    <a:cubicBezTo>
                      <a:pt x="7" y="28"/>
                      <a:pt x="8" y="28"/>
                      <a:pt x="8" y="27"/>
                    </a:cubicBezTo>
                    <a:cubicBezTo>
                      <a:pt x="18" y="23"/>
                      <a:pt x="34" y="16"/>
                      <a:pt x="37" y="14"/>
                    </a:cubicBezTo>
                    <a:cubicBezTo>
                      <a:pt x="39" y="13"/>
                      <a:pt x="49" y="6"/>
                      <a:pt x="54" y="2"/>
                    </a:cubicBezTo>
                    <a:cubicBezTo>
                      <a:pt x="55" y="0"/>
                      <a:pt x="57" y="1"/>
                      <a:pt x="58" y="2"/>
                    </a:cubicBezTo>
                    <a:cubicBezTo>
                      <a:pt x="59" y="3"/>
                      <a:pt x="59" y="6"/>
                      <a:pt x="58" y="6"/>
                    </a:cubicBezTo>
                    <a:cubicBezTo>
                      <a:pt x="57" y="7"/>
                      <a:pt x="43" y="17"/>
                      <a:pt x="40" y="20"/>
                    </a:cubicBezTo>
                    <a:cubicBezTo>
                      <a:pt x="37" y="21"/>
                      <a:pt x="17" y="30"/>
                      <a:pt x="12" y="32"/>
                    </a:cubicBezTo>
                    <a:cubicBezTo>
                      <a:pt x="10" y="35"/>
                      <a:pt x="6" y="42"/>
                      <a:pt x="9" y="48"/>
                    </a:cubicBezTo>
                    <a:cubicBezTo>
                      <a:pt x="9" y="51"/>
                      <a:pt x="12" y="53"/>
                      <a:pt x="15" y="55"/>
                    </a:cubicBezTo>
                    <a:cubicBezTo>
                      <a:pt x="16" y="55"/>
                      <a:pt x="18" y="56"/>
                      <a:pt x="19" y="57"/>
                    </a:cubicBezTo>
                    <a:cubicBezTo>
                      <a:pt x="24" y="60"/>
                      <a:pt x="27" y="62"/>
                      <a:pt x="35" y="58"/>
                    </a:cubicBezTo>
                    <a:cubicBezTo>
                      <a:pt x="46" y="52"/>
                      <a:pt x="54" y="41"/>
                      <a:pt x="55" y="41"/>
                    </a:cubicBezTo>
                    <a:cubicBezTo>
                      <a:pt x="55" y="40"/>
                      <a:pt x="55" y="40"/>
                      <a:pt x="57" y="40"/>
                    </a:cubicBezTo>
                    <a:lnTo>
                      <a:pt x="89" y="39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7" name="işḻîḋê">
                <a:extLst>
                  <a:ext uri="{FF2B5EF4-FFF2-40B4-BE49-F238E27FC236}">
                    <a16:creationId xmlns:a16="http://schemas.microsoft.com/office/drawing/2014/main" id="{352920C9-C8F3-4847-A6CB-496A089F7718}"/>
                  </a:ext>
                </a:extLst>
              </p:cNvPr>
              <p:cNvSpPr/>
              <p:nvPr/>
            </p:nvSpPr>
            <p:spPr bwMode="auto">
              <a:xfrm>
                <a:off x="3550557" y="4858726"/>
                <a:ext cx="879021" cy="1101492"/>
              </a:xfrm>
              <a:custGeom>
                <a:avLst/>
                <a:gdLst>
                  <a:gd name="T0" fmla="*/ 381 w 448"/>
                  <a:gd name="T1" fmla="*/ 57 h 565"/>
                  <a:gd name="T2" fmla="*/ 439 w 448"/>
                  <a:gd name="T3" fmla="*/ 255 h 565"/>
                  <a:gd name="T4" fmla="*/ 409 w 448"/>
                  <a:gd name="T5" fmla="*/ 564 h 565"/>
                  <a:gd name="T6" fmla="*/ 100 w 448"/>
                  <a:gd name="T7" fmla="*/ 532 h 565"/>
                  <a:gd name="T8" fmla="*/ 113 w 448"/>
                  <a:gd name="T9" fmla="*/ 460 h 565"/>
                  <a:gd name="T10" fmla="*/ 109 w 448"/>
                  <a:gd name="T11" fmla="*/ 404 h 565"/>
                  <a:gd name="T12" fmla="*/ 69 w 448"/>
                  <a:gd name="T13" fmla="*/ 392 h 565"/>
                  <a:gd name="T14" fmla="*/ 10 w 448"/>
                  <a:gd name="T15" fmla="*/ 295 h 565"/>
                  <a:gd name="T16" fmla="*/ 41 w 448"/>
                  <a:gd name="T17" fmla="*/ 136 h 565"/>
                  <a:gd name="T18" fmla="*/ 92 w 448"/>
                  <a:gd name="T19" fmla="*/ 12 h 565"/>
                  <a:gd name="T20" fmla="*/ 381 w 448"/>
                  <a:gd name="T21" fmla="*/ 57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565">
                    <a:moveTo>
                      <a:pt x="381" y="57"/>
                    </a:moveTo>
                    <a:cubicBezTo>
                      <a:pt x="447" y="115"/>
                      <a:pt x="439" y="255"/>
                      <a:pt x="439" y="255"/>
                    </a:cubicBezTo>
                    <a:lnTo>
                      <a:pt x="409" y="564"/>
                    </a:lnTo>
                    <a:lnTo>
                      <a:pt x="100" y="532"/>
                    </a:lnTo>
                    <a:cubicBezTo>
                      <a:pt x="100" y="532"/>
                      <a:pt x="117" y="481"/>
                      <a:pt x="113" y="460"/>
                    </a:cubicBezTo>
                    <a:cubicBezTo>
                      <a:pt x="109" y="439"/>
                      <a:pt x="109" y="404"/>
                      <a:pt x="109" y="404"/>
                    </a:cubicBezTo>
                    <a:cubicBezTo>
                      <a:pt x="109" y="404"/>
                      <a:pt x="94" y="406"/>
                      <a:pt x="69" y="392"/>
                    </a:cubicBezTo>
                    <a:cubicBezTo>
                      <a:pt x="45" y="378"/>
                      <a:pt x="0" y="330"/>
                      <a:pt x="10" y="295"/>
                    </a:cubicBezTo>
                    <a:cubicBezTo>
                      <a:pt x="20" y="260"/>
                      <a:pt x="39" y="198"/>
                      <a:pt x="41" y="136"/>
                    </a:cubicBezTo>
                    <a:cubicBezTo>
                      <a:pt x="43" y="74"/>
                      <a:pt x="49" y="16"/>
                      <a:pt x="92" y="12"/>
                    </a:cubicBezTo>
                    <a:cubicBezTo>
                      <a:pt x="92" y="12"/>
                      <a:pt x="315" y="0"/>
                      <a:pt x="381" y="5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8" name="îṡ1iḑê">
                <a:extLst>
                  <a:ext uri="{FF2B5EF4-FFF2-40B4-BE49-F238E27FC236}">
                    <a16:creationId xmlns:a16="http://schemas.microsoft.com/office/drawing/2014/main" id="{DA777078-C68B-4E0C-ADEC-6585F9887EF0}"/>
                  </a:ext>
                </a:extLst>
              </p:cNvPr>
              <p:cNvSpPr/>
              <p:nvPr/>
            </p:nvSpPr>
            <p:spPr bwMode="auto">
              <a:xfrm>
                <a:off x="3541937" y="4867328"/>
                <a:ext cx="887642" cy="1092889"/>
              </a:xfrm>
              <a:custGeom>
                <a:avLst/>
                <a:gdLst>
                  <a:gd name="T0" fmla="*/ 440 w 455"/>
                  <a:gd name="T1" fmla="*/ 248 h 559"/>
                  <a:gd name="T2" fmla="*/ 384 w 455"/>
                  <a:gd name="T3" fmla="*/ 53 h 559"/>
                  <a:gd name="T4" fmla="*/ 147 w 455"/>
                  <a:gd name="T5" fmla="*/ 7 h 559"/>
                  <a:gd name="T6" fmla="*/ 97 w 455"/>
                  <a:gd name="T7" fmla="*/ 8 h 559"/>
                  <a:gd name="T8" fmla="*/ 48 w 455"/>
                  <a:gd name="T9" fmla="*/ 128 h 559"/>
                  <a:gd name="T10" fmla="*/ 18 w 455"/>
                  <a:gd name="T11" fmla="*/ 285 h 559"/>
                  <a:gd name="T12" fmla="*/ 17 w 455"/>
                  <a:gd name="T13" fmla="*/ 288 h 559"/>
                  <a:gd name="T14" fmla="*/ 75 w 455"/>
                  <a:gd name="T15" fmla="*/ 381 h 559"/>
                  <a:gd name="T16" fmla="*/ 111 w 455"/>
                  <a:gd name="T17" fmla="*/ 393 h 559"/>
                  <a:gd name="T18" fmla="*/ 113 w 455"/>
                  <a:gd name="T19" fmla="*/ 393 h 559"/>
                  <a:gd name="T20" fmla="*/ 115 w 455"/>
                  <a:gd name="T21" fmla="*/ 393 h 559"/>
                  <a:gd name="T22" fmla="*/ 116 w 455"/>
                  <a:gd name="T23" fmla="*/ 396 h 559"/>
                  <a:gd name="T24" fmla="*/ 120 w 455"/>
                  <a:gd name="T25" fmla="*/ 451 h 559"/>
                  <a:gd name="T26" fmla="*/ 109 w 455"/>
                  <a:gd name="T27" fmla="*/ 520 h 559"/>
                  <a:gd name="T28" fmla="*/ 412 w 455"/>
                  <a:gd name="T29" fmla="*/ 551 h 559"/>
                  <a:gd name="T30" fmla="*/ 440 w 455"/>
                  <a:gd name="T31" fmla="*/ 248 h 559"/>
                  <a:gd name="T32" fmla="*/ 387 w 455"/>
                  <a:gd name="T33" fmla="*/ 48 h 559"/>
                  <a:gd name="T34" fmla="*/ 446 w 455"/>
                  <a:gd name="T35" fmla="*/ 248 h 559"/>
                  <a:gd name="T36" fmla="*/ 418 w 455"/>
                  <a:gd name="T37" fmla="*/ 554 h 559"/>
                  <a:gd name="T38" fmla="*/ 416 w 455"/>
                  <a:gd name="T39" fmla="*/ 557 h 559"/>
                  <a:gd name="T40" fmla="*/ 414 w 455"/>
                  <a:gd name="T41" fmla="*/ 558 h 559"/>
                  <a:gd name="T42" fmla="*/ 105 w 455"/>
                  <a:gd name="T43" fmla="*/ 527 h 559"/>
                  <a:gd name="T44" fmla="*/ 103 w 455"/>
                  <a:gd name="T45" fmla="*/ 525 h 559"/>
                  <a:gd name="T46" fmla="*/ 102 w 455"/>
                  <a:gd name="T47" fmla="*/ 523 h 559"/>
                  <a:gd name="T48" fmla="*/ 115 w 455"/>
                  <a:gd name="T49" fmla="*/ 452 h 559"/>
                  <a:gd name="T50" fmla="*/ 110 w 455"/>
                  <a:gd name="T51" fmla="*/ 399 h 559"/>
                  <a:gd name="T52" fmla="*/ 72 w 455"/>
                  <a:gd name="T53" fmla="*/ 386 h 559"/>
                  <a:gd name="T54" fmla="*/ 11 w 455"/>
                  <a:gd name="T55" fmla="*/ 286 h 559"/>
                  <a:gd name="T56" fmla="*/ 12 w 455"/>
                  <a:gd name="T57" fmla="*/ 284 h 559"/>
                  <a:gd name="T58" fmla="*/ 42 w 455"/>
                  <a:gd name="T59" fmla="*/ 128 h 559"/>
                  <a:gd name="T60" fmla="*/ 97 w 455"/>
                  <a:gd name="T61" fmla="*/ 2 h 559"/>
                  <a:gd name="T62" fmla="*/ 147 w 455"/>
                  <a:gd name="T63" fmla="*/ 0 h 559"/>
                  <a:gd name="T64" fmla="*/ 387 w 455"/>
                  <a:gd name="T65" fmla="*/ 48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5" h="559">
                    <a:moveTo>
                      <a:pt x="440" y="248"/>
                    </a:moveTo>
                    <a:cubicBezTo>
                      <a:pt x="440" y="246"/>
                      <a:pt x="447" y="109"/>
                      <a:pt x="384" y="53"/>
                    </a:cubicBezTo>
                    <a:cubicBezTo>
                      <a:pt x="338" y="13"/>
                      <a:pt x="215" y="7"/>
                      <a:pt x="147" y="7"/>
                    </a:cubicBezTo>
                    <a:cubicBezTo>
                      <a:pt x="117" y="7"/>
                      <a:pt x="97" y="8"/>
                      <a:pt x="97" y="8"/>
                    </a:cubicBezTo>
                    <a:cubicBezTo>
                      <a:pt x="56" y="12"/>
                      <a:pt x="50" y="70"/>
                      <a:pt x="48" y="128"/>
                    </a:cubicBezTo>
                    <a:cubicBezTo>
                      <a:pt x="47" y="189"/>
                      <a:pt x="28" y="250"/>
                      <a:pt x="18" y="285"/>
                    </a:cubicBezTo>
                    <a:lnTo>
                      <a:pt x="17" y="288"/>
                    </a:lnTo>
                    <a:cubicBezTo>
                      <a:pt x="8" y="320"/>
                      <a:pt x="51" y="366"/>
                      <a:pt x="75" y="381"/>
                    </a:cubicBezTo>
                    <a:cubicBezTo>
                      <a:pt x="94" y="392"/>
                      <a:pt x="106" y="393"/>
                      <a:pt x="111" y="393"/>
                    </a:cubicBezTo>
                    <a:cubicBezTo>
                      <a:pt x="112" y="393"/>
                      <a:pt x="112" y="393"/>
                      <a:pt x="113" y="393"/>
                    </a:cubicBezTo>
                    <a:cubicBezTo>
                      <a:pt x="114" y="393"/>
                      <a:pt x="115" y="393"/>
                      <a:pt x="115" y="393"/>
                    </a:cubicBezTo>
                    <a:cubicBezTo>
                      <a:pt x="116" y="394"/>
                      <a:pt x="116" y="395"/>
                      <a:pt x="116" y="396"/>
                    </a:cubicBezTo>
                    <a:cubicBezTo>
                      <a:pt x="116" y="397"/>
                      <a:pt x="116" y="431"/>
                      <a:pt x="120" y="451"/>
                    </a:cubicBezTo>
                    <a:cubicBezTo>
                      <a:pt x="124" y="469"/>
                      <a:pt x="112" y="508"/>
                      <a:pt x="109" y="520"/>
                    </a:cubicBezTo>
                    <a:lnTo>
                      <a:pt x="412" y="551"/>
                    </a:lnTo>
                    <a:lnTo>
                      <a:pt x="440" y="248"/>
                    </a:lnTo>
                    <a:close/>
                    <a:moveTo>
                      <a:pt x="387" y="48"/>
                    </a:moveTo>
                    <a:cubicBezTo>
                      <a:pt x="454" y="106"/>
                      <a:pt x="446" y="242"/>
                      <a:pt x="446" y="248"/>
                    </a:cubicBezTo>
                    <a:lnTo>
                      <a:pt x="418" y="554"/>
                    </a:lnTo>
                    <a:cubicBezTo>
                      <a:pt x="417" y="555"/>
                      <a:pt x="417" y="556"/>
                      <a:pt x="416" y="557"/>
                    </a:cubicBezTo>
                    <a:cubicBezTo>
                      <a:pt x="415" y="557"/>
                      <a:pt x="415" y="558"/>
                      <a:pt x="414" y="558"/>
                    </a:cubicBezTo>
                    <a:lnTo>
                      <a:pt x="105" y="527"/>
                    </a:lnTo>
                    <a:cubicBezTo>
                      <a:pt x="104" y="527"/>
                      <a:pt x="103" y="526"/>
                      <a:pt x="103" y="525"/>
                    </a:cubicBezTo>
                    <a:cubicBezTo>
                      <a:pt x="103" y="524"/>
                      <a:pt x="102" y="524"/>
                      <a:pt x="102" y="523"/>
                    </a:cubicBezTo>
                    <a:cubicBezTo>
                      <a:pt x="103" y="522"/>
                      <a:pt x="119" y="471"/>
                      <a:pt x="115" y="452"/>
                    </a:cubicBezTo>
                    <a:cubicBezTo>
                      <a:pt x="111" y="435"/>
                      <a:pt x="110" y="408"/>
                      <a:pt x="110" y="399"/>
                    </a:cubicBezTo>
                    <a:cubicBezTo>
                      <a:pt x="105" y="399"/>
                      <a:pt x="91" y="397"/>
                      <a:pt x="72" y="386"/>
                    </a:cubicBezTo>
                    <a:cubicBezTo>
                      <a:pt x="46" y="371"/>
                      <a:pt x="0" y="322"/>
                      <a:pt x="11" y="286"/>
                    </a:cubicBezTo>
                    <a:lnTo>
                      <a:pt x="12" y="284"/>
                    </a:lnTo>
                    <a:cubicBezTo>
                      <a:pt x="22" y="248"/>
                      <a:pt x="40" y="189"/>
                      <a:pt x="42" y="128"/>
                    </a:cubicBezTo>
                    <a:cubicBezTo>
                      <a:pt x="44" y="67"/>
                      <a:pt x="50" y="7"/>
                      <a:pt x="97" y="2"/>
                    </a:cubicBezTo>
                    <a:cubicBezTo>
                      <a:pt x="97" y="2"/>
                      <a:pt x="117" y="0"/>
                      <a:pt x="147" y="0"/>
                    </a:cubicBezTo>
                    <a:cubicBezTo>
                      <a:pt x="216" y="0"/>
                      <a:pt x="340" y="7"/>
                      <a:pt x="387" y="48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9" name="iṧliḋê">
                <a:extLst>
                  <a:ext uri="{FF2B5EF4-FFF2-40B4-BE49-F238E27FC236}">
                    <a16:creationId xmlns:a16="http://schemas.microsoft.com/office/drawing/2014/main" id="{06F31A0C-860A-4114-8A4C-1105B19B678F}"/>
                  </a:ext>
                </a:extLst>
              </p:cNvPr>
              <p:cNvSpPr/>
              <p:nvPr/>
            </p:nvSpPr>
            <p:spPr bwMode="auto">
              <a:xfrm>
                <a:off x="3524701" y="4678009"/>
                <a:ext cx="267156" cy="834727"/>
              </a:xfrm>
              <a:custGeom>
                <a:avLst/>
                <a:gdLst>
                  <a:gd name="T0" fmla="*/ 71 w 137"/>
                  <a:gd name="T1" fmla="*/ 6 h 428"/>
                  <a:gd name="T2" fmla="*/ 106 w 137"/>
                  <a:gd name="T3" fmla="*/ 0 h 428"/>
                  <a:gd name="T4" fmla="*/ 110 w 137"/>
                  <a:gd name="T5" fmla="*/ 169 h 428"/>
                  <a:gd name="T6" fmla="*/ 51 w 137"/>
                  <a:gd name="T7" fmla="*/ 427 h 428"/>
                  <a:gd name="T8" fmla="*/ 14 w 137"/>
                  <a:gd name="T9" fmla="*/ 422 h 428"/>
                  <a:gd name="T10" fmla="*/ 73 w 137"/>
                  <a:gd name="T11" fmla="*/ 194 h 428"/>
                  <a:gd name="T12" fmla="*/ 71 w 137"/>
                  <a:gd name="T13" fmla="*/ 6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428">
                    <a:moveTo>
                      <a:pt x="71" y="6"/>
                    </a:moveTo>
                    <a:lnTo>
                      <a:pt x="106" y="0"/>
                    </a:lnTo>
                    <a:cubicBezTo>
                      <a:pt x="106" y="0"/>
                      <a:pt x="136" y="99"/>
                      <a:pt x="110" y="169"/>
                    </a:cubicBezTo>
                    <a:cubicBezTo>
                      <a:pt x="59" y="307"/>
                      <a:pt x="51" y="427"/>
                      <a:pt x="51" y="427"/>
                    </a:cubicBezTo>
                    <a:cubicBezTo>
                      <a:pt x="47" y="413"/>
                      <a:pt x="14" y="422"/>
                      <a:pt x="14" y="422"/>
                    </a:cubicBezTo>
                    <a:cubicBezTo>
                      <a:pt x="0" y="373"/>
                      <a:pt x="53" y="243"/>
                      <a:pt x="73" y="194"/>
                    </a:cubicBezTo>
                    <a:cubicBezTo>
                      <a:pt x="93" y="145"/>
                      <a:pt x="71" y="6"/>
                      <a:pt x="71" y="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0" name="iSlidè">
                <a:extLst>
                  <a:ext uri="{FF2B5EF4-FFF2-40B4-BE49-F238E27FC236}">
                    <a16:creationId xmlns:a16="http://schemas.microsoft.com/office/drawing/2014/main" id="{F50B6E35-A144-4999-84B2-73F66E4B5023}"/>
                  </a:ext>
                </a:extLst>
              </p:cNvPr>
              <p:cNvSpPr/>
              <p:nvPr/>
            </p:nvSpPr>
            <p:spPr bwMode="auto">
              <a:xfrm>
                <a:off x="3516086" y="4669407"/>
                <a:ext cx="284387" cy="843330"/>
              </a:xfrm>
              <a:custGeom>
                <a:avLst/>
                <a:gdLst>
                  <a:gd name="T0" fmla="*/ 112 w 144"/>
                  <a:gd name="T1" fmla="*/ 171 h 434"/>
                  <a:gd name="T2" fmla="*/ 108 w 144"/>
                  <a:gd name="T3" fmla="*/ 7 h 434"/>
                  <a:gd name="T4" fmla="*/ 79 w 144"/>
                  <a:gd name="T5" fmla="*/ 12 h 434"/>
                  <a:gd name="T6" fmla="*/ 81 w 144"/>
                  <a:gd name="T7" fmla="*/ 198 h 434"/>
                  <a:gd name="T8" fmla="*/ 20 w 144"/>
                  <a:gd name="T9" fmla="*/ 422 h 434"/>
                  <a:gd name="T10" fmla="*/ 40 w 144"/>
                  <a:gd name="T11" fmla="*/ 419 h 434"/>
                  <a:gd name="T12" fmla="*/ 53 w 144"/>
                  <a:gd name="T13" fmla="*/ 422 h 434"/>
                  <a:gd name="T14" fmla="*/ 112 w 144"/>
                  <a:gd name="T15" fmla="*/ 171 h 434"/>
                  <a:gd name="T16" fmla="*/ 110 w 144"/>
                  <a:gd name="T17" fmla="*/ 0 h 434"/>
                  <a:gd name="T18" fmla="*/ 114 w 144"/>
                  <a:gd name="T19" fmla="*/ 2 h 434"/>
                  <a:gd name="T20" fmla="*/ 118 w 144"/>
                  <a:gd name="T21" fmla="*/ 173 h 434"/>
                  <a:gd name="T22" fmla="*/ 58 w 144"/>
                  <a:gd name="T23" fmla="*/ 430 h 434"/>
                  <a:gd name="T24" fmla="*/ 56 w 144"/>
                  <a:gd name="T25" fmla="*/ 433 h 434"/>
                  <a:gd name="T26" fmla="*/ 55 w 144"/>
                  <a:gd name="T27" fmla="*/ 433 h 434"/>
                  <a:gd name="T28" fmla="*/ 52 w 144"/>
                  <a:gd name="T29" fmla="*/ 431 h 434"/>
                  <a:gd name="T30" fmla="*/ 40 w 144"/>
                  <a:gd name="T31" fmla="*/ 425 h 434"/>
                  <a:gd name="T32" fmla="*/ 19 w 144"/>
                  <a:gd name="T33" fmla="*/ 429 h 434"/>
                  <a:gd name="T34" fmla="*/ 16 w 144"/>
                  <a:gd name="T35" fmla="*/ 429 h 434"/>
                  <a:gd name="T36" fmla="*/ 15 w 144"/>
                  <a:gd name="T37" fmla="*/ 427 h 434"/>
                  <a:gd name="T38" fmla="*/ 74 w 144"/>
                  <a:gd name="T39" fmla="*/ 195 h 434"/>
                  <a:gd name="T40" fmla="*/ 72 w 144"/>
                  <a:gd name="T41" fmla="*/ 10 h 434"/>
                  <a:gd name="T42" fmla="*/ 75 w 144"/>
                  <a:gd name="T43" fmla="*/ 6 h 434"/>
                  <a:gd name="T44" fmla="*/ 110 w 144"/>
                  <a:gd name="T4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4" h="434">
                    <a:moveTo>
                      <a:pt x="112" y="171"/>
                    </a:moveTo>
                    <a:cubicBezTo>
                      <a:pt x="135" y="109"/>
                      <a:pt x="113" y="23"/>
                      <a:pt x="108" y="7"/>
                    </a:cubicBezTo>
                    <a:lnTo>
                      <a:pt x="79" y="12"/>
                    </a:lnTo>
                    <a:cubicBezTo>
                      <a:pt x="82" y="32"/>
                      <a:pt x="99" y="151"/>
                      <a:pt x="81" y="198"/>
                    </a:cubicBezTo>
                    <a:cubicBezTo>
                      <a:pt x="62" y="241"/>
                      <a:pt x="9" y="370"/>
                      <a:pt x="20" y="422"/>
                    </a:cubicBezTo>
                    <a:cubicBezTo>
                      <a:pt x="25" y="421"/>
                      <a:pt x="32" y="419"/>
                      <a:pt x="40" y="419"/>
                    </a:cubicBezTo>
                    <a:cubicBezTo>
                      <a:pt x="46" y="419"/>
                      <a:pt x="50" y="420"/>
                      <a:pt x="53" y="422"/>
                    </a:cubicBezTo>
                    <a:cubicBezTo>
                      <a:pt x="56" y="394"/>
                      <a:pt x="68" y="289"/>
                      <a:pt x="112" y="171"/>
                    </a:cubicBezTo>
                    <a:close/>
                    <a:moveTo>
                      <a:pt x="110" y="0"/>
                    </a:moveTo>
                    <a:cubicBezTo>
                      <a:pt x="112" y="0"/>
                      <a:pt x="113" y="1"/>
                      <a:pt x="114" y="2"/>
                    </a:cubicBezTo>
                    <a:cubicBezTo>
                      <a:pt x="115" y="6"/>
                      <a:pt x="143" y="103"/>
                      <a:pt x="118" y="173"/>
                    </a:cubicBezTo>
                    <a:cubicBezTo>
                      <a:pt x="67" y="309"/>
                      <a:pt x="58" y="429"/>
                      <a:pt x="58" y="430"/>
                    </a:cubicBezTo>
                    <a:cubicBezTo>
                      <a:pt x="58" y="432"/>
                      <a:pt x="57" y="433"/>
                      <a:pt x="56" y="433"/>
                    </a:cubicBezTo>
                    <a:cubicBezTo>
                      <a:pt x="55" y="433"/>
                      <a:pt x="55" y="433"/>
                      <a:pt x="55" y="433"/>
                    </a:cubicBezTo>
                    <a:cubicBezTo>
                      <a:pt x="53" y="433"/>
                      <a:pt x="53" y="432"/>
                      <a:pt x="52" y="431"/>
                    </a:cubicBezTo>
                    <a:cubicBezTo>
                      <a:pt x="51" y="427"/>
                      <a:pt x="46" y="425"/>
                      <a:pt x="40" y="425"/>
                    </a:cubicBezTo>
                    <a:cubicBezTo>
                      <a:pt x="30" y="425"/>
                      <a:pt x="19" y="429"/>
                      <a:pt x="19" y="429"/>
                    </a:cubicBezTo>
                    <a:cubicBezTo>
                      <a:pt x="18" y="429"/>
                      <a:pt x="17" y="429"/>
                      <a:pt x="16" y="429"/>
                    </a:cubicBezTo>
                    <a:cubicBezTo>
                      <a:pt x="15" y="428"/>
                      <a:pt x="15" y="427"/>
                      <a:pt x="15" y="427"/>
                    </a:cubicBezTo>
                    <a:cubicBezTo>
                      <a:pt x="0" y="376"/>
                      <a:pt x="56" y="240"/>
                      <a:pt x="74" y="195"/>
                    </a:cubicBezTo>
                    <a:cubicBezTo>
                      <a:pt x="95" y="148"/>
                      <a:pt x="73" y="11"/>
                      <a:pt x="72" y="10"/>
                    </a:cubicBezTo>
                    <a:cubicBezTo>
                      <a:pt x="72" y="8"/>
                      <a:pt x="74" y="7"/>
                      <a:pt x="75" y="6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1" name="îṣḷiḓe">
                <a:extLst>
                  <a:ext uri="{FF2B5EF4-FFF2-40B4-BE49-F238E27FC236}">
                    <a16:creationId xmlns:a16="http://schemas.microsoft.com/office/drawing/2014/main" id="{2A08986E-5934-4E34-9D7B-3F2E3CB4626C}"/>
                  </a:ext>
                </a:extLst>
              </p:cNvPr>
              <p:cNvSpPr/>
              <p:nvPr/>
            </p:nvSpPr>
            <p:spPr bwMode="auto">
              <a:xfrm>
                <a:off x="3490229" y="4437058"/>
                <a:ext cx="94799" cy="120476"/>
              </a:xfrm>
              <a:custGeom>
                <a:avLst/>
                <a:gdLst>
                  <a:gd name="T0" fmla="*/ 2 w 47"/>
                  <a:gd name="T1" fmla="*/ 39 h 60"/>
                  <a:gd name="T2" fmla="*/ 46 w 47"/>
                  <a:gd name="T3" fmla="*/ 0 h 60"/>
                  <a:gd name="T4" fmla="*/ 27 w 47"/>
                  <a:gd name="T5" fmla="*/ 59 h 60"/>
                  <a:gd name="T6" fmla="*/ 2 w 47"/>
                  <a:gd name="T7" fmla="*/ 3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0">
                    <a:moveTo>
                      <a:pt x="2" y="39"/>
                    </a:moveTo>
                    <a:cubicBezTo>
                      <a:pt x="5" y="24"/>
                      <a:pt x="46" y="0"/>
                      <a:pt x="46" y="0"/>
                    </a:cubicBezTo>
                    <a:cubicBezTo>
                      <a:pt x="46" y="0"/>
                      <a:pt x="36" y="59"/>
                      <a:pt x="27" y="59"/>
                    </a:cubicBezTo>
                    <a:cubicBezTo>
                      <a:pt x="19" y="59"/>
                      <a:pt x="0" y="49"/>
                      <a:pt x="2" y="3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2" name="îṩliḓè">
                <a:extLst>
                  <a:ext uri="{FF2B5EF4-FFF2-40B4-BE49-F238E27FC236}">
                    <a16:creationId xmlns:a16="http://schemas.microsoft.com/office/drawing/2014/main" id="{D988A6BD-F194-418B-B010-BC5AB46238AD}"/>
                  </a:ext>
                </a:extLst>
              </p:cNvPr>
              <p:cNvSpPr/>
              <p:nvPr/>
            </p:nvSpPr>
            <p:spPr bwMode="auto">
              <a:xfrm>
                <a:off x="3490229" y="4437058"/>
                <a:ext cx="94799" cy="129084"/>
              </a:xfrm>
              <a:custGeom>
                <a:avLst/>
                <a:gdLst>
                  <a:gd name="T0" fmla="*/ 27 w 50"/>
                  <a:gd name="T1" fmla="*/ 59 h 67"/>
                  <a:gd name="T2" fmla="*/ 41 w 50"/>
                  <a:gd name="T3" fmla="*/ 10 h 67"/>
                  <a:gd name="T4" fmla="*/ 7 w 50"/>
                  <a:gd name="T5" fmla="*/ 42 h 67"/>
                  <a:gd name="T6" fmla="*/ 9 w 50"/>
                  <a:gd name="T7" fmla="*/ 49 h 67"/>
                  <a:gd name="T8" fmla="*/ 27 w 50"/>
                  <a:gd name="T9" fmla="*/ 59 h 67"/>
                  <a:gd name="T10" fmla="*/ 48 w 50"/>
                  <a:gd name="T11" fmla="*/ 0 h 67"/>
                  <a:gd name="T12" fmla="*/ 49 w 50"/>
                  <a:gd name="T13" fmla="*/ 4 h 67"/>
                  <a:gd name="T14" fmla="*/ 27 w 50"/>
                  <a:gd name="T15" fmla="*/ 66 h 67"/>
                  <a:gd name="T16" fmla="*/ 4 w 50"/>
                  <a:gd name="T17" fmla="*/ 53 h 67"/>
                  <a:gd name="T18" fmla="*/ 0 w 50"/>
                  <a:gd name="T19" fmla="*/ 41 h 67"/>
                  <a:gd name="T20" fmla="*/ 44 w 50"/>
                  <a:gd name="T21" fmla="*/ 0 h 67"/>
                  <a:gd name="T22" fmla="*/ 48 w 50"/>
                  <a:gd name="T2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67">
                    <a:moveTo>
                      <a:pt x="27" y="59"/>
                    </a:moveTo>
                    <a:cubicBezTo>
                      <a:pt x="31" y="56"/>
                      <a:pt x="37" y="33"/>
                      <a:pt x="41" y="10"/>
                    </a:cubicBezTo>
                    <a:cubicBezTo>
                      <a:pt x="27" y="19"/>
                      <a:pt x="8" y="34"/>
                      <a:pt x="7" y="42"/>
                    </a:cubicBezTo>
                    <a:cubicBezTo>
                      <a:pt x="6" y="44"/>
                      <a:pt x="7" y="47"/>
                      <a:pt x="9" y="49"/>
                    </a:cubicBezTo>
                    <a:cubicBezTo>
                      <a:pt x="13" y="55"/>
                      <a:pt x="22" y="59"/>
                      <a:pt x="27" y="59"/>
                    </a:cubicBezTo>
                    <a:close/>
                    <a:moveTo>
                      <a:pt x="48" y="0"/>
                    </a:moveTo>
                    <a:cubicBezTo>
                      <a:pt x="48" y="1"/>
                      <a:pt x="49" y="3"/>
                      <a:pt x="49" y="4"/>
                    </a:cubicBezTo>
                    <a:cubicBezTo>
                      <a:pt x="41" y="45"/>
                      <a:pt x="35" y="66"/>
                      <a:pt x="27" y="66"/>
                    </a:cubicBezTo>
                    <a:cubicBezTo>
                      <a:pt x="21" y="66"/>
                      <a:pt x="10" y="60"/>
                      <a:pt x="4" y="53"/>
                    </a:cubicBezTo>
                    <a:cubicBezTo>
                      <a:pt x="1" y="49"/>
                      <a:pt x="0" y="45"/>
                      <a:pt x="0" y="41"/>
                    </a:cubicBezTo>
                    <a:cubicBezTo>
                      <a:pt x="3" y="25"/>
                      <a:pt x="40" y="3"/>
                      <a:pt x="44" y="0"/>
                    </a:cubicBezTo>
                    <a:cubicBezTo>
                      <a:pt x="45" y="0"/>
                      <a:pt x="47" y="0"/>
                      <a:pt x="48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3" name="ïS1îḓe">
                <a:extLst>
                  <a:ext uri="{FF2B5EF4-FFF2-40B4-BE49-F238E27FC236}">
                    <a16:creationId xmlns:a16="http://schemas.microsoft.com/office/drawing/2014/main" id="{9B67424B-489C-4FA3-887A-68D9D15E67B8}"/>
                  </a:ext>
                </a:extLst>
              </p:cNvPr>
              <p:cNvSpPr/>
              <p:nvPr/>
            </p:nvSpPr>
            <p:spPr bwMode="auto">
              <a:xfrm>
                <a:off x="3679822" y="4721039"/>
                <a:ext cx="198213" cy="464692"/>
              </a:xfrm>
              <a:custGeom>
                <a:avLst/>
                <a:gdLst>
                  <a:gd name="T0" fmla="*/ 0 w 100"/>
                  <a:gd name="T1" fmla="*/ 20 h 240"/>
                  <a:gd name="T2" fmla="*/ 74 w 100"/>
                  <a:gd name="T3" fmla="*/ 0 h 240"/>
                  <a:gd name="T4" fmla="*/ 93 w 100"/>
                  <a:gd name="T5" fmla="*/ 99 h 240"/>
                  <a:gd name="T6" fmla="*/ 22 w 100"/>
                  <a:gd name="T7" fmla="*/ 109 h 240"/>
                  <a:gd name="T8" fmla="*/ 0 w 100"/>
                  <a:gd name="T9" fmla="*/ 2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40">
                    <a:moveTo>
                      <a:pt x="0" y="20"/>
                    </a:moveTo>
                    <a:lnTo>
                      <a:pt x="74" y="0"/>
                    </a:lnTo>
                    <a:cubicBezTo>
                      <a:pt x="74" y="0"/>
                      <a:pt x="99" y="81"/>
                      <a:pt x="93" y="99"/>
                    </a:cubicBezTo>
                    <a:cubicBezTo>
                      <a:pt x="53" y="202"/>
                      <a:pt x="29" y="239"/>
                      <a:pt x="22" y="109"/>
                    </a:cubicBezTo>
                    <a:cubicBezTo>
                      <a:pt x="22" y="94"/>
                      <a:pt x="0" y="20"/>
                      <a:pt x="0" y="2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4" name="işľiďê">
                <a:extLst>
                  <a:ext uri="{FF2B5EF4-FFF2-40B4-BE49-F238E27FC236}">
                    <a16:creationId xmlns:a16="http://schemas.microsoft.com/office/drawing/2014/main" id="{855D1575-F2D8-466C-8D6E-3977ABEE6B99}"/>
                  </a:ext>
                </a:extLst>
              </p:cNvPr>
              <p:cNvSpPr/>
              <p:nvPr/>
            </p:nvSpPr>
            <p:spPr bwMode="auto">
              <a:xfrm>
                <a:off x="3679822" y="4712431"/>
                <a:ext cx="206829" cy="395849"/>
              </a:xfrm>
              <a:custGeom>
                <a:avLst/>
                <a:gdLst>
                  <a:gd name="T0" fmla="*/ 93 w 107"/>
                  <a:gd name="T1" fmla="*/ 102 h 201"/>
                  <a:gd name="T2" fmla="*/ 75 w 107"/>
                  <a:gd name="T3" fmla="*/ 7 h 201"/>
                  <a:gd name="T4" fmla="*/ 6 w 107"/>
                  <a:gd name="T5" fmla="*/ 26 h 201"/>
                  <a:gd name="T6" fmla="*/ 28 w 107"/>
                  <a:gd name="T7" fmla="*/ 113 h 201"/>
                  <a:gd name="T8" fmla="*/ 45 w 107"/>
                  <a:gd name="T9" fmla="*/ 194 h 201"/>
                  <a:gd name="T10" fmla="*/ 93 w 107"/>
                  <a:gd name="T11" fmla="*/ 102 h 201"/>
                  <a:gd name="T12" fmla="*/ 76 w 107"/>
                  <a:gd name="T13" fmla="*/ 0 h 201"/>
                  <a:gd name="T14" fmla="*/ 80 w 107"/>
                  <a:gd name="T15" fmla="*/ 3 h 201"/>
                  <a:gd name="T16" fmla="*/ 99 w 107"/>
                  <a:gd name="T17" fmla="*/ 104 h 201"/>
                  <a:gd name="T18" fmla="*/ 45 w 107"/>
                  <a:gd name="T19" fmla="*/ 200 h 201"/>
                  <a:gd name="T20" fmla="*/ 22 w 107"/>
                  <a:gd name="T21" fmla="*/ 113 h 201"/>
                  <a:gd name="T22" fmla="*/ 0 w 107"/>
                  <a:gd name="T23" fmla="*/ 25 h 201"/>
                  <a:gd name="T24" fmla="*/ 0 w 107"/>
                  <a:gd name="T25" fmla="*/ 22 h 201"/>
                  <a:gd name="T26" fmla="*/ 2 w 107"/>
                  <a:gd name="T27" fmla="*/ 21 h 201"/>
                  <a:gd name="T28" fmla="*/ 76 w 107"/>
                  <a:gd name="T2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7" h="201">
                    <a:moveTo>
                      <a:pt x="93" y="102"/>
                    </a:moveTo>
                    <a:cubicBezTo>
                      <a:pt x="98" y="89"/>
                      <a:pt x="82" y="32"/>
                      <a:pt x="75" y="7"/>
                    </a:cubicBezTo>
                    <a:lnTo>
                      <a:pt x="6" y="26"/>
                    </a:lnTo>
                    <a:cubicBezTo>
                      <a:pt x="11" y="41"/>
                      <a:pt x="28" y="100"/>
                      <a:pt x="28" y="113"/>
                    </a:cubicBezTo>
                    <a:cubicBezTo>
                      <a:pt x="32" y="186"/>
                      <a:pt x="41" y="194"/>
                      <a:pt x="45" y="194"/>
                    </a:cubicBezTo>
                    <a:cubicBezTo>
                      <a:pt x="58" y="194"/>
                      <a:pt x="84" y="125"/>
                      <a:pt x="93" y="102"/>
                    </a:cubicBezTo>
                    <a:close/>
                    <a:moveTo>
                      <a:pt x="76" y="0"/>
                    </a:moveTo>
                    <a:cubicBezTo>
                      <a:pt x="78" y="0"/>
                      <a:pt x="80" y="1"/>
                      <a:pt x="80" y="3"/>
                    </a:cubicBezTo>
                    <a:cubicBezTo>
                      <a:pt x="83" y="11"/>
                      <a:pt x="106" y="86"/>
                      <a:pt x="99" y="104"/>
                    </a:cubicBezTo>
                    <a:cubicBezTo>
                      <a:pt x="72" y="173"/>
                      <a:pt x="57" y="200"/>
                      <a:pt x="45" y="200"/>
                    </a:cubicBezTo>
                    <a:cubicBezTo>
                      <a:pt x="36" y="200"/>
                      <a:pt x="26" y="190"/>
                      <a:pt x="22" y="113"/>
                    </a:cubicBezTo>
                    <a:cubicBezTo>
                      <a:pt x="22" y="99"/>
                      <a:pt x="0" y="25"/>
                      <a:pt x="0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1" y="22"/>
                      <a:pt x="2" y="21"/>
                    </a:cubicBez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5" name="ï$ḻîdê">
                <a:extLst>
                  <a:ext uri="{FF2B5EF4-FFF2-40B4-BE49-F238E27FC236}">
                    <a16:creationId xmlns:a16="http://schemas.microsoft.com/office/drawing/2014/main" id="{A096A615-6ADA-4494-8EC7-2C854B16EDEB}"/>
                  </a:ext>
                </a:extLst>
              </p:cNvPr>
              <p:cNvSpPr/>
              <p:nvPr/>
            </p:nvSpPr>
            <p:spPr bwMode="auto">
              <a:xfrm>
                <a:off x="3490229" y="4282161"/>
                <a:ext cx="534307" cy="542143"/>
              </a:xfrm>
              <a:custGeom>
                <a:avLst/>
                <a:gdLst>
                  <a:gd name="T0" fmla="*/ 69 w 274"/>
                  <a:gd name="T1" fmla="*/ 20 h 280"/>
                  <a:gd name="T2" fmla="*/ 273 w 274"/>
                  <a:gd name="T3" fmla="*/ 53 h 280"/>
                  <a:gd name="T4" fmla="*/ 143 w 274"/>
                  <a:gd name="T5" fmla="*/ 262 h 280"/>
                  <a:gd name="T6" fmla="*/ 6 w 274"/>
                  <a:gd name="T7" fmla="*/ 225 h 280"/>
                  <a:gd name="T8" fmla="*/ 16 w 274"/>
                  <a:gd name="T9" fmla="*/ 150 h 280"/>
                  <a:gd name="T10" fmla="*/ 32 w 274"/>
                  <a:gd name="T11" fmla="*/ 115 h 280"/>
                  <a:gd name="T12" fmla="*/ 32 w 274"/>
                  <a:gd name="T13" fmla="*/ 80 h 280"/>
                  <a:gd name="T14" fmla="*/ 69 w 274"/>
                  <a:gd name="T15" fmla="*/ 2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4" h="280">
                    <a:moveTo>
                      <a:pt x="69" y="20"/>
                    </a:moveTo>
                    <a:cubicBezTo>
                      <a:pt x="102" y="0"/>
                      <a:pt x="273" y="53"/>
                      <a:pt x="273" y="53"/>
                    </a:cubicBezTo>
                    <a:cubicBezTo>
                      <a:pt x="273" y="53"/>
                      <a:pt x="226" y="279"/>
                      <a:pt x="143" y="262"/>
                    </a:cubicBezTo>
                    <a:cubicBezTo>
                      <a:pt x="105" y="254"/>
                      <a:pt x="19" y="257"/>
                      <a:pt x="6" y="225"/>
                    </a:cubicBezTo>
                    <a:cubicBezTo>
                      <a:pt x="0" y="210"/>
                      <a:pt x="18" y="183"/>
                      <a:pt x="16" y="150"/>
                    </a:cubicBezTo>
                    <a:cubicBezTo>
                      <a:pt x="15" y="138"/>
                      <a:pt x="32" y="115"/>
                      <a:pt x="32" y="115"/>
                    </a:cubicBezTo>
                    <a:lnTo>
                      <a:pt x="32" y="80"/>
                    </a:lnTo>
                    <a:lnTo>
                      <a:pt x="69" y="2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6" name="îsḻîḋé">
                <a:extLst>
                  <a:ext uri="{FF2B5EF4-FFF2-40B4-BE49-F238E27FC236}">
                    <a16:creationId xmlns:a16="http://schemas.microsoft.com/office/drawing/2014/main" id="{274BEB24-17F3-447D-A81A-00DF78E48D8E}"/>
                  </a:ext>
                </a:extLst>
              </p:cNvPr>
              <p:cNvSpPr/>
              <p:nvPr/>
            </p:nvSpPr>
            <p:spPr bwMode="auto">
              <a:xfrm>
                <a:off x="3490229" y="4299372"/>
                <a:ext cx="542928" cy="499114"/>
              </a:xfrm>
              <a:custGeom>
                <a:avLst/>
                <a:gdLst>
                  <a:gd name="T0" fmla="*/ 152 w 277"/>
                  <a:gd name="T1" fmla="*/ 247 h 254"/>
                  <a:gd name="T2" fmla="*/ 269 w 277"/>
                  <a:gd name="T3" fmla="*/ 42 h 254"/>
                  <a:gd name="T4" fmla="*/ 95 w 277"/>
                  <a:gd name="T5" fmla="*/ 6 h 254"/>
                  <a:gd name="T6" fmla="*/ 71 w 277"/>
                  <a:gd name="T7" fmla="*/ 9 h 254"/>
                  <a:gd name="T8" fmla="*/ 35 w 277"/>
                  <a:gd name="T9" fmla="*/ 68 h 254"/>
                  <a:gd name="T10" fmla="*/ 35 w 277"/>
                  <a:gd name="T11" fmla="*/ 102 h 254"/>
                  <a:gd name="T12" fmla="*/ 34 w 277"/>
                  <a:gd name="T13" fmla="*/ 104 h 254"/>
                  <a:gd name="T14" fmla="*/ 19 w 277"/>
                  <a:gd name="T15" fmla="*/ 137 h 254"/>
                  <a:gd name="T16" fmla="*/ 12 w 277"/>
                  <a:gd name="T17" fmla="*/ 183 h 254"/>
                  <a:gd name="T18" fmla="*/ 9 w 277"/>
                  <a:gd name="T19" fmla="*/ 210 h 254"/>
                  <a:gd name="T20" fmla="*/ 103 w 277"/>
                  <a:gd name="T21" fmla="*/ 241 h 254"/>
                  <a:gd name="T22" fmla="*/ 144 w 277"/>
                  <a:gd name="T23" fmla="*/ 246 h 254"/>
                  <a:gd name="T24" fmla="*/ 152 w 277"/>
                  <a:gd name="T25" fmla="*/ 247 h 254"/>
                  <a:gd name="T26" fmla="*/ 274 w 277"/>
                  <a:gd name="T27" fmla="*/ 37 h 254"/>
                  <a:gd name="T28" fmla="*/ 276 w 277"/>
                  <a:gd name="T29" fmla="*/ 40 h 254"/>
                  <a:gd name="T30" fmla="*/ 152 w 277"/>
                  <a:gd name="T31" fmla="*/ 253 h 254"/>
                  <a:gd name="T32" fmla="*/ 142 w 277"/>
                  <a:gd name="T33" fmla="*/ 252 h 254"/>
                  <a:gd name="T34" fmla="*/ 102 w 277"/>
                  <a:gd name="T35" fmla="*/ 247 h 254"/>
                  <a:gd name="T36" fmla="*/ 3 w 277"/>
                  <a:gd name="T37" fmla="*/ 212 h 254"/>
                  <a:gd name="T38" fmla="*/ 6 w 277"/>
                  <a:gd name="T39" fmla="*/ 181 h 254"/>
                  <a:gd name="T40" fmla="*/ 13 w 277"/>
                  <a:gd name="T41" fmla="*/ 137 h 254"/>
                  <a:gd name="T42" fmla="*/ 29 w 277"/>
                  <a:gd name="T43" fmla="*/ 101 h 254"/>
                  <a:gd name="T44" fmla="*/ 29 w 277"/>
                  <a:gd name="T45" fmla="*/ 67 h 254"/>
                  <a:gd name="T46" fmla="*/ 30 w 277"/>
                  <a:gd name="T47" fmla="*/ 65 h 254"/>
                  <a:gd name="T48" fmla="*/ 67 w 277"/>
                  <a:gd name="T49" fmla="*/ 6 h 254"/>
                  <a:gd name="T50" fmla="*/ 68 w 277"/>
                  <a:gd name="T51" fmla="*/ 5 h 254"/>
                  <a:gd name="T52" fmla="*/ 95 w 277"/>
                  <a:gd name="T53" fmla="*/ 0 h 254"/>
                  <a:gd name="T54" fmla="*/ 274 w 277"/>
                  <a:gd name="T55" fmla="*/ 37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7" h="254">
                    <a:moveTo>
                      <a:pt x="152" y="247"/>
                    </a:moveTo>
                    <a:cubicBezTo>
                      <a:pt x="222" y="247"/>
                      <a:pt x="264" y="67"/>
                      <a:pt x="269" y="42"/>
                    </a:cubicBezTo>
                    <a:cubicBezTo>
                      <a:pt x="251" y="37"/>
                      <a:pt x="147" y="6"/>
                      <a:pt x="95" y="6"/>
                    </a:cubicBezTo>
                    <a:cubicBezTo>
                      <a:pt x="84" y="6"/>
                      <a:pt x="76" y="7"/>
                      <a:pt x="71" y="9"/>
                    </a:cubicBezTo>
                    <a:lnTo>
                      <a:pt x="35" y="68"/>
                    </a:lnTo>
                    <a:lnTo>
                      <a:pt x="35" y="102"/>
                    </a:lnTo>
                    <a:cubicBezTo>
                      <a:pt x="35" y="103"/>
                      <a:pt x="35" y="103"/>
                      <a:pt x="34" y="104"/>
                    </a:cubicBezTo>
                    <a:cubicBezTo>
                      <a:pt x="30" y="110"/>
                      <a:pt x="19" y="128"/>
                      <a:pt x="19" y="137"/>
                    </a:cubicBezTo>
                    <a:cubicBezTo>
                      <a:pt x="20" y="154"/>
                      <a:pt x="16" y="170"/>
                      <a:pt x="12" y="183"/>
                    </a:cubicBezTo>
                    <a:cubicBezTo>
                      <a:pt x="9" y="194"/>
                      <a:pt x="6" y="204"/>
                      <a:pt x="9" y="210"/>
                    </a:cubicBezTo>
                    <a:cubicBezTo>
                      <a:pt x="17" y="233"/>
                      <a:pt x="65" y="237"/>
                      <a:pt x="103" y="241"/>
                    </a:cubicBezTo>
                    <a:cubicBezTo>
                      <a:pt x="118" y="242"/>
                      <a:pt x="133" y="244"/>
                      <a:pt x="144" y="246"/>
                    </a:cubicBezTo>
                    <a:cubicBezTo>
                      <a:pt x="147" y="246"/>
                      <a:pt x="150" y="247"/>
                      <a:pt x="152" y="247"/>
                    </a:cubicBezTo>
                    <a:close/>
                    <a:moveTo>
                      <a:pt x="274" y="37"/>
                    </a:moveTo>
                    <a:cubicBezTo>
                      <a:pt x="275" y="37"/>
                      <a:pt x="276" y="39"/>
                      <a:pt x="276" y="40"/>
                    </a:cubicBezTo>
                    <a:cubicBezTo>
                      <a:pt x="274" y="50"/>
                      <a:pt x="231" y="253"/>
                      <a:pt x="152" y="253"/>
                    </a:cubicBezTo>
                    <a:cubicBezTo>
                      <a:pt x="149" y="253"/>
                      <a:pt x="146" y="252"/>
                      <a:pt x="142" y="252"/>
                    </a:cubicBezTo>
                    <a:cubicBezTo>
                      <a:pt x="132" y="250"/>
                      <a:pt x="118" y="248"/>
                      <a:pt x="102" y="247"/>
                    </a:cubicBezTo>
                    <a:cubicBezTo>
                      <a:pt x="61" y="243"/>
                      <a:pt x="13" y="238"/>
                      <a:pt x="3" y="212"/>
                    </a:cubicBezTo>
                    <a:cubicBezTo>
                      <a:pt x="0" y="204"/>
                      <a:pt x="3" y="193"/>
                      <a:pt x="6" y="181"/>
                    </a:cubicBezTo>
                    <a:cubicBezTo>
                      <a:pt x="9" y="168"/>
                      <a:pt x="14" y="154"/>
                      <a:pt x="13" y="137"/>
                    </a:cubicBezTo>
                    <a:cubicBezTo>
                      <a:pt x="12" y="125"/>
                      <a:pt x="26" y="106"/>
                      <a:pt x="29" y="101"/>
                    </a:cubicBezTo>
                    <a:lnTo>
                      <a:pt x="29" y="67"/>
                    </a:lnTo>
                    <a:cubicBezTo>
                      <a:pt x="29" y="66"/>
                      <a:pt x="29" y="66"/>
                      <a:pt x="30" y="65"/>
                    </a:cubicBezTo>
                    <a:lnTo>
                      <a:pt x="67" y="6"/>
                    </a:lnTo>
                    <a:cubicBezTo>
                      <a:pt x="67" y="5"/>
                      <a:pt x="68" y="5"/>
                      <a:pt x="68" y="5"/>
                    </a:cubicBezTo>
                    <a:cubicBezTo>
                      <a:pt x="73" y="1"/>
                      <a:pt x="82" y="0"/>
                      <a:pt x="95" y="0"/>
                    </a:cubicBezTo>
                    <a:cubicBezTo>
                      <a:pt x="153" y="0"/>
                      <a:pt x="269" y="36"/>
                      <a:pt x="274" y="37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7" name="iṩļiḓe">
                <a:extLst>
                  <a:ext uri="{FF2B5EF4-FFF2-40B4-BE49-F238E27FC236}">
                    <a16:creationId xmlns:a16="http://schemas.microsoft.com/office/drawing/2014/main" id="{0D974A5F-3191-4DBC-AB3B-97FBE24258DA}"/>
                  </a:ext>
                </a:extLst>
              </p:cNvPr>
              <p:cNvSpPr/>
              <p:nvPr/>
            </p:nvSpPr>
            <p:spPr bwMode="auto">
              <a:xfrm>
                <a:off x="3326493" y="4936172"/>
                <a:ext cx="1163408" cy="1058468"/>
              </a:xfrm>
              <a:custGeom>
                <a:avLst/>
                <a:gdLst>
                  <a:gd name="T0" fmla="*/ 485 w 595"/>
                  <a:gd name="T1" fmla="*/ 18 h 541"/>
                  <a:gd name="T2" fmla="*/ 508 w 595"/>
                  <a:gd name="T3" fmla="*/ 264 h 541"/>
                  <a:gd name="T4" fmla="*/ 435 w 595"/>
                  <a:gd name="T5" fmla="*/ 502 h 541"/>
                  <a:gd name="T6" fmla="*/ 229 w 595"/>
                  <a:gd name="T7" fmla="*/ 534 h 541"/>
                  <a:gd name="T8" fmla="*/ 0 w 595"/>
                  <a:gd name="T9" fmla="*/ 519 h 541"/>
                  <a:gd name="T10" fmla="*/ 8 w 595"/>
                  <a:gd name="T11" fmla="*/ 434 h 541"/>
                  <a:gd name="T12" fmla="*/ 311 w 595"/>
                  <a:gd name="T13" fmla="*/ 425 h 541"/>
                  <a:gd name="T14" fmla="*/ 386 w 595"/>
                  <a:gd name="T15" fmla="*/ 226 h 541"/>
                  <a:gd name="T16" fmla="*/ 421 w 595"/>
                  <a:gd name="T17" fmla="*/ 44 h 541"/>
                  <a:gd name="T18" fmla="*/ 485 w 595"/>
                  <a:gd name="T19" fmla="*/ 18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5" h="541">
                    <a:moveTo>
                      <a:pt x="485" y="18"/>
                    </a:moveTo>
                    <a:cubicBezTo>
                      <a:pt x="594" y="81"/>
                      <a:pt x="524" y="226"/>
                      <a:pt x="508" y="264"/>
                    </a:cubicBezTo>
                    <a:cubicBezTo>
                      <a:pt x="492" y="304"/>
                      <a:pt x="454" y="462"/>
                      <a:pt x="435" y="502"/>
                    </a:cubicBezTo>
                    <a:cubicBezTo>
                      <a:pt x="417" y="540"/>
                      <a:pt x="268" y="539"/>
                      <a:pt x="229" y="534"/>
                    </a:cubicBezTo>
                    <a:cubicBezTo>
                      <a:pt x="208" y="532"/>
                      <a:pt x="99" y="525"/>
                      <a:pt x="0" y="519"/>
                    </a:cubicBezTo>
                    <a:cubicBezTo>
                      <a:pt x="5" y="491"/>
                      <a:pt x="9" y="463"/>
                      <a:pt x="8" y="434"/>
                    </a:cubicBezTo>
                    <a:cubicBezTo>
                      <a:pt x="34" y="435"/>
                      <a:pt x="253" y="463"/>
                      <a:pt x="311" y="425"/>
                    </a:cubicBezTo>
                    <a:cubicBezTo>
                      <a:pt x="319" y="420"/>
                      <a:pt x="386" y="226"/>
                      <a:pt x="386" y="226"/>
                    </a:cubicBezTo>
                    <a:cubicBezTo>
                      <a:pt x="386" y="226"/>
                      <a:pt x="382" y="106"/>
                      <a:pt x="421" y="44"/>
                    </a:cubicBezTo>
                    <a:cubicBezTo>
                      <a:pt x="449" y="0"/>
                      <a:pt x="485" y="18"/>
                      <a:pt x="485" y="1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8" name="íS1ïde">
                <a:extLst>
                  <a:ext uri="{FF2B5EF4-FFF2-40B4-BE49-F238E27FC236}">
                    <a16:creationId xmlns:a16="http://schemas.microsoft.com/office/drawing/2014/main" id="{AD341F77-A77E-4AB5-9B30-A5A0CE601F5D}"/>
                  </a:ext>
                </a:extLst>
              </p:cNvPr>
              <p:cNvSpPr/>
              <p:nvPr/>
            </p:nvSpPr>
            <p:spPr bwMode="auto">
              <a:xfrm>
                <a:off x="3317872" y="4953382"/>
                <a:ext cx="1146178" cy="1032649"/>
              </a:xfrm>
              <a:custGeom>
                <a:avLst/>
                <a:gdLst>
                  <a:gd name="T0" fmla="*/ 510 w 588"/>
                  <a:gd name="T1" fmla="*/ 246 h 531"/>
                  <a:gd name="T2" fmla="*/ 486 w 588"/>
                  <a:gd name="T3" fmla="*/ 9 h 531"/>
                  <a:gd name="T4" fmla="*/ 470 w 588"/>
                  <a:gd name="T5" fmla="*/ 6 h 531"/>
                  <a:gd name="T6" fmla="*/ 426 w 588"/>
                  <a:gd name="T7" fmla="*/ 35 h 531"/>
                  <a:gd name="T8" fmla="*/ 392 w 588"/>
                  <a:gd name="T9" fmla="*/ 215 h 531"/>
                  <a:gd name="T10" fmla="*/ 392 w 588"/>
                  <a:gd name="T11" fmla="*/ 216 h 531"/>
                  <a:gd name="T12" fmla="*/ 316 w 588"/>
                  <a:gd name="T13" fmla="*/ 418 h 531"/>
                  <a:gd name="T14" fmla="*/ 191 w 588"/>
                  <a:gd name="T15" fmla="*/ 438 h 531"/>
                  <a:gd name="T16" fmla="*/ 32 w 588"/>
                  <a:gd name="T17" fmla="*/ 429 h 531"/>
                  <a:gd name="T18" fmla="*/ 14 w 588"/>
                  <a:gd name="T19" fmla="*/ 427 h 531"/>
                  <a:gd name="T20" fmla="*/ 7 w 588"/>
                  <a:gd name="T21" fmla="*/ 507 h 531"/>
                  <a:gd name="T22" fmla="*/ 232 w 588"/>
                  <a:gd name="T23" fmla="*/ 522 h 531"/>
                  <a:gd name="T24" fmla="*/ 284 w 588"/>
                  <a:gd name="T25" fmla="*/ 524 h 531"/>
                  <a:gd name="T26" fmla="*/ 435 w 588"/>
                  <a:gd name="T27" fmla="*/ 491 h 531"/>
                  <a:gd name="T28" fmla="*/ 475 w 588"/>
                  <a:gd name="T29" fmla="*/ 361 h 531"/>
                  <a:gd name="T30" fmla="*/ 507 w 588"/>
                  <a:gd name="T31" fmla="*/ 253 h 531"/>
                  <a:gd name="T32" fmla="*/ 510 w 588"/>
                  <a:gd name="T33" fmla="*/ 246 h 531"/>
                  <a:gd name="T34" fmla="*/ 489 w 588"/>
                  <a:gd name="T35" fmla="*/ 4 h 531"/>
                  <a:gd name="T36" fmla="*/ 550 w 588"/>
                  <a:gd name="T37" fmla="*/ 132 h 531"/>
                  <a:gd name="T38" fmla="*/ 517 w 588"/>
                  <a:gd name="T39" fmla="*/ 249 h 531"/>
                  <a:gd name="T40" fmla="*/ 513 w 588"/>
                  <a:gd name="T41" fmla="*/ 256 h 531"/>
                  <a:gd name="T42" fmla="*/ 481 w 588"/>
                  <a:gd name="T43" fmla="*/ 363 h 531"/>
                  <a:gd name="T44" fmla="*/ 441 w 588"/>
                  <a:gd name="T45" fmla="*/ 493 h 531"/>
                  <a:gd name="T46" fmla="*/ 284 w 588"/>
                  <a:gd name="T47" fmla="*/ 530 h 531"/>
                  <a:gd name="T48" fmla="*/ 232 w 588"/>
                  <a:gd name="T49" fmla="*/ 528 h 531"/>
                  <a:gd name="T50" fmla="*/ 3 w 588"/>
                  <a:gd name="T51" fmla="*/ 513 h 531"/>
                  <a:gd name="T52" fmla="*/ 1 w 588"/>
                  <a:gd name="T53" fmla="*/ 512 h 531"/>
                  <a:gd name="T54" fmla="*/ 0 w 588"/>
                  <a:gd name="T55" fmla="*/ 509 h 531"/>
                  <a:gd name="T56" fmla="*/ 7 w 588"/>
                  <a:gd name="T57" fmla="*/ 424 h 531"/>
                  <a:gd name="T58" fmla="*/ 9 w 588"/>
                  <a:gd name="T59" fmla="*/ 422 h 531"/>
                  <a:gd name="T60" fmla="*/ 11 w 588"/>
                  <a:gd name="T61" fmla="*/ 421 h 531"/>
                  <a:gd name="T62" fmla="*/ 32 w 588"/>
                  <a:gd name="T63" fmla="*/ 422 h 531"/>
                  <a:gd name="T64" fmla="*/ 191 w 588"/>
                  <a:gd name="T65" fmla="*/ 432 h 531"/>
                  <a:gd name="T66" fmla="*/ 313 w 588"/>
                  <a:gd name="T67" fmla="*/ 413 h 531"/>
                  <a:gd name="T68" fmla="*/ 385 w 588"/>
                  <a:gd name="T69" fmla="*/ 215 h 531"/>
                  <a:gd name="T70" fmla="*/ 421 w 588"/>
                  <a:gd name="T71" fmla="*/ 32 h 531"/>
                  <a:gd name="T72" fmla="*/ 470 w 588"/>
                  <a:gd name="T73" fmla="*/ 0 h 531"/>
                  <a:gd name="T74" fmla="*/ 489 w 588"/>
                  <a:gd name="T75" fmla="*/ 4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8" h="531">
                    <a:moveTo>
                      <a:pt x="510" y="246"/>
                    </a:moveTo>
                    <a:cubicBezTo>
                      <a:pt x="532" y="197"/>
                      <a:pt x="587" y="68"/>
                      <a:pt x="486" y="9"/>
                    </a:cubicBezTo>
                    <a:cubicBezTo>
                      <a:pt x="486" y="9"/>
                      <a:pt x="479" y="6"/>
                      <a:pt x="470" y="6"/>
                    </a:cubicBezTo>
                    <a:cubicBezTo>
                      <a:pt x="458" y="6"/>
                      <a:pt x="442" y="11"/>
                      <a:pt x="426" y="35"/>
                    </a:cubicBezTo>
                    <a:cubicBezTo>
                      <a:pt x="388" y="95"/>
                      <a:pt x="392" y="214"/>
                      <a:pt x="392" y="215"/>
                    </a:cubicBezTo>
                    <a:lnTo>
                      <a:pt x="392" y="216"/>
                    </a:lnTo>
                    <a:cubicBezTo>
                      <a:pt x="376" y="262"/>
                      <a:pt x="324" y="413"/>
                      <a:pt x="316" y="418"/>
                    </a:cubicBezTo>
                    <a:cubicBezTo>
                      <a:pt x="295" y="432"/>
                      <a:pt x="253" y="438"/>
                      <a:pt x="191" y="438"/>
                    </a:cubicBezTo>
                    <a:cubicBezTo>
                      <a:pt x="130" y="438"/>
                      <a:pt x="66" y="432"/>
                      <a:pt x="32" y="429"/>
                    </a:cubicBezTo>
                    <a:cubicBezTo>
                      <a:pt x="24" y="428"/>
                      <a:pt x="18" y="428"/>
                      <a:pt x="14" y="427"/>
                    </a:cubicBezTo>
                    <a:cubicBezTo>
                      <a:pt x="14" y="452"/>
                      <a:pt x="12" y="478"/>
                      <a:pt x="7" y="507"/>
                    </a:cubicBezTo>
                    <a:cubicBezTo>
                      <a:pt x="109" y="513"/>
                      <a:pt x="212" y="520"/>
                      <a:pt x="232" y="522"/>
                    </a:cubicBezTo>
                    <a:cubicBezTo>
                      <a:pt x="242" y="523"/>
                      <a:pt x="260" y="524"/>
                      <a:pt x="284" y="524"/>
                    </a:cubicBezTo>
                    <a:cubicBezTo>
                      <a:pt x="369" y="524"/>
                      <a:pt x="426" y="511"/>
                      <a:pt x="435" y="491"/>
                    </a:cubicBezTo>
                    <a:cubicBezTo>
                      <a:pt x="445" y="470"/>
                      <a:pt x="460" y="414"/>
                      <a:pt x="475" y="361"/>
                    </a:cubicBezTo>
                    <a:cubicBezTo>
                      <a:pt x="488" y="315"/>
                      <a:pt x="500" y="271"/>
                      <a:pt x="507" y="253"/>
                    </a:cubicBezTo>
                    <a:cubicBezTo>
                      <a:pt x="508" y="251"/>
                      <a:pt x="509" y="249"/>
                      <a:pt x="510" y="246"/>
                    </a:cubicBezTo>
                    <a:close/>
                    <a:moveTo>
                      <a:pt x="489" y="4"/>
                    </a:moveTo>
                    <a:cubicBezTo>
                      <a:pt x="535" y="30"/>
                      <a:pt x="555" y="73"/>
                      <a:pt x="550" y="132"/>
                    </a:cubicBezTo>
                    <a:cubicBezTo>
                      <a:pt x="546" y="180"/>
                      <a:pt x="526" y="224"/>
                      <a:pt x="517" y="249"/>
                    </a:cubicBezTo>
                    <a:cubicBezTo>
                      <a:pt x="515" y="251"/>
                      <a:pt x="514" y="253"/>
                      <a:pt x="513" y="256"/>
                    </a:cubicBezTo>
                    <a:cubicBezTo>
                      <a:pt x="506" y="274"/>
                      <a:pt x="494" y="317"/>
                      <a:pt x="481" y="363"/>
                    </a:cubicBezTo>
                    <a:cubicBezTo>
                      <a:pt x="467" y="416"/>
                      <a:pt x="451" y="472"/>
                      <a:pt x="441" y="493"/>
                    </a:cubicBezTo>
                    <a:cubicBezTo>
                      <a:pt x="425" y="526"/>
                      <a:pt x="326" y="530"/>
                      <a:pt x="284" y="530"/>
                    </a:cubicBezTo>
                    <a:cubicBezTo>
                      <a:pt x="260" y="530"/>
                      <a:pt x="242" y="529"/>
                      <a:pt x="232" y="528"/>
                    </a:cubicBezTo>
                    <a:cubicBezTo>
                      <a:pt x="211" y="526"/>
                      <a:pt x="107" y="519"/>
                      <a:pt x="3" y="513"/>
                    </a:cubicBezTo>
                    <a:cubicBezTo>
                      <a:pt x="2" y="513"/>
                      <a:pt x="1" y="513"/>
                      <a:pt x="1" y="512"/>
                    </a:cubicBezTo>
                    <a:cubicBezTo>
                      <a:pt x="0" y="511"/>
                      <a:pt x="0" y="510"/>
                      <a:pt x="0" y="509"/>
                    </a:cubicBezTo>
                    <a:cubicBezTo>
                      <a:pt x="6" y="478"/>
                      <a:pt x="8" y="451"/>
                      <a:pt x="7" y="424"/>
                    </a:cubicBezTo>
                    <a:cubicBezTo>
                      <a:pt x="7" y="423"/>
                      <a:pt x="8" y="422"/>
                      <a:pt x="9" y="422"/>
                    </a:cubicBezTo>
                    <a:cubicBezTo>
                      <a:pt x="9" y="421"/>
                      <a:pt x="10" y="421"/>
                      <a:pt x="11" y="421"/>
                    </a:cubicBezTo>
                    <a:cubicBezTo>
                      <a:pt x="14" y="421"/>
                      <a:pt x="22" y="422"/>
                      <a:pt x="32" y="422"/>
                    </a:cubicBezTo>
                    <a:cubicBezTo>
                      <a:pt x="66" y="426"/>
                      <a:pt x="130" y="432"/>
                      <a:pt x="191" y="432"/>
                    </a:cubicBezTo>
                    <a:cubicBezTo>
                      <a:pt x="252" y="432"/>
                      <a:pt x="293" y="426"/>
                      <a:pt x="313" y="413"/>
                    </a:cubicBezTo>
                    <a:cubicBezTo>
                      <a:pt x="319" y="407"/>
                      <a:pt x="360" y="291"/>
                      <a:pt x="385" y="215"/>
                    </a:cubicBezTo>
                    <a:cubicBezTo>
                      <a:pt x="385" y="205"/>
                      <a:pt x="382" y="92"/>
                      <a:pt x="421" y="32"/>
                    </a:cubicBezTo>
                    <a:cubicBezTo>
                      <a:pt x="438" y="5"/>
                      <a:pt x="457" y="0"/>
                      <a:pt x="470" y="0"/>
                    </a:cubicBezTo>
                    <a:cubicBezTo>
                      <a:pt x="481" y="0"/>
                      <a:pt x="488" y="4"/>
                      <a:pt x="489" y="4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9" name="ïṣliďe">
                <a:extLst>
                  <a:ext uri="{FF2B5EF4-FFF2-40B4-BE49-F238E27FC236}">
                    <a16:creationId xmlns:a16="http://schemas.microsoft.com/office/drawing/2014/main" id="{87A5431B-FDD0-4089-8F04-EF72DF031F0C}"/>
                  </a:ext>
                </a:extLst>
              </p:cNvPr>
              <p:cNvSpPr/>
              <p:nvPr/>
            </p:nvSpPr>
            <p:spPr bwMode="auto">
              <a:xfrm>
                <a:off x="3628115" y="4893147"/>
                <a:ext cx="17236" cy="43024"/>
              </a:xfrm>
              <a:custGeom>
                <a:avLst/>
                <a:gdLst>
                  <a:gd name="T0" fmla="*/ 6 w 7"/>
                  <a:gd name="T1" fmla="*/ 0 h 24"/>
                  <a:gd name="T2" fmla="*/ 0 w 7"/>
                  <a:gd name="T3" fmla="*/ 23 h 24"/>
                  <a:gd name="T4" fmla="*/ 6 w 7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4">
                    <a:moveTo>
                      <a:pt x="6" y="0"/>
                    </a:moveTo>
                    <a:cubicBezTo>
                      <a:pt x="5" y="9"/>
                      <a:pt x="2" y="16"/>
                      <a:pt x="0" y="23"/>
                    </a:cubicBezTo>
                    <a:lnTo>
                      <a:pt x="6" y="0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0" name="ïṩḷïḋé">
                <a:extLst>
                  <a:ext uri="{FF2B5EF4-FFF2-40B4-BE49-F238E27FC236}">
                    <a16:creationId xmlns:a16="http://schemas.microsoft.com/office/drawing/2014/main" id="{C467AD1F-49EB-4247-B63E-6AA23487CC7C}"/>
                  </a:ext>
                </a:extLst>
              </p:cNvPr>
              <p:cNvSpPr/>
              <p:nvPr/>
            </p:nvSpPr>
            <p:spPr bwMode="auto">
              <a:xfrm>
                <a:off x="4300308" y="4979201"/>
                <a:ext cx="103414" cy="146289"/>
              </a:xfrm>
              <a:custGeom>
                <a:avLst/>
                <a:gdLst>
                  <a:gd name="T0" fmla="*/ 0 w 54"/>
                  <a:gd name="T1" fmla="*/ 0 h 77"/>
                  <a:gd name="T2" fmla="*/ 53 w 54"/>
                  <a:gd name="T3" fmla="*/ 76 h 77"/>
                  <a:gd name="T4" fmla="*/ 0 w 54"/>
                  <a:gd name="T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7">
                    <a:moveTo>
                      <a:pt x="0" y="0"/>
                    </a:moveTo>
                    <a:cubicBezTo>
                      <a:pt x="28" y="21"/>
                      <a:pt x="53" y="48"/>
                      <a:pt x="53" y="76"/>
                    </a:cubicBezTo>
                    <a:cubicBezTo>
                      <a:pt x="53" y="76"/>
                      <a:pt x="31" y="42"/>
                      <a:pt x="0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1" name="işľíḍé">
                <a:extLst>
                  <a:ext uri="{FF2B5EF4-FFF2-40B4-BE49-F238E27FC236}">
                    <a16:creationId xmlns:a16="http://schemas.microsoft.com/office/drawing/2014/main" id="{86D368F2-9A12-4F9E-8C71-6B172938D998}"/>
                  </a:ext>
                </a:extLst>
              </p:cNvPr>
              <p:cNvSpPr/>
              <p:nvPr/>
            </p:nvSpPr>
            <p:spPr bwMode="auto">
              <a:xfrm>
                <a:off x="3602264" y="4187504"/>
                <a:ext cx="706664" cy="1411287"/>
              </a:xfrm>
              <a:custGeom>
                <a:avLst/>
                <a:gdLst>
                  <a:gd name="T0" fmla="*/ 247 w 361"/>
                  <a:gd name="T1" fmla="*/ 54 h 724"/>
                  <a:gd name="T2" fmla="*/ 323 w 361"/>
                  <a:gd name="T3" fmla="*/ 357 h 724"/>
                  <a:gd name="T4" fmla="*/ 360 w 361"/>
                  <a:gd name="T5" fmla="*/ 404 h 724"/>
                  <a:gd name="T6" fmla="*/ 288 w 361"/>
                  <a:gd name="T7" fmla="*/ 373 h 724"/>
                  <a:gd name="T8" fmla="*/ 249 w 361"/>
                  <a:gd name="T9" fmla="*/ 396 h 724"/>
                  <a:gd name="T10" fmla="*/ 233 w 361"/>
                  <a:gd name="T11" fmla="*/ 614 h 724"/>
                  <a:gd name="T12" fmla="*/ 156 w 361"/>
                  <a:gd name="T13" fmla="*/ 690 h 724"/>
                  <a:gd name="T14" fmla="*/ 76 w 361"/>
                  <a:gd name="T15" fmla="*/ 706 h 724"/>
                  <a:gd name="T16" fmla="*/ 88 w 361"/>
                  <a:gd name="T17" fmla="*/ 609 h 724"/>
                  <a:gd name="T18" fmla="*/ 51 w 361"/>
                  <a:gd name="T19" fmla="*/ 723 h 724"/>
                  <a:gd name="T20" fmla="*/ 92 w 361"/>
                  <a:gd name="T21" fmla="*/ 503 h 724"/>
                  <a:gd name="T22" fmla="*/ 39 w 361"/>
                  <a:gd name="T23" fmla="*/ 250 h 724"/>
                  <a:gd name="T24" fmla="*/ 15 w 361"/>
                  <a:gd name="T25" fmla="*/ 358 h 724"/>
                  <a:gd name="T26" fmla="*/ 2 w 361"/>
                  <a:gd name="T27" fmla="*/ 106 h 724"/>
                  <a:gd name="T28" fmla="*/ 39 w 361"/>
                  <a:gd name="T29" fmla="*/ 32 h 724"/>
                  <a:gd name="T30" fmla="*/ 247 w 361"/>
                  <a:gd name="T31" fmla="*/ 5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1" h="724">
                    <a:moveTo>
                      <a:pt x="247" y="54"/>
                    </a:moveTo>
                    <a:cubicBezTo>
                      <a:pt x="292" y="95"/>
                      <a:pt x="276" y="299"/>
                      <a:pt x="323" y="357"/>
                    </a:cubicBezTo>
                    <a:cubicBezTo>
                      <a:pt x="336" y="372"/>
                      <a:pt x="348" y="389"/>
                      <a:pt x="360" y="404"/>
                    </a:cubicBezTo>
                    <a:cubicBezTo>
                      <a:pt x="333" y="385"/>
                      <a:pt x="304" y="373"/>
                      <a:pt x="288" y="373"/>
                    </a:cubicBezTo>
                    <a:cubicBezTo>
                      <a:pt x="271" y="373"/>
                      <a:pt x="249" y="396"/>
                      <a:pt x="249" y="396"/>
                    </a:cubicBezTo>
                    <a:cubicBezTo>
                      <a:pt x="234" y="460"/>
                      <a:pt x="233" y="608"/>
                      <a:pt x="233" y="614"/>
                    </a:cubicBezTo>
                    <a:cubicBezTo>
                      <a:pt x="233" y="620"/>
                      <a:pt x="210" y="690"/>
                      <a:pt x="156" y="690"/>
                    </a:cubicBezTo>
                    <a:cubicBezTo>
                      <a:pt x="103" y="690"/>
                      <a:pt x="76" y="706"/>
                      <a:pt x="76" y="706"/>
                    </a:cubicBezTo>
                    <a:cubicBezTo>
                      <a:pt x="69" y="680"/>
                      <a:pt x="88" y="609"/>
                      <a:pt x="88" y="609"/>
                    </a:cubicBezTo>
                    <a:cubicBezTo>
                      <a:pt x="68" y="651"/>
                      <a:pt x="51" y="723"/>
                      <a:pt x="51" y="723"/>
                    </a:cubicBezTo>
                    <a:cubicBezTo>
                      <a:pt x="35" y="680"/>
                      <a:pt x="82" y="579"/>
                      <a:pt x="92" y="503"/>
                    </a:cubicBezTo>
                    <a:cubicBezTo>
                      <a:pt x="103" y="427"/>
                      <a:pt x="39" y="250"/>
                      <a:pt x="39" y="250"/>
                    </a:cubicBezTo>
                    <a:lnTo>
                      <a:pt x="15" y="358"/>
                    </a:lnTo>
                    <a:cubicBezTo>
                      <a:pt x="25" y="287"/>
                      <a:pt x="4" y="155"/>
                      <a:pt x="2" y="106"/>
                    </a:cubicBezTo>
                    <a:cubicBezTo>
                      <a:pt x="0" y="50"/>
                      <a:pt x="39" y="32"/>
                      <a:pt x="39" y="32"/>
                    </a:cubicBezTo>
                    <a:cubicBezTo>
                      <a:pt x="66" y="0"/>
                      <a:pt x="202" y="13"/>
                      <a:pt x="247" y="5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2" name="îṡḻîḑe">
                <a:extLst>
                  <a:ext uri="{FF2B5EF4-FFF2-40B4-BE49-F238E27FC236}">
                    <a16:creationId xmlns:a16="http://schemas.microsoft.com/office/drawing/2014/main" id="{83204686-F4E5-4984-AF13-D5F8732F19B4}"/>
                  </a:ext>
                </a:extLst>
              </p:cNvPr>
              <p:cNvSpPr/>
              <p:nvPr/>
            </p:nvSpPr>
            <p:spPr bwMode="auto">
              <a:xfrm>
                <a:off x="3593644" y="4213318"/>
                <a:ext cx="827314" cy="1402684"/>
              </a:xfrm>
              <a:custGeom>
                <a:avLst/>
                <a:gdLst>
                  <a:gd name="T0" fmla="*/ 412 w 422"/>
                  <a:gd name="T1" fmla="*/ 456 h 717"/>
                  <a:gd name="T2" fmla="*/ 293 w 422"/>
                  <a:gd name="T3" fmla="*/ 359 h 717"/>
                  <a:gd name="T4" fmla="*/ 326 w 422"/>
                  <a:gd name="T5" fmla="*/ 348 h 717"/>
                  <a:gd name="T6" fmla="*/ 250 w 422"/>
                  <a:gd name="T7" fmla="*/ 45 h 717"/>
                  <a:gd name="T8" fmla="*/ 45 w 422"/>
                  <a:gd name="T9" fmla="*/ 22 h 717"/>
                  <a:gd name="T10" fmla="*/ 9 w 422"/>
                  <a:gd name="T11" fmla="*/ 94 h 717"/>
                  <a:gd name="T12" fmla="*/ 25 w 422"/>
                  <a:gd name="T13" fmla="*/ 307 h 717"/>
                  <a:gd name="T14" fmla="*/ 42 w 422"/>
                  <a:gd name="T15" fmla="*/ 236 h 717"/>
                  <a:gd name="T16" fmla="*/ 45 w 422"/>
                  <a:gd name="T17" fmla="*/ 238 h 717"/>
                  <a:gd name="T18" fmla="*/ 76 w 422"/>
                  <a:gd name="T19" fmla="*/ 589 h 717"/>
                  <a:gd name="T20" fmla="*/ 89 w 422"/>
                  <a:gd name="T21" fmla="*/ 599 h 717"/>
                  <a:gd name="T22" fmla="*/ 95 w 422"/>
                  <a:gd name="T23" fmla="*/ 601 h 717"/>
                  <a:gd name="T24" fmla="*/ 161 w 422"/>
                  <a:gd name="T25" fmla="*/ 677 h 717"/>
                  <a:gd name="T26" fmla="*/ 250 w 422"/>
                  <a:gd name="T27" fmla="*/ 384 h 717"/>
                  <a:gd name="T28" fmla="*/ 293 w 422"/>
                  <a:gd name="T29" fmla="*/ 359 h 717"/>
                  <a:gd name="T30" fmla="*/ 421 w 422"/>
                  <a:gd name="T31" fmla="*/ 469 h 717"/>
                  <a:gd name="T32" fmla="*/ 418 w 422"/>
                  <a:gd name="T33" fmla="*/ 473 h 717"/>
                  <a:gd name="T34" fmla="*/ 415 w 422"/>
                  <a:gd name="T35" fmla="*/ 471 h 717"/>
                  <a:gd name="T36" fmla="*/ 293 w 422"/>
                  <a:gd name="T37" fmla="*/ 366 h 717"/>
                  <a:gd name="T38" fmla="*/ 241 w 422"/>
                  <a:gd name="T39" fmla="*/ 604 h 717"/>
                  <a:gd name="T40" fmla="*/ 82 w 422"/>
                  <a:gd name="T41" fmla="*/ 699 h 717"/>
                  <a:gd name="T42" fmla="*/ 77 w 422"/>
                  <a:gd name="T43" fmla="*/ 697 h 717"/>
                  <a:gd name="T44" fmla="*/ 58 w 422"/>
                  <a:gd name="T45" fmla="*/ 714 h 717"/>
                  <a:gd name="T46" fmla="*/ 52 w 422"/>
                  <a:gd name="T47" fmla="*/ 715 h 717"/>
                  <a:gd name="T48" fmla="*/ 93 w 422"/>
                  <a:gd name="T49" fmla="*/ 492 h 717"/>
                  <a:gd name="T50" fmla="*/ 22 w 422"/>
                  <a:gd name="T51" fmla="*/ 348 h 717"/>
                  <a:gd name="T52" fmla="*/ 13 w 422"/>
                  <a:gd name="T53" fmla="*/ 374 h 717"/>
                  <a:gd name="T54" fmla="*/ 16 w 422"/>
                  <a:gd name="T55" fmla="*/ 346 h 717"/>
                  <a:gd name="T56" fmla="*/ 3 w 422"/>
                  <a:gd name="T57" fmla="*/ 95 h 717"/>
                  <a:gd name="T58" fmla="*/ 110 w 422"/>
                  <a:gd name="T59" fmla="*/ 0 h 717"/>
                  <a:gd name="T60" fmla="*/ 292 w 422"/>
                  <a:gd name="T61" fmla="*/ 188 h 717"/>
                  <a:gd name="T62" fmla="*/ 367 w 422"/>
                  <a:gd name="T63" fmla="*/ 391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2" h="717">
                    <a:moveTo>
                      <a:pt x="381" y="410"/>
                    </a:moveTo>
                    <a:cubicBezTo>
                      <a:pt x="394" y="430"/>
                      <a:pt x="405" y="446"/>
                      <a:pt x="412" y="456"/>
                    </a:cubicBezTo>
                    <a:cubicBezTo>
                      <a:pt x="408" y="441"/>
                      <a:pt x="397" y="425"/>
                      <a:pt x="381" y="410"/>
                    </a:cubicBezTo>
                    <a:close/>
                    <a:moveTo>
                      <a:pt x="293" y="359"/>
                    </a:moveTo>
                    <a:cubicBezTo>
                      <a:pt x="307" y="359"/>
                      <a:pt x="330" y="368"/>
                      <a:pt x="352" y="381"/>
                    </a:cubicBezTo>
                    <a:cubicBezTo>
                      <a:pt x="343" y="370"/>
                      <a:pt x="334" y="359"/>
                      <a:pt x="326" y="348"/>
                    </a:cubicBezTo>
                    <a:cubicBezTo>
                      <a:pt x="301" y="318"/>
                      <a:pt x="294" y="252"/>
                      <a:pt x="286" y="189"/>
                    </a:cubicBezTo>
                    <a:cubicBezTo>
                      <a:pt x="279" y="128"/>
                      <a:pt x="272" y="65"/>
                      <a:pt x="250" y="45"/>
                    </a:cubicBezTo>
                    <a:cubicBezTo>
                      <a:pt x="221" y="19"/>
                      <a:pt x="156" y="6"/>
                      <a:pt x="110" y="6"/>
                    </a:cubicBezTo>
                    <a:cubicBezTo>
                      <a:pt x="77" y="6"/>
                      <a:pt x="54" y="12"/>
                      <a:pt x="45" y="22"/>
                    </a:cubicBezTo>
                    <a:cubicBezTo>
                      <a:pt x="45" y="23"/>
                      <a:pt x="45" y="23"/>
                      <a:pt x="44" y="23"/>
                    </a:cubicBezTo>
                    <a:cubicBezTo>
                      <a:pt x="42" y="24"/>
                      <a:pt x="7" y="42"/>
                      <a:pt x="9" y="94"/>
                    </a:cubicBezTo>
                    <a:cubicBezTo>
                      <a:pt x="9" y="109"/>
                      <a:pt x="12" y="132"/>
                      <a:pt x="14" y="159"/>
                    </a:cubicBezTo>
                    <a:cubicBezTo>
                      <a:pt x="19" y="203"/>
                      <a:pt x="25" y="260"/>
                      <a:pt x="25" y="307"/>
                    </a:cubicBezTo>
                    <a:lnTo>
                      <a:pt x="40" y="238"/>
                    </a:lnTo>
                    <a:cubicBezTo>
                      <a:pt x="40" y="237"/>
                      <a:pt x="41" y="236"/>
                      <a:pt x="42" y="236"/>
                    </a:cubicBezTo>
                    <a:cubicBezTo>
                      <a:pt x="42" y="236"/>
                      <a:pt x="42" y="236"/>
                      <a:pt x="43" y="236"/>
                    </a:cubicBezTo>
                    <a:cubicBezTo>
                      <a:pt x="44" y="236"/>
                      <a:pt x="45" y="237"/>
                      <a:pt x="45" y="238"/>
                    </a:cubicBezTo>
                    <a:cubicBezTo>
                      <a:pt x="48" y="245"/>
                      <a:pt x="110" y="417"/>
                      <a:pt x="99" y="493"/>
                    </a:cubicBezTo>
                    <a:cubicBezTo>
                      <a:pt x="95" y="523"/>
                      <a:pt x="86" y="556"/>
                      <a:pt x="76" y="589"/>
                    </a:cubicBezTo>
                    <a:cubicBezTo>
                      <a:pt x="64" y="632"/>
                      <a:pt x="52" y="673"/>
                      <a:pt x="55" y="700"/>
                    </a:cubicBezTo>
                    <a:cubicBezTo>
                      <a:pt x="61" y="677"/>
                      <a:pt x="74" y="629"/>
                      <a:pt x="89" y="599"/>
                    </a:cubicBezTo>
                    <a:cubicBezTo>
                      <a:pt x="90" y="597"/>
                      <a:pt x="92" y="596"/>
                      <a:pt x="93" y="597"/>
                    </a:cubicBezTo>
                    <a:cubicBezTo>
                      <a:pt x="95" y="597"/>
                      <a:pt x="95" y="599"/>
                      <a:pt x="95" y="601"/>
                    </a:cubicBezTo>
                    <a:cubicBezTo>
                      <a:pt x="95" y="601"/>
                      <a:pt x="79" y="664"/>
                      <a:pt x="83" y="692"/>
                    </a:cubicBezTo>
                    <a:cubicBezTo>
                      <a:pt x="92" y="687"/>
                      <a:pt x="117" y="677"/>
                      <a:pt x="161" y="677"/>
                    </a:cubicBezTo>
                    <a:cubicBezTo>
                      <a:pt x="212" y="677"/>
                      <a:pt x="234" y="609"/>
                      <a:pt x="234" y="604"/>
                    </a:cubicBezTo>
                    <a:cubicBezTo>
                      <a:pt x="234" y="603"/>
                      <a:pt x="236" y="450"/>
                      <a:pt x="250" y="384"/>
                    </a:cubicBezTo>
                    <a:cubicBezTo>
                      <a:pt x="251" y="384"/>
                      <a:pt x="251" y="384"/>
                      <a:pt x="251" y="384"/>
                    </a:cubicBezTo>
                    <a:cubicBezTo>
                      <a:pt x="253" y="382"/>
                      <a:pt x="275" y="359"/>
                      <a:pt x="293" y="359"/>
                    </a:cubicBezTo>
                    <a:close/>
                    <a:moveTo>
                      <a:pt x="367" y="391"/>
                    </a:moveTo>
                    <a:cubicBezTo>
                      <a:pt x="387" y="406"/>
                      <a:pt x="420" y="434"/>
                      <a:pt x="421" y="469"/>
                    </a:cubicBezTo>
                    <a:lnTo>
                      <a:pt x="421" y="470"/>
                    </a:lnTo>
                    <a:cubicBezTo>
                      <a:pt x="421" y="471"/>
                      <a:pt x="419" y="473"/>
                      <a:pt x="418" y="473"/>
                    </a:cubicBezTo>
                    <a:cubicBezTo>
                      <a:pt x="417" y="473"/>
                      <a:pt x="417" y="473"/>
                      <a:pt x="417" y="473"/>
                    </a:cubicBezTo>
                    <a:cubicBezTo>
                      <a:pt x="416" y="473"/>
                      <a:pt x="415" y="472"/>
                      <a:pt x="415" y="471"/>
                    </a:cubicBezTo>
                    <a:cubicBezTo>
                      <a:pt x="415" y="471"/>
                      <a:pt x="393" y="437"/>
                      <a:pt x="363" y="396"/>
                    </a:cubicBezTo>
                    <a:cubicBezTo>
                      <a:pt x="335" y="376"/>
                      <a:pt x="307" y="366"/>
                      <a:pt x="293" y="366"/>
                    </a:cubicBezTo>
                    <a:cubicBezTo>
                      <a:pt x="281" y="366"/>
                      <a:pt x="263" y="381"/>
                      <a:pt x="257" y="387"/>
                    </a:cubicBezTo>
                    <a:cubicBezTo>
                      <a:pt x="242" y="453"/>
                      <a:pt x="241" y="603"/>
                      <a:pt x="241" y="604"/>
                    </a:cubicBezTo>
                    <a:cubicBezTo>
                      <a:pt x="241" y="609"/>
                      <a:pt x="218" y="684"/>
                      <a:pt x="161" y="684"/>
                    </a:cubicBezTo>
                    <a:cubicBezTo>
                      <a:pt x="108" y="684"/>
                      <a:pt x="82" y="699"/>
                      <a:pt x="82" y="699"/>
                    </a:cubicBezTo>
                    <a:cubicBezTo>
                      <a:pt x="81" y="700"/>
                      <a:pt x="79" y="700"/>
                      <a:pt x="79" y="699"/>
                    </a:cubicBezTo>
                    <a:cubicBezTo>
                      <a:pt x="78" y="699"/>
                      <a:pt x="77" y="699"/>
                      <a:pt x="77" y="697"/>
                    </a:cubicBezTo>
                    <a:cubicBezTo>
                      <a:pt x="73" y="683"/>
                      <a:pt x="77" y="656"/>
                      <a:pt x="82" y="634"/>
                    </a:cubicBezTo>
                    <a:cubicBezTo>
                      <a:pt x="68" y="671"/>
                      <a:pt x="58" y="713"/>
                      <a:pt x="58" y="714"/>
                    </a:cubicBezTo>
                    <a:cubicBezTo>
                      <a:pt x="58" y="715"/>
                      <a:pt x="57" y="716"/>
                      <a:pt x="55" y="716"/>
                    </a:cubicBezTo>
                    <a:cubicBezTo>
                      <a:pt x="54" y="716"/>
                      <a:pt x="53" y="715"/>
                      <a:pt x="52" y="715"/>
                    </a:cubicBezTo>
                    <a:cubicBezTo>
                      <a:pt x="42" y="687"/>
                      <a:pt x="56" y="638"/>
                      <a:pt x="70" y="587"/>
                    </a:cubicBezTo>
                    <a:cubicBezTo>
                      <a:pt x="80" y="555"/>
                      <a:pt x="89" y="521"/>
                      <a:pt x="93" y="492"/>
                    </a:cubicBezTo>
                    <a:cubicBezTo>
                      <a:pt x="102" y="428"/>
                      <a:pt x="57" y="289"/>
                      <a:pt x="44" y="250"/>
                    </a:cubicBezTo>
                    <a:lnTo>
                      <a:pt x="22" y="348"/>
                    </a:lnTo>
                    <a:cubicBezTo>
                      <a:pt x="21" y="357"/>
                      <a:pt x="19" y="365"/>
                      <a:pt x="16" y="372"/>
                    </a:cubicBezTo>
                    <a:cubicBezTo>
                      <a:pt x="16" y="374"/>
                      <a:pt x="15" y="375"/>
                      <a:pt x="13" y="374"/>
                    </a:cubicBezTo>
                    <a:cubicBezTo>
                      <a:pt x="11" y="374"/>
                      <a:pt x="10" y="372"/>
                      <a:pt x="11" y="370"/>
                    </a:cubicBezTo>
                    <a:lnTo>
                      <a:pt x="16" y="346"/>
                    </a:lnTo>
                    <a:cubicBezTo>
                      <a:pt x="23" y="297"/>
                      <a:pt x="14" y="218"/>
                      <a:pt x="8" y="159"/>
                    </a:cubicBezTo>
                    <a:cubicBezTo>
                      <a:pt x="5" y="133"/>
                      <a:pt x="3" y="110"/>
                      <a:pt x="3" y="95"/>
                    </a:cubicBezTo>
                    <a:cubicBezTo>
                      <a:pt x="0" y="42"/>
                      <a:pt x="35" y="21"/>
                      <a:pt x="41" y="18"/>
                    </a:cubicBezTo>
                    <a:cubicBezTo>
                      <a:pt x="54" y="2"/>
                      <a:pt x="90" y="0"/>
                      <a:pt x="110" y="0"/>
                    </a:cubicBezTo>
                    <a:cubicBezTo>
                      <a:pt x="158" y="0"/>
                      <a:pt x="224" y="13"/>
                      <a:pt x="253" y="40"/>
                    </a:cubicBezTo>
                    <a:cubicBezTo>
                      <a:pt x="277" y="62"/>
                      <a:pt x="285" y="123"/>
                      <a:pt x="292" y="188"/>
                    </a:cubicBezTo>
                    <a:cubicBezTo>
                      <a:pt x="300" y="251"/>
                      <a:pt x="307" y="316"/>
                      <a:pt x="330" y="344"/>
                    </a:cubicBezTo>
                    <a:cubicBezTo>
                      <a:pt x="342" y="359"/>
                      <a:pt x="354" y="374"/>
                      <a:pt x="367" y="39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" name="îşlíḑê">
                <a:extLst>
                  <a:ext uri="{FF2B5EF4-FFF2-40B4-BE49-F238E27FC236}">
                    <a16:creationId xmlns:a16="http://schemas.microsoft.com/office/drawing/2014/main" id="{7635D3F8-B637-4C80-ADE5-4A47D6BCAD23}"/>
                  </a:ext>
                </a:extLst>
              </p:cNvPr>
              <p:cNvSpPr/>
              <p:nvPr/>
            </p:nvSpPr>
            <p:spPr bwMode="auto">
              <a:xfrm>
                <a:off x="4162422" y="4462877"/>
                <a:ext cx="94799" cy="146289"/>
              </a:xfrm>
              <a:custGeom>
                <a:avLst/>
                <a:gdLst>
                  <a:gd name="T0" fmla="*/ 0 w 50"/>
                  <a:gd name="T1" fmla="*/ 50 h 74"/>
                  <a:gd name="T2" fmla="*/ 49 w 50"/>
                  <a:gd name="T3" fmla="*/ 0 h 74"/>
                  <a:gd name="T4" fmla="*/ 40 w 50"/>
                  <a:gd name="T5" fmla="*/ 73 h 74"/>
                  <a:gd name="T6" fmla="*/ 0 w 50"/>
                  <a:gd name="T7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74">
                    <a:moveTo>
                      <a:pt x="0" y="50"/>
                    </a:moveTo>
                    <a:cubicBezTo>
                      <a:pt x="0" y="38"/>
                      <a:pt x="49" y="0"/>
                      <a:pt x="49" y="0"/>
                    </a:cubicBezTo>
                    <a:lnTo>
                      <a:pt x="40" y="73"/>
                    </a:lnTo>
                    <a:cubicBezTo>
                      <a:pt x="40" y="73"/>
                      <a:pt x="0" y="63"/>
                      <a:pt x="0" y="5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4" name="ïS1îḓè">
                <a:extLst>
                  <a:ext uri="{FF2B5EF4-FFF2-40B4-BE49-F238E27FC236}">
                    <a16:creationId xmlns:a16="http://schemas.microsoft.com/office/drawing/2014/main" id="{8166C436-31C1-4465-B234-82E8248D8862}"/>
                  </a:ext>
                </a:extLst>
              </p:cNvPr>
              <p:cNvSpPr/>
              <p:nvPr/>
            </p:nvSpPr>
            <p:spPr bwMode="auto">
              <a:xfrm>
                <a:off x="4162422" y="4454269"/>
                <a:ext cx="112035" cy="154897"/>
              </a:xfrm>
              <a:custGeom>
                <a:avLst/>
                <a:gdLst>
                  <a:gd name="T0" fmla="*/ 40 w 57"/>
                  <a:gd name="T1" fmla="*/ 72 h 80"/>
                  <a:gd name="T2" fmla="*/ 48 w 57"/>
                  <a:gd name="T3" fmla="*/ 10 h 80"/>
                  <a:gd name="T4" fmla="*/ 6 w 57"/>
                  <a:gd name="T5" fmla="*/ 53 h 80"/>
                  <a:gd name="T6" fmla="*/ 40 w 57"/>
                  <a:gd name="T7" fmla="*/ 72 h 80"/>
                  <a:gd name="T8" fmla="*/ 53 w 57"/>
                  <a:gd name="T9" fmla="*/ 0 h 80"/>
                  <a:gd name="T10" fmla="*/ 56 w 57"/>
                  <a:gd name="T11" fmla="*/ 4 h 80"/>
                  <a:gd name="T12" fmla="*/ 46 w 57"/>
                  <a:gd name="T13" fmla="*/ 77 h 80"/>
                  <a:gd name="T14" fmla="*/ 44 w 57"/>
                  <a:gd name="T15" fmla="*/ 79 h 80"/>
                  <a:gd name="T16" fmla="*/ 43 w 57"/>
                  <a:gd name="T17" fmla="*/ 79 h 80"/>
                  <a:gd name="T18" fmla="*/ 42 w 57"/>
                  <a:gd name="T19" fmla="*/ 79 h 80"/>
                  <a:gd name="T20" fmla="*/ 0 w 57"/>
                  <a:gd name="T21" fmla="*/ 53 h 80"/>
                  <a:gd name="T22" fmla="*/ 50 w 57"/>
                  <a:gd name="T23" fmla="*/ 0 h 80"/>
                  <a:gd name="T24" fmla="*/ 53 w 57"/>
                  <a:gd name="T2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80">
                    <a:moveTo>
                      <a:pt x="40" y="72"/>
                    </a:moveTo>
                    <a:lnTo>
                      <a:pt x="48" y="10"/>
                    </a:lnTo>
                    <a:cubicBezTo>
                      <a:pt x="29" y="26"/>
                      <a:pt x="6" y="46"/>
                      <a:pt x="6" y="53"/>
                    </a:cubicBezTo>
                    <a:cubicBezTo>
                      <a:pt x="6" y="60"/>
                      <a:pt x="25" y="68"/>
                      <a:pt x="40" y="72"/>
                    </a:cubicBezTo>
                    <a:close/>
                    <a:moveTo>
                      <a:pt x="53" y="0"/>
                    </a:moveTo>
                    <a:cubicBezTo>
                      <a:pt x="55" y="0"/>
                      <a:pt x="56" y="2"/>
                      <a:pt x="56" y="4"/>
                    </a:cubicBezTo>
                    <a:lnTo>
                      <a:pt x="46" y="77"/>
                    </a:lnTo>
                    <a:cubicBezTo>
                      <a:pt x="46" y="78"/>
                      <a:pt x="45" y="78"/>
                      <a:pt x="44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35" y="78"/>
                      <a:pt x="0" y="68"/>
                      <a:pt x="0" y="53"/>
                    </a:cubicBezTo>
                    <a:cubicBezTo>
                      <a:pt x="0" y="40"/>
                      <a:pt x="42" y="7"/>
                      <a:pt x="50" y="0"/>
                    </a:cubicBezTo>
                    <a:cubicBezTo>
                      <a:pt x="51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5" name="îṥlïḓê">
                <a:extLst>
                  <a:ext uri="{FF2B5EF4-FFF2-40B4-BE49-F238E27FC236}">
                    <a16:creationId xmlns:a16="http://schemas.microsoft.com/office/drawing/2014/main" id="{3023485E-C6AE-4143-80A3-71F8E742E881}"/>
                  </a:ext>
                </a:extLst>
              </p:cNvPr>
              <p:cNvSpPr/>
              <p:nvPr/>
            </p:nvSpPr>
            <p:spPr bwMode="auto">
              <a:xfrm>
                <a:off x="4067629" y="4290769"/>
                <a:ext cx="224064" cy="232343"/>
              </a:xfrm>
              <a:custGeom>
                <a:avLst/>
                <a:gdLst>
                  <a:gd name="T0" fmla="*/ 0 w 114"/>
                  <a:gd name="T1" fmla="*/ 33 h 121"/>
                  <a:gd name="T2" fmla="*/ 88 w 114"/>
                  <a:gd name="T3" fmla="*/ 0 h 121"/>
                  <a:gd name="T4" fmla="*/ 108 w 114"/>
                  <a:gd name="T5" fmla="*/ 91 h 121"/>
                  <a:gd name="T6" fmla="*/ 26 w 114"/>
                  <a:gd name="T7" fmla="*/ 114 h 121"/>
                  <a:gd name="T8" fmla="*/ 0 w 114"/>
                  <a:gd name="T9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21">
                    <a:moveTo>
                      <a:pt x="0" y="33"/>
                    </a:moveTo>
                    <a:cubicBezTo>
                      <a:pt x="10" y="18"/>
                      <a:pt x="88" y="0"/>
                      <a:pt x="88" y="0"/>
                    </a:cubicBezTo>
                    <a:cubicBezTo>
                      <a:pt x="88" y="0"/>
                      <a:pt x="113" y="85"/>
                      <a:pt x="108" y="91"/>
                    </a:cubicBezTo>
                    <a:cubicBezTo>
                      <a:pt x="105" y="98"/>
                      <a:pt x="41" y="120"/>
                      <a:pt x="26" y="114"/>
                    </a:cubicBezTo>
                    <a:cubicBezTo>
                      <a:pt x="12" y="107"/>
                      <a:pt x="0" y="33"/>
                      <a:pt x="0" y="3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" name="ïslïďé">
                <a:extLst>
                  <a:ext uri="{FF2B5EF4-FFF2-40B4-BE49-F238E27FC236}">
                    <a16:creationId xmlns:a16="http://schemas.microsoft.com/office/drawing/2014/main" id="{B594E4CC-ACFC-4796-981B-EC04417D2812}"/>
                  </a:ext>
                </a:extLst>
              </p:cNvPr>
              <p:cNvSpPr/>
              <p:nvPr/>
            </p:nvSpPr>
            <p:spPr bwMode="auto">
              <a:xfrm>
                <a:off x="4059008" y="4282161"/>
                <a:ext cx="232685" cy="240951"/>
              </a:xfrm>
              <a:custGeom>
                <a:avLst/>
                <a:gdLst>
                  <a:gd name="T0" fmla="*/ 110 w 120"/>
                  <a:gd name="T1" fmla="*/ 94 h 124"/>
                  <a:gd name="T2" fmla="*/ 89 w 120"/>
                  <a:gd name="T3" fmla="*/ 8 h 124"/>
                  <a:gd name="T4" fmla="*/ 6 w 120"/>
                  <a:gd name="T5" fmla="*/ 37 h 124"/>
                  <a:gd name="T6" fmla="*/ 31 w 120"/>
                  <a:gd name="T7" fmla="*/ 116 h 124"/>
                  <a:gd name="T8" fmla="*/ 37 w 120"/>
                  <a:gd name="T9" fmla="*/ 117 h 124"/>
                  <a:gd name="T10" fmla="*/ 110 w 120"/>
                  <a:gd name="T11" fmla="*/ 94 h 124"/>
                  <a:gd name="T12" fmla="*/ 91 w 120"/>
                  <a:gd name="T13" fmla="*/ 1 h 124"/>
                  <a:gd name="T14" fmla="*/ 95 w 120"/>
                  <a:gd name="T15" fmla="*/ 3 h 124"/>
                  <a:gd name="T16" fmla="*/ 115 w 120"/>
                  <a:gd name="T17" fmla="*/ 97 h 124"/>
                  <a:gd name="T18" fmla="*/ 37 w 120"/>
                  <a:gd name="T19" fmla="*/ 123 h 124"/>
                  <a:gd name="T20" fmla="*/ 29 w 120"/>
                  <a:gd name="T21" fmla="*/ 121 h 124"/>
                  <a:gd name="T22" fmla="*/ 0 w 120"/>
                  <a:gd name="T23" fmla="*/ 37 h 124"/>
                  <a:gd name="T24" fmla="*/ 0 w 120"/>
                  <a:gd name="T25" fmla="*/ 35 h 124"/>
                  <a:gd name="T26" fmla="*/ 91 w 120"/>
                  <a:gd name="T27" fmla="*/ 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124">
                    <a:moveTo>
                      <a:pt x="110" y="94"/>
                    </a:moveTo>
                    <a:cubicBezTo>
                      <a:pt x="111" y="88"/>
                      <a:pt x="101" y="46"/>
                      <a:pt x="89" y="8"/>
                    </a:cubicBezTo>
                    <a:cubicBezTo>
                      <a:pt x="59" y="14"/>
                      <a:pt x="15" y="28"/>
                      <a:pt x="6" y="37"/>
                    </a:cubicBezTo>
                    <a:cubicBezTo>
                      <a:pt x="11" y="67"/>
                      <a:pt x="22" y="112"/>
                      <a:pt x="31" y="116"/>
                    </a:cubicBezTo>
                    <a:cubicBezTo>
                      <a:pt x="32" y="116"/>
                      <a:pt x="33" y="117"/>
                      <a:pt x="37" y="117"/>
                    </a:cubicBezTo>
                    <a:cubicBezTo>
                      <a:pt x="58" y="117"/>
                      <a:pt x="105" y="98"/>
                      <a:pt x="110" y="94"/>
                    </a:cubicBezTo>
                    <a:close/>
                    <a:moveTo>
                      <a:pt x="91" y="1"/>
                    </a:moveTo>
                    <a:cubicBezTo>
                      <a:pt x="92" y="0"/>
                      <a:pt x="94" y="1"/>
                      <a:pt x="95" y="3"/>
                    </a:cubicBezTo>
                    <a:cubicBezTo>
                      <a:pt x="104" y="35"/>
                      <a:pt x="119" y="90"/>
                      <a:pt x="115" y="97"/>
                    </a:cubicBezTo>
                    <a:cubicBezTo>
                      <a:pt x="110" y="104"/>
                      <a:pt x="57" y="123"/>
                      <a:pt x="37" y="123"/>
                    </a:cubicBezTo>
                    <a:cubicBezTo>
                      <a:pt x="33" y="123"/>
                      <a:pt x="31" y="122"/>
                      <a:pt x="29" y="121"/>
                    </a:cubicBezTo>
                    <a:cubicBezTo>
                      <a:pt x="13" y="115"/>
                      <a:pt x="2" y="51"/>
                      <a:pt x="0" y="37"/>
                    </a:cubicBezTo>
                    <a:cubicBezTo>
                      <a:pt x="0" y="37"/>
                      <a:pt x="0" y="36"/>
                      <a:pt x="0" y="35"/>
                    </a:cubicBezTo>
                    <a:cubicBezTo>
                      <a:pt x="11" y="20"/>
                      <a:pt x="83" y="2"/>
                      <a:pt x="91" y="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7" name="îSļíḋé">
                <a:extLst>
                  <a:ext uri="{FF2B5EF4-FFF2-40B4-BE49-F238E27FC236}">
                    <a16:creationId xmlns:a16="http://schemas.microsoft.com/office/drawing/2014/main" id="{0FE7B1BD-3310-4631-AE74-15E564B3F1BF}"/>
                  </a:ext>
                </a:extLst>
              </p:cNvPr>
              <p:cNvSpPr/>
              <p:nvPr/>
            </p:nvSpPr>
            <p:spPr bwMode="auto">
              <a:xfrm>
                <a:off x="4084864" y="4307980"/>
                <a:ext cx="172357" cy="189319"/>
              </a:xfrm>
              <a:custGeom>
                <a:avLst/>
                <a:gdLst>
                  <a:gd name="T0" fmla="*/ 0 w 90"/>
                  <a:gd name="T1" fmla="*/ 26 h 97"/>
                  <a:gd name="T2" fmla="*/ 71 w 90"/>
                  <a:gd name="T3" fmla="*/ 0 h 97"/>
                  <a:gd name="T4" fmla="*/ 89 w 90"/>
                  <a:gd name="T5" fmla="*/ 76 h 97"/>
                  <a:gd name="T6" fmla="*/ 24 w 90"/>
                  <a:gd name="T7" fmla="*/ 96 h 97"/>
                  <a:gd name="T8" fmla="*/ 20 w 90"/>
                  <a:gd name="T9" fmla="*/ 96 h 97"/>
                  <a:gd name="T10" fmla="*/ 0 w 90"/>
                  <a:gd name="T11" fmla="*/ 2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97">
                    <a:moveTo>
                      <a:pt x="0" y="26"/>
                    </a:moveTo>
                    <a:cubicBezTo>
                      <a:pt x="9" y="19"/>
                      <a:pt x="41" y="9"/>
                      <a:pt x="71" y="0"/>
                    </a:cubicBezTo>
                    <a:cubicBezTo>
                      <a:pt x="80" y="32"/>
                      <a:pt x="88" y="66"/>
                      <a:pt x="89" y="76"/>
                    </a:cubicBezTo>
                    <a:cubicBezTo>
                      <a:pt x="79" y="82"/>
                      <a:pt x="40" y="96"/>
                      <a:pt x="24" y="96"/>
                    </a:cubicBezTo>
                    <a:cubicBezTo>
                      <a:pt x="21" y="96"/>
                      <a:pt x="21" y="96"/>
                      <a:pt x="20" y="96"/>
                    </a:cubicBezTo>
                    <a:cubicBezTo>
                      <a:pt x="15" y="91"/>
                      <a:pt x="6" y="59"/>
                      <a:pt x="0" y="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8" name="íś1iḑê">
                <a:extLst>
                  <a:ext uri="{FF2B5EF4-FFF2-40B4-BE49-F238E27FC236}">
                    <a16:creationId xmlns:a16="http://schemas.microsoft.com/office/drawing/2014/main" id="{BC43D622-111E-47FD-9691-8BA46F8CB4BB}"/>
                  </a:ext>
                </a:extLst>
              </p:cNvPr>
              <p:cNvSpPr/>
              <p:nvPr/>
            </p:nvSpPr>
            <p:spPr bwMode="auto">
              <a:xfrm>
                <a:off x="4084864" y="4307980"/>
                <a:ext cx="189593" cy="197922"/>
              </a:xfrm>
              <a:custGeom>
                <a:avLst/>
                <a:gdLst>
                  <a:gd name="T0" fmla="*/ 27 w 97"/>
                  <a:gd name="T1" fmla="*/ 93 h 100"/>
                  <a:gd name="T2" fmla="*/ 89 w 97"/>
                  <a:gd name="T3" fmla="*/ 75 h 100"/>
                  <a:gd name="T4" fmla="*/ 72 w 97"/>
                  <a:gd name="T5" fmla="*/ 7 h 100"/>
                  <a:gd name="T6" fmla="*/ 6 w 97"/>
                  <a:gd name="T7" fmla="*/ 30 h 100"/>
                  <a:gd name="T8" fmla="*/ 24 w 97"/>
                  <a:gd name="T9" fmla="*/ 93 h 100"/>
                  <a:gd name="T10" fmla="*/ 27 w 97"/>
                  <a:gd name="T11" fmla="*/ 93 h 100"/>
                  <a:gd name="T12" fmla="*/ 27 w 97"/>
                  <a:gd name="T13" fmla="*/ 93 h 100"/>
                  <a:gd name="T14" fmla="*/ 74 w 97"/>
                  <a:gd name="T15" fmla="*/ 1 h 100"/>
                  <a:gd name="T16" fmla="*/ 77 w 97"/>
                  <a:gd name="T17" fmla="*/ 2 h 100"/>
                  <a:gd name="T18" fmla="*/ 96 w 97"/>
                  <a:gd name="T19" fmla="*/ 77 h 100"/>
                  <a:gd name="T20" fmla="*/ 94 w 97"/>
                  <a:gd name="T21" fmla="*/ 80 h 100"/>
                  <a:gd name="T22" fmla="*/ 27 w 97"/>
                  <a:gd name="T23" fmla="*/ 99 h 100"/>
                  <a:gd name="T24" fmla="*/ 23 w 97"/>
                  <a:gd name="T25" fmla="*/ 99 h 100"/>
                  <a:gd name="T26" fmla="*/ 21 w 97"/>
                  <a:gd name="T27" fmla="*/ 98 h 100"/>
                  <a:gd name="T28" fmla="*/ 0 w 97"/>
                  <a:gd name="T29" fmla="*/ 28 h 100"/>
                  <a:gd name="T30" fmla="*/ 1 w 97"/>
                  <a:gd name="T31" fmla="*/ 25 h 100"/>
                  <a:gd name="T32" fmla="*/ 74 w 97"/>
                  <a:gd name="T33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100">
                    <a:moveTo>
                      <a:pt x="27" y="93"/>
                    </a:moveTo>
                    <a:cubicBezTo>
                      <a:pt x="42" y="93"/>
                      <a:pt x="77" y="81"/>
                      <a:pt x="89" y="75"/>
                    </a:cubicBezTo>
                    <a:cubicBezTo>
                      <a:pt x="88" y="64"/>
                      <a:pt x="81" y="37"/>
                      <a:pt x="72" y="7"/>
                    </a:cubicBezTo>
                    <a:cubicBezTo>
                      <a:pt x="42" y="14"/>
                      <a:pt x="16" y="24"/>
                      <a:pt x="6" y="30"/>
                    </a:cubicBezTo>
                    <a:cubicBezTo>
                      <a:pt x="12" y="61"/>
                      <a:pt x="21" y="87"/>
                      <a:pt x="24" y="93"/>
                    </a:cubicBezTo>
                    <a:cubicBezTo>
                      <a:pt x="25" y="93"/>
                      <a:pt x="26" y="93"/>
                      <a:pt x="27" y="93"/>
                    </a:cubicBezTo>
                    <a:lnTo>
                      <a:pt x="27" y="93"/>
                    </a:lnTo>
                    <a:close/>
                    <a:moveTo>
                      <a:pt x="74" y="1"/>
                    </a:moveTo>
                    <a:cubicBezTo>
                      <a:pt x="75" y="0"/>
                      <a:pt x="77" y="1"/>
                      <a:pt x="77" y="2"/>
                    </a:cubicBezTo>
                    <a:cubicBezTo>
                      <a:pt x="85" y="30"/>
                      <a:pt x="94" y="65"/>
                      <a:pt x="96" y="77"/>
                    </a:cubicBezTo>
                    <a:cubicBezTo>
                      <a:pt x="96" y="78"/>
                      <a:pt x="95" y="79"/>
                      <a:pt x="94" y="80"/>
                    </a:cubicBezTo>
                    <a:cubicBezTo>
                      <a:pt x="84" y="85"/>
                      <a:pt x="45" y="99"/>
                      <a:pt x="27" y="99"/>
                    </a:cubicBezTo>
                    <a:cubicBezTo>
                      <a:pt x="24" y="99"/>
                      <a:pt x="23" y="99"/>
                      <a:pt x="23" y="99"/>
                    </a:cubicBezTo>
                    <a:cubicBezTo>
                      <a:pt x="22" y="99"/>
                      <a:pt x="21" y="99"/>
                      <a:pt x="21" y="98"/>
                    </a:cubicBezTo>
                    <a:cubicBezTo>
                      <a:pt x="14" y="92"/>
                      <a:pt x="5" y="57"/>
                      <a:pt x="0" y="28"/>
                    </a:cubicBezTo>
                    <a:cubicBezTo>
                      <a:pt x="0" y="28"/>
                      <a:pt x="0" y="26"/>
                      <a:pt x="1" y="25"/>
                    </a:cubicBezTo>
                    <a:cubicBezTo>
                      <a:pt x="12" y="18"/>
                      <a:pt x="46" y="7"/>
                      <a:pt x="74" y="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9" name="ïṥḻïde">
                <a:extLst>
                  <a:ext uri="{FF2B5EF4-FFF2-40B4-BE49-F238E27FC236}">
                    <a16:creationId xmlns:a16="http://schemas.microsoft.com/office/drawing/2014/main" id="{079A4CA8-63E3-4382-A0CD-94AA0218DE99}"/>
                  </a:ext>
                </a:extLst>
              </p:cNvPr>
              <p:cNvSpPr/>
              <p:nvPr/>
            </p:nvSpPr>
            <p:spPr bwMode="auto">
              <a:xfrm>
                <a:off x="4196894" y="3929342"/>
                <a:ext cx="879021" cy="1247781"/>
              </a:xfrm>
              <a:custGeom>
                <a:avLst/>
                <a:gdLst>
                  <a:gd name="T0" fmla="*/ 351 w 448"/>
                  <a:gd name="T1" fmla="*/ 56 h 641"/>
                  <a:gd name="T2" fmla="*/ 434 w 448"/>
                  <a:gd name="T3" fmla="*/ 199 h 641"/>
                  <a:gd name="T4" fmla="*/ 401 w 448"/>
                  <a:gd name="T5" fmla="*/ 339 h 641"/>
                  <a:gd name="T6" fmla="*/ 417 w 448"/>
                  <a:gd name="T7" fmla="*/ 442 h 641"/>
                  <a:gd name="T8" fmla="*/ 422 w 448"/>
                  <a:gd name="T9" fmla="*/ 481 h 641"/>
                  <a:gd name="T10" fmla="*/ 180 w 448"/>
                  <a:gd name="T11" fmla="*/ 637 h 641"/>
                  <a:gd name="T12" fmla="*/ 129 w 448"/>
                  <a:gd name="T13" fmla="*/ 541 h 641"/>
                  <a:gd name="T14" fmla="*/ 94 w 448"/>
                  <a:gd name="T15" fmla="*/ 479 h 641"/>
                  <a:gd name="T16" fmla="*/ 12 w 448"/>
                  <a:gd name="T17" fmla="*/ 460 h 641"/>
                  <a:gd name="T18" fmla="*/ 0 w 448"/>
                  <a:gd name="T19" fmla="*/ 322 h 641"/>
                  <a:gd name="T20" fmla="*/ 10 w 448"/>
                  <a:gd name="T21" fmla="*/ 271 h 641"/>
                  <a:gd name="T22" fmla="*/ 0 w 448"/>
                  <a:gd name="T23" fmla="*/ 221 h 641"/>
                  <a:gd name="T24" fmla="*/ 24 w 448"/>
                  <a:gd name="T25" fmla="*/ 145 h 641"/>
                  <a:gd name="T26" fmla="*/ 88 w 448"/>
                  <a:gd name="T27" fmla="*/ 41 h 641"/>
                  <a:gd name="T28" fmla="*/ 351 w 448"/>
                  <a:gd name="T29" fmla="*/ 56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8" h="641">
                    <a:moveTo>
                      <a:pt x="351" y="56"/>
                    </a:moveTo>
                    <a:cubicBezTo>
                      <a:pt x="440" y="77"/>
                      <a:pt x="434" y="199"/>
                      <a:pt x="434" y="199"/>
                    </a:cubicBezTo>
                    <a:cubicBezTo>
                      <a:pt x="434" y="199"/>
                      <a:pt x="399" y="333"/>
                      <a:pt x="401" y="339"/>
                    </a:cubicBezTo>
                    <a:cubicBezTo>
                      <a:pt x="403" y="345"/>
                      <a:pt x="417" y="442"/>
                      <a:pt x="417" y="442"/>
                    </a:cubicBezTo>
                    <a:cubicBezTo>
                      <a:pt x="417" y="442"/>
                      <a:pt x="447" y="469"/>
                      <a:pt x="422" y="481"/>
                    </a:cubicBezTo>
                    <a:cubicBezTo>
                      <a:pt x="397" y="493"/>
                      <a:pt x="193" y="640"/>
                      <a:pt x="180" y="637"/>
                    </a:cubicBezTo>
                    <a:cubicBezTo>
                      <a:pt x="168" y="635"/>
                      <a:pt x="129" y="541"/>
                      <a:pt x="129" y="541"/>
                    </a:cubicBezTo>
                    <a:cubicBezTo>
                      <a:pt x="129" y="541"/>
                      <a:pt x="115" y="469"/>
                      <a:pt x="94" y="479"/>
                    </a:cubicBezTo>
                    <a:cubicBezTo>
                      <a:pt x="74" y="489"/>
                      <a:pt x="12" y="460"/>
                      <a:pt x="12" y="460"/>
                    </a:cubicBezTo>
                    <a:lnTo>
                      <a:pt x="0" y="322"/>
                    </a:lnTo>
                    <a:lnTo>
                      <a:pt x="10" y="271"/>
                    </a:lnTo>
                    <a:lnTo>
                      <a:pt x="0" y="221"/>
                    </a:lnTo>
                    <a:lnTo>
                      <a:pt x="24" y="145"/>
                    </a:lnTo>
                    <a:cubicBezTo>
                      <a:pt x="24" y="145"/>
                      <a:pt x="56" y="83"/>
                      <a:pt x="88" y="41"/>
                    </a:cubicBezTo>
                    <a:cubicBezTo>
                      <a:pt x="121" y="0"/>
                      <a:pt x="263" y="35"/>
                      <a:pt x="351" y="56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0" name="íṩliďê">
                <a:extLst>
                  <a:ext uri="{FF2B5EF4-FFF2-40B4-BE49-F238E27FC236}">
                    <a16:creationId xmlns:a16="http://schemas.microsoft.com/office/drawing/2014/main" id="{FC0A5979-5B7D-472F-8ADC-2CF58E9013F3}"/>
                  </a:ext>
                </a:extLst>
              </p:cNvPr>
              <p:cNvSpPr/>
              <p:nvPr/>
            </p:nvSpPr>
            <p:spPr bwMode="auto">
              <a:xfrm>
                <a:off x="4188279" y="3963763"/>
                <a:ext cx="879021" cy="1221968"/>
              </a:xfrm>
              <a:custGeom>
                <a:avLst/>
                <a:gdLst>
                  <a:gd name="T0" fmla="*/ 436 w 448"/>
                  <a:gd name="T1" fmla="*/ 179 h 624"/>
                  <a:gd name="T2" fmla="*/ 356 w 448"/>
                  <a:gd name="T3" fmla="*/ 39 h 624"/>
                  <a:gd name="T4" fmla="*/ 346 w 448"/>
                  <a:gd name="T5" fmla="*/ 37 h 624"/>
                  <a:gd name="T6" fmla="*/ 157 w 448"/>
                  <a:gd name="T7" fmla="*/ 6 h 624"/>
                  <a:gd name="T8" fmla="*/ 95 w 448"/>
                  <a:gd name="T9" fmla="*/ 24 h 624"/>
                  <a:gd name="T10" fmla="*/ 31 w 448"/>
                  <a:gd name="T11" fmla="*/ 126 h 624"/>
                  <a:gd name="T12" fmla="*/ 7 w 448"/>
                  <a:gd name="T13" fmla="*/ 203 h 624"/>
                  <a:gd name="T14" fmla="*/ 16 w 448"/>
                  <a:gd name="T15" fmla="*/ 252 h 624"/>
                  <a:gd name="T16" fmla="*/ 16 w 448"/>
                  <a:gd name="T17" fmla="*/ 253 h 624"/>
                  <a:gd name="T18" fmla="*/ 7 w 448"/>
                  <a:gd name="T19" fmla="*/ 304 h 624"/>
                  <a:gd name="T20" fmla="*/ 19 w 448"/>
                  <a:gd name="T21" fmla="*/ 440 h 624"/>
                  <a:gd name="T22" fmla="*/ 86 w 448"/>
                  <a:gd name="T23" fmla="*/ 460 h 624"/>
                  <a:gd name="T24" fmla="*/ 97 w 448"/>
                  <a:gd name="T25" fmla="*/ 458 h 624"/>
                  <a:gd name="T26" fmla="*/ 102 w 448"/>
                  <a:gd name="T27" fmla="*/ 457 h 624"/>
                  <a:gd name="T28" fmla="*/ 136 w 448"/>
                  <a:gd name="T29" fmla="*/ 522 h 624"/>
                  <a:gd name="T30" fmla="*/ 186 w 448"/>
                  <a:gd name="T31" fmla="*/ 617 h 624"/>
                  <a:gd name="T32" fmla="*/ 334 w 448"/>
                  <a:gd name="T33" fmla="*/ 520 h 624"/>
                  <a:gd name="T34" fmla="*/ 425 w 448"/>
                  <a:gd name="T35" fmla="*/ 460 h 624"/>
                  <a:gd name="T36" fmla="*/ 434 w 448"/>
                  <a:gd name="T37" fmla="*/ 451 h 624"/>
                  <a:gd name="T38" fmla="*/ 421 w 448"/>
                  <a:gd name="T39" fmla="*/ 426 h 624"/>
                  <a:gd name="T40" fmla="*/ 419 w 448"/>
                  <a:gd name="T41" fmla="*/ 424 h 624"/>
                  <a:gd name="T42" fmla="*/ 403 w 448"/>
                  <a:gd name="T43" fmla="*/ 322 h 624"/>
                  <a:gd name="T44" fmla="*/ 436 w 448"/>
                  <a:gd name="T45" fmla="*/ 179 h 624"/>
                  <a:gd name="T46" fmla="*/ 357 w 448"/>
                  <a:gd name="T47" fmla="*/ 34 h 624"/>
                  <a:gd name="T48" fmla="*/ 442 w 448"/>
                  <a:gd name="T49" fmla="*/ 180 h 624"/>
                  <a:gd name="T50" fmla="*/ 442 w 448"/>
                  <a:gd name="T51" fmla="*/ 181 h 624"/>
                  <a:gd name="T52" fmla="*/ 409 w 448"/>
                  <a:gd name="T53" fmla="*/ 319 h 624"/>
                  <a:gd name="T54" fmla="*/ 425 w 448"/>
                  <a:gd name="T55" fmla="*/ 422 h 624"/>
                  <a:gd name="T56" fmla="*/ 440 w 448"/>
                  <a:gd name="T57" fmla="*/ 451 h 624"/>
                  <a:gd name="T58" fmla="*/ 428 w 448"/>
                  <a:gd name="T59" fmla="*/ 466 h 624"/>
                  <a:gd name="T60" fmla="*/ 337 w 448"/>
                  <a:gd name="T61" fmla="*/ 526 h 624"/>
                  <a:gd name="T62" fmla="*/ 186 w 448"/>
                  <a:gd name="T63" fmla="*/ 623 h 624"/>
                  <a:gd name="T64" fmla="*/ 185 w 448"/>
                  <a:gd name="T65" fmla="*/ 623 h 624"/>
                  <a:gd name="T66" fmla="*/ 131 w 448"/>
                  <a:gd name="T67" fmla="*/ 524 h 624"/>
                  <a:gd name="T68" fmla="*/ 130 w 448"/>
                  <a:gd name="T69" fmla="*/ 523 h 624"/>
                  <a:gd name="T70" fmla="*/ 102 w 448"/>
                  <a:gd name="T71" fmla="*/ 463 h 624"/>
                  <a:gd name="T72" fmla="*/ 100 w 448"/>
                  <a:gd name="T73" fmla="*/ 463 h 624"/>
                  <a:gd name="T74" fmla="*/ 86 w 448"/>
                  <a:gd name="T75" fmla="*/ 466 h 624"/>
                  <a:gd name="T76" fmla="*/ 14 w 448"/>
                  <a:gd name="T77" fmla="*/ 445 h 624"/>
                  <a:gd name="T78" fmla="*/ 13 w 448"/>
                  <a:gd name="T79" fmla="*/ 442 h 624"/>
                  <a:gd name="T80" fmla="*/ 0 w 448"/>
                  <a:gd name="T81" fmla="*/ 304 h 624"/>
                  <a:gd name="T82" fmla="*/ 0 w 448"/>
                  <a:gd name="T83" fmla="*/ 304 h 624"/>
                  <a:gd name="T84" fmla="*/ 10 w 448"/>
                  <a:gd name="T85" fmla="*/ 252 h 624"/>
                  <a:gd name="T86" fmla="*/ 0 w 448"/>
                  <a:gd name="T87" fmla="*/ 203 h 624"/>
                  <a:gd name="T88" fmla="*/ 0 w 448"/>
                  <a:gd name="T89" fmla="*/ 202 h 624"/>
                  <a:gd name="T90" fmla="*/ 25 w 448"/>
                  <a:gd name="T91" fmla="*/ 124 h 624"/>
                  <a:gd name="T92" fmla="*/ 90 w 448"/>
                  <a:gd name="T93" fmla="*/ 20 h 624"/>
                  <a:gd name="T94" fmla="*/ 157 w 448"/>
                  <a:gd name="T95" fmla="*/ 0 h 624"/>
                  <a:gd name="T96" fmla="*/ 347 w 448"/>
                  <a:gd name="T97" fmla="*/ 32 h 624"/>
                  <a:gd name="T98" fmla="*/ 357 w 448"/>
                  <a:gd name="T99" fmla="*/ 34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8" h="624">
                    <a:moveTo>
                      <a:pt x="436" y="179"/>
                    </a:moveTo>
                    <a:cubicBezTo>
                      <a:pt x="436" y="173"/>
                      <a:pt x="439" y="59"/>
                      <a:pt x="356" y="39"/>
                    </a:cubicBezTo>
                    <a:lnTo>
                      <a:pt x="346" y="37"/>
                    </a:lnTo>
                    <a:cubicBezTo>
                      <a:pt x="290" y="24"/>
                      <a:pt x="212" y="6"/>
                      <a:pt x="157" y="6"/>
                    </a:cubicBezTo>
                    <a:cubicBezTo>
                      <a:pt x="125" y="6"/>
                      <a:pt x="104" y="12"/>
                      <a:pt x="95" y="24"/>
                    </a:cubicBezTo>
                    <a:cubicBezTo>
                      <a:pt x="63" y="63"/>
                      <a:pt x="33" y="123"/>
                      <a:pt x="31" y="126"/>
                    </a:cubicBezTo>
                    <a:lnTo>
                      <a:pt x="7" y="203"/>
                    </a:lnTo>
                    <a:lnTo>
                      <a:pt x="16" y="252"/>
                    </a:lnTo>
                    <a:lnTo>
                      <a:pt x="16" y="253"/>
                    </a:lnTo>
                    <a:lnTo>
                      <a:pt x="7" y="304"/>
                    </a:lnTo>
                    <a:lnTo>
                      <a:pt x="19" y="440"/>
                    </a:lnTo>
                    <a:cubicBezTo>
                      <a:pt x="27" y="444"/>
                      <a:pt x="64" y="460"/>
                      <a:pt x="86" y="460"/>
                    </a:cubicBezTo>
                    <a:cubicBezTo>
                      <a:pt x="91" y="460"/>
                      <a:pt x="95" y="459"/>
                      <a:pt x="97" y="458"/>
                    </a:cubicBezTo>
                    <a:cubicBezTo>
                      <a:pt x="99" y="457"/>
                      <a:pt x="101" y="457"/>
                      <a:pt x="102" y="457"/>
                    </a:cubicBezTo>
                    <a:cubicBezTo>
                      <a:pt x="122" y="457"/>
                      <a:pt x="134" y="510"/>
                      <a:pt x="136" y="522"/>
                    </a:cubicBezTo>
                    <a:cubicBezTo>
                      <a:pt x="154" y="566"/>
                      <a:pt x="179" y="614"/>
                      <a:pt x="186" y="617"/>
                    </a:cubicBezTo>
                    <a:cubicBezTo>
                      <a:pt x="195" y="615"/>
                      <a:pt x="275" y="561"/>
                      <a:pt x="334" y="520"/>
                    </a:cubicBezTo>
                    <a:cubicBezTo>
                      <a:pt x="378" y="491"/>
                      <a:pt x="415" y="465"/>
                      <a:pt x="425" y="460"/>
                    </a:cubicBezTo>
                    <a:cubicBezTo>
                      <a:pt x="431" y="457"/>
                      <a:pt x="433" y="454"/>
                      <a:pt x="434" y="451"/>
                    </a:cubicBezTo>
                    <a:cubicBezTo>
                      <a:pt x="435" y="442"/>
                      <a:pt x="425" y="429"/>
                      <a:pt x="421" y="426"/>
                    </a:cubicBezTo>
                    <a:cubicBezTo>
                      <a:pt x="420" y="426"/>
                      <a:pt x="420" y="425"/>
                      <a:pt x="419" y="424"/>
                    </a:cubicBezTo>
                    <a:cubicBezTo>
                      <a:pt x="414" y="385"/>
                      <a:pt x="405" y="326"/>
                      <a:pt x="403" y="322"/>
                    </a:cubicBezTo>
                    <a:cubicBezTo>
                      <a:pt x="401" y="315"/>
                      <a:pt x="425" y="220"/>
                      <a:pt x="436" y="179"/>
                    </a:cubicBezTo>
                    <a:close/>
                    <a:moveTo>
                      <a:pt x="357" y="34"/>
                    </a:moveTo>
                    <a:cubicBezTo>
                      <a:pt x="447" y="54"/>
                      <a:pt x="442" y="179"/>
                      <a:pt x="442" y="180"/>
                    </a:cubicBezTo>
                    <a:cubicBezTo>
                      <a:pt x="442" y="181"/>
                      <a:pt x="442" y="181"/>
                      <a:pt x="442" y="181"/>
                    </a:cubicBezTo>
                    <a:cubicBezTo>
                      <a:pt x="429" y="231"/>
                      <a:pt x="409" y="313"/>
                      <a:pt x="409" y="319"/>
                    </a:cubicBezTo>
                    <a:cubicBezTo>
                      <a:pt x="411" y="327"/>
                      <a:pt x="424" y="408"/>
                      <a:pt x="425" y="422"/>
                    </a:cubicBezTo>
                    <a:cubicBezTo>
                      <a:pt x="429" y="426"/>
                      <a:pt x="441" y="438"/>
                      <a:pt x="440" y="451"/>
                    </a:cubicBezTo>
                    <a:cubicBezTo>
                      <a:pt x="439" y="457"/>
                      <a:pt x="435" y="462"/>
                      <a:pt x="428" y="466"/>
                    </a:cubicBezTo>
                    <a:cubicBezTo>
                      <a:pt x="418" y="470"/>
                      <a:pt x="379" y="497"/>
                      <a:pt x="337" y="526"/>
                    </a:cubicBezTo>
                    <a:cubicBezTo>
                      <a:pt x="252" y="584"/>
                      <a:pt x="195" y="623"/>
                      <a:pt x="186" y="623"/>
                    </a:cubicBezTo>
                    <a:cubicBezTo>
                      <a:pt x="185" y="623"/>
                      <a:pt x="185" y="623"/>
                      <a:pt x="185" y="623"/>
                    </a:cubicBezTo>
                    <a:cubicBezTo>
                      <a:pt x="171" y="620"/>
                      <a:pt x="140" y="546"/>
                      <a:pt x="131" y="524"/>
                    </a:cubicBezTo>
                    <a:cubicBezTo>
                      <a:pt x="130" y="523"/>
                      <a:pt x="130" y="523"/>
                      <a:pt x="130" y="523"/>
                    </a:cubicBezTo>
                    <a:cubicBezTo>
                      <a:pt x="126" y="498"/>
                      <a:pt x="113" y="463"/>
                      <a:pt x="102" y="463"/>
                    </a:cubicBezTo>
                    <a:cubicBezTo>
                      <a:pt x="101" y="463"/>
                      <a:pt x="101" y="463"/>
                      <a:pt x="100" y="463"/>
                    </a:cubicBezTo>
                    <a:cubicBezTo>
                      <a:pt x="96" y="465"/>
                      <a:pt x="91" y="466"/>
                      <a:pt x="86" y="466"/>
                    </a:cubicBezTo>
                    <a:cubicBezTo>
                      <a:pt x="60" y="466"/>
                      <a:pt x="16" y="446"/>
                      <a:pt x="14" y="445"/>
                    </a:cubicBezTo>
                    <a:cubicBezTo>
                      <a:pt x="13" y="445"/>
                      <a:pt x="13" y="444"/>
                      <a:pt x="13" y="442"/>
                    </a:cubicBezTo>
                    <a:lnTo>
                      <a:pt x="0" y="304"/>
                    </a:lnTo>
                    <a:lnTo>
                      <a:pt x="0" y="304"/>
                    </a:lnTo>
                    <a:lnTo>
                      <a:pt x="10" y="252"/>
                    </a:lnTo>
                    <a:lnTo>
                      <a:pt x="0" y="203"/>
                    </a:lnTo>
                    <a:lnTo>
                      <a:pt x="0" y="202"/>
                    </a:lnTo>
                    <a:lnTo>
                      <a:pt x="25" y="124"/>
                    </a:lnTo>
                    <a:cubicBezTo>
                      <a:pt x="25" y="123"/>
                      <a:pt x="57" y="61"/>
                      <a:pt x="90" y="20"/>
                    </a:cubicBezTo>
                    <a:cubicBezTo>
                      <a:pt x="101" y="7"/>
                      <a:pt x="123" y="0"/>
                      <a:pt x="157" y="0"/>
                    </a:cubicBezTo>
                    <a:cubicBezTo>
                      <a:pt x="213" y="0"/>
                      <a:pt x="290" y="18"/>
                      <a:pt x="347" y="32"/>
                    </a:cubicBezTo>
                    <a:lnTo>
                      <a:pt x="357" y="34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1" name="íṣļiḓè">
                <a:extLst>
                  <a:ext uri="{FF2B5EF4-FFF2-40B4-BE49-F238E27FC236}">
                    <a16:creationId xmlns:a16="http://schemas.microsoft.com/office/drawing/2014/main" id="{63F5EC9B-A258-487F-96E1-DC74C4B6D502}"/>
                  </a:ext>
                </a:extLst>
              </p:cNvPr>
              <p:cNvSpPr/>
              <p:nvPr/>
            </p:nvSpPr>
            <p:spPr bwMode="auto">
              <a:xfrm>
                <a:off x="4222750" y="3894920"/>
                <a:ext cx="956579" cy="972408"/>
              </a:xfrm>
              <a:custGeom>
                <a:avLst/>
                <a:gdLst>
                  <a:gd name="T0" fmla="*/ 417 w 488"/>
                  <a:gd name="T1" fmla="*/ 128 h 497"/>
                  <a:gd name="T2" fmla="*/ 454 w 488"/>
                  <a:gd name="T3" fmla="*/ 141 h 497"/>
                  <a:gd name="T4" fmla="*/ 434 w 488"/>
                  <a:gd name="T5" fmla="*/ 369 h 497"/>
                  <a:gd name="T6" fmla="*/ 404 w 488"/>
                  <a:gd name="T7" fmla="*/ 459 h 497"/>
                  <a:gd name="T8" fmla="*/ 343 w 488"/>
                  <a:gd name="T9" fmla="*/ 487 h 497"/>
                  <a:gd name="T10" fmla="*/ 219 w 488"/>
                  <a:gd name="T11" fmla="*/ 480 h 497"/>
                  <a:gd name="T12" fmla="*/ 163 w 488"/>
                  <a:gd name="T13" fmla="*/ 350 h 497"/>
                  <a:gd name="T14" fmla="*/ 91 w 488"/>
                  <a:gd name="T15" fmla="*/ 293 h 497"/>
                  <a:gd name="T16" fmla="*/ 52 w 488"/>
                  <a:gd name="T17" fmla="*/ 340 h 497"/>
                  <a:gd name="T18" fmla="*/ 24 w 488"/>
                  <a:gd name="T19" fmla="*/ 336 h 497"/>
                  <a:gd name="T20" fmla="*/ 23 w 488"/>
                  <a:gd name="T21" fmla="*/ 251 h 497"/>
                  <a:gd name="T22" fmla="*/ 10 w 488"/>
                  <a:gd name="T23" fmla="*/ 185 h 497"/>
                  <a:gd name="T24" fmla="*/ 12 w 488"/>
                  <a:gd name="T25" fmla="*/ 79 h 497"/>
                  <a:gd name="T26" fmla="*/ 163 w 488"/>
                  <a:gd name="T27" fmla="*/ 6 h 497"/>
                  <a:gd name="T28" fmla="*/ 397 w 488"/>
                  <a:gd name="T29" fmla="*/ 63 h 497"/>
                  <a:gd name="T30" fmla="*/ 417 w 488"/>
                  <a:gd name="T31" fmla="*/ 12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8" h="497">
                    <a:moveTo>
                      <a:pt x="417" y="128"/>
                    </a:moveTo>
                    <a:cubicBezTo>
                      <a:pt x="417" y="128"/>
                      <a:pt x="448" y="129"/>
                      <a:pt x="454" y="141"/>
                    </a:cubicBezTo>
                    <a:cubicBezTo>
                      <a:pt x="487" y="199"/>
                      <a:pt x="446" y="348"/>
                      <a:pt x="434" y="369"/>
                    </a:cubicBezTo>
                    <a:cubicBezTo>
                      <a:pt x="421" y="390"/>
                      <a:pt x="404" y="459"/>
                      <a:pt x="404" y="459"/>
                    </a:cubicBezTo>
                    <a:cubicBezTo>
                      <a:pt x="404" y="459"/>
                      <a:pt x="378" y="476"/>
                      <a:pt x="343" y="487"/>
                    </a:cubicBezTo>
                    <a:cubicBezTo>
                      <a:pt x="307" y="496"/>
                      <a:pt x="219" y="480"/>
                      <a:pt x="219" y="480"/>
                    </a:cubicBezTo>
                    <a:cubicBezTo>
                      <a:pt x="188" y="453"/>
                      <a:pt x="167" y="379"/>
                      <a:pt x="163" y="350"/>
                    </a:cubicBezTo>
                    <a:cubicBezTo>
                      <a:pt x="159" y="321"/>
                      <a:pt x="121" y="301"/>
                      <a:pt x="91" y="293"/>
                    </a:cubicBezTo>
                    <a:cubicBezTo>
                      <a:pt x="60" y="284"/>
                      <a:pt x="52" y="340"/>
                      <a:pt x="52" y="340"/>
                    </a:cubicBezTo>
                    <a:lnTo>
                      <a:pt x="24" y="336"/>
                    </a:lnTo>
                    <a:lnTo>
                      <a:pt x="23" y="251"/>
                    </a:lnTo>
                    <a:cubicBezTo>
                      <a:pt x="23" y="251"/>
                      <a:pt x="21" y="199"/>
                      <a:pt x="10" y="185"/>
                    </a:cubicBezTo>
                    <a:cubicBezTo>
                      <a:pt x="0" y="171"/>
                      <a:pt x="8" y="106"/>
                      <a:pt x="12" y="79"/>
                    </a:cubicBezTo>
                    <a:cubicBezTo>
                      <a:pt x="21" y="23"/>
                      <a:pt x="115" y="13"/>
                      <a:pt x="163" y="6"/>
                    </a:cubicBezTo>
                    <a:cubicBezTo>
                      <a:pt x="211" y="0"/>
                      <a:pt x="386" y="50"/>
                      <a:pt x="397" y="63"/>
                    </a:cubicBezTo>
                    <a:cubicBezTo>
                      <a:pt x="407" y="75"/>
                      <a:pt x="417" y="128"/>
                      <a:pt x="417" y="128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2" name="ïṣ1íḑé">
                <a:extLst>
                  <a:ext uri="{FF2B5EF4-FFF2-40B4-BE49-F238E27FC236}">
                    <a16:creationId xmlns:a16="http://schemas.microsoft.com/office/drawing/2014/main" id="{E95FAD10-44B7-46F7-83F7-F084E5730ACB}"/>
                  </a:ext>
                </a:extLst>
              </p:cNvPr>
              <p:cNvSpPr/>
              <p:nvPr/>
            </p:nvSpPr>
            <p:spPr bwMode="auto">
              <a:xfrm>
                <a:off x="4222750" y="3903523"/>
                <a:ext cx="965200" cy="955203"/>
              </a:xfrm>
              <a:custGeom>
                <a:avLst/>
                <a:gdLst>
                  <a:gd name="T0" fmla="*/ 434 w 494"/>
                  <a:gd name="T1" fmla="*/ 363 h 490"/>
                  <a:gd name="T2" fmla="*/ 455 w 494"/>
                  <a:gd name="T3" fmla="*/ 138 h 490"/>
                  <a:gd name="T4" fmla="*/ 421 w 494"/>
                  <a:gd name="T5" fmla="*/ 128 h 490"/>
                  <a:gd name="T6" fmla="*/ 418 w 494"/>
                  <a:gd name="T7" fmla="*/ 126 h 490"/>
                  <a:gd name="T8" fmla="*/ 397 w 494"/>
                  <a:gd name="T9" fmla="*/ 61 h 490"/>
                  <a:gd name="T10" fmla="*/ 177 w 494"/>
                  <a:gd name="T11" fmla="*/ 6 h 490"/>
                  <a:gd name="T12" fmla="*/ 167 w 494"/>
                  <a:gd name="T13" fmla="*/ 6 h 490"/>
                  <a:gd name="T14" fmla="*/ 162 w 494"/>
                  <a:gd name="T15" fmla="*/ 7 h 490"/>
                  <a:gd name="T16" fmla="*/ 19 w 494"/>
                  <a:gd name="T17" fmla="*/ 76 h 490"/>
                  <a:gd name="T18" fmla="*/ 17 w 494"/>
                  <a:gd name="T19" fmla="*/ 180 h 490"/>
                  <a:gd name="T20" fmla="*/ 30 w 494"/>
                  <a:gd name="T21" fmla="*/ 247 h 490"/>
                  <a:gd name="T22" fmla="*/ 32 w 494"/>
                  <a:gd name="T23" fmla="*/ 329 h 490"/>
                  <a:gd name="T24" fmla="*/ 54 w 494"/>
                  <a:gd name="T25" fmla="*/ 333 h 490"/>
                  <a:gd name="T26" fmla="*/ 89 w 494"/>
                  <a:gd name="T27" fmla="*/ 285 h 490"/>
                  <a:gd name="T28" fmla="*/ 96 w 494"/>
                  <a:gd name="T29" fmla="*/ 286 h 490"/>
                  <a:gd name="T30" fmla="*/ 170 w 494"/>
                  <a:gd name="T31" fmla="*/ 346 h 490"/>
                  <a:gd name="T32" fmla="*/ 224 w 494"/>
                  <a:gd name="T33" fmla="*/ 474 h 490"/>
                  <a:gd name="T34" fmla="*/ 314 w 494"/>
                  <a:gd name="T35" fmla="*/ 483 h 490"/>
                  <a:gd name="T36" fmla="*/ 346 w 494"/>
                  <a:gd name="T37" fmla="*/ 480 h 490"/>
                  <a:gd name="T38" fmla="*/ 406 w 494"/>
                  <a:gd name="T39" fmla="*/ 454 h 490"/>
                  <a:gd name="T40" fmla="*/ 434 w 494"/>
                  <a:gd name="T41" fmla="*/ 363 h 490"/>
                  <a:gd name="T42" fmla="*/ 423 w 494"/>
                  <a:gd name="T43" fmla="*/ 122 h 490"/>
                  <a:gd name="T44" fmla="*/ 460 w 494"/>
                  <a:gd name="T45" fmla="*/ 135 h 490"/>
                  <a:gd name="T46" fmla="*/ 440 w 494"/>
                  <a:gd name="T47" fmla="*/ 367 h 490"/>
                  <a:gd name="T48" fmla="*/ 411 w 494"/>
                  <a:gd name="T49" fmla="*/ 456 h 490"/>
                  <a:gd name="T50" fmla="*/ 410 w 494"/>
                  <a:gd name="T51" fmla="*/ 459 h 490"/>
                  <a:gd name="T52" fmla="*/ 347 w 494"/>
                  <a:gd name="T53" fmla="*/ 486 h 490"/>
                  <a:gd name="T54" fmla="*/ 314 w 494"/>
                  <a:gd name="T55" fmla="*/ 489 h 490"/>
                  <a:gd name="T56" fmla="*/ 222 w 494"/>
                  <a:gd name="T57" fmla="*/ 479 h 490"/>
                  <a:gd name="T58" fmla="*/ 221 w 494"/>
                  <a:gd name="T59" fmla="*/ 479 h 490"/>
                  <a:gd name="T60" fmla="*/ 164 w 494"/>
                  <a:gd name="T61" fmla="*/ 347 h 490"/>
                  <a:gd name="T62" fmla="*/ 94 w 494"/>
                  <a:gd name="T63" fmla="*/ 292 h 490"/>
                  <a:gd name="T64" fmla="*/ 89 w 494"/>
                  <a:gd name="T65" fmla="*/ 291 h 490"/>
                  <a:gd name="T66" fmla="*/ 59 w 494"/>
                  <a:gd name="T67" fmla="*/ 337 h 490"/>
                  <a:gd name="T68" fmla="*/ 57 w 494"/>
                  <a:gd name="T69" fmla="*/ 339 h 490"/>
                  <a:gd name="T70" fmla="*/ 55 w 494"/>
                  <a:gd name="T71" fmla="*/ 339 h 490"/>
                  <a:gd name="T72" fmla="*/ 29 w 494"/>
                  <a:gd name="T73" fmla="*/ 335 h 490"/>
                  <a:gd name="T74" fmla="*/ 26 w 494"/>
                  <a:gd name="T75" fmla="*/ 332 h 490"/>
                  <a:gd name="T76" fmla="*/ 24 w 494"/>
                  <a:gd name="T77" fmla="*/ 247 h 490"/>
                  <a:gd name="T78" fmla="*/ 12 w 494"/>
                  <a:gd name="T79" fmla="*/ 184 h 490"/>
                  <a:gd name="T80" fmla="*/ 13 w 494"/>
                  <a:gd name="T81" fmla="*/ 75 h 490"/>
                  <a:gd name="T82" fmla="*/ 161 w 494"/>
                  <a:gd name="T83" fmla="*/ 1 h 490"/>
                  <a:gd name="T84" fmla="*/ 166 w 494"/>
                  <a:gd name="T85" fmla="*/ 0 h 490"/>
                  <a:gd name="T86" fmla="*/ 177 w 494"/>
                  <a:gd name="T87" fmla="*/ 0 h 490"/>
                  <a:gd name="T88" fmla="*/ 403 w 494"/>
                  <a:gd name="T89" fmla="*/ 57 h 490"/>
                  <a:gd name="T90" fmla="*/ 423 w 494"/>
                  <a:gd name="T91" fmla="*/ 122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94" h="490">
                    <a:moveTo>
                      <a:pt x="434" y="363"/>
                    </a:moveTo>
                    <a:cubicBezTo>
                      <a:pt x="447" y="343"/>
                      <a:pt x="487" y="197"/>
                      <a:pt x="455" y="138"/>
                    </a:cubicBezTo>
                    <a:cubicBezTo>
                      <a:pt x="451" y="132"/>
                      <a:pt x="431" y="129"/>
                      <a:pt x="421" y="128"/>
                    </a:cubicBezTo>
                    <a:cubicBezTo>
                      <a:pt x="419" y="128"/>
                      <a:pt x="418" y="127"/>
                      <a:pt x="418" y="126"/>
                    </a:cubicBezTo>
                    <a:cubicBezTo>
                      <a:pt x="415" y="110"/>
                      <a:pt x="406" y="70"/>
                      <a:pt x="397" y="61"/>
                    </a:cubicBezTo>
                    <a:cubicBezTo>
                      <a:pt x="389" y="51"/>
                      <a:pt x="234" y="6"/>
                      <a:pt x="177" y="6"/>
                    </a:cubicBezTo>
                    <a:cubicBezTo>
                      <a:pt x="173" y="6"/>
                      <a:pt x="170" y="6"/>
                      <a:pt x="167" y="6"/>
                    </a:cubicBezTo>
                    <a:lnTo>
                      <a:pt x="162" y="7"/>
                    </a:lnTo>
                    <a:cubicBezTo>
                      <a:pt x="115" y="13"/>
                      <a:pt x="28" y="24"/>
                      <a:pt x="19" y="76"/>
                    </a:cubicBezTo>
                    <a:cubicBezTo>
                      <a:pt x="14" y="111"/>
                      <a:pt x="9" y="168"/>
                      <a:pt x="17" y="180"/>
                    </a:cubicBezTo>
                    <a:cubicBezTo>
                      <a:pt x="28" y="195"/>
                      <a:pt x="30" y="245"/>
                      <a:pt x="30" y="247"/>
                    </a:cubicBezTo>
                    <a:lnTo>
                      <a:pt x="32" y="329"/>
                    </a:lnTo>
                    <a:lnTo>
                      <a:pt x="54" y="333"/>
                    </a:lnTo>
                    <a:cubicBezTo>
                      <a:pt x="55" y="322"/>
                      <a:pt x="64" y="285"/>
                      <a:pt x="89" y="285"/>
                    </a:cubicBezTo>
                    <a:cubicBezTo>
                      <a:pt x="91" y="285"/>
                      <a:pt x="94" y="285"/>
                      <a:pt x="96" y="286"/>
                    </a:cubicBezTo>
                    <a:cubicBezTo>
                      <a:pt x="130" y="295"/>
                      <a:pt x="166" y="317"/>
                      <a:pt x="170" y="346"/>
                    </a:cubicBezTo>
                    <a:cubicBezTo>
                      <a:pt x="175" y="377"/>
                      <a:pt x="195" y="448"/>
                      <a:pt x="224" y="474"/>
                    </a:cubicBezTo>
                    <a:cubicBezTo>
                      <a:pt x="231" y="475"/>
                      <a:pt x="278" y="483"/>
                      <a:pt x="314" y="483"/>
                    </a:cubicBezTo>
                    <a:cubicBezTo>
                      <a:pt x="328" y="483"/>
                      <a:pt x="338" y="482"/>
                      <a:pt x="346" y="480"/>
                    </a:cubicBezTo>
                    <a:cubicBezTo>
                      <a:pt x="376" y="471"/>
                      <a:pt x="400" y="457"/>
                      <a:pt x="406" y="454"/>
                    </a:cubicBezTo>
                    <a:cubicBezTo>
                      <a:pt x="408" y="444"/>
                      <a:pt x="423" y="383"/>
                      <a:pt x="434" y="363"/>
                    </a:cubicBezTo>
                    <a:close/>
                    <a:moveTo>
                      <a:pt x="423" y="122"/>
                    </a:moveTo>
                    <a:cubicBezTo>
                      <a:pt x="431" y="123"/>
                      <a:pt x="454" y="125"/>
                      <a:pt x="460" y="135"/>
                    </a:cubicBezTo>
                    <a:cubicBezTo>
                      <a:pt x="493" y="195"/>
                      <a:pt x="453" y="345"/>
                      <a:pt x="440" y="367"/>
                    </a:cubicBezTo>
                    <a:cubicBezTo>
                      <a:pt x="428" y="387"/>
                      <a:pt x="412" y="456"/>
                      <a:pt x="411" y="456"/>
                    </a:cubicBezTo>
                    <a:cubicBezTo>
                      <a:pt x="411" y="457"/>
                      <a:pt x="410" y="458"/>
                      <a:pt x="410" y="459"/>
                    </a:cubicBezTo>
                    <a:cubicBezTo>
                      <a:pt x="409" y="459"/>
                      <a:pt x="382" y="475"/>
                      <a:pt x="347" y="486"/>
                    </a:cubicBezTo>
                    <a:cubicBezTo>
                      <a:pt x="339" y="488"/>
                      <a:pt x="328" y="489"/>
                      <a:pt x="314" y="489"/>
                    </a:cubicBezTo>
                    <a:cubicBezTo>
                      <a:pt x="275" y="489"/>
                      <a:pt x="222" y="480"/>
                      <a:pt x="222" y="479"/>
                    </a:cubicBezTo>
                    <a:lnTo>
                      <a:pt x="221" y="479"/>
                    </a:lnTo>
                    <a:cubicBezTo>
                      <a:pt x="188" y="450"/>
                      <a:pt x="168" y="372"/>
                      <a:pt x="164" y="347"/>
                    </a:cubicBezTo>
                    <a:cubicBezTo>
                      <a:pt x="160" y="321"/>
                      <a:pt x="126" y="300"/>
                      <a:pt x="94" y="292"/>
                    </a:cubicBezTo>
                    <a:cubicBezTo>
                      <a:pt x="92" y="291"/>
                      <a:pt x="91" y="291"/>
                      <a:pt x="89" y="291"/>
                    </a:cubicBezTo>
                    <a:cubicBezTo>
                      <a:pt x="66" y="291"/>
                      <a:pt x="59" y="336"/>
                      <a:pt x="59" y="337"/>
                    </a:cubicBezTo>
                    <a:cubicBezTo>
                      <a:pt x="59" y="337"/>
                      <a:pt x="58" y="338"/>
                      <a:pt x="57" y="339"/>
                    </a:cubicBezTo>
                    <a:cubicBezTo>
                      <a:pt x="57" y="339"/>
                      <a:pt x="56" y="340"/>
                      <a:pt x="55" y="339"/>
                    </a:cubicBezTo>
                    <a:lnTo>
                      <a:pt x="29" y="335"/>
                    </a:lnTo>
                    <a:cubicBezTo>
                      <a:pt x="27" y="335"/>
                      <a:pt x="26" y="334"/>
                      <a:pt x="26" y="332"/>
                    </a:cubicBezTo>
                    <a:lnTo>
                      <a:pt x="24" y="247"/>
                    </a:lnTo>
                    <a:cubicBezTo>
                      <a:pt x="23" y="234"/>
                      <a:pt x="20" y="194"/>
                      <a:pt x="12" y="184"/>
                    </a:cubicBezTo>
                    <a:cubicBezTo>
                      <a:pt x="0" y="165"/>
                      <a:pt x="12" y="84"/>
                      <a:pt x="13" y="75"/>
                    </a:cubicBezTo>
                    <a:cubicBezTo>
                      <a:pt x="23" y="19"/>
                      <a:pt x="113" y="7"/>
                      <a:pt x="161" y="1"/>
                    </a:cubicBezTo>
                    <a:lnTo>
                      <a:pt x="166" y="0"/>
                    </a:lnTo>
                    <a:cubicBezTo>
                      <a:pt x="169" y="0"/>
                      <a:pt x="173" y="0"/>
                      <a:pt x="177" y="0"/>
                    </a:cubicBezTo>
                    <a:cubicBezTo>
                      <a:pt x="235" y="0"/>
                      <a:pt x="391" y="44"/>
                      <a:pt x="403" y="57"/>
                    </a:cubicBezTo>
                    <a:cubicBezTo>
                      <a:pt x="412" y="68"/>
                      <a:pt x="421" y="111"/>
                      <a:pt x="423" y="12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3" name="íṡḷíḍè">
                <a:extLst>
                  <a:ext uri="{FF2B5EF4-FFF2-40B4-BE49-F238E27FC236}">
                    <a16:creationId xmlns:a16="http://schemas.microsoft.com/office/drawing/2014/main" id="{D0265528-4CA4-4836-94EC-608D5F55C3F6}"/>
                  </a:ext>
                </a:extLst>
              </p:cNvPr>
              <p:cNvSpPr/>
              <p:nvPr/>
            </p:nvSpPr>
            <p:spPr bwMode="auto">
              <a:xfrm>
                <a:off x="4067629" y="4359612"/>
                <a:ext cx="551543" cy="301187"/>
              </a:xfrm>
              <a:custGeom>
                <a:avLst/>
                <a:gdLst>
                  <a:gd name="T0" fmla="*/ 214 w 284"/>
                  <a:gd name="T1" fmla="*/ 84 h 153"/>
                  <a:gd name="T2" fmla="*/ 269 w 284"/>
                  <a:gd name="T3" fmla="*/ 142 h 153"/>
                  <a:gd name="T4" fmla="*/ 206 w 284"/>
                  <a:gd name="T5" fmla="*/ 101 h 153"/>
                  <a:gd name="T6" fmla="*/ 6 w 284"/>
                  <a:gd name="T7" fmla="*/ 22 h 153"/>
                  <a:gd name="T8" fmla="*/ 0 w 284"/>
                  <a:gd name="T9" fmla="*/ 0 h 153"/>
                  <a:gd name="T10" fmla="*/ 214 w 284"/>
                  <a:gd name="T11" fmla="*/ 8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" h="153">
                    <a:moveTo>
                      <a:pt x="214" y="84"/>
                    </a:moveTo>
                    <a:cubicBezTo>
                      <a:pt x="232" y="93"/>
                      <a:pt x="283" y="132"/>
                      <a:pt x="269" y="142"/>
                    </a:cubicBezTo>
                    <a:cubicBezTo>
                      <a:pt x="254" y="152"/>
                      <a:pt x="223" y="109"/>
                      <a:pt x="206" y="101"/>
                    </a:cubicBezTo>
                    <a:cubicBezTo>
                      <a:pt x="190" y="93"/>
                      <a:pt x="6" y="22"/>
                      <a:pt x="6" y="22"/>
                    </a:cubicBezTo>
                    <a:lnTo>
                      <a:pt x="0" y="0"/>
                    </a:lnTo>
                    <a:cubicBezTo>
                      <a:pt x="0" y="0"/>
                      <a:pt x="163" y="57"/>
                      <a:pt x="214" y="8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4" name="íṥ1íde">
                <a:extLst>
                  <a:ext uri="{FF2B5EF4-FFF2-40B4-BE49-F238E27FC236}">
                    <a16:creationId xmlns:a16="http://schemas.microsoft.com/office/drawing/2014/main" id="{EC3C50E0-2B56-44BA-B388-9ECFA62DD1A2}"/>
                  </a:ext>
                </a:extLst>
              </p:cNvPr>
              <p:cNvSpPr/>
              <p:nvPr/>
            </p:nvSpPr>
            <p:spPr bwMode="auto">
              <a:xfrm>
                <a:off x="4059008" y="4351004"/>
                <a:ext cx="542928" cy="292584"/>
              </a:xfrm>
              <a:custGeom>
                <a:avLst/>
                <a:gdLst>
                  <a:gd name="T0" fmla="*/ 268 w 277"/>
                  <a:gd name="T1" fmla="*/ 143 h 151"/>
                  <a:gd name="T2" fmla="*/ 269 w 277"/>
                  <a:gd name="T3" fmla="*/ 140 h 151"/>
                  <a:gd name="T4" fmla="*/ 214 w 277"/>
                  <a:gd name="T5" fmla="*/ 90 h 151"/>
                  <a:gd name="T6" fmla="*/ 7 w 277"/>
                  <a:gd name="T7" fmla="*/ 9 h 151"/>
                  <a:gd name="T8" fmla="*/ 12 w 277"/>
                  <a:gd name="T9" fmla="*/ 24 h 151"/>
                  <a:gd name="T10" fmla="*/ 210 w 277"/>
                  <a:gd name="T11" fmla="*/ 101 h 151"/>
                  <a:gd name="T12" fmla="*/ 232 w 277"/>
                  <a:gd name="T13" fmla="*/ 120 h 151"/>
                  <a:gd name="T14" fmla="*/ 265 w 277"/>
                  <a:gd name="T15" fmla="*/ 144 h 151"/>
                  <a:gd name="T16" fmla="*/ 268 w 277"/>
                  <a:gd name="T17" fmla="*/ 143 h 151"/>
                  <a:gd name="T18" fmla="*/ 217 w 277"/>
                  <a:gd name="T19" fmla="*/ 85 h 151"/>
                  <a:gd name="T20" fmla="*/ 275 w 277"/>
                  <a:gd name="T21" fmla="*/ 140 h 151"/>
                  <a:gd name="T22" fmla="*/ 272 w 277"/>
                  <a:gd name="T23" fmla="*/ 148 h 151"/>
                  <a:gd name="T24" fmla="*/ 265 w 277"/>
                  <a:gd name="T25" fmla="*/ 150 h 151"/>
                  <a:gd name="T26" fmla="*/ 228 w 277"/>
                  <a:gd name="T27" fmla="*/ 125 h 151"/>
                  <a:gd name="T28" fmla="*/ 207 w 277"/>
                  <a:gd name="T29" fmla="*/ 107 h 151"/>
                  <a:gd name="T30" fmla="*/ 8 w 277"/>
                  <a:gd name="T31" fmla="*/ 29 h 151"/>
                  <a:gd name="T32" fmla="*/ 6 w 277"/>
                  <a:gd name="T33" fmla="*/ 27 h 151"/>
                  <a:gd name="T34" fmla="*/ 0 w 277"/>
                  <a:gd name="T35" fmla="*/ 4 h 151"/>
                  <a:gd name="T36" fmla="*/ 0 w 277"/>
                  <a:gd name="T37" fmla="*/ 1 h 151"/>
                  <a:gd name="T38" fmla="*/ 3 w 277"/>
                  <a:gd name="T39" fmla="*/ 0 h 151"/>
                  <a:gd name="T40" fmla="*/ 217 w 277"/>
                  <a:gd name="T41" fmla="*/ 8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7" h="151">
                    <a:moveTo>
                      <a:pt x="268" y="143"/>
                    </a:moveTo>
                    <a:cubicBezTo>
                      <a:pt x="269" y="142"/>
                      <a:pt x="269" y="141"/>
                      <a:pt x="269" y="140"/>
                    </a:cubicBezTo>
                    <a:cubicBezTo>
                      <a:pt x="269" y="128"/>
                      <a:pt x="230" y="99"/>
                      <a:pt x="214" y="90"/>
                    </a:cubicBezTo>
                    <a:cubicBezTo>
                      <a:pt x="170" y="67"/>
                      <a:pt x="36" y="18"/>
                      <a:pt x="7" y="9"/>
                    </a:cubicBezTo>
                    <a:lnTo>
                      <a:pt x="12" y="24"/>
                    </a:lnTo>
                    <a:cubicBezTo>
                      <a:pt x="30" y="31"/>
                      <a:pt x="194" y="94"/>
                      <a:pt x="210" y="101"/>
                    </a:cubicBezTo>
                    <a:cubicBezTo>
                      <a:pt x="216" y="105"/>
                      <a:pt x="224" y="112"/>
                      <a:pt x="232" y="120"/>
                    </a:cubicBezTo>
                    <a:cubicBezTo>
                      <a:pt x="244" y="132"/>
                      <a:pt x="256" y="144"/>
                      <a:pt x="265" y="144"/>
                    </a:cubicBezTo>
                    <a:cubicBezTo>
                      <a:pt x="266" y="144"/>
                      <a:pt x="267" y="144"/>
                      <a:pt x="268" y="143"/>
                    </a:cubicBezTo>
                    <a:close/>
                    <a:moveTo>
                      <a:pt x="217" y="85"/>
                    </a:moveTo>
                    <a:cubicBezTo>
                      <a:pt x="230" y="92"/>
                      <a:pt x="275" y="123"/>
                      <a:pt x="275" y="140"/>
                    </a:cubicBezTo>
                    <a:cubicBezTo>
                      <a:pt x="276" y="143"/>
                      <a:pt x="275" y="146"/>
                      <a:pt x="272" y="148"/>
                    </a:cubicBezTo>
                    <a:cubicBezTo>
                      <a:pt x="270" y="149"/>
                      <a:pt x="268" y="150"/>
                      <a:pt x="265" y="150"/>
                    </a:cubicBezTo>
                    <a:cubicBezTo>
                      <a:pt x="254" y="150"/>
                      <a:pt x="241" y="137"/>
                      <a:pt x="228" y="125"/>
                    </a:cubicBezTo>
                    <a:cubicBezTo>
                      <a:pt x="220" y="117"/>
                      <a:pt x="213" y="110"/>
                      <a:pt x="207" y="107"/>
                    </a:cubicBezTo>
                    <a:cubicBezTo>
                      <a:pt x="191" y="99"/>
                      <a:pt x="9" y="30"/>
                      <a:pt x="8" y="29"/>
                    </a:cubicBezTo>
                    <a:cubicBezTo>
                      <a:pt x="6" y="29"/>
                      <a:pt x="6" y="28"/>
                      <a:pt x="6" y="27"/>
                    </a:cubicBezTo>
                    <a:lnTo>
                      <a:pt x="0" y="4"/>
                    </a:ln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3" y="0"/>
                      <a:pt x="3" y="0"/>
                    </a:cubicBezTo>
                    <a:cubicBezTo>
                      <a:pt x="5" y="1"/>
                      <a:pt x="167" y="58"/>
                      <a:pt x="217" y="85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5" name="ïs1iḑé">
                <a:extLst>
                  <a:ext uri="{FF2B5EF4-FFF2-40B4-BE49-F238E27FC236}">
                    <a16:creationId xmlns:a16="http://schemas.microsoft.com/office/drawing/2014/main" id="{69C8F8EB-44D0-43FA-B0D3-20341F70F8AA}"/>
                  </a:ext>
                </a:extLst>
              </p:cNvPr>
              <p:cNvSpPr/>
              <p:nvPr/>
            </p:nvSpPr>
            <p:spPr bwMode="auto">
              <a:xfrm>
                <a:off x="4334779" y="4497299"/>
                <a:ext cx="163742" cy="266765"/>
              </a:xfrm>
              <a:custGeom>
                <a:avLst/>
                <a:gdLst>
                  <a:gd name="T0" fmla="*/ 41 w 83"/>
                  <a:gd name="T1" fmla="*/ 8 h 137"/>
                  <a:gd name="T2" fmla="*/ 47 w 83"/>
                  <a:gd name="T3" fmla="*/ 122 h 137"/>
                  <a:gd name="T4" fmla="*/ 8 w 83"/>
                  <a:gd name="T5" fmla="*/ 116 h 137"/>
                  <a:gd name="T6" fmla="*/ 8 w 83"/>
                  <a:gd name="T7" fmla="*/ 34 h 137"/>
                  <a:gd name="T8" fmla="*/ 41 w 83"/>
                  <a:gd name="T9" fmla="*/ 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37">
                    <a:moveTo>
                      <a:pt x="41" y="8"/>
                    </a:moveTo>
                    <a:cubicBezTo>
                      <a:pt x="82" y="16"/>
                      <a:pt x="72" y="107"/>
                      <a:pt x="47" y="122"/>
                    </a:cubicBezTo>
                    <a:cubicBezTo>
                      <a:pt x="22" y="136"/>
                      <a:pt x="8" y="116"/>
                      <a:pt x="8" y="116"/>
                    </a:cubicBezTo>
                    <a:lnTo>
                      <a:pt x="8" y="34"/>
                    </a:lnTo>
                    <a:cubicBezTo>
                      <a:pt x="8" y="34"/>
                      <a:pt x="0" y="0"/>
                      <a:pt x="41" y="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6" name="íŝlîdé">
                <a:extLst>
                  <a:ext uri="{FF2B5EF4-FFF2-40B4-BE49-F238E27FC236}">
                    <a16:creationId xmlns:a16="http://schemas.microsoft.com/office/drawing/2014/main" id="{2AC455A1-5FDB-413F-81A2-EDA074B4675B}"/>
                  </a:ext>
                </a:extLst>
              </p:cNvPr>
              <p:cNvSpPr/>
              <p:nvPr/>
            </p:nvSpPr>
            <p:spPr bwMode="auto">
              <a:xfrm>
                <a:off x="4334779" y="4497299"/>
                <a:ext cx="146506" cy="258162"/>
              </a:xfrm>
              <a:custGeom>
                <a:avLst/>
                <a:gdLst>
                  <a:gd name="T0" fmla="*/ 39 w 74"/>
                  <a:gd name="T1" fmla="*/ 3 h 134"/>
                  <a:gd name="T2" fmla="*/ 68 w 74"/>
                  <a:gd name="T3" fmla="*/ 41 h 134"/>
                  <a:gd name="T4" fmla="*/ 46 w 74"/>
                  <a:gd name="T5" fmla="*/ 125 h 134"/>
                  <a:gd name="T6" fmla="*/ 28 w 74"/>
                  <a:gd name="T7" fmla="*/ 131 h 134"/>
                  <a:gd name="T8" fmla="*/ 4 w 74"/>
                  <a:gd name="T9" fmla="*/ 118 h 134"/>
                  <a:gd name="T10" fmla="*/ 4 w 74"/>
                  <a:gd name="T11" fmla="*/ 114 h 134"/>
                  <a:gd name="T12" fmla="*/ 9 w 74"/>
                  <a:gd name="T13" fmla="*/ 115 h 134"/>
                  <a:gd name="T14" fmla="*/ 43 w 74"/>
                  <a:gd name="T15" fmla="*/ 120 h 134"/>
                  <a:gd name="T16" fmla="*/ 62 w 74"/>
                  <a:gd name="T17" fmla="*/ 43 h 134"/>
                  <a:gd name="T18" fmla="*/ 38 w 74"/>
                  <a:gd name="T19" fmla="*/ 9 h 134"/>
                  <a:gd name="T20" fmla="*/ 13 w 74"/>
                  <a:gd name="T21" fmla="*/ 13 h 134"/>
                  <a:gd name="T22" fmla="*/ 9 w 74"/>
                  <a:gd name="T23" fmla="*/ 32 h 134"/>
                  <a:gd name="T24" fmla="*/ 7 w 74"/>
                  <a:gd name="T25" fmla="*/ 36 h 134"/>
                  <a:gd name="T26" fmla="*/ 4 w 74"/>
                  <a:gd name="T27" fmla="*/ 34 h 134"/>
                  <a:gd name="T28" fmla="*/ 9 w 74"/>
                  <a:gd name="T29" fmla="*/ 8 h 134"/>
                  <a:gd name="T30" fmla="*/ 39 w 74"/>
                  <a:gd name="T31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34">
                    <a:moveTo>
                      <a:pt x="39" y="3"/>
                    </a:moveTo>
                    <a:cubicBezTo>
                      <a:pt x="54" y="6"/>
                      <a:pt x="64" y="20"/>
                      <a:pt x="68" y="41"/>
                    </a:cubicBezTo>
                    <a:cubicBezTo>
                      <a:pt x="73" y="74"/>
                      <a:pt x="62" y="115"/>
                      <a:pt x="46" y="125"/>
                    </a:cubicBezTo>
                    <a:cubicBezTo>
                      <a:pt x="39" y="129"/>
                      <a:pt x="33" y="131"/>
                      <a:pt x="28" y="131"/>
                    </a:cubicBezTo>
                    <a:cubicBezTo>
                      <a:pt x="13" y="131"/>
                      <a:pt x="4" y="118"/>
                      <a:pt x="4" y="118"/>
                    </a:cubicBezTo>
                    <a:cubicBezTo>
                      <a:pt x="3" y="117"/>
                      <a:pt x="3" y="115"/>
                      <a:pt x="4" y="114"/>
                    </a:cubicBezTo>
                    <a:cubicBezTo>
                      <a:pt x="6" y="112"/>
                      <a:pt x="8" y="113"/>
                      <a:pt x="9" y="115"/>
                    </a:cubicBezTo>
                    <a:cubicBezTo>
                      <a:pt x="10" y="115"/>
                      <a:pt x="21" y="133"/>
                      <a:pt x="43" y="120"/>
                    </a:cubicBezTo>
                    <a:cubicBezTo>
                      <a:pt x="57" y="112"/>
                      <a:pt x="67" y="73"/>
                      <a:pt x="62" y="43"/>
                    </a:cubicBezTo>
                    <a:cubicBezTo>
                      <a:pt x="60" y="31"/>
                      <a:pt x="54" y="12"/>
                      <a:pt x="38" y="9"/>
                    </a:cubicBezTo>
                    <a:cubicBezTo>
                      <a:pt x="26" y="7"/>
                      <a:pt x="18" y="8"/>
                      <a:pt x="13" y="13"/>
                    </a:cubicBezTo>
                    <a:cubicBezTo>
                      <a:pt x="7" y="20"/>
                      <a:pt x="9" y="32"/>
                      <a:pt x="9" y="32"/>
                    </a:cubicBezTo>
                    <a:cubicBezTo>
                      <a:pt x="10" y="34"/>
                      <a:pt x="9" y="36"/>
                      <a:pt x="7" y="36"/>
                    </a:cubicBezTo>
                    <a:cubicBezTo>
                      <a:pt x="5" y="37"/>
                      <a:pt x="4" y="35"/>
                      <a:pt x="4" y="34"/>
                    </a:cubicBezTo>
                    <a:cubicBezTo>
                      <a:pt x="3" y="33"/>
                      <a:pt x="0" y="18"/>
                      <a:pt x="9" y="8"/>
                    </a:cubicBezTo>
                    <a:cubicBezTo>
                      <a:pt x="15" y="2"/>
                      <a:pt x="25" y="0"/>
                      <a:pt x="39" y="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7" name="i$ļîdê">
                <a:extLst>
                  <a:ext uri="{FF2B5EF4-FFF2-40B4-BE49-F238E27FC236}">
                    <a16:creationId xmlns:a16="http://schemas.microsoft.com/office/drawing/2014/main" id="{4474E16B-747B-4B9D-8117-B9BF0699E2EC}"/>
                  </a:ext>
                </a:extLst>
              </p:cNvPr>
              <p:cNvSpPr/>
              <p:nvPr/>
            </p:nvSpPr>
            <p:spPr bwMode="auto">
              <a:xfrm>
                <a:off x="4412343" y="4781274"/>
                <a:ext cx="680808" cy="559354"/>
              </a:xfrm>
              <a:custGeom>
                <a:avLst/>
                <a:gdLst>
                  <a:gd name="T0" fmla="*/ 167 w 347"/>
                  <a:gd name="T1" fmla="*/ 68 h 287"/>
                  <a:gd name="T2" fmla="*/ 319 w 347"/>
                  <a:gd name="T3" fmla="*/ 0 h 287"/>
                  <a:gd name="T4" fmla="*/ 346 w 347"/>
                  <a:gd name="T5" fmla="*/ 45 h 287"/>
                  <a:gd name="T6" fmla="*/ 199 w 347"/>
                  <a:gd name="T7" fmla="*/ 111 h 287"/>
                  <a:gd name="T8" fmla="*/ 10 w 347"/>
                  <a:gd name="T9" fmla="*/ 286 h 287"/>
                  <a:gd name="T10" fmla="*/ 0 w 347"/>
                  <a:gd name="T11" fmla="*/ 272 h 287"/>
                  <a:gd name="T12" fmla="*/ 167 w 347"/>
                  <a:gd name="T13" fmla="*/ 68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287">
                    <a:moveTo>
                      <a:pt x="167" y="68"/>
                    </a:moveTo>
                    <a:cubicBezTo>
                      <a:pt x="237" y="12"/>
                      <a:pt x="319" y="0"/>
                      <a:pt x="319" y="0"/>
                    </a:cubicBezTo>
                    <a:lnTo>
                      <a:pt x="346" y="45"/>
                    </a:lnTo>
                    <a:lnTo>
                      <a:pt x="199" y="111"/>
                    </a:lnTo>
                    <a:lnTo>
                      <a:pt x="10" y="286"/>
                    </a:lnTo>
                    <a:lnTo>
                      <a:pt x="0" y="272"/>
                    </a:lnTo>
                    <a:cubicBezTo>
                      <a:pt x="0" y="272"/>
                      <a:pt x="111" y="112"/>
                      <a:pt x="167" y="6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8" name="ïṡḻíḍé">
                <a:extLst>
                  <a:ext uri="{FF2B5EF4-FFF2-40B4-BE49-F238E27FC236}">
                    <a16:creationId xmlns:a16="http://schemas.microsoft.com/office/drawing/2014/main" id="{7A34F415-BA25-408F-AF80-168AAF47CA0B}"/>
                  </a:ext>
                </a:extLst>
              </p:cNvPr>
              <p:cNvSpPr/>
              <p:nvPr/>
            </p:nvSpPr>
            <p:spPr bwMode="auto">
              <a:xfrm>
                <a:off x="4403722" y="4772672"/>
                <a:ext cx="698049" cy="576560"/>
              </a:xfrm>
              <a:custGeom>
                <a:avLst/>
                <a:gdLst>
                  <a:gd name="T0" fmla="*/ 203 w 355"/>
                  <a:gd name="T1" fmla="*/ 112 h 295"/>
                  <a:gd name="T2" fmla="*/ 346 w 355"/>
                  <a:gd name="T3" fmla="*/ 47 h 295"/>
                  <a:gd name="T4" fmla="*/ 322 w 355"/>
                  <a:gd name="T5" fmla="*/ 6 h 295"/>
                  <a:gd name="T6" fmla="*/ 172 w 355"/>
                  <a:gd name="T7" fmla="*/ 74 h 295"/>
                  <a:gd name="T8" fmla="*/ 7 w 355"/>
                  <a:gd name="T9" fmla="*/ 276 h 295"/>
                  <a:gd name="T10" fmla="*/ 15 w 355"/>
                  <a:gd name="T11" fmla="*/ 286 h 295"/>
                  <a:gd name="T12" fmla="*/ 202 w 355"/>
                  <a:gd name="T13" fmla="*/ 113 h 295"/>
                  <a:gd name="T14" fmla="*/ 203 w 355"/>
                  <a:gd name="T15" fmla="*/ 112 h 295"/>
                  <a:gd name="T16" fmla="*/ 326 w 355"/>
                  <a:gd name="T17" fmla="*/ 2 h 295"/>
                  <a:gd name="T18" fmla="*/ 353 w 355"/>
                  <a:gd name="T19" fmla="*/ 47 h 295"/>
                  <a:gd name="T20" fmla="*/ 354 w 355"/>
                  <a:gd name="T21" fmla="*/ 50 h 295"/>
                  <a:gd name="T22" fmla="*/ 351 w 355"/>
                  <a:gd name="T23" fmla="*/ 51 h 295"/>
                  <a:gd name="T24" fmla="*/ 206 w 355"/>
                  <a:gd name="T25" fmla="*/ 117 h 295"/>
                  <a:gd name="T26" fmla="*/ 16 w 355"/>
                  <a:gd name="T27" fmla="*/ 293 h 295"/>
                  <a:gd name="T28" fmla="*/ 14 w 355"/>
                  <a:gd name="T29" fmla="*/ 294 h 295"/>
                  <a:gd name="T30" fmla="*/ 12 w 355"/>
                  <a:gd name="T31" fmla="*/ 293 h 295"/>
                  <a:gd name="T32" fmla="*/ 1 w 355"/>
                  <a:gd name="T33" fmla="*/ 278 h 295"/>
                  <a:gd name="T34" fmla="*/ 1 w 355"/>
                  <a:gd name="T35" fmla="*/ 275 h 295"/>
                  <a:gd name="T36" fmla="*/ 169 w 355"/>
                  <a:gd name="T37" fmla="*/ 69 h 295"/>
                  <a:gd name="T38" fmla="*/ 323 w 355"/>
                  <a:gd name="T39" fmla="*/ 0 h 295"/>
                  <a:gd name="T40" fmla="*/ 326 w 355"/>
                  <a:gd name="T41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5" h="295">
                    <a:moveTo>
                      <a:pt x="203" y="112"/>
                    </a:moveTo>
                    <a:lnTo>
                      <a:pt x="346" y="47"/>
                    </a:lnTo>
                    <a:lnTo>
                      <a:pt x="322" y="6"/>
                    </a:lnTo>
                    <a:cubicBezTo>
                      <a:pt x="309" y="9"/>
                      <a:pt x="235" y="24"/>
                      <a:pt x="172" y="74"/>
                    </a:cubicBezTo>
                    <a:cubicBezTo>
                      <a:pt x="121" y="115"/>
                      <a:pt x="20" y="259"/>
                      <a:pt x="7" y="276"/>
                    </a:cubicBezTo>
                    <a:lnTo>
                      <a:pt x="15" y="286"/>
                    </a:lnTo>
                    <a:lnTo>
                      <a:pt x="202" y="113"/>
                    </a:lnTo>
                    <a:cubicBezTo>
                      <a:pt x="202" y="113"/>
                      <a:pt x="202" y="112"/>
                      <a:pt x="203" y="112"/>
                    </a:cubicBezTo>
                    <a:close/>
                    <a:moveTo>
                      <a:pt x="326" y="2"/>
                    </a:moveTo>
                    <a:lnTo>
                      <a:pt x="353" y="47"/>
                    </a:lnTo>
                    <a:cubicBezTo>
                      <a:pt x="354" y="48"/>
                      <a:pt x="354" y="49"/>
                      <a:pt x="354" y="50"/>
                    </a:cubicBezTo>
                    <a:cubicBezTo>
                      <a:pt x="353" y="50"/>
                      <a:pt x="352" y="51"/>
                      <a:pt x="351" y="51"/>
                    </a:cubicBezTo>
                    <a:lnTo>
                      <a:pt x="206" y="117"/>
                    </a:lnTo>
                    <a:lnTo>
                      <a:pt x="16" y="293"/>
                    </a:lnTo>
                    <a:cubicBezTo>
                      <a:pt x="16" y="294"/>
                      <a:pt x="15" y="294"/>
                      <a:pt x="14" y="294"/>
                    </a:cubicBezTo>
                    <a:cubicBezTo>
                      <a:pt x="12" y="294"/>
                      <a:pt x="12" y="294"/>
                      <a:pt x="12" y="293"/>
                    </a:cubicBezTo>
                    <a:lnTo>
                      <a:pt x="1" y="278"/>
                    </a:lnTo>
                    <a:cubicBezTo>
                      <a:pt x="0" y="277"/>
                      <a:pt x="0" y="275"/>
                      <a:pt x="1" y="275"/>
                    </a:cubicBezTo>
                    <a:cubicBezTo>
                      <a:pt x="6" y="268"/>
                      <a:pt x="113" y="114"/>
                      <a:pt x="169" y="69"/>
                    </a:cubicBezTo>
                    <a:cubicBezTo>
                      <a:pt x="239" y="13"/>
                      <a:pt x="323" y="0"/>
                      <a:pt x="323" y="0"/>
                    </a:cubicBezTo>
                    <a:cubicBezTo>
                      <a:pt x="324" y="0"/>
                      <a:pt x="326" y="0"/>
                      <a:pt x="326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9" name="îşḻïḓè">
                <a:extLst>
                  <a:ext uri="{FF2B5EF4-FFF2-40B4-BE49-F238E27FC236}">
                    <a16:creationId xmlns:a16="http://schemas.microsoft.com/office/drawing/2014/main" id="{FC7D2F01-ABF1-4A77-A8F8-4484C1B3D90B}"/>
                  </a:ext>
                </a:extLst>
              </p:cNvPr>
              <p:cNvSpPr/>
              <p:nvPr/>
            </p:nvSpPr>
            <p:spPr bwMode="auto">
              <a:xfrm>
                <a:off x="4455429" y="4789882"/>
                <a:ext cx="715285" cy="524927"/>
              </a:xfrm>
              <a:custGeom>
                <a:avLst/>
                <a:gdLst>
                  <a:gd name="T0" fmla="*/ 159 w 368"/>
                  <a:gd name="T1" fmla="*/ 69 h 268"/>
                  <a:gd name="T2" fmla="*/ 336 w 368"/>
                  <a:gd name="T3" fmla="*/ 0 h 268"/>
                  <a:gd name="T4" fmla="*/ 367 w 368"/>
                  <a:gd name="T5" fmla="*/ 44 h 268"/>
                  <a:gd name="T6" fmla="*/ 204 w 368"/>
                  <a:gd name="T7" fmla="*/ 114 h 268"/>
                  <a:gd name="T8" fmla="*/ 0 w 368"/>
                  <a:gd name="T9" fmla="*/ 267 h 268"/>
                  <a:gd name="T10" fmla="*/ 159 w 368"/>
                  <a:gd name="T11" fmla="*/ 6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" h="268">
                    <a:moveTo>
                      <a:pt x="159" y="69"/>
                    </a:moveTo>
                    <a:cubicBezTo>
                      <a:pt x="222" y="32"/>
                      <a:pt x="336" y="0"/>
                      <a:pt x="336" y="0"/>
                    </a:cubicBezTo>
                    <a:lnTo>
                      <a:pt x="367" y="44"/>
                    </a:lnTo>
                    <a:cubicBezTo>
                      <a:pt x="367" y="44"/>
                      <a:pt x="245" y="95"/>
                      <a:pt x="204" y="114"/>
                    </a:cubicBezTo>
                    <a:cubicBezTo>
                      <a:pt x="162" y="132"/>
                      <a:pt x="0" y="267"/>
                      <a:pt x="0" y="267"/>
                    </a:cubicBezTo>
                    <a:cubicBezTo>
                      <a:pt x="0" y="267"/>
                      <a:pt x="105" y="101"/>
                      <a:pt x="159" y="6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0" name="ïsļíḋé">
                <a:extLst>
                  <a:ext uri="{FF2B5EF4-FFF2-40B4-BE49-F238E27FC236}">
                    <a16:creationId xmlns:a16="http://schemas.microsoft.com/office/drawing/2014/main" id="{60E1B2A5-A22C-4F41-BF85-5C59481462FA}"/>
                  </a:ext>
                </a:extLst>
              </p:cNvPr>
              <p:cNvSpPr/>
              <p:nvPr/>
            </p:nvSpPr>
            <p:spPr bwMode="auto">
              <a:xfrm>
                <a:off x="4455429" y="4789882"/>
                <a:ext cx="732521" cy="533535"/>
              </a:xfrm>
              <a:custGeom>
                <a:avLst/>
                <a:gdLst>
                  <a:gd name="T0" fmla="*/ 205 w 374"/>
                  <a:gd name="T1" fmla="*/ 114 h 274"/>
                  <a:gd name="T2" fmla="*/ 365 w 374"/>
                  <a:gd name="T3" fmla="*/ 45 h 274"/>
                  <a:gd name="T4" fmla="*/ 338 w 374"/>
                  <a:gd name="T5" fmla="*/ 7 h 274"/>
                  <a:gd name="T6" fmla="*/ 164 w 374"/>
                  <a:gd name="T7" fmla="*/ 74 h 274"/>
                  <a:gd name="T8" fmla="*/ 17 w 374"/>
                  <a:gd name="T9" fmla="*/ 255 h 274"/>
                  <a:gd name="T10" fmla="*/ 205 w 374"/>
                  <a:gd name="T11" fmla="*/ 114 h 274"/>
                  <a:gd name="T12" fmla="*/ 341 w 374"/>
                  <a:gd name="T13" fmla="*/ 2 h 274"/>
                  <a:gd name="T14" fmla="*/ 373 w 374"/>
                  <a:gd name="T15" fmla="*/ 45 h 274"/>
                  <a:gd name="T16" fmla="*/ 373 w 374"/>
                  <a:gd name="T17" fmla="*/ 47 h 274"/>
                  <a:gd name="T18" fmla="*/ 371 w 374"/>
                  <a:gd name="T19" fmla="*/ 49 h 274"/>
                  <a:gd name="T20" fmla="*/ 208 w 374"/>
                  <a:gd name="T21" fmla="*/ 119 h 274"/>
                  <a:gd name="T22" fmla="*/ 5 w 374"/>
                  <a:gd name="T23" fmla="*/ 272 h 274"/>
                  <a:gd name="T24" fmla="*/ 4 w 374"/>
                  <a:gd name="T25" fmla="*/ 273 h 274"/>
                  <a:gd name="T26" fmla="*/ 2 w 374"/>
                  <a:gd name="T27" fmla="*/ 272 h 274"/>
                  <a:gd name="T28" fmla="*/ 1 w 374"/>
                  <a:gd name="T29" fmla="*/ 269 h 274"/>
                  <a:gd name="T30" fmla="*/ 161 w 374"/>
                  <a:gd name="T31" fmla="*/ 69 h 274"/>
                  <a:gd name="T32" fmla="*/ 338 w 374"/>
                  <a:gd name="T33" fmla="*/ 0 h 274"/>
                  <a:gd name="T34" fmla="*/ 341 w 374"/>
                  <a:gd name="T35" fmla="*/ 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4" h="274">
                    <a:moveTo>
                      <a:pt x="205" y="114"/>
                    </a:moveTo>
                    <a:cubicBezTo>
                      <a:pt x="243" y="97"/>
                      <a:pt x="345" y="54"/>
                      <a:pt x="365" y="45"/>
                    </a:cubicBezTo>
                    <a:lnTo>
                      <a:pt x="338" y="7"/>
                    </a:lnTo>
                    <a:cubicBezTo>
                      <a:pt x="322" y="11"/>
                      <a:pt x="221" y="40"/>
                      <a:pt x="164" y="74"/>
                    </a:cubicBezTo>
                    <a:cubicBezTo>
                      <a:pt x="122" y="100"/>
                      <a:pt x="45" y="212"/>
                      <a:pt x="17" y="255"/>
                    </a:cubicBezTo>
                    <a:cubicBezTo>
                      <a:pt x="59" y="221"/>
                      <a:pt x="171" y="129"/>
                      <a:pt x="205" y="114"/>
                    </a:cubicBezTo>
                    <a:close/>
                    <a:moveTo>
                      <a:pt x="341" y="2"/>
                    </a:moveTo>
                    <a:lnTo>
                      <a:pt x="373" y="45"/>
                    </a:lnTo>
                    <a:cubicBezTo>
                      <a:pt x="373" y="46"/>
                      <a:pt x="373" y="46"/>
                      <a:pt x="373" y="47"/>
                    </a:cubicBezTo>
                    <a:cubicBezTo>
                      <a:pt x="373" y="49"/>
                      <a:pt x="372" y="49"/>
                      <a:pt x="371" y="49"/>
                    </a:cubicBezTo>
                    <a:cubicBezTo>
                      <a:pt x="370" y="50"/>
                      <a:pt x="249" y="101"/>
                      <a:pt x="208" y="119"/>
                    </a:cubicBezTo>
                    <a:cubicBezTo>
                      <a:pt x="167" y="138"/>
                      <a:pt x="7" y="272"/>
                      <a:pt x="5" y="272"/>
                    </a:cubicBezTo>
                    <a:cubicBezTo>
                      <a:pt x="5" y="273"/>
                      <a:pt x="5" y="273"/>
                      <a:pt x="4" y="273"/>
                    </a:cubicBezTo>
                    <a:cubicBezTo>
                      <a:pt x="3" y="273"/>
                      <a:pt x="2" y="273"/>
                      <a:pt x="2" y="272"/>
                    </a:cubicBezTo>
                    <a:cubicBezTo>
                      <a:pt x="1" y="272"/>
                      <a:pt x="0" y="270"/>
                      <a:pt x="1" y="269"/>
                    </a:cubicBezTo>
                    <a:cubicBezTo>
                      <a:pt x="5" y="262"/>
                      <a:pt x="107" y="102"/>
                      <a:pt x="161" y="69"/>
                    </a:cubicBezTo>
                    <a:cubicBezTo>
                      <a:pt x="224" y="32"/>
                      <a:pt x="337" y="1"/>
                      <a:pt x="338" y="0"/>
                    </a:cubicBezTo>
                    <a:cubicBezTo>
                      <a:pt x="339" y="0"/>
                      <a:pt x="341" y="0"/>
                      <a:pt x="341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1" name="íş1ídê">
                <a:extLst>
                  <a:ext uri="{FF2B5EF4-FFF2-40B4-BE49-F238E27FC236}">
                    <a16:creationId xmlns:a16="http://schemas.microsoft.com/office/drawing/2014/main" id="{36A403F6-830E-4B19-B9DB-5100B84B6CF1}"/>
                  </a:ext>
                </a:extLst>
              </p:cNvPr>
              <p:cNvSpPr/>
              <p:nvPr/>
            </p:nvSpPr>
            <p:spPr bwMode="auto">
              <a:xfrm>
                <a:off x="4308929" y="4901750"/>
                <a:ext cx="1473651" cy="1953430"/>
              </a:xfrm>
              <a:custGeom>
                <a:avLst/>
                <a:gdLst>
                  <a:gd name="T0" fmla="*/ 645 w 755"/>
                  <a:gd name="T1" fmla="*/ 227 h 999"/>
                  <a:gd name="T2" fmla="*/ 731 w 755"/>
                  <a:gd name="T3" fmla="*/ 476 h 999"/>
                  <a:gd name="T4" fmla="*/ 749 w 755"/>
                  <a:gd name="T5" fmla="*/ 998 h 999"/>
                  <a:gd name="T6" fmla="*/ 35 w 755"/>
                  <a:gd name="T7" fmla="*/ 998 h 999"/>
                  <a:gd name="T8" fmla="*/ 25 w 755"/>
                  <a:gd name="T9" fmla="*/ 753 h 999"/>
                  <a:gd name="T10" fmla="*/ 0 w 755"/>
                  <a:gd name="T11" fmla="*/ 290 h 999"/>
                  <a:gd name="T12" fmla="*/ 140 w 755"/>
                  <a:gd name="T13" fmla="*/ 144 h 999"/>
                  <a:gd name="T14" fmla="*/ 214 w 755"/>
                  <a:gd name="T15" fmla="*/ 85 h 999"/>
                  <a:gd name="T16" fmla="*/ 416 w 755"/>
                  <a:gd name="T17" fmla="*/ 0 h 999"/>
                  <a:gd name="T18" fmla="*/ 511 w 755"/>
                  <a:gd name="T19" fmla="*/ 51 h 999"/>
                  <a:gd name="T20" fmla="*/ 645 w 755"/>
                  <a:gd name="T21" fmla="*/ 227 h 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5" h="999">
                    <a:moveTo>
                      <a:pt x="645" y="227"/>
                    </a:moveTo>
                    <a:cubicBezTo>
                      <a:pt x="667" y="282"/>
                      <a:pt x="716" y="420"/>
                      <a:pt x="731" y="476"/>
                    </a:cubicBezTo>
                    <a:cubicBezTo>
                      <a:pt x="754" y="558"/>
                      <a:pt x="749" y="998"/>
                      <a:pt x="749" y="998"/>
                    </a:cubicBezTo>
                    <a:lnTo>
                      <a:pt x="35" y="998"/>
                    </a:lnTo>
                    <a:cubicBezTo>
                      <a:pt x="35" y="998"/>
                      <a:pt x="43" y="795"/>
                      <a:pt x="25" y="753"/>
                    </a:cubicBezTo>
                    <a:cubicBezTo>
                      <a:pt x="6" y="713"/>
                      <a:pt x="0" y="302"/>
                      <a:pt x="0" y="290"/>
                    </a:cubicBezTo>
                    <a:cubicBezTo>
                      <a:pt x="0" y="278"/>
                      <a:pt x="128" y="160"/>
                      <a:pt x="140" y="144"/>
                    </a:cubicBezTo>
                    <a:cubicBezTo>
                      <a:pt x="152" y="128"/>
                      <a:pt x="171" y="116"/>
                      <a:pt x="214" y="85"/>
                    </a:cubicBezTo>
                    <a:cubicBezTo>
                      <a:pt x="257" y="54"/>
                      <a:pt x="416" y="0"/>
                      <a:pt x="416" y="0"/>
                    </a:cubicBezTo>
                    <a:lnTo>
                      <a:pt x="511" y="51"/>
                    </a:lnTo>
                    <a:cubicBezTo>
                      <a:pt x="542" y="76"/>
                      <a:pt x="622" y="171"/>
                      <a:pt x="645" y="22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2" name="íṥľïḍe">
                <a:extLst>
                  <a:ext uri="{FF2B5EF4-FFF2-40B4-BE49-F238E27FC236}">
                    <a16:creationId xmlns:a16="http://schemas.microsoft.com/office/drawing/2014/main" id="{08267679-723A-4619-AD62-CECD96953E45}"/>
                  </a:ext>
                </a:extLst>
              </p:cNvPr>
              <p:cNvSpPr/>
              <p:nvPr/>
            </p:nvSpPr>
            <p:spPr bwMode="auto">
              <a:xfrm>
                <a:off x="4300308" y="4893147"/>
                <a:ext cx="1490892" cy="1962033"/>
              </a:xfrm>
              <a:custGeom>
                <a:avLst/>
                <a:gdLst>
                  <a:gd name="T0" fmla="*/ 652 w 762"/>
                  <a:gd name="T1" fmla="*/ 229 h 1006"/>
                  <a:gd name="T2" fmla="*/ 738 w 762"/>
                  <a:gd name="T3" fmla="*/ 479 h 1006"/>
                  <a:gd name="T4" fmla="*/ 757 w 762"/>
                  <a:gd name="T5" fmla="*/ 1002 h 1006"/>
                  <a:gd name="T6" fmla="*/ 754 w 762"/>
                  <a:gd name="T7" fmla="*/ 1005 h 1006"/>
                  <a:gd name="T8" fmla="*/ 754 w 762"/>
                  <a:gd name="T9" fmla="*/ 1005 h 1006"/>
                  <a:gd name="T10" fmla="*/ 750 w 762"/>
                  <a:gd name="T11" fmla="*/ 1002 h 1006"/>
                  <a:gd name="T12" fmla="*/ 732 w 762"/>
                  <a:gd name="T13" fmla="*/ 480 h 1006"/>
                  <a:gd name="T14" fmla="*/ 646 w 762"/>
                  <a:gd name="T15" fmla="*/ 231 h 1006"/>
                  <a:gd name="T16" fmla="*/ 513 w 762"/>
                  <a:gd name="T17" fmla="*/ 58 h 1006"/>
                  <a:gd name="T18" fmla="*/ 420 w 762"/>
                  <a:gd name="T19" fmla="*/ 7 h 1006"/>
                  <a:gd name="T20" fmla="*/ 219 w 762"/>
                  <a:gd name="T21" fmla="*/ 91 h 1006"/>
                  <a:gd name="T22" fmla="*/ 207 w 762"/>
                  <a:gd name="T23" fmla="*/ 100 h 1006"/>
                  <a:gd name="T24" fmla="*/ 146 w 762"/>
                  <a:gd name="T25" fmla="*/ 150 h 1006"/>
                  <a:gd name="T26" fmla="*/ 96 w 762"/>
                  <a:gd name="T27" fmla="*/ 200 h 1006"/>
                  <a:gd name="T28" fmla="*/ 6 w 762"/>
                  <a:gd name="T29" fmla="*/ 294 h 1006"/>
                  <a:gd name="T30" fmla="*/ 31 w 762"/>
                  <a:gd name="T31" fmla="*/ 757 h 1006"/>
                  <a:gd name="T32" fmla="*/ 42 w 762"/>
                  <a:gd name="T33" fmla="*/ 1002 h 1006"/>
                  <a:gd name="T34" fmla="*/ 39 w 762"/>
                  <a:gd name="T35" fmla="*/ 1005 h 1006"/>
                  <a:gd name="T36" fmla="*/ 36 w 762"/>
                  <a:gd name="T37" fmla="*/ 1002 h 1006"/>
                  <a:gd name="T38" fmla="*/ 25 w 762"/>
                  <a:gd name="T39" fmla="*/ 759 h 1006"/>
                  <a:gd name="T40" fmla="*/ 0 w 762"/>
                  <a:gd name="T41" fmla="*/ 294 h 1006"/>
                  <a:gd name="T42" fmla="*/ 92 w 762"/>
                  <a:gd name="T43" fmla="*/ 196 h 1006"/>
                  <a:gd name="T44" fmla="*/ 141 w 762"/>
                  <a:gd name="T45" fmla="*/ 146 h 1006"/>
                  <a:gd name="T46" fmla="*/ 204 w 762"/>
                  <a:gd name="T47" fmla="*/ 94 h 1006"/>
                  <a:gd name="T48" fmla="*/ 216 w 762"/>
                  <a:gd name="T49" fmla="*/ 85 h 1006"/>
                  <a:gd name="T50" fmla="*/ 419 w 762"/>
                  <a:gd name="T51" fmla="*/ 0 h 1006"/>
                  <a:gd name="T52" fmla="*/ 422 w 762"/>
                  <a:gd name="T53" fmla="*/ 1 h 1006"/>
                  <a:gd name="T54" fmla="*/ 516 w 762"/>
                  <a:gd name="T55" fmla="*/ 53 h 1006"/>
                  <a:gd name="T56" fmla="*/ 517 w 762"/>
                  <a:gd name="T57" fmla="*/ 53 h 1006"/>
                  <a:gd name="T58" fmla="*/ 652 w 762"/>
                  <a:gd name="T59" fmla="*/ 229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2" h="1006">
                    <a:moveTo>
                      <a:pt x="652" y="229"/>
                    </a:moveTo>
                    <a:cubicBezTo>
                      <a:pt x="675" y="285"/>
                      <a:pt x="723" y="424"/>
                      <a:pt x="738" y="479"/>
                    </a:cubicBezTo>
                    <a:cubicBezTo>
                      <a:pt x="761" y="561"/>
                      <a:pt x="757" y="984"/>
                      <a:pt x="757" y="1002"/>
                    </a:cubicBezTo>
                    <a:cubicBezTo>
                      <a:pt x="757" y="1004"/>
                      <a:pt x="756" y="1005"/>
                      <a:pt x="754" y="1005"/>
                    </a:cubicBezTo>
                    <a:lnTo>
                      <a:pt x="754" y="1005"/>
                    </a:lnTo>
                    <a:cubicBezTo>
                      <a:pt x="752" y="1005"/>
                      <a:pt x="750" y="1004"/>
                      <a:pt x="750" y="1002"/>
                    </a:cubicBezTo>
                    <a:cubicBezTo>
                      <a:pt x="751" y="998"/>
                      <a:pt x="755" y="561"/>
                      <a:pt x="732" y="480"/>
                    </a:cubicBezTo>
                    <a:cubicBezTo>
                      <a:pt x="718" y="426"/>
                      <a:pt x="669" y="287"/>
                      <a:pt x="646" y="231"/>
                    </a:cubicBezTo>
                    <a:cubicBezTo>
                      <a:pt x="624" y="177"/>
                      <a:pt x="544" y="83"/>
                      <a:pt x="513" y="58"/>
                    </a:cubicBezTo>
                    <a:lnTo>
                      <a:pt x="420" y="7"/>
                    </a:lnTo>
                    <a:cubicBezTo>
                      <a:pt x="405" y="12"/>
                      <a:pt x="260" y="62"/>
                      <a:pt x="219" y="91"/>
                    </a:cubicBezTo>
                    <a:lnTo>
                      <a:pt x="207" y="100"/>
                    </a:lnTo>
                    <a:cubicBezTo>
                      <a:pt x="173" y="124"/>
                      <a:pt x="157" y="135"/>
                      <a:pt x="146" y="150"/>
                    </a:cubicBezTo>
                    <a:cubicBezTo>
                      <a:pt x="141" y="156"/>
                      <a:pt x="122" y="175"/>
                      <a:pt x="96" y="200"/>
                    </a:cubicBezTo>
                    <a:cubicBezTo>
                      <a:pt x="61" y="234"/>
                      <a:pt x="8" y="287"/>
                      <a:pt x="6" y="294"/>
                    </a:cubicBezTo>
                    <a:cubicBezTo>
                      <a:pt x="6" y="322"/>
                      <a:pt x="13" y="717"/>
                      <a:pt x="31" y="757"/>
                    </a:cubicBezTo>
                    <a:cubicBezTo>
                      <a:pt x="49" y="798"/>
                      <a:pt x="43" y="994"/>
                      <a:pt x="42" y="1002"/>
                    </a:cubicBezTo>
                    <a:cubicBezTo>
                      <a:pt x="42" y="1004"/>
                      <a:pt x="40" y="1005"/>
                      <a:pt x="39" y="1005"/>
                    </a:cubicBezTo>
                    <a:cubicBezTo>
                      <a:pt x="37" y="1005"/>
                      <a:pt x="36" y="1004"/>
                      <a:pt x="36" y="1002"/>
                    </a:cubicBezTo>
                    <a:cubicBezTo>
                      <a:pt x="36" y="1000"/>
                      <a:pt x="43" y="799"/>
                      <a:pt x="25" y="759"/>
                    </a:cubicBezTo>
                    <a:cubicBezTo>
                      <a:pt x="6" y="717"/>
                      <a:pt x="0" y="298"/>
                      <a:pt x="0" y="294"/>
                    </a:cubicBezTo>
                    <a:cubicBezTo>
                      <a:pt x="0" y="287"/>
                      <a:pt x="28" y="258"/>
                      <a:pt x="92" y="196"/>
                    </a:cubicBezTo>
                    <a:cubicBezTo>
                      <a:pt x="116" y="172"/>
                      <a:pt x="137" y="152"/>
                      <a:pt x="141" y="146"/>
                    </a:cubicBezTo>
                    <a:cubicBezTo>
                      <a:pt x="153" y="131"/>
                      <a:pt x="168" y="119"/>
                      <a:pt x="204" y="94"/>
                    </a:cubicBezTo>
                    <a:lnTo>
                      <a:pt x="216" y="85"/>
                    </a:lnTo>
                    <a:cubicBezTo>
                      <a:pt x="259" y="55"/>
                      <a:pt x="412" y="3"/>
                      <a:pt x="419" y="0"/>
                    </a:cubicBezTo>
                    <a:cubicBezTo>
                      <a:pt x="420" y="0"/>
                      <a:pt x="421" y="0"/>
                      <a:pt x="422" y="1"/>
                    </a:cubicBezTo>
                    <a:lnTo>
                      <a:pt x="516" y="53"/>
                    </a:lnTo>
                    <a:cubicBezTo>
                      <a:pt x="516" y="53"/>
                      <a:pt x="516" y="53"/>
                      <a:pt x="517" y="53"/>
                    </a:cubicBezTo>
                    <a:cubicBezTo>
                      <a:pt x="548" y="78"/>
                      <a:pt x="629" y="174"/>
                      <a:pt x="652" y="229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3" name="ïṥľiḋé">
                <a:extLst>
                  <a:ext uri="{FF2B5EF4-FFF2-40B4-BE49-F238E27FC236}">
                    <a16:creationId xmlns:a16="http://schemas.microsoft.com/office/drawing/2014/main" id="{8AE491D9-565D-4836-ABCB-E6118E2C01BE}"/>
                  </a:ext>
                </a:extLst>
              </p:cNvPr>
              <p:cNvSpPr/>
              <p:nvPr/>
            </p:nvSpPr>
            <p:spPr bwMode="auto">
              <a:xfrm>
                <a:off x="3335108" y="5813923"/>
                <a:ext cx="586014" cy="344216"/>
              </a:xfrm>
              <a:custGeom>
                <a:avLst/>
                <a:gdLst>
                  <a:gd name="T0" fmla="*/ 181 w 300"/>
                  <a:gd name="T1" fmla="*/ 42 h 177"/>
                  <a:gd name="T2" fmla="*/ 293 w 300"/>
                  <a:gd name="T3" fmla="*/ 56 h 177"/>
                  <a:gd name="T4" fmla="*/ 293 w 300"/>
                  <a:gd name="T5" fmla="*/ 162 h 177"/>
                  <a:gd name="T6" fmla="*/ 264 w 300"/>
                  <a:gd name="T7" fmla="*/ 168 h 177"/>
                  <a:gd name="T8" fmla="*/ 194 w 300"/>
                  <a:gd name="T9" fmla="*/ 174 h 177"/>
                  <a:gd name="T10" fmla="*/ 113 w 300"/>
                  <a:gd name="T11" fmla="*/ 168 h 177"/>
                  <a:gd name="T12" fmla="*/ 0 w 300"/>
                  <a:gd name="T13" fmla="*/ 85 h 177"/>
                  <a:gd name="T14" fmla="*/ 24 w 300"/>
                  <a:gd name="T15" fmla="*/ 8 h 177"/>
                  <a:gd name="T16" fmla="*/ 103 w 300"/>
                  <a:gd name="T17" fmla="*/ 8 h 177"/>
                  <a:gd name="T18" fmla="*/ 181 w 300"/>
                  <a:gd name="T19" fmla="*/ 42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0" h="177">
                    <a:moveTo>
                      <a:pt x="181" y="42"/>
                    </a:moveTo>
                    <a:cubicBezTo>
                      <a:pt x="204" y="67"/>
                      <a:pt x="293" y="56"/>
                      <a:pt x="293" y="56"/>
                    </a:cubicBezTo>
                    <a:cubicBezTo>
                      <a:pt x="293" y="56"/>
                      <a:pt x="299" y="149"/>
                      <a:pt x="293" y="162"/>
                    </a:cubicBezTo>
                    <a:cubicBezTo>
                      <a:pt x="286" y="174"/>
                      <a:pt x="264" y="168"/>
                      <a:pt x="264" y="168"/>
                    </a:cubicBezTo>
                    <a:lnTo>
                      <a:pt x="194" y="174"/>
                    </a:lnTo>
                    <a:cubicBezTo>
                      <a:pt x="194" y="174"/>
                      <a:pt x="129" y="176"/>
                      <a:pt x="113" y="168"/>
                    </a:cubicBezTo>
                    <a:cubicBezTo>
                      <a:pt x="99" y="159"/>
                      <a:pt x="0" y="85"/>
                      <a:pt x="0" y="85"/>
                    </a:cubicBezTo>
                    <a:cubicBezTo>
                      <a:pt x="0" y="85"/>
                      <a:pt x="16" y="13"/>
                      <a:pt x="24" y="8"/>
                    </a:cubicBezTo>
                    <a:cubicBezTo>
                      <a:pt x="32" y="4"/>
                      <a:pt x="91" y="0"/>
                      <a:pt x="103" y="8"/>
                    </a:cubicBezTo>
                    <a:cubicBezTo>
                      <a:pt x="115" y="16"/>
                      <a:pt x="158" y="16"/>
                      <a:pt x="181" y="4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4" name="iṣļíḑé">
                <a:extLst>
                  <a:ext uri="{FF2B5EF4-FFF2-40B4-BE49-F238E27FC236}">
                    <a16:creationId xmlns:a16="http://schemas.microsoft.com/office/drawing/2014/main" id="{50DC0D9E-6459-4F54-A78E-807AE5257F55}"/>
                  </a:ext>
                </a:extLst>
              </p:cNvPr>
              <p:cNvSpPr/>
              <p:nvPr/>
            </p:nvSpPr>
            <p:spPr bwMode="auto">
              <a:xfrm>
                <a:off x="3317872" y="5813923"/>
                <a:ext cx="603250" cy="344216"/>
              </a:xfrm>
              <a:custGeom>
                <a:avLst/>
                <a:gdLst>
                  <a:gd name="T0" fmla="*/ 295 w 307"/>
                  <a:gd name="T1" fmla="*/ 159 h 177"/>
                  <a:gd name="T2" fmla="*/ 295 w 307"/>
                  <a:gd name="T3" fmla="*/ 58 h 177"/>
                  <a:gd name="T4" fmla="*/ 257 w 307"/>
                  <a:gd name="T5" fmla="*/ 61 h 177"/>
                  <a:gd name="T6" fmla="*/ 183 w 307"/>
                  <a:gd name="T7" fmla="*/ 43 h 177"/>
                  <a:gd name="T8" fmla="*/ 128 w 307"/>
                  <a:gd name="T9" fmla="*/ 17 h 177"/>
                  <a:gd name="T10" fmla="*/ 106 w 307"/>
                  <a:gd name="T11" fmla="*/ 10 h 177"/>
                  <a:gd name="T12" fmla="*/ 74 w 307"/>
                  <a:gd name="T13" fmla="*/ 6 h 177"/>
                  <a:gd name="T14" fmla="*/ 29 w 307"/>
                  <a:gd name="T15" fmla="*/ 10 h 177"/>
                  <a:gd name="T16" fmla="*/ 7 w 307"/>
                  <a:gd name="T17" fmla="*/ 83 h 177"/>
                  <a:gd name="T18" fmla="*/ 119 w 307"/>
                  <a:gd name="T19" fmla="*/ 164 h 177"/>
                  <a:gd name="T20" fmla="*/ 180 w 307"/>
                  <a:gd name="T21" fmla="*/ 170 h 177"/>
                  <a:gd name="T22" fmla="*/ 198 w 307"/>
                  <a:gd name="T23" fmla="*/ 170 h 177"/>
                  <a:gd name="T24" fmla="*/ 268 w 307"/>
                  <a:gd name="T25" fmla="*/ 164 h 177"/>
                  <a:gd name="T26" fmla="*/ 269 w 307"/>
                  <a:gd name="T27" fmla="*/ 164 h 177"/>
                  <a:gd name="T28" fmla="*/ 281 w 307"/>
                  <a:gd name="T29" fmla="*/ 165 h 177"/>
                  <a:gd name="T30" fmla="*/ 295 w 307"/>
                  <a:gd name="T31" fmla="*/ 159 h 177"/>
                  <a:gd name="T32" fmla="*/ 300 w 307"/>
                  <a:gd name="T33" fmla="*/ 53 h 177"/>
                  <a:gd name="T34" fmla="*/ 300 w 307"/>
                  <a:gd name="T35" fmla="*/ 55 h 177"/>
                  <a:gd name="T36" fmla="*/ 300 w 307"/>
                  <a:gd name="T37" fmla="*/ 162 h 177"/>
                  <a:gd name="T38" fmla="*/ 281 w 307"/>
                  <a:gd name="T39" fmla="*/ 171 h 177"/>
                  <a:gd name="T40" fmla="*/ 268 w 307"/>
                  <a:gd name="T41" fmla="*/ 170 h 177"/>
                  <a:gd name="T42" fmla="*/ 198 w 307"/>
                  <a:gd name="T43" fmla="*/ 176 h 177"/>
                  <a:gd name="T44" fmla="*/ 180 w 307"/>
                  <a:gd name="T45" fmla="*/ 176 h 177"/>
                  <a:gd name="T46" fmla="*/ 116 w 307"/>
                  <a:gd name="T47" fmla="*/ 169 h 177"/>
                  <a:gd name="T48" fmla="*/ 1 w 307"/>
                  <a:gd name="T49" fmla="*/ 86 h 177"/>
                  <a:gd name="T50" fmla="*/ 1 w 307"/>
                  <a:gd name="T51" fmla="*/ 83 h 177"/>
                  <a:gd name="T52" fmla="*/ 27 w 307"/>
                  <a:gd name="T53" fmla="*/ 5 h 177"/>
                  <a:gd name="T54" fmla="*/ 74 w 307"/>
                  <a:gd name="T55" fmla="*/ 0 h 177"/>
                  <a:gd name="T56" fmla="*/ 109 w 307"/>
                  <a:gd name="T57" fmla="*/ 5 h 177"/>
                  <a:gd name="T58" fmla="*/ 129 w 307"/>
                  <a:gd name="T59" fmla="*/ 12 h 177"/>
                  <a:gd name="T60" fmla="*/ 188 w 307"/>
                  <a:gd name="T61" fmla="*/ 39 h 177"/>
                  <a:gd name="T62" fmla="*/ 257 w 307"/>
                  <a:gd name="T63" fmla="*/ 54 h 177"/>
                  <a:gd name="T64" fmla="*/ 297 w 307"/>
                  <a:gd name="T65" fmla="*/ 52 h 177"/>
                  <a:gd name="T66" fmla="*/ 300 w 307"/>
                  <a:gd name="T67" fmla="*/ 5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7" h="177">
                    <a:moveTo>
                      <a:pt x="295" y="159"/>
                    </a:moveTo>
                    <a:cubicBezTo>
                      <a:pt x="299" y="151"/>
                      <a:pt x="297" y="96"/>
                      <a:pt x="295" y="58"/>
                    </a:cubicBezTo>
                    <a:cubicBezTo>
                      <a:pt x="288" y="59"/>
                      <a:pt x="274" y="61"/>
                      <a:pt x="257" y="61"/>
                    </a:cubicBezTo>
                    <a:cubicBezTo>
                      <a:pt x="219" y="61"/>
                      <a:pt x="194" y="54"/>
                      <a:pt x="183" y="43"/>
                    </a:cubicBezTo>
                    <a:cubicBezTo>
                      <a:pt x="169" y="27"/>
                      <a:pt x="147" y="22"/>
                      <a:pt x="128" y="17"/>
                    </a:cubicBezTo>
                    <a:cubicBezTo>
                      <a:pt x="118" y="15"/>
                      <a:pt x="110" y="13"/>
                      <a:pt x="106" y="10"/>
                    </a:cubicBezTo>
                    <a:cubicBezTo>
                      <a:pt x="101" y="7"/>
                      <a:pt x="90" y="6"/>
                      <a:pt x="74" y="6"/>
                    </a:cubicBezTo>
                    <a:cubicBezTo>
                      <a:pt x="55" y="6"/>
                      <a:pt x="34" y="8"/>
                      <a:pt x="29" y="10"/>
                    </a:cubicBezTo>
                    <a:cubicBezTo>
                      <a:pt x="25" y="13"/>
                      <a:pt x="14" y="50"/>
                      <a:pt x="7" y="83"/>
                    </a:cubicBezTo>
                    <a:cubicBezTo>
                      <a:pt x="20" y="92"/>
                      <a:pt x="106" y="157"/>
                      <a:pt x="119" y="164"/>
                    </a:cubicBezTo>
                    <a:cubicBezTo>
                      <a:pt x="125" y="168"/>
                      <a:pt x="148" y="170"/>
                      <a:pt x="180" y="170"/>
                    </a:cubicBezTo>
                    <a:cubicBezTo>
                      <a:pt x="191" y="170"/>
                      <a:pt x="198" y="170"/>
                      <a:pt x="198" y="170"/>
                    </a:cubicBezTo>
                    <a:lnTo>
                      <a:pt x="268" y="164"/>
                    </a:lnTo>
                    <a:lnTo>
                      <a:pt x="269" y="164"/>
                    </a:lnTo>
                    <a:cubicBezTo>
                      <a:pt x="269" y="164"/>
                      <a:pt x="274" y="165"/>
                      <a:pt x="281" y="165"/>
                    </a:cubicBezTo>
                    <a:cubicBezTo>
                      <a:pt x="288" y="165"/>
                      <a:pt x="293" y="163"/>
                      <a:pt x="295" y="159"/>
                    </a:cubicBezTo>
                    <a:close/>
                    <a:moveTo>
                      <a:pt x="300" y="53"/>
                    </a:moveTo>
                    <a:cubicBezTo>
                      <a:pt x="300" y="54"/>
                      <a:pt x="300" y="54"/>
                      <a:pt x="300" y="55"/>
                    </a:cubicBezTo>
                    <a:cubicBezTo>
                      <a:pt x="301" y="64"/>
                      <a:pt x="306" y="149"/>
                      <a:pt x="300" y="162"/>
                    </a:cubicBezTo>
                    <a:cubicBezTo>
                      <a:pt x="297" y="168"/>
                      <a:pt x="290" y="171"/>
                      <a:pt x="281" y="171"/>
                    </a:cubicBezTo>
                    <a:cubicBezTo>
                      <a:pt x="275" y="171"/>
                      <a:pt x="270" y="171"/>
                      <a:pt x="268" y="170"/>
                    </a:cubicBezTo>
                    <a:lnTo>
                      <a:pt x="198" y="176"/>
                    </a:lnTo>
                    <a:cubicBezTo>
                      <a:pt x="198" y="176"/>
                      <a:pt x="191" y="176"/>
                      <a:pt x="180" y="176"/>
                    </a:cubicBezTo>
                    <a:cubicBezTo>
                      <a:pt x="157" y="176"/>
                      <a:pt x="126" y="175"/>
                      <a:pt x="116" y="169"/>
                    </a:cubicBezTo>
                    <a:cubicBezTo>
                      <a:pt x="101" y="162"/>
                      <a:pt x="6" y="89"/>
                      <a:pt x="1" y="86"/>
                    </a:cubicBezTo>
                    <a:cubicBezTo>
                      <a:pt x="1" y="86"/>
                      <a:pt x="0" y="85"/>
                      <a:pt x="1" y="83"/>
                    </a:cubicBezTo>
                    <a:cubicBezTo>
                      <a:pt x="6" y="61"/>
                      <a:pt x="18" y="9"/>
                      <a:pt x="27" y="5"/>
                    </a:cubicBezTo>
                    <a:cubicBezTo>
                      <a:pt x="33" y="2"/>
                      <a:pt x="55" y="0"/>
                      <a:pt x="74" y="0"/>
                    </a:cubicBezTo>
                    <a:cubicBezTo>
                      <a:pt x="87" y="0"/>
                      <a:pt x="102" y="1"/>
                      <a:pt x="109" y="5"/>
                    </a:cubicBezTo>
                    <a:cubicBezTo>
                      <a:pt x="112" y="7"/>
                      <a:pt x="120" y="10"/>
                      <a:pt x="129" y="12"/>
                    </a:cubicBezTo>
                    <a:cubicBezTo>
                      <a:pt x="147" y="16"/>
                      <a:pt x="173" y="22"/>
                      <a:pt x="188" y="39"/>
                    </a:cubicBezTo>
                    <a:cubicBezTo>
                      <a:pt x="198" y="49"/>
                      <a:pt x="221" y="54"/>
                      <a:pt x="257" y="54"/>
                    </a:cubicBezTo>
                    <a:cubicBezTo>
                      <a:pt x="279" y="54"/>
                      <a:pt x="297" y="52"/>
                      <a:pt x="297" y="52"/>
                    </a:cubicBezTo>
                    <a:cubicBezTo>
                      <a:pt x="298" y="52"/>
                      <a:pt x="299" y="52"/>
                      <a:pt x="300" y="5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5" name="îṥḻïďê">
                <a:extLst>
                  <a:ext uri="{FF2B5EF4-FFF2-40B4-BE49-F238E27FC236}">
                    <a16:creationId xmlns:a16="http://schemas.microsoft.com/office/drawing/2014/main" id="{2B3F7939-C02F-4640-8199-915C6C4BA2B8}"/>
                  </a:ext>
                </a:extLst>
              </p:cNvPr>
              <p:cNvSpPr/>
              <p:nvPr/>
            </p:nvSpPr>
            <p:spPr bwMode="auto">
              <a:xfrm>
                <a:off x="2766329" y="5383653"/>
                <a:ext cx="861786" cy="929384"/>
              </a:xfrm>
              <a:custGeom>
                <a:avLst/>
                <a:gdLst>
                  <a:gd name="T0" fmla="*/ 0 w 441"/>
                  <a:gd name="T1" fmla="*/ 89 h 475"/>
                  <a:gd name="T2" fmla="*/ 177 w 441"/>
                  <a:gd name="T3" fmla="*/ 0 h 475"/>
                  <a:gd name="T4" fmla="*/ 440 w 441"/>
                  <a:gd name="T5" fmla="*/ 370 h 475"/>
                  <a:gd name="T6" fmla="*/ 314 w 441"/>
                  <a:gd name="T7" fmla="*/ 474 h 475"/>
                  <a:gd name="T8" fmla="*/ 128 w 441"/>
                  <a:gd name="T9" fmla="*/ 269 h 475"/>
                  <a:gd name="T10" fmla="*/ 0 w 441"/>
                  <a:gd name="T11" fmla="*/ 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1" h="475">
                    <a:moveTo>
                      <a:pt x="0" y="89"/>
                    </a:moveTo>
                    <a:lnTo>
                      <a:pt x="177" y="0"/>
                    </a:lnTo>
                    <a:lnTo>
                      <a:pt x="440" y="370"/>
                    </a:lnTo>
                    <a:lnTo>
                      <a:pt x="314" y="474"/>
                    </a:lnTo>
                    <a:lnTo>
                      <a:pt x="128" y="269"/>
                    </a:lnTo>
                    <a:lnTo>
                      <a:pt x="0" y="8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6" name="iṥ1ïḍe">
                <a:extLst>
                  <a:ext uri="{FF2B5EF4-FFF2-40B4-BE49-F238E27FC236}">
                    <a16:creationId xmlns:a16="http://schemas.microsoft.com/office/drawing/2014/main" id="{3659787D-C090-4CE2-89E6-34C155F1019F}"/>
                  </a:ext>
                </a:extLst>
              </p:cNvPr>
              <p:cNvSpPr/>
              <p:nvPr/>
            </p:nvSpPr>
            <p:spPr bwMode="auto">
              <a:xfrm>
                <a:off x="2757714" y="5383653"/>
                <a:ext cx="870401" cy="937992"/>
              </a:xfrm>
              <a:custGeom>
                <a:avLst/>
                <a:gdLst>
                  <a:gd name="T0" fmla="*/ 317 w 447"/>
                  <a:gd name="T1" fmla="*/ 473 h 481"/>
                  <a:gd name="T2" fmla="*/ 439 w 447"/>
                  <a:gd name="T3" fmla="*/ 373 h 481"/>
                  <a:gd name="T4" fmla="*/ 180 w 447"/>
                  <a:gd name="T5" fmla="*/ 7 h 481"/>
                  <a:gd name="T6" fmla="*/ 7 w 447"/>
                  <a:gd name="T7" fmla="*/ 93 h 481"/>
                  <a:gd name="T8" fmla="*/ 133 w 447"/>
                  <a:gd name="T9" fmla="*/ 270 h 481"/>
                  <a:gd name="T10" fmla="*/ 317 w 447"/>
                  <a:gd name="T11" fmla="*/ 473 h 481"/>
                  <a:gd name="T12" fmla="*/ 183 w 447"/>
                  <a:gd name="T13" fmla="*/ 2 h 481"/>
                  <a:gd name="T14" fmla="*/ 446 w 447"/>
                  <a:gd name="T15" fmla="*/ 372 h 481"/>
                  <a:gd name="T16" fmla="*/ 445 w 447"/>
                  <a:gd name="T17" fmla="*/ 376 h 481"/>
                  <a:gd name="T18" fmla="*/ 319 w 447"/>
                  <a:gd name="T19" fmla="*/ 479 h 481"/>
                  <a:gd name="T20" fmla="*/ 317 w 447"/>
                  <a:gd name="T21" fmla="*/ 480 h 481"/>
                  <a:gd name="T22" fmla="*/ 315 w 447"/>
                  <a:gd name="T23" fmla="*/ 479 h 481"/>
                  <a:gd name="T24" fmla="*/ 129 w 447"/>
                  <a:gd name="T25" fmla="*/ 274 h 481"/>
                  <a:gd name="T26" fmla="*/ 128 w 447"/>
                  <a:gd name="T27" fmla="*/ 274 h 481"/>
                  <a:gd name="T28" fmla="*/ 0 w 447"/>
                  <a:gd name="T29" fmla="*/ 94 h 481"/>
                  <a:gd name="T30" fmla="*/ 0 w 447"/>
                  <a:gd name="T31" fmla="*/ 91 h 481"/>
                  <a:gd name="T32" fmla="*/ 1 w 447"/>
                  <a:gd name="T33" fmla="*/ 90 h 481"/>
                  <a:gd name="T34" fmla="*/ 179 w 447"/>
                  <a:gd name="T35" fmla="*/ 1 h 481"/>
                  <a:gd name="T36" fmla="*/ 183 w 447"/>
                  <a:gd name="T37" fmla="*/ 2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7" h="481">
                    <a:moveTo>
                      <a:pt x="317" y="473"/>
                    </a:moveTo>
                    <a:lnTo>
                      <a:pt x="439" y="373"/>
                    </a:lnTo>
                    <a:lnTo>
                      <a:pt x="180" y="7"/>
                    </a:lnTo>
                    <a:lnTo>
                      <a:pt x="7" y="93"/>
                    </a:lnTo>
                    <a:lnTo>
                      <a:pt x="133" y="270"/>
                    </a:lnTo>
                    <a:lnTo>
                      <a:pt x="317" y="473"/>
                    </a:lnTo>
                    <a:close/>
                    <a:moveTo>
                      <a:pt x="183" y="2"/>
                    </a:moveTo>
                    <a:lnTo>
                      <a:pt x="446" y="372"/>
                    </a:lnTo>
                    <a:cubicBezTo>
                      <a:pt x="446" y="373"/>
                      <a:pt x="446" y="375"/>
                      <a:pt x="445" y="376"/>
                    </a:cubicBezTo>
                    <a:lnTo>
                      <a:pt x="319" y="479"/>
                    </a:lnTo>
                    <a:cubicBezTo>
                      <a:pt x="319" y="479"/>
                      <a:pt x="318" y="480"/>
                      <a:pt x="317" y="480"/>
                    </a:cubicBezTo>
                    <a:cubicBezTo>
                      <a:pt x="316" y="480"/>
                      <a:pt x="316" y="479"/>
                      <a:pt x="315" y="479"/>
                    </a:cubicBezTo>
                    <a:lnTo>
                      <a:pt x="129" y="274"/>
                    </a:lnTo>
                    <a:lnTo>
                      <a:pt x="128" y="274"/>
                    </a:lnTo>
                    <a:lnTo>
                      <a:pt x="0" y="94"/>
                    </a:lnTo>
                    <a:cubicBezTo>
                      <a:pt x="0" y="93"/>
                      <a:pt x="0" y="92"/>
                      <a:pt x="0" y="91"/>
                    </a:cubicBezTo>
                    <a:cubicBezTo>
                      <a:pt x="0" y="90"/>
                      <a:pt x="0" y="90"/>
                      <a:pt x="1" y="90"/>
                    </a:cubicBezTo>
                    <a:lnTo>
                      <a:pt x="179" y="1"/>
                    </a:lnTo>
                    <a:cubicBezTo>
                      <a:pt x="180" y="0"/>
                      <a:pt x="182" y="0"/>
                      <a:pt x="183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7" name="ïṩľïďê">
                <a:extLst>
                  <a:ext uri="{FF2B5EF4-FFF2-40B4-BE49-F238E27FC236}">
                    <a16:creationId xmlns:a16="http://schemas.microsoft.com/office/drawing/2014/main" id="{31049682-B5A0-42B0-8BDB-68866B46DD9A}"/>
                  </a:ext>
                </a:extLst>
              </p:cNvPr>
              <p:cNvSpPr/>
              <p:nvPr/>
            </p:nvSpPr>
            <p:spPr bwMode="auto">
              <a:xfrm>
                <a:off x="2878364" y="5478315"/>
                <a:ext cx="663572" cy="740065"/>
              </a:xfrm>
              <a:custGeom>
                <a:avLst/>
                <a:gdLst>
                  <a:gd name="T0" fmla="*/ 0 w 341"/>
                  <a:gd name="T1" fmla="*/ 61 h 381"/>
                  <a:gd name="T2" fmla="*/ 125 w 341"/>
                  <a:gd name="T3" fmla="*/ 0 h 381"/>
                  <a:gd name="T4" fmla="*/ 340 w 341"/>
                  <a:gd name="T5" fmla="*/ 294 h 381"/>
                  <a:gd name="T6" fmla="*/ 227 w 341"/>
                  <a:gd name="T7" fmla="*/ 380 h 381"/>
                  <a:gd name="T8" fmla="*/ 0 w 341"/>
                  <a:gd name="T9" fmla="*/ 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81">
                    <a:moveTo>
                      <a:pt x="0" y="61"/>
                    </a:moveTo>
                    <a:lnTo>
                      <a:pt x="125" y="0"/>
                    </a:lnTo>
                    <a:lnTo>
                      <a:pt x="340" y="294"/>
                    </a:lnTo>
                    <a:lnTo>
                      <a:pt x="227" y="380"/>
                    </a:lnTo>
                    <a:lnTo>
                      <a:pt x="0" y="61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8" name="íṥļïdè">
                <a:extLst>
                  <a:ext uri="{FF2B5EF4-FFF2-40B4-BE49-F238E27FC236}">
                    <a16:creationId xmlns:a16="http://schemas.microsoft.com/office/drawing/2014/main" id="{C225F7C1-19D4-422D-AC5D-3C063CDAFBB4}"/>
                  </a:ext>
                </a:extLst>
              </p:cNvPr>
              <p:cNvSpPr/>
              <p:nvPr/>
            </p:nvSpPr>
            <p:spPr bwMode="auto">
              <a:xfrm>
                <a:off x="2869744" y="5469707"/>
                <a:ext cx="680813" cy="765884"/>
              </a:xfrm>
              <a:custGeom>
                <a:avLst/>
                <a:gdLst>
                  <a:gd name="T0" fmla="*/ 230 w 348"/>
                  <a:gd name="T1" fmla="*/ 382 h 391"/>
                  <a:gd name="T2" fmla="*/ 339 w 348"/>
                  <a:gd name="T3" fmla="*/ 299 h 391"/>
                  <a:gd name="T4" fmla="*/ 128 w 348"/>
                  <a:gd name="T5" fmla="*/ 7 h 391"/>
                  <a:gd name="T6" fmla="*/ 8 w 348"/>
                  <a:gd name="T7" fmla="*/ 67 h 391"/>
                  <a:gd name="T8" fmla="*/ 230 w 348"/>
                  <a:gd name="T9" fmla="*/ 382 h 391"/>
                  <a:gd name="T10" fmla="*/ 132 w 348"/>
                  <a:gd name="T11" fmla="*/ 1 h 391"/>
                  <a:gd name="T12" fmla="*/ 346 w 348"/>
                  <a:gd name="T13" fmla="*/ 298 h 391"/>
                  <a:gd name="T14" fmla="*/ 345 w 348"/>
                  <a:gd name="T15" fmla="*/ 302 h 391"/>
                  <a:gd name="T16" fmla="*/ 232 w 348"/>
                  <a:gd name="T17" fmla="*/ 389 h 391"/>
                  <a:gd name="T18" fmla="*/ 230 w 348"/>
                  <a:gd name="T19" fmla="*/ 390 h 391"/>
                  <a:gd name="T20" fmla="*/ 230 w 348"/>
                  <a:gd name="T21" fmla="*/ 389 h 391"/>
                  <a:gd name="T22" fmla="*/ 227 w 348"/>
                  <a:gd name="T23" fmla="*/ 388 h 391"/>
                  <a:gd name="T24" fmla="*/ 1 w 348"/>
                  <a:gd name="T25" fmla="*/ 67 h 391"/>
                  <a:gd name="T26" fmla="*/ 0 w 348"/>
                  <a:gd name="T27" fmla="*/ 65 h 391"/>
                  <a:gd name="T28" fmla="*/ 2 w 348"/>
                  <a:gd name="T29" fmla="*/ 63 h 391"/>
                  <a:gd name="T30" fmla="*/ 127 w 348"/>
                  <a:gd name="T31" fmla="*/ 1 h 391"/>
                  <a:gd name="T32" fmla="*/ 132 w 348"/>
                  <a:gd name="T33" fmla="*/ 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8" h="391">
                    <a:moveTo>
                      <a:pt x="230" y="382"/>
                    </a:moveTo>
                    <a:lnTo>
                      <a:pt x="339" y="299"/>
                    </a:lnTo>
                    <a:lnTo>
                      <a:pt x="128" y="7"/>
                    </a:lnTo>
                    <a:lnTo>
                      <a:pt x="8" y="67"/>
                    </a:lnTo>
                    <a:lnTo>
                      <a:pt x="230" y="382"/>
                    </a:lnTo>
                    <a:close/>
                    <a:moveTo>
                      <a:pt x="132" y="1"/>
                    </a:moveTo>
                    <a:lnTo>
                      <a:pt x="346" y="298"/>
                    </a:lnTo>
                    <a:cubicBezTo>
                      <a:pt x="347" y="299"/>
                      <a:pt x="347" y="301"/>
                      <a:pt x="345" y="302"/>
                    </a:cubicBezTo>
                    <a:lnTo>
                      <a:pt x="232" y="389"/>
                    </a:lnTo>
                    <a:cubicBezTo>
                      <a:pt x="231" y="389"/>
                      <a:pt x="230" y="390"/>
                      <a:pt x="230" y="390"/>
                    </a:cubicBezTo>
                    <a:lnTo>
                      <a:pt x="230" y="389"/>
                    </a:lnTo>
                    <a:cubicBezTo>
                      <a:pt x="229" y="389"/>
                      <a:pt x="228" y="389"/>
                      <a:pt x="227" y="388"/>
                    </a:cubicBezTo>
                    <a:lnTo>
                      <a:pt x="1" y="67"/>
                    </a:lnTo>
                    <a:cubicBezTo>
                      <a:pt x="0" y="67"/>
                      <a:pt x="0" y="67"/>
                      <a:pt x="0" y="65"/>
                    </a:cubicBezTo>
                    <a:cubicBezTo>
                      <a:pt x="1" y="64"/>
                      <a:pt x="1" y="63"/>
                      <a:pt x="2" y="63"/>
                    </a:cubicBezTo>
                    <a:lnTo>
                      <a:pt x="127" y="1"/>
                    </a:lnTo>
                    <a:cubicBezTo>
                      <a:pt x="129" y="0"/>
                      <a:pt x="131" y="1"/>
                      <a:pt x="132" y="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9" name="ïṣḷiḋé">
                <a:extLst>
                  <a:ext uri="{FF2B5EF4-FFF2-40B4-BE49-F238E27FC236}">
                    <a16:creationId xmlns:a16="http://schemas.microsoft.com/office/drawing/2014/main" id="{5D34BCE9-244F-4629-AAB6-E958C7BF99A7}"/>
                  </a:ext>
                </a:extLst>
              </p:cNvPr>
              <p:cNvSpPr/>
              <p:nvPr/>
            </p:nvSpPr>
            <p:spPr bwMode="auto">
              <a:xfrm>
                <a:off x="2955922" y="5874164"/>
                <a:ext cx="473985" cy="576560"/>
              </a:xfrm>
              <a:custGeom>
                <a:avLst/>
                <a:gdLst>
                  <a:gd name="T0" fmla="*/ 216 w 244"/>
                  <a:gd name="T1" fmla="*/ 101 h 294"/>
                  <a:gd name="T2" fmla="*/ 229 w 244"/>
                  <a:gd name="T3" fmla="*/ 146 h 294"/>
                  <a:gd name="T4" fmla="*/ 243 w 244"/>
                  <a:gd name="T5" fmla="*/ 198 h 294"/>
                  <a:gd name="T6" fmla="*/ 158 w 244"/>
                  <a:gd name="T7" fmla="*/ 293 h 294"/>
                  <a:gd name="T8" fmla="*/ 56 w 244"/>
                  <a:gd name="T9" fmla="*/ 241 h 294"/>
                  <a:gd name="T10" fmla="*/ 41 w 244"/>
                  <a:gd name="T11" fmla="*/ 197 h 294"/>
                  <a:gd name="T12" fmla="*/ 34 w 244"/>
                  <a:gd name="T13" fmla="*/ 173 h 294"/>
                  <a:gd name="T14" fmla="*/ 34 w 244"/>
                  <a:gd name="T15" fmla="*/ 155 h 294"/>
                  <a:gd name="T16" fmla="*/ 21 w 244"/>
                  <a:gd name="T17" fmla="*/ 130 h 294"/>
                  <a:gd name="T18" fmla="*/ 34 w 244"/>
                  <a:gd name="T19" fmla="*/ 109 h 294"/>
                  <a:gd name="T20" fmla="*/ 19 w 244"/>
                  <a:gd name="T21" fmla="*/ 59 h 294"/>
                  <a:gd name="T22" fmla="*/ 15 w 244"/>
                  <a:gd name="T23" fmla="*/ 16 h 294"/>
                  <a:gd name="T24" fmla="*/ 43 w 244"/>
                  <a:gd name="T25" fmla="*/ 1 h 294"/>
                  <a:gd name="T26" fmla="*/ 143 w 244"/>
                  <a:gd name="T27" fmla="*/ 32 h 294"/>
                  <a:gd name="T28" fmla="*/ 216 w 244"/>
                  <a:gd name="T29" fmla="*/ 10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4" h="294">
                    <a:moveTo>
                      <a:pt x="216" y="101"/>
                    </a:moveTo>
                    <a:cubicBezTo>
                      <a:pt x="220" y="107"/>
                      <a:pt x="224" y="134"/>
                      <a:pt x="229" y="146"/>
                    </a:cubicBezTo>
                    <a:cubicBezTo>
                      <a:pt x="233" y="159"/>
                      <a:pt x="243" y="198"/>
                      <a:pt x="243" y="198"/>
                    </a:cubicBezTo>
                    <a:cubicBezTo>
                      <a:pt x="243" y="198"/>
                      <a:pt x="187" y="293"/>
                      <a:pt x="158" y="293"/>
                    </a:cubicBezTo>
                    <a:cubicBezTo>
                      <a:pt x="129" y="293"/>
                      <a:pt x="77" y="252"/>
                      <a:pt x="56" y="241"/>
                    </a:cubicBezTo>
                    <a:cubicBezTo>
                      <a:pt x="35" y="231"/>
                      <a:pt x="41" y="197"/>
                      <a:pt x="41" y="197"/>
                    </a:cubicBezTo>
                    <a:cubicBezTo>
                      <a:pt x="41" y="197"/>
                      <a:pt x="35" y="187"/>
                      <a:pt x="34" y="173"/>
                    </a:cubicBezTo>
                    <a:cubicBezTo>
                      <a:pt x="31" y="159"/>
                      <a:pt x="34" y="155"/>
                      <a:pt x="34" y="155"/>
                    </a:cubicBezTo>
                    <a:cubicBezTo>
                      <a:pt x="34" y="155"/>
                      <a:pt x="26" y="140"/>
                      <a:pt x="21" y="130"/>
                    </a:cubicBezTo>
                    <a:cubicBezTo>
                      <a:pt x="18" y="120"/>
                      <a:pt x="34" y="109"/>
                      <a:pt x="34" y="109"/>
                    </a:cubicBezTo>
                    <a:cubicBezTo>
                      <a:pt x="34" y="109"/>
                      <a:pt x="27" y="82"/>
                      <a:pt x="19" y="59"/>
                    </a:cubicBezTo>
                    <a:cubicBezTo>
                      <a:pt x="11" y="37"/>
                      <a:pt x="15" y="16"/>
                      <a:pt x="15" y="16"/>
                    </a:cubicBezTo>
                    <a:cubicBezTo>
                      <a:pt x="0" y="0"/>
                      <a:pt x="40" y="1"/>
                      <a:pt x="43" y="1"/>
                    </a:cubicBezTo>
                    <a:cubicBezTo>
                      <a:pt x="55" y="4"/>
                      <a:pt x="143" y="32"/>
                      <a:pt x="143" y="32"/>
                    </a:cubicBezTo>
                    <a:cubicBezTo>
                      <a:pt x="143" y="32"/>
                      <a:pt x="212" y="95"/>
                      <a:pt x="216" y="10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0" name="iSľîďé">
                <a:extLst>
                  <a:ext uri="{FF2B5EF4-FFF2-40B4-BE49-F238E27FC236}">
                    <a16:creationId xmlns:a16="http://schemas.microsoft.com/office/drawing/2014/main" id="{9C6C9928-6CDA-4FDF-8C8E-305D278C3D10}"/>
                  </a:ext>
                </a:extLst>
              </p:cNvPr>
              <p:cNvSpPr/>
              <p:nvPr/>
            </p:nvSpPr>
            <p:spPr bwMode="auto">
              <a:xfrm>
                <a:off x="2981779" y="5865556"/>
                <a:ext cx="465364" cy="576565"/>
              </a:xfrm>
              <a:custGeom>
                <a:avLst/>
                <a:gdLst>
                  <a:gd name="T0" fmla="*/ 149 w 238"/>
                  <a:gd name="T1" fmla="*/ 290 h 297"/>
                  <a:gd name="T2" fmla="*/ 230 w 238"/>
                  <a:gd name="T3" fmla="*/ 198 h 297"/>
                  <a:gd name="T4" fmla="*/ 216 w 238"/>
                  <a:gd name="T5" fmla="*/ 148 h 297"/>
                  <a:gd name="T6" fmla="*/ 211 w 238"/>
                  <a:gd name="T7" fmla="*/ 128 h 297"/>
                  <a:gd name="T8" fmla="*/ 204 w 238"/>
                  <a:gd name="T9" fmla="*/ 104 h 297"/>
                  <a:gd name="T10" fmla="*/ 133 w 238"/>
                  <a:gd name="T11" fmla="*/ 37 h 297"/>
                  <a:gd name="T12" fmla="*/ 34 w 238"/>
                  <a:gd name="T13" fmla="*/ 6 h 297"/>
                  <a:gd name="T14" fmla="*/ 30 w 238"/>
                  <a:gd name="T15" fmla="*/ 6 h 297"/>
                  <a:gd name="T16" fmla="*/ 7 w 238"/>
                  <a:gd name="T17" fmla="*/ 11 h 297"/>
                  <a:gd name="T18" fmla="*/ 9 w 238"/>
                  <a:gd name="T19" fmla="*/ 16 h 297"/>
                  <a:gd name="T20" fmla="*/ 10 w 238"/>
                  <a:gd name="T21" fmla="*/ 18 h 297"/>
                  <a:gd name="T22" fmla="*/ 14 w 238"/>
                  <a:gd name="T23" fmla="*/ 60 h 297"/>
                  <a:gd name="T24" fmla="*/ 29 w 238"/>
                  <a:gd name="T25" fmla="*/ 110 h 297"/>
                  <a:gd name="T26" fmla="*/ 27 w 238"/>
                  <a:gd name="T27" fmla="*/ 113 h 297"/>
                  <a:gd name="T28" fmla="*/ 17 w 238"/>
                  <a:gd name="T29" fmla="*/ 130 h 297"/>
                  <a:gd name="T30" fmla="*/ 28 w 238"/>
                  <a:gd name="T31" fmla="*/ 154 h 297"/>
                  <a:gd name="T32" fmla="*/ 28 w 238"/>
                  <a:gd name="T33" fmla="*/ 157 h 297"/>
                  <a:gd name="T34" fmla="*/ 29 w 238"/>
                  <a:gd name="T35" fmla="*/ 174 h 297"/>
                  <a:gd name="T36" fmla="*/ 36 w 238"/>
                  <a:gd name="T37" fmla="*/ 196 h 297"/>
                  <a:gd name="T38" fmla="*/ 36 w 238"/>
                  <a:gd name="T39" fmla="*/ 199 h 297"/>
                  <a:gd name="T40" fmla="*/ 49 w 238"/>
                  <a:gd name="T41" fmla="*/ 239 h 297"/>
                  <a:gd name="T42" fmla="*/ 74 w 238"/>
                  <a:gd name="T43" fmla="*/ 254 h 297"/>
                  <a:gd name="T44" fmla="*/ 149 w 238"/>
                  <a:gd name="T45" fmla="*/ 290 h 297"/>
                  <a:gd name="T46" fmla="*/ 221 w 238"/>
                  <a:gd name="T47" fmla="*/ 147 h 297"/>
                  <a:gd name="T48" fmla="*/ 237 w 238"/>
                  <a:gd name="T49" fmla="*/ 198 h 297"/>
                  <a:gd name="T50" fmla="*/ 236 w 238"/>
                  <a:gd name="T51" fmla="*/ 200 h 297"/>
                  <a:gd name="T52" fmla="*/ 149 w 238"/>
                  <a:gd name="T53" fmla="*/ 296 h 297"/>
                  <a:gd name="T54" fmla="*/ 71 w 238"/>
                  <a:gd name="T55" fmla="*/ 259 h 297"/>
                  <a:gd name="T56" fmla="*/ 47 w 238"/>
                  <a:gd name="T57" fmla="*/ 245 h 297"/>
                  <a:gd name="T58" fmla="*/ 30 w 238"/>
                  <a:gd name="T59" fmla="*/ 199 h 297"/>
                  <a:gd name="T60" fmla="*/ 23 w 238"/>
                  <a:gd name="T61" fmla="*/ 175 h 297"/>
                  <a:gd name="T62" fmla="*/ 22 w 238"/>
                  <a:gd name="T63" fmla="*/ 156 h 297"/>
                  <a:gd name="T64" fmla="*/ 11 w 238"/>
                  <a:gd name="T65" fmla="*/ 132 h 297"/>
                  <a:gd name="T66" fmla="*/ 22 w 238"/>
                  <a:gd name="T67" fmla="*/ 109 h 297"/>
                  <a:gd name="T68" fmla="*/ 8 w 238"/>
                  <a:gd name="T69" fmla="*/ 62 h 297"/>
                  <a:gd name="T70" fmla="*/ 4 w 238"/>
                  <a:gd name="T71" fmla="*/ 18 h 297"/>
                  <a:gd name="T72" fmla="*/ 2 w 238"/>
                  <a:gd name="T73" fmla="*/ 9 h 297"/>
                  <a:gd name="T74" fmla="*/ 30 w 238"/>
                  <a:gd name="T75" fmla="*/ 0 h 297"/>
                  <a:gd name="T76" fmla="*/ 36 w 238"/>
                  <a:gd name="T77" fmla="*/ 0 h 297"/>
                  <a:gd name="T78" fmla="*/ 135 w 238"/>
                  <a:gd name="T79" fmla="*/ 31 h 297"/>
                  <a:gd name="T80" fmla="*/ 137 w 238"/>
                  <a:gd name="T81" fmla="*/ 32 h 297"/>
                  <a:gd name="T82" fmla="*/ 209 w 238"/>
                  <a:gd name="T83" fmla="*/ 101 h 297"/>
                  <a:gd name="T84" fmla="*/ 217 w 238"/>
                  <a:gd name="T85" fmla="*/ 126 h 297"/>
                  <a:gd name="T86" fmla="*/ 221 w 238"/>
                  <a:gd name="T87" fmla="*/ 14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8" h="297">
                    <a:moveTo>
                      <a:pt x="149" y="290"/>
                    </a:moveTo>
                    <a:cubicBezTo>
                      <a:pt x="171" y="290"/>
                      <a:pt x="214" y="225"/>
                      <a:pt x="230" y="198"/>
                    </a:cubicBezTo>
                    <a:cubicBezTo>
                      <a:pt x="228" y="191"/>
                      <a:pt x="219" y="159"/>
                      <a:pt x="216" y="148"/>
                    </a:cubicBezTo>
                    <a:cubicBezTo>
                      <a:pt x="214" y="143"/>
                      <a:pt x="212" y="135"/>
                      <a:pt x="211" y="128"/>
                    </a:cubicBezTo>
                    <a:cubicBezTo>
                      <a:pt x="209" y="118"/>
                      <a:pt x="206" y="107"/>
                      <a:pt x="204" y="104"/>
                    </a:cubicBezTo>
                    <a:cubicBezTo>
                      <a:pt x="201" y="100"/>
                      <a:pt x="160" y="61"/>
                      <a:pt x="133" y="37"/>
                    </a:cubicBezTo>
                    <a:cubicBezTo>
                      <a:pt x="125" y="34"/>
                      <a:pt x="45" y="9"/>
                      <a:pt x="34" y="6"/>
                    </a:cubicBezTo>
                    <a:cubicBezTo>
                      <a:pt x="34" y="6"/>
                      <a:pt x="32" y="6"/>
                      <a:pt x="30" y="6"/>
                    </a:cubicBezTo>
                    <a:cubicBezTo>
                      <a:pt x="16" y="6"/>
                      <a:pt x="8" y="9"/>
                      <a:pt x="7" y="11"/>
                    </a:cubicBezTo>
                    <a:cubicBezTo>
                      <a:pt x="7" y="12"/>
                      <a:pt x="8" y="14"/>
                      <a:pt x="9" y="16"/>
                    </a:cubicBezTo>
                    <a:cubicBezTo>
                      <a:pt x="10" y="17"/>
                      <a:pt x="10" y="18"/>
                      <a:pt x="10" y="18"/>
                    </a:cubicBezTo>
                    <a:cubicBezTo>
                      <a:pt x="10" y="18"/>
                      <a:pt x="6" y="39"/>
                      <a:pt x="14" y="60"/>
                    </a:cubicBezTo>
                    <a:cubicBezTo>
                      <a:pt x="22" y="83"/>
                      <a:pt x="29" y="110"/>
                      <a:pt x="29" y="110"/>
                    </a:cubicBezTo>
                    <a:cubicBezTo>
                      <a:pt x="29" y="111"/>
                      <a:pt x="28" y="112"/>
                      <a:pt x="27" y="113"/>
                    </a:cubicBezTo>
                    <a:cubicBezTo>
                      <a:pt x="27" y="113"/>
                      <a:pt x="14" y="122"/>
                      <a:pt x="17" y="130"/>
                    </a:cubicBezTo>
                    <a:cubicBezTo>
                      <a:pt x="21" y="141"/>
                      <a:pt x="28" y="154"/>
                      <a:pt x="28" y="154"/>
                    </a:cubicBezTo>
                    <a:cubicBezTo>
                      <a:pt x="29" y="155"/>
                      <a:pt x="29" y="156"/>
                      <a:pt x="28" y="157"/>
                    </a:cubicBezTo>
                    <a:cubicBezTo>
                      <a:pt x="28" y="157"/>
                      <a:pt x="27" y="161"/>
                      <a:pt x="29" y="174"/>
                    </a:cubicBezTo>
                    <a:cubicBezTo>
                      <a:pt x="30" y="187"/>
                      <a:pt x="36" y="196"/>
                      <a:pt x="36" y="196"/>
                    </a:cubicBezTo>
                    <a:cubicBezTo>
                      <a:pt x="36" y="197"/>
                      <a:pt x="37" y="198"/>
                      <a:pt x="36" y="199"/>
                    </a:cubicBezTo>
                    <a:cubicBezTo>
                      <a:pt x="36" y="199"/>
                      <a:pt x="31" y="230"/>
                      <a:pt x="49" y="239"/>
                    </a:cubicBezTo>
                    <a:cubicBezTo>
                      <a:pt x="55" y="242"/>
                      <a:pt x="64" y="248"/>
                      <a:pt x="74" y="254"/>
                    </a:cubicBezTo>
                    <a:cubicBezTo>
                      <a:pt x="98" y="270"/>
                      <a:pt x="129" y="290"/>
                      <a:pt x="149" y="290"/>
                    </a:cubicBezTo>
                    <a:close/>
                    <a:moveTo>
                      <a:pt x="221" y="147"/>
                    </a:moveTo>
                    <a:cubicBezTo>
                      <a:pt x="226" y="159"/>
                      <a:pt x="236" y="196"/>
                      <a:pt x="237" y="198"/>
                    </a:cubicBezTo>
                    <a:cubicBezTo>
                      <a:pt x="237" y="199"/>
                      <a:pt x="237" y="199"/>
                      <a:pt x="236" y="200"/>
                    </a:cubicBezTo>
                    <a:cubicBezTo>
                      <a:pt x="230" y="210"/>
                      <a:pt x="178" y="296"/>
                      <a:pt x="149" y="296"/>
                    </a:cubicBezTo>
                    <a:cubicBezTo>
                      <a:pt x="128" y="296"/>
                      <a:pt x="96" y="276"/>
                      <a:pt x="71" y="259"/>
                    </a:cubicBezTo>
                    <a:cubicBezTo>
                      <a:pt x="61" y="253"/>
                      <a:pt x="52" y="248"/>
                      <a:pt x="47" y="245"/>
                    </a:cubicBezTo>
                    <a:cubicBezTo>
                      <a:pt x="27" y="234"/>
                      <a:pt x="30" y="205"/>
                      <a:pt x="30" y="199"/>
                    </a:cubicBezTo>
                    <a:cubicBezTo>
                      <a:pt x="29" y="196"/>
                      <a:pt x="24" y="187"/>
                      <a:pt x="23" y="175"/>
                    </a:cubicBezTo>
                    <a:cubicBezTo>
                      <a:pt x="21" y="164"/>
                      <a:pt x="21" y="158"/>
                      <a:pt x="22" y="156"/>
                    </a:cubicBezTo>
                    <a:cubicBezTo>
                      <a:pt x="21" y="152"/>
                      <a:pt x="14" y="141"/>
                      <a:pt x="11" y="132"/>
                    </a:cubicBezTo>
                    <a:cubicBezTo>
                      <a:pt x="7" y="122"/>
                      <a:pt x="17" y="113"/>
                      <a:pt x="22" y="109"/>
                    </a:cubicBezTo>
                    <a:cubicBezTo>
                      <a:pt x="21" y="103"/>
                      <a:pt x="15" y="81"/>
                      <a:pt x="8" y="62"/>
                    </a:cubicBezTo>
                    <a:cubicBezTo>
                      <a:pt x="1" y="42"/>
                      <a:pt x="3" y="24"/>
                      <a:pt x="4" y="18"/>
                    </a:cubicBezTo>
                    <a:cubicBezTo>
                      <a:pt x="1" y="15"/>
                      <a:pt x="0" y="12"/>
                      <a:pt x="2" y="9"/>
                    </a:cubicBezTo>
                    <a:cubicBezTo>
                      <a:pt x="5" y="1"/>
                      <a:pt x="21" y="0"/>
                      <a:pt x="30" y="0"/>
                    </a:cubicBezTo>
                    <a:cubicBezTo>
                      <a:pt x="32" y="0"/>
                      <a:pt x="34" y="0"/>
                      <a:pt x="36" y="0"/>
                    </a:cubicBezTo>
                    <a:cubicBezTo>
                      <a:pt x="48" y="3"/>
                      <a:pt x="132" y="30"/>
                      <a:pt x="135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44" y="39"/>
                      <a:pt x="205" y="94"/>
                      <a:pt x="209" y="101"/>
                    </a:cubicBezTo>
                    <a:cubicBezTo>
                      <a:pt x="212" y="104"/>
                      <a:pt x="214" y="115"/>
                      <a:pt x="217" y="126"/>
                    </a:cubicBezTo>
                    <a:cubicBezTo>
                      <a:pt x="218" y="134"/>
                      <a:pt x="220" y="141"/>
                      <a:pt x="221" y="147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1" name="iṥļíďê">
                <a:extLst>
                  <a:ext uri="{FF2B5EF4-FFF2-40B4-BE49-F238E27FC236}">
                    <a16:creationId xmlns:a16="http://schemas.microsoft.com/office/drawing/2014/main" id="{7ECF5425-BE81-466C-88F4-09698DB6FD6D}"/>
                  </a:ext>
                </a:extLst>
              </p:cNvPr>
              <p:cNvSpPr/>
              <p:nvPr/>
            </p:nvSpPr>
            <p:spPr bwMode="auto">
              <a:xfrm>
                <a:off x="3197222" y="6183958"/>
                <a:ext cx="293007" cy="352819"/>
              </a:xfrm>
              <a:custGeom>
                <a:avLst/>
                <a:gdLst>
                  <a:gd name="T0" fmla="*/ 27 w 148"/>
                  <a:gd name="T1" fmla="*/ 35 h 181"/>
                  <a:gd name="T2" fmla="*/ 121 w 148"/>
                  <a:gd name="T3" fmla="*/ 16 h 181"/>
                  <a:gd name="T4" fmla="*/ 147 w 148"/>
                  <a:gd name="T5" fmla="*/ 45 h 181"/>
                  <a:gd name="T6" fmla="*/ 36 w 148"/>
                  <a:gd name="T7" fmla="*/ 180 h 181"/>
                  <a:gd name="T8" fmla="*/ 17 w 148"/>
                  <a:gd name="T9" fmla="*/ 166 h 181"/>
                  <a:gd name="T10" fmla="*/ 4 w 148"/>
                  <a:gd name="T11" fmla="*/ 112 h 181"/>
                  <a:gd name="T12" fmla="*/ 27 w 148"/>
                  <a:gd name="T13" fmla="*/ 3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181">
                    <a:moveTo>
                      <a:pt x="27" y="35"/>
                    </a:moveTo>
                    <a:cubicBezTo>
                      <a:pt x="63" y="0"/>
                      <a:pt x="121" y="16"/>
                      <a:pt x="121" y="16"/>
                    </a:cubicBezTo>
                    <a:lnTo>
                      <a:pt x="147" y="45"/>
                    </a:lnTo>
                    <a:lnTo>
                      <a:pt x="36" y="180"/>
                    </a:lnTo>
                    <a:lnTo>
                      <a:pt x="17" y="166"/>
                    </a:lnTo>
                    <a:cubicBezTo>
                      <a:pt x="17" y="166"/>
                      <a:pt x="0" y="147"/>
                      <a:pt x="4" y="112"/>
                    </a:cubicBezTo>
                    <a:cubicBezTo>
                      <a:pt x="7" y="91"/>
                      <a:pt x="6" y="57"/>
                      <a:pt x="27" y="3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2" name="iš1íḍê">
                <a:extLst>
                  <a:ext uri="{FF2B5EF4-FFF2-40B4-BE49-F238E27FC236}">
                    <a16:creationId xmlns:a16="http://schemas.microsoft.com/office/drawing/2014/main" id="{A2F954C0-5890-4CBC-9455-E17BABF6CCBC}"/>
                  </a:ext>
                </a:extLst>
              </p:cNvPr>
              <p:cNvSpPr/>
              <p:nvPr/>
            </p:nvSpPr>
            <p:spPr bwMode="auto">
              <a:xfrm>
                <a:off x="3188607" y="6209772"/>
                <a:ext cx="293007" cy="344216"/>
              </a:xfrm>
              <a:custGeom>
                <a:avLst/>
                <a:gdLst>
                  <a:gd name="T0" fmla="*/ 38 w 151"/>
                  <a:gd name="T1" fmla="*/ 170 h 177"/>
                  <a:gd name="T2" fmla="*/ 142 w 151"/>
                  <a:gd name="T3" fmla="*/ 37 h 177"/>
                  <a:gd name="T4" fmla="*/ 120 w 151"/>
                  <a:gd name="T5" fmla="*/ 10 h 177"/>
                  <a:gd name="T6" fmla="*/ 90 w 151"/>
                  <a:gd name="T7" fmla="*/ 6 h 177"/>
                  <a:gd name="T8" fmla="*/ 32 w 151"/>
                  <a:gd name="T9" fmla="*/ 28 h 177"/>
                  <a:gd name="T10" fmla="*/ 11 w 151"/>
                  <a:gd name="T11" fmla="*/ 92 h 177"/>
                  <a:gd name="T12" fmla="*/ 10 w 151"/>
                  <a:gd name="T13" fmla="*/ 105 h 177"/>
                  <a:gd name="T14" fmla="*/ 22 w 151"/>
                  <a:gd name="T15" fmla="*/ 157 h 177"/>
                  <a:gd name="T16" fmla="*/ 38 w 151"/>
                  <a:gd name="T17" fmla="*/ 170 h 177"/>
                  <a:gd name="T18" fmla="*/ 124 w 151"/>
                  <a:gd name="T19" fmla="*/ 6 h 177"/>
                  <a:gd name="T20" fmla="*/ 149 w 151"/>
                  <a:gd name="T21" fmla="*/ 35 h 177"/>
                  <a:gd name="T22" fmla="*/ 149 w 151"/>
                  <a:gd name="T23" fmla="*/ 38 h 177"/>
                  <a:gd name="T24" fmla="*/ 40 w 151"/>
                  <a:gd name="T25" fmla="*/ 176 h 177"/>
                  <a:gd name="T26" fmla="*/ 38 w 151"/>
                  <a:gd name="T27" fmla="*/ 176 h 177"/>
                  <a:gd name="T28" fmla="*/ 36 w 151"/>
                  <a:gd name="T29" fmla="*/ 176 h 177"/>
                  <a:gd name="T30" fmla="*/ 17 w 151"/>
                  <a:gd name="T31" fmla="*/ 161 h 177"/>
                  <a:gd name="T32" fmla="*/ 4 w 151"/>
                  <a:gd name="T33" fmla="*/ 105 h 177"/>
                  <a:gd name="T34" fmla="*/ 5 w 151"/>
                  <a:gd name="T35" fmla="*/ 93 h 177"/>
                  <a:gd name="T36" fmla="*/ 27 w 151"/>
                  <a:gd name="T37" fmla="*/ 24 h 177"/>
                  <a:gd name="T38" fmla="*/ 90 w 151"/>
                  <a:gd name="T39" fmla="*/ 0 h 177"/>
                  <a:gd name="T40" fmla="*/ 123 w 151"/>
                  <a:gd name="T41" fmla="*/ 5 h 177"/>
                  <a:gd name="T42" fmla="*/ 124 w 151"/>
                  <a:gd name="T43" fmla="*/ 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1" h="177">
                    <a:moveTo>
                      <a:pt x="38" y="170"/>
                    </a:moveTo>
                    <a:lnTo>
                      <a:pt x="142" y="37"/>
                    </a:lnTo>
                    <a:lnTo>
                      <a:pt x="120" y="10"/>
                    </a:lnTo>
                    <a:cubicBezTo>
                      <a:pt x="117" y="9"/>
                      <a:pt x="105" y="6"/>
                      <a:pt x="90" y="6"/>
                    </a:cubicBezTo>
                    <a:cubicBezTo>
                      <a:pt x="74" y="6"/>
                      <a:pt x="50" y="10"/>
                      <a:pt x="32" y="28"/>
                    </a:cubicBezTo>
                    <a:cubicBezTo>
                      <a:pt x="15" y="45"/>
                      <a:pt x="13" y="72"/>
                      <a:pt x="11" y="92"/>
                    </a:cubicBezTo>
                    <a:cubicBezTo>
                      <a:pt x="11" y="97"/>
                      <a:pt x="11" y="102"/>
                      <a:pt x="10" y="105"/>
                    </a:cubicBezTo>
                    <a:cubicBezTo>
                      <a:pt x="7" y="137"/>
                      <a:pt x="20" y="155"/>
                      <a:pt x="22" y="157"/>
                    </a:cubicBezTo>
                    <a:lnTo>
                      <a:pt x="38" y="170"/>
                    </a:lnTo>
                    <a:close/>
                    <a:moveTo>
                      <a:pt x="124" y="6"/>
                    </a:moveTo>
                    <a:lnTo>
                      <a:pt x="149" y="35"/>
                    </a:lnTo>
                    <a:cubicBezTo>
                      <a:pt x="150" y="35"/>
                      <a:pt x="150" y="38"/>
                      <a:pt x="149" y="38"/>
                    </a:cubicBezTo>
                    <a:lnTo>
                      <a:pt x="40" y="176"/>
                    </a:lnTo>
                    <a:lnTo>
                      <a:pt x="38" y="176"/>
                    </a:lnTo>
                    <a:cubicBezTo>
                      <a:pt x="37" y="176"/>
                      <a:pt x="36" y="176"/>
                      <a:pt x="36" y="176"/>
                    </a:cubicBezTo>
                    <a:lnTo>
                      <a:pt x="17" y="161"/>
                    </a:lnTo>
                    <a:cubicBezTo>
                      <a:pt x="17" y="160"/>
                      <a:pt x="0" y="141"/>
                      <a:pt x="4" y="105"/>
                    </a:cubicBezTo>
                    <a:cubicBezTo>
                      <a:pt x="5" y="101"/>
                      <a:pt x="5" y="97"/>
                      <a:pt x="5" y="93"/>
                    </a:cubicBezTo>
                    <a:cubicBezTo>
                      <a:pt x="7" y="71"/>
                      <a:pt x="9" y="43"/>
                      <a:pt x="27" y="24"/>
                    </a:cubicBezTo>
                    <a:cubicBezTo>
                      <a:pt x="47" y="5"/>
                      <a:pt x="72" y="0"/>
                      <a:pt x="90" y="0"/>
                    </a:cubicBezTo>
                    <a:cubicBezTo>
                      <a:pt x="108" y="0"/>
                      <a:pt x="122" y="4"/>
                      <a:pt x="123" y="5"/>
                    </a:cubicBezTo>
                    <a:cubicBezTo>
                      <a:pt x="123" y="5"/>
                      <a:pt x="123" y="5"/>
                      <a:pt x="124" y="6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3" name="í$ḷîďê">
                <a:extLst>
                  <a:ext uri="{FF2B5EF4-FFF2-40B4-BE49-F238E27FC236}">
                    <a16:creationId xmlns:a16="http://schemas.microsoft.com/office/drawing/2014/main" id="{0123E105-80E6-4765-B2ED-D0AC3BB351EE}"/>
                  </a:ext>
                </a:extLst>
              </p:cNvPr>
              <p:cNvSpPr/>
              <p:nvPr/>
            </p:nvSpPr>
            <p:spPr bwMode="auto">
              <a:xfrm>
                <a:off x="2973158" y="5882766"/>
                <a:ext cx="224064" cy="137687"/>
              </a:xfrm>
              <a:custGeom>
                <a:avLst/>
                <a:gdLst>
                  <a:gd name="T0" fmla="*/ 110 w 114"/>
                  <a:gd name="T1" fmla="*/ 64 h 71"/>
                  <a:gd name="T2" fmla="*/ 112 w 114"/>
                  <a:gd name="T3" fmla="*/ 67 h 71"/>
                  <a:gd name="T4" fmla="*/ 109 w 114"/>
                  <a:gd name="T5" fmla="*/ 70 h 71"/>
                  <a:gd name="T6" fmla="*/ 108 w 114"/>
                  <a:gd name="T7" fmla="*/ 70 h 71"/>
                  <a:gd name="T8" fmla="*/ 69 w 114"/>
                  <a:gd name="T9" fmla="*/ 59 h 71"/>
                  <a:gd name="T10" fmla="*/ 24 w 114"/>
                  <a:gd name="T11" fmla="*/ 39 h 71"/>
                  <a:gd name="T12" fmla="*/ 3 w 114"/>
                  <a:gd name="T13" fmla="*/ 2 h 71"/>
                  <a:gd name="T14" fmla="*/ 7 w 114"/>
                  <a:gd name="T15" fmla="*/ 1 h 71"/>
                  <a:gd name="T16" fmla="*/ 8 w 114"/>
                  <a:gd name="T17" fmla="*/ 5 h 71"/>
                  <a:gd name="T18" fmla="*/ 27 w 114"/>
                  <a:gd name="T19" fmla="*/ 33 h 71"/>
                  <a:gd name="T20" fmla="*/ 72 w 114"/>
                  <a:gd name="T21" fmla="*/ 53 h 71"/>
                  <a:gd name="T22" fmla="*/ 110 w 114"/>
                  <a:gd name="T23" fmla="*/ 6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71">
                    <a:moveTo>
                      <a:pt x="110" y="64"/>
                    </a:moveTo>
                    <a:cubicBezTo>
                      <a:pt x="111" y="64"/>
                      <a:pt x="113" y="66"/>
                      <a:pt x="112" y="67"/>
                    </a:cubicBezTo>
                    <a:cubicBezTo>
                      <a:pt x="112" y="69"/>
                      <a:pt x="110" y="70"/>
                      <a:pt x="109" y="70"/>
                    </a:cubicBezTo>
                    <a:cubicBezTo>
                      <a:pt x="109" y="70"/>
                      <a:pt x="109" y="70"/>
                      <a:pt x="108" y="70"/>
                    </a:cubicBezTo>
                    <a:lnTo>
                      <a:pt x="69" y="59"/>
                    </a:lnTo>
                    <a:cubicBezTo>
                      <a:pt x="68" y="58"/>
                      <a:pt x="33" y="43"/>
                      <a:pt x="24" y="39"/>
                    </a:cubicBezTo>
                    <a:cubicBezTo>
                      <a:pt x="16" y="35"/>
                      <a:pt x="0" y="11"/>
                      <a:pt x="3" y="2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8" y="1"/>
                      <a:pt x="9" y="3"/>
                      <a:pt x="8" y="5"/>
                    </a:cubicBezTo>
                    <a:cubicBezTo>
                      <a:pt x="7" y="8"/>
                      <a:pt x="19" y="29"/>
                      <a:pt x="27" y="33"/>
                    </a:cubicBezTo>
                    <a:cubicBezTo>
                      <a:pt x="35" y="37"/>
                      <a:pt x="69" y="52"/>
                      <a:pt x="72" y="53"/>
                    </a:cubicBezTo>
                    <a:lnTo>
                      <a:pt x="110" y="64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4" name="ïṧľîdè">
                <a:extLst>
                  <a:ext uri="{FF2B5EF4-FFF2-40B4-BE49-F238E27FC236}">
                    <a16:creationId xmlns:a16="http://schemas.microsoft.com/office/drawing/2014/main" id="{93272A4E-410E-465C-A7FF-53AAF3BF3423}"/>
                  </a:ext>
                </a:extLst>
              </p:cNvPr>
              <p:cNvSpPr/>
              <p:nvPr/>
            </p:nvSpPr>
            <p:spPr bwMode="auto">
              <a:xfrm>
                <a:off x="3292021" y="5650423"/>
                <a:ext cx="482600" cy="335608"/>
              </a:xfrm>
              <a:custGeom>
                <a:avLst/>
                <a:gdLst>
                  <a:gd name="T0" fmla="*/ 80 w 248"/>
                  <a:gd name="T1" fmla="*/ 51 h 174"/>
                  <a:gd name="T2" fmla="*/ 136 w 248"/>
                  <a:gd name="T3" fmla="*/ 73 h 174"/>
                  <a:gd name="T4" fmla="*/ 247 w 248"/>
                  <a:gd name="T5" fmla="*/ 154 h 174"/>
                  <a:gd name="T6" fmla="*/ 136 w 248"/>
                  <a:gd name="T7" fmla="*/ 173 h 174"/>
                  <a:gd name="T8" fmla="*/ 87 w 248"/>
                  <a:gd name="T9" fmla="*/ 94 h 174"/>
                  <a:gd name="T10" fmla="*/ 31 w 248"/>
                  <a:gd name="T11" fmla="*/ 13 h 174"/>
                  <a:gd name="T12" fmla="*/ 80 w 248"/>
                  <a:gd name="T13" fmla="*/ 5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" h="174">
                    <a:moveTo>
                      <a:pt x="80" y="51"/>
                    </a:moveTo>
                    <a:cubicBezTo>
                      <a:pt x="93" y="54"/>
                      <a:pt x="116" y="61"/>
                      <a:pt x="136" y="73"/>
                    </a:cubicBezTo>
                    <a:cubicBezTo>
                      <a:pt x="156" y="86"/>
                      <a:pt x="214" y="150"/>
                      <a:pt x="247" y="154"/>
                    </a:cubicBezTo>
                    <a:lnTo>
                      <a:pt x="136" y="173"/>
                    </a:lnTo>
                    <a:cubicBezTo>
                      <a:pt x="136" y="173"/>
                      <a:pt x="99" y="166"/>
                      <a:pt x="87" y="94"/>
                    </a:cubicBezTo>
                    <a:cubicBezTo>
                      <a:pt x="87" y="94"/>
                      <a:pt x="0" y="63"/>
                      <a:pt x="31" y="13"/>
                    </a:cubicBezTo>
                    <a:cubicBezTo>
                      <a:pt x="40" y="0"/>
                      <a:pt x="68" y="46"/>
                      <a:pt x="80" y="5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5" name="iSlîďè">
                <a:extLst>
                  <a:ext uri="{FF2B5EF4-FFF2-40B4-BE49-F238E27FC236}">
                    <a16:creationId xmlns:a16="http://schemas.microsoft.com/office/drawing/2014/main" id="{A3C8ABE1-3F6E-46F2-BC26-B4C0CFD8A253}"/>
                  </a:ext>
                </a:extLst>
              </p:cNvPr>
              <p:cNvSpPr/>
              <p:nvPr/>
            </p:nvSpPr>
            <p:spPr bwMode="auto">
              <a:xfrm>
                <a:off x="3335108" y="5667634"/>
                <a:ext cx="448129" cy="335608"/>
              </a:xfrm>
              <a:custGeom>
                <a:avLst/>
                <a:gdLst>
                  <a:gd name="T0" fmla="*/ 226 w 230"/>
                  <a:gd name="T1" fmla="*/ 144 h 171"/>
                  <a:gd name="T2" fmla="*/ 229 w 230"/>
                  <a:gd name="T3" fmla="*/ 148 h 171"/>
                  <a:gd name="T4" fmla="*/ 226 w 230"/>
                  <a:gd name="T5" fmla="*/ 150 h 171"/>
                  <a:gd name="T6" fmla="*/ 143 w 230"/>
                  <a:gd name="T7" fmla="*/ 94 h 171"/>
                  <a:gd name="T8" fmla="*/ 114 w 230"/>
                  <a:gd name="T9" fmla="*/ 69 h 171"/>
                  <a:gd name="T10" fmla="*/ 66 w 230"/>
                  <a:gd name="T11" fmla="*/ 48 h 171"/>
                  <a:gd name="T12" fmla="*/ 59 w 230"/>
                  <a:gd name="T13" fmla="*/ 47 h 171"/>
                  <a:gd name="T14" fmla="*/ 38 w 230"/>
                  <a:gd name="T15" fmla="*/ 27 h 171"/>
                  <a:gd name="T16" fmla="*/ 15 w 230"/>
                  <a:gd name="T17" fmla="*/ 7 h 171"/>
                  <a:gd name="T18" fmla="*/ 14 w 230"/>
                  <a:gd name="T19" fmla="*/ 8 h 171"/>
                  <a:gd name="T20" fmla="*/ 9 w 230"/>
                  <a:gd name="T21" fmla="*/ 37 h 171"/>
                  <a:gd name="T22" fmla="*/ 67 w 230"/>
                  <a:gd name="T23" fmla="*/ 84 h 171"/>
                  <a:gd name="T24" fmla="*/ 70 w 230"/>
                  <a:gd name="T25" fmla="*/ 86 h 171"/>
                  <a:gd name="T26" fmla="*/ 116 w 230"/>
                  <a:gd name="T27" fmla="*/ 163 h 171"/>
                  <a:gd name="T28" fmla="*/ 119 w 230"/>
                  <a:gd name="T29" fmla="*/ 166 h 171"/>
                  <a:gd name="T30" fmla="*/ 116 w 230"/>
                  <a:gd name="T31" fmla="*/ 170 h 171"/>
                  <a:gd name="T32" fmla="*/ 115 w 230"/>
                  <a:gd name="T33" fmla="*/ 170 h 171"/>
                  <a:gd name="T34" fmla="*/ 64 w 230"/>
                  <a:gd name="T35" fmla="*/ 89 h 171"/>
                  <a:gd name="T36" fmla="*/ 3 w 230"/>
                  <a:gd name="T37" fmla="*/ 40 h 171"/>
                  <a:gd name="T38" fmla="*/ 9 w 230"/>
                  <a:gd name="T39" fmla="*/ 5 h 171"/>
                  <a:gd name="T40" fmla="*/ 14 w 230"/>
                  <a:gd name="T41" fmla="*/ 1 h 171"/>
                  <a:gd name="T42" fmla="*/ 42 w 230"/>
                  <a:gd name="T43" fmla="*/ 23 h 171"/>
                  <a:gd name="T44" fmla="*/ 61 w 230"/>
                  <a:gd name="T45" fmla="*/ 40 h 171"/>
                  <a:gd name="T46" fmla="*/ 67 w 230"/>
                  <a:gd name="T47" fmla="*/ 43 h 171"/>
                  <a:gd name="T48" fmla="*/ 117 w 230"/>
                  <a:gd name="T49" fmla="*/ 63 h 171"/>
                  <a:gd name="T50" fmla="*/ 147 w 230"/>
                  <a:gd name="T51" fmla="*/ 89 h 171"/>
                  <a:gd name="T52" fmla="*/ 226 w 230"/>
                  <a:gd name="T53" fmla="*/ 1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0" h="171">
                    <a:moveTo>
                      <a:pt x="226" y="144"/>
                    </a:moveTo>
                    <a:cubicBezTo>
                      <a:pt x="228" y="144"/>
                      <a:pt x="229" y="146"/>
                      <a:pt x="229" y="148"/>
                    </a:cubicBezTo>
                    <a:cubicBezTo>
                      <a:pt x="229" y="150"/>
                      <a:pt x="228" y="150"/>
                      <a:pt x="226" y="150"/>
                    </a:cubicBezTo>
                    <a:cubicBezTo>
                      <a:pt x="203" y="147"/>
                      <a:pt x="170" y="118"/>
                      <a:pt x="143" y="94"/>
                    </a:cubicBezTo>
                    <a:cubicBezTo>
                      <a:pt x="131" y="82"/>
                      <a:pt x="121" y="73"/>
                      <a:pt x="114" y="69"/>
                    </a:cubicBezTo>
                    <a:cubicBezTo>
                      <a:pt x="97" y="59"/>
                      <a:pt x="78" y="53"/>
                      <a:pt x="66" y="48"/>
                    </a:cubicBezTo>
                    <a:cubicBezTo>
                      <a:pt x="63" y="48"/>
                      <a:pt x="61" y="47"/>
                      <a:pt x="59" y="47"/>
                    </a:cubicBezTo>
                    <a:cubicBezTo>
                      <a:pt x="54" y="44"/>
                      <a:pt x="46" y="37"/>
                      <a:pt x="38" y="27"/>
                    </a:cubicBezTo>
                    <a:cubicBezTo>
                      <a:pt x="30" y="18"/>
                      <a:pt x="19" y="6"/>
                      <a:pt x="15" y="7"/>
                    </a:cubicBezTo>
                    <a:cubicBezTo>
                      <a:pt x="15" y="7"/>
                      <a:pt x="14" y="7"/>
                      <a:pt x="14" y="8"/>
                    </a:cubicBezTo>
                    <a:cubicBezTo>
                      <a:pt x="7" y="18"/>
                      <a:pt x="6" y="28"/>
                      <a:pt x="9" y="37"/>
                    </a:cubicBezTo>
                    <a:cubicBezTo>
                      <a:pt x="19" y="66"/>
                      <a:pt x="67" y="84"/>
                      <a:pt x="67" y="84"/>
                    </a:cubicBezTo>
                    <a:cubicBezTo>
                      <a:pt x="68" y="85"/>
                      <a:pt x="69" y="86"/>
                      <a:pt x="70" y="86"/>
                    </a:cubicBezTo>
                    <a:cubicBezTo>
                      <a:pt x="81" y="156"/>
                      <a:pt x="116" y="163"/>
                      <a:pt x="116" y="163"/>
                    </a:cubicBezTo>
                    <a:cubicBezTo>
                      <a:pt x="118" y="163"/>
                      <a:pt x="119" y="165"/>
                      <a:pt x="119" y="166"/>
                    </a:cubicBezTo>
                    <a:cubicBezTo>
                      <a:pt x="119" y="168"/>
                      <a:pt x="117" y="170"/>
                      <a:pt x="116" y="170"/>
                    </a:cubicBezTo>
                    <a:cubicBezTo>
                      <a:pt x="116" y="170"/>
                      <a:pt x="116" y="170"/>
                      <a:pt x="115" y="170"/>
                    </a:cubicBezTo>
                    <a:cubicBezTo>
                      <a:pt x="113" y="169"/>
                      <a:pt x="76" y="162"/>
                      <a:pt x="64" y="89"/>
                    </a:cubicBezTo>
                    <a:cubicBezTo>
                      <a:pt x="55" y="86"/>
                      <a:pt x="13" y="69"/>
                      <a:pt x="3" y="40"/>
                    </a:cubicBezTo>
                    <a:cubicBezTo>
                      <a:pt x="0" y="28"/>
                      <a:pt x="1" y="16"/>
                      <a:pt x="9" y="5"/>
                    </a:cubicBezTo>
                    <a:cubicBezTo>
                      <a:pt x="10" y="2"/>
                      <a:pt x="12" y="1"/>
                      <a:pt x="14" y="1"/>
                    </a:cubicBezTo>
                    <a:cubicBezTo>
                      <a:pt x="21" y="0"/>
                      <a:pt x="30" y="8"/>
                      <a:pt x="42" y="23"/>
                    </a:cubicBezTo>
                    <a:cubicBezTo>
                      <a:pt x="49" y="31"/>
                      <a:pt x="57" y="39"/>
                      <a:pt x="61" y="40"/>
                    </a:cubicBezTo>
                    <a:cubicBezTo>
                      <a:pt x="63" y="41"/>
                      <a:pt x="65" y="42"/>
                      <a:pt x="67" y="43"/>
                    </a:cubicBezTo>
                    <a:cubicBezTo>
                      <a:pt x="80" y="47"/>
                      <a:pt x="100" y="53"/>
                      <a:pt x="117" y="63"/>
                    </a:cubicBezTo>
                    <a:cubicBezTo>
                      <a:pt x="124" y="68"/>
                      <a:pt x="135" y="78"/>
                      <a:pt x="147" y="89"/>
                    </a:cubicBezTo>
                    <a:cubicBezTo>
                      <a:pt x="172" y="111"/>
                      <a:pt x="205" y="141"/>
                      <a:pt x="226" y="14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6" name="î$ļïďè">
                <a:extLst>
                  <a:ext uri="{FF2B5EF4-FFF2-40B4-BE49-F238E27FC236}">
                    <a16:creationId xmlns:a16="http://schemas.microsoft.com/office/drawing/2014/main" id="{D18EE907-97F2-4EF9-AF5B-0E6F23001C69}"/>
                  </a:ext>
                </a:extLst>
              </p:cNvPr>
              <p:cNvSpPr/>
              <p:nvPr/>
            </p:nvSpPr>
            <p:spPr bwMode="auto">
              <a:xfrm>
                <a:off x="3843564" y="5882766"/>
                <a:ext cx="129265" cy="275373"/>
              </a:xfrm>
              <a:custGeom>
                <a:avLst/>
                <a:gdLst>
                  <a:gd name="T0" fmla="*/ 0 w 67"/>
                  <a:gd name="T1" fmla="*/ 12 h 141"/>
                  <a:gd name="T2" fmla="*/ 52 w 67"/>
                  <a:gd name="T3" fmla="*/ 12 h 141"/>
                  <a:gd name="T4" fmla="*/ 66 w 67"/>
                  <a:gd name="T5" fmla="*/ 136 h 141"/>
                  <a:gd name="T6" fmla="*/ 12 w 67"/>
                  <a:gd name="T7" fmla="*/ 140 h 141"/>
                  <a:gd name="T8" fmla="*/ 0 w 67"/>
                  <a:gd name="T9" fmla="*/ 1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41">
                    <a:moveTo>
                      <a:pt x="0" y="12"/>
                    </a:moveTo>
                    <a:cubicBezTo>
                      <a:pt x="0" y="12"/>
                      <a:pt x="51" y="0"/>
                      <a:pt x="52" y="12"/>
                    </a:cubicBezTo>
                    <a:cubicBezTo>
                      <a:pt x="54" y="25"/>
                      <a:pt x="66" y="136"/>
                      <a:pt x="66" y="136"/>
                    </a:cubicBezTo>
                    <a:lnTo>
                      <a:pt x="12" y="140"/>
                    </a:lnTo>
                    <a:cubicBezTo>
                      <a:pt x="28" y="97"/>
                      <a:pt x="0" y="12"/>
                      <a:pt x="0" y="1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7" name="íšļïḑè">
                <a:extLst>
                  <a:ext uri="{FF2B5EF4-FFF2-40B4-BE49-F238E27FC236}">
                    <a16:creationId xmlns:a16="http://schemas.microsoft.com/office/drawing/2014/main" id="{47047877-9F7C-4BF0-BB82-1C770BF22AFD}"/>
                  </a:ext>
                </a:extLst>
              </p:cNvPr>
              <p:cNvSpPr/>
              <p:nvPr/>
            </p:nvSpPr>
            <p:spPr bwMode="auto">
              <a:xfrm>
                <a:off x="3834944" y="5891374"/>
                <a:ext cx="146506" cy="275373"/>
              </a:xfrm>
              <a:custGeom>
                <a:avLst/>
                <a:gdLst>
                  <a:gd name="T0" fmla="*/ 20 w 77"/>
                  <a:gd name="T1" fmla="*/ 133 h 140"/>
                  <a:gd name="T2" fmla="*/ 69 w 77"/>
                  <a:gd name="T3" fmla="*/ 129 h 140"/>
                  <a:gd name="T4" fmla="*/ 54 w 77"/>
                  <a:gd name="T5" fmla="*/ 9 h 140"/>
                  <a:gd name="T6" fmla="*/ 43 w 77"/>
                  <a:gd name="T7" fmla="*/ 6 h 140"/>
                  <a:gd name="T8" fmla="*/ 7 w 77"/>
                  <a:gd name="T9" fmla="*/ 10 h 140"/>
                  <a:gd name="T10" fmla="*/ 20 w 77"/>
                  <a:gd name="T11" fmla="*/ 133 h 140"/>
                  <a:gd name="T12" fmla="*/ 43 w 77"/>
                  <a:gd name="T13" fmla="*/ 0 h 140"/>
                  <a:gd name="T14" fmla="*/ 60 w 77"/>
                  <a:gd name="T15" fmla="*/ 8 h 140"/>
                  <a:gd name="T16" fmla="*/ 75 w 77"/>
                  <a:gd name="T17" fmla="*/ 131 h 140"/>
                  <a:gd name="T18" fmla="*/ 74 w 77"/>
                  <a:gd name="T19" fmla="*/ 134 h 140"/>
                  <a:gd name="T20" fmla="*/ 73 w 77"/>
                  <a:gd name="T21" fmla="*/ 135 h 140"/>
                  <a:gd name="T22" fmla="*/ 16 w 77"/>
                  <a:gd name="T23" fmla="*/ 139 h 140"/>
                  <a:gd name="T24" fmla="*/ 14 w 77"/>
                  <a:gd name="T25" fmla="*/ 138 h 140"/>
                  <a:gd name="T26" fmla="*/ 13 w 77"/>
                  <a:gd name="T27" fmla="*/ 135 h 140"/>
                  <a:gd name="T28" fmla="*/ 0 w 77"/>
                  <a:gd name="T29" fmla="*/ 9 h 140"/>
                  <a:gd name="T30" fmla="*/ 0 w 77"/>
                  <a:gd name="T31" fmla="*/ 6 h 140"/>
                  <a:gd name="T32" fmla="*/ 3 w 77"/>
                  <a:gd name="T33" fmla="*/ 5 h 140"/>
                  <a:gd name="T34" fmla="*/ 43 w 77"/>
                  <a:gd name="T3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40">
                    <a:moveTo>
                      <a:pt x="20" y="133"/>
                    </a:moveTo>
                    <a:lnTo>
                      <a:pt x="69" y="129"/>
                    </a:lnTo>
                    <a:cubicBezTo>
                      <a:pt x="67" y="111"/>
                      <a:pt x="57" y="20"/>
                      <a:pt x="54" y="9"/>
                    </a:cubicBezTo>
                    <a:cubicBezTo>
                      <a:pt x="54" y="8"/>
                      <a:pt x="52" y="6"/>
                      <a:pt x="43" y="6"/>
                    </a:cubicBezTo>
                    <a:cubicBezTo>
                      <a:pt x="30" y="6"/>
                      <a:pt x="14" y="9"/>
                      <a:pt x="7" y="10"/>
                    </a:cubicBezTo>
                    <a:cubicBezTo>
                      <a:pt x="12" y="26"/>
                      <a:pt x="33" y="93"/>
                      <a:pt x="20" y="133"/>
                    </a:cubicBezTo>
                    <a:close/>
                    <a:moveTo>
                      <a:pt x="43" y="0"/>
                    </a:moveTo>
                    <a:cubicBezTo>
                      <a:pt x="47" y="0"/>
                      <a:pt x="60" y="0"/>
                      <a:pt x="60" y="8"/>
                    </a:cubicBezTo>
                    <a:cubicBezTo>
                      <a:pt x="63" y="20"/>
                      <a:pt x="75" y="127"/>
                      <a:pt x="75" y="131"/>
                    </a:cubicBezTo>
                    <a:cubicBezTo>
                      <a:pt x="76" y="132"/>
                      <a:pt x="75" y="133"/>
                      <a:pt x="74" y="134"/>
                    </a:cubicBezTo>
                    <a:lnTo>
                      <a:pt x="73" y="135"/>
                    </a:lnTo>
                    <a:lnTo>
                      <a:pt x="16" y="139"/>
                    </a:lnTo>
                    <a:cubicBezTo>
                      <a:pt x="15" y="139"/>
                      <a:pt x="14" y="139"/>
                      <a:pt x="14" y="138"/>
                    </a:cubicBezTo>
                    <a:cubicBezTo>
                      <a:pt x="13" y="137"/>
                      <a:pt x="13" y="136"/>
                      <a:pt x="13" y="135"/>
                    </a:cubicBezTo>
                    <a:cubicBezTo>
                      <a:pt x="29" y="94"/>
                      <a:pt x="0" y="10"/>
                      <a:pt x="0" y="9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1" y="6"/>
                      <a:pt x="1" y="6"/>
                      <a:pt x="3" y="5"/>
                    </a:cubicBezTo>
                    <a:cubicBezTo>
                      <a:pt x="4" y="5"/>
                      <a:pt x="27" y="0"/>
                      <a:pt x="43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8" name="iṥliḓe">
                <a:extLst>
                  <a:ext uri="{FF2B5EF4-FFF2-40B4-BE49-F238E27FC236}">
                    <a16:creationId xmlns:a16="http://schemas.microsoft.com/office/drawing/2014/main" id="{79EF1BFD-F017-4048-9093-F8A8E9BFC64B}"/>
                  </a:ext>
                </a:extLst>
              </p:cNvPr>
              <p:cNvSpPr/>
              <p:nvPr/>
            </p:nvSpPr>
            <p:spPr bwMode="auto">
              <a:xfrm>
                <a:off x="3903887" y="5865556"/>
                <a:ext cx="327479" cy="335614"/>
              </a:xfrm>
              <a:custGeom>
                <a:avLst/>
                <a:gdLst>
                  <a:gd name="T0" fmla="*/ 29 w 168"/>
                  <a:gd name="T1" fmla="*/ 154 h 173"/>
                  <a:gd name="T2" fmla="*/ 0 w 168"/>
                  <a:gd name="T3" fmla="*/ 6 h 173"/>
                  <a:gd name="T4" fmla="*/ 167 w 168"/>
                  <a:gd name="T5" fmla="*/ 0 h 173"/>
                  <a:gd name="T6" fmla="*/ 73 w 168"/>
                  <a:gd name="T7" fmla="*/ 172 h 173"/>
                  <a:gd name="T8" fmla="*/ 29 w 168"/>
                  <a:gd name="T9" fmla="*/ 154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73">
                    <a:moveTo>
                      <a:pt x="29" y="154"/>
                    </a:moveTo>
                    <a:cubicBezTo>
                      <a:pt x="27" y="16"/>
                      <a:pt x="0" y="6"/>
                      <a:pt x="0" y="6"/>
                    </a:cubicBezTo>
                    <a:lnTo>
                      <a:pt x="167" y="0"/>
                    </a:lnTo>
                    <a:lnTo>
                      <a:pt x="73" y="172"/>
                    </a:lnTo>
                    <a:cubicBezTo>
                      <a:pt x="73" y="172"/>
                      <a:pt x="29" y="166"/>
                      <a:pt x="29" y="15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9" name="îś1íḑe">
                <a:extLst>
                  <a:ext uri="{FF2B5EF4-FFF2-40B4-BE49-F238E27FC236}">
                    <a16:creationId xmlns:a16="http://schemas.microsoft.com/office/drawing/2014/main" id="{523913A5-A3E0-40E8-B831-72C05A447F9B}"/>
                  </a:ext>
                </a:extLst>
              </p:cNvPr>
              <p:cNvSpPr/>
              <p:nvPr/>
            </p:nvSpPr>
            <p:spPr bwMode="auto">
              <a:xfrm>
                <a:off x="3903887" y="5865556"/>
                <a:ext cx="336099" cy="352824"/>
              </a:xfrm>
              <a:custGeom>
                <a:avLst/>
                <a:gdLst>
                  <a:gd name="T0" fmla="*/ 73 w 171"/>
                  <a:gd name="T1" fmla="*/ 173 h 181"/>
                  <a:gd name="T2" fmla="*/ 162 w 171"/>
                  <a:gd name="T3" fmla="*/ 6 h 181"/>
                  <a:gd name="T4" fmla="*/ 11 w 171"/>
                  <a:gd name="T5" fmla="*/ 12 h 181"/>
                  <a:gd name="T6" fmla="*/ 35 w 171"/>
                  <a:gd name="T7" fmla="*/ 158 h 181"/>
                  <a:gd name="T8" fmla="*/ 73 w 171"/>
                  <a:gd name="T9" fmla="*/ 173 h 181"/>
                  <a:gd name="T10" fmla="*/ 166 w 171"/>
                  <a:gd name="T11" fmla="*/ 0 h 181"/>
                  <a:gd name="T12" fmla="*/ 169 w 171"/>
                  <a:gd name="T13" fmla="*/ 2 h 181"/>
                  <a:gd name="T14" fmla="*/ 169 w 171"/>
                  <a:gd name="T15" fmla="*/ 5 h 181"/>
                  <a:gd name="T16" fmla="*/ 78 w 171"/>
                  <a:gd name="T17" fmla="*/ 178 h 181"/>
                  <a:gd name="T18" fmla="*/ 75 w 171"/>
                  <a:gd name="T19" fmla="*/ 180 h 181"/>
                  <a:gd name="T20" fmla="*/ 29 w 171"/>
                  <a:gd name="T21" fmla="*/ 158 h 181"/>
                  <a:gd name="T22" fmla="*/ 2 w 171"/>
                  <a:gd name="T23" fmla="*/ 12 h 181"/>
                  <a:gd name="T24" fmla="*/ 0 w 171"/>
                  <a:gd name="T25" fmla="*/ 8 h 181"/>
                  <a:gd name="T26" fmla="*/ 3 w 171"/>
                  <a:gd name="T27" fmla="*/ 6 h 181"/>
                  <a:gd name="T28" fmla="*/ 166 w 171"/>
                  <a:gd name="T2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1" h="181">
                    <a:moveTo>
                      <a:pt x="73" y="173"/>
                    </a:moveTo>
                    <a:lnTo>
                      <a:pt x="162" y="6"/>
                    </a:lnTo>
                    <a:lnTo>
                      <a:pt x="11" y="12"/>
                    </a:lnTo>
                    <a:cubicBezTo>
                      <a:pt x="19" y="24"/>
                      <a:pt x="33" y="58"/>
                      <a:pt x="35" y="158"/>
                    </a:cubicBezTo>
                    <a:cubicBezTo>
                      <a:pt x="35" y="164"/>
                      <a:pt x="57" y="171"/>
                      <a:pt x="73" y="173"/>
                    </a:cubicBezTo>
                    <a:close/>
                    <a:moveTo>
                      <a:pt x="166" y="0"/>
                    </a:moveTo>
                    <a:cubicBezTo>
                      <a:pt x="168" y="0"/>
                      <a:pt x="169" y="1"/>
                      <a:pt x="169" y="2"/>
                    </a:cubicBezTo>
                    <a:cubicBezTo>
                      <a:pt x="170" y="3"/>
                      <a:pt x="170" y="3"/>
                      <a:pt x="169" y="5"/>
                    </a:cubicBezTo>
                    <a:lnTo>
                      <a:pt x="78" y="178"/>
                    </a:lnTo>
                    <a:cubicBezTo>
                      <a:pt x="77" y="179"/>
                      <a:pt x="76" y="180"/>
                      <a:pt x="75" y="180"/>
                    </a:cubicBezTo>
                    <a:cubicBezTo>
                      <a:pt x="66" y="178"/>
                      <a:pt x="29" y="172"/>
                      <a:pt x="29" y="158"/>
                    </a:cubicBezTo>
                    <a:cubicBezTo>
                      <a:pt x="27" y="25"/>
                      <a:pt x="3" y="12"/>
                      <a:pt x="2" y="12"/>
                    </a:cubicBezTo>
                    <a:cubicBezTo>
                      <a:pt x="1" y="12"/>
                      <a:pt x="0" y="10"/>
                      <a:pt x="0" y="8"/>
                    </a:cubicBezTo>
                    <a:cubicBezTo>
                      <a:pt x="1" y="7"/>
                      <a:pt x="2" y="6"/>
                      <a:pt x="3" y="6"/>
                    </a:cubicBezTo>
                    <a:lnTo>
                      <a:pt x="166" y="0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0" name="iṡľíḍê">
                <a:extLst>
                  <a:ext uri="{FF2B5EF4-FFF2-40B4-BE49-F238E27FC236}">
                    <a16:creationId xmlns:a16="http://schemas.microsoft.com/office/drawing/2014/main" id="{22F47BEB-E361-4F46-AE25-828828762D67}"/>
                  </a:ext>
                </a:extLst>
              </p:cNvPr>
              <p:cNvSpPr/>
              <p:nvPr/>
            </p:nvSpPr>
            <p:spPr bwMode="auto">
              <a:xfrm>
                <a:off x="3231694" y="5409472"/>
                <a:ext cx="1542599" cy="1445708"/>
              </a:xfrm>
              <a:custGeom>
                <a:avLst/>
                <a:gdLst>
                  <a:gd name="T0" fmla="*/ 759 w 789"/>
                  <a:gd name="T1" fmla="*/ 72 h 741"/>
                  <a:gd name="T2" fmla="*/ 761 w 789"/>
                  <a:gd name="T3" fmla="*/ 298 h 741"/>
                  <a:gd name="T4" fmla="*/ 553 w 789"/>
                  <a:gd name="T5" fmla="*/ 655 h 741"/>
                  <a:gd name="T6" fmla="*/ 473 w 789"/>
                  <a:gd name="T7" fmla="*/ 723 h 741"/>
                  <a:gd name="T8" fmla="*/ 298 w 789"/>
                  <a:gd name="T9" fmla="*/ 734 h 741"/>
                  <a:gd name="T10" fmla="*/ 10 w 789"/>
                  <a:gd name="T11" fmla="*/ 597 h 741"/>
                  <a:gd name="T12" fmla="*/ 25 w 789"/>
                  <a:gd name="T13" fmla="*/ 447 h 741"/>
                  <a:gd name="T14" fmla="*/ 122 w 789"/>
                  <a:gd name="T15" fmla="*/ 430 h 741"/>
                  <a:gd name="T16" fmla="*/ 316 w 789"/>
                  <a:gd name="T17" fmla="*/ 534 h 741"/>
                  <a:gd name="T18" fmla="*/ 386 w 789"/>
                  <a:gd name="T19" fmla="*/ 426 h 741"/>
                  <a:gd name="T20" fmla="*/ 462 w 789"/>
                  <a:gd name="T21" fmla="*/ 288 h 741"/>
                  <a:gd name="T22" fmla="*/ 526 w 789"/>
                  <a:gd name="T23" fmla="*/ 98 h 741"/>
                  <a:gd name="T24" fmla="*/ 553 w 789"/>
                  <a:gd name="T25" fmla="*/ 26 h 741"/>
                  <a:gd name="T26" fmla="*/ 759 w 789"/>
                  <a:gd name="T27" fmla="*/ 7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9" h="741">
                    <a:moveTo>
                      <a:pt x="759" y="72"/>
                    </a:moveTo>
                    <a:cubicBezTo>
                      <a:pt x="788" y="94"/>
                      <a:pt x="774" y="263"/>
                      <a:pt x="761" y="298"/>
                    </a:cubicBezTo>
                    <a:cubicBezTo>
                      <a:pt x="749" y="334"/>
                      <a:pt x="558" y="645"/>
                      <a:pt x="553" y="655"/>
                    </a:cubicBezTo>
                    <a:cubicBezTo>
                      <a:pt x="549" y="665"/>
                      <a:pt x="483" y="712"/>
                      <a:pt x="473" y="723"/>
                    </a:cubicBezTo>
                    <a:cubicBezTo>
                      <a:pt x="463" y="734"/>
                      <a:pt x="323" y="740"/>
                      <a:pt x="298" y="734"/>
                    </a:cubicBezTo>
                    <a:cubicBezTo>
                      <a:pt x="273" y="728"/>
                      <a:pt x="10" y="597"/>
                      <a:pt x="10" y="597"/>
                    </a:cubicBezTo>
                    <a:cubicBezTo>
                      <a:pt x="10" y="597"/>
                      <a:pt x="0" y="467"/>
                      <a:pt x="25" y="447"/>
                    </a:cubicBezTo>
                    <a:cubicBezTo>
                      <a:pt x="50" y="426"/>
                      <a:pt x="122" y="430"/>
                      <a:pt x="122" y="430"/>
                    </a:cubicBezTo>
                    <a:cubicBezTo>
                      <a:pt x="122" y="430"/>
                      <a:pt x="301" y="529"/>
                      <a:pt x="316" y="534"/>
                    </a:cubicBezTo>
                    <a:cubicBezTo>
                      <a:pt x="316" y="534"/>
                      <a:pt x="371" y="451"/>
                      <a:pt x="386" y="426"/>
                    </a:cubicBezTo>
                    <a:cubicBezTo>
                      <a:pt x="401" y="401"/>
                      <a:pt x="462" y="288"/>
                      <a:pt x="462" y="288"/>
                    </a:cubicBezTo>
                    <a:cubicBezTo>
                      <a:pt x="462" y="288"/>
                      <a:pt x="524" y="123"/>
                      <a:pt x="526" y="98"/>
                    </a:cubicBezTo>
                    <a:cubicBezTo>
                      <a:pt x="528" y="74"/>
                      <a:pt x="539" y="34"/>
                      <a:pt x="553" y="26"/>
                    </a:cubicBezTo>
                    <a:cubicBezTo>
                      <a:pt x="605" y="0"/>
                      <a:pt x="730" y="49"/>
                      <a:pt x="759" y="7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1" name="îŝḻïḑe">
                <a:extLst>
                  <a:ext uri="{FF2B5EF4-FFF2-40B4-BE49-F238E27FC236}">
                    <a16:creationId xmlns:a16="http://schemas.microsoft.com/office/drawing/2014/main" id="{464BD15C-7366-4857-A68A-9D28A8EF2C51}"/>
                  </a:ext>
                </a:extLst>
              </p:cNvPr>
              <p:cNvSpPr/>
              <p:nvPr/>
            </p:nvSpPr>
            <p:spPr bwMode="auto">
              <a:xfrm>
                <a:off x="3223079" y="5435285"/>
                <a:ext cx="1551214" cy="1411287"/>
              </a:xfrm>
              <a:custGeom>
                <a:avLst/>
                <a:gdLst>
                  <a:gd name="T0" fmla="*/ 761 w 795"/>
                  <a:gd name="T1" fmla="*/ 282 h 725"/>
                  <a:gd name="T2" fmla="*/ 760 w 795"/>
                  <a:gd name="T3" fmla="*/ 58 h 725"/>
                  <a:gd name="T4" fmla="*/ 595 w 795"/>
                  <a:gd name="T5" fmla="*/ 6 h 725"/>
                  <a:gd name="T6" fmla="*/ 557 w 795"/>
                  <a:gd name="T7" fmla="*/ 14 h 725"/>
                  <a:gd name="T8" fmla="*/ 532 w 795"/>
                  <a:gd name="T9" fmla="*/ 83 h 725"/>
                  <a:gd name="T10" fmla="*/ 468 w 795"/>
                  <a:gd name="T11" fmla="*/ 274 h 725"/>
                  <a:gd name="T12" fmla="*/ 468 w 795"/>
                  <a:gd name="T13" fmla="*/ 274 h 725"/>
                  <a:gd name="T14" fmla="*/ 391 w 795"/>
                  <a:gd name="T15" fmla="*/ 412 h 725"/>
                  <a:gd name="T16" fmla="*/ 321 w 795"/>
                  <a:gd name="T17" fmla="*/ 520 h 725"/>
                  <a:gd name="T18" fmla="*/ 318 w 795"/>
                  <a:gd name="T19" fmla="*/ 522 h 725"/>
                  <a:gd name="T20" fmla="*/ 124 w 795"/>
                  <a:gd name="T21" fmla="*/ 419 h 725"/>
                  <a:gd name="T22" fmla="*/ 109 w 795"/>
                  <a:gd name="T23" fmla="*/ 418 h 725"/>
                  <a:gd name="T24" fmla="*/ 30 w 795"/>
                  <a:gd name="T25" fmla="*/ 434 h 725"/>
                  <a:gd name="T26" fmla="*/ 16 w 795"/>
                  <a:gd name="T27" fmla="*/ 580 h 725"/>
                  <a:gd name="T28" fmla="*/ 300 w 795"/>
                  <a:gd name="T29" fmla="*/ 716 h 725"/>
                  <a:gd name="T30" fmla="*/ 341 w 795"/>
                  <a:gd name="T31" fmla="*/ 718 h 725"/>
                  <a:gd name="T32" fmla="*/ 473 w 795"/>
                  <a:gd name="T33" fmla="*/ 706 h 725"/>
                  <a:gd name="T34" fmla="*/ 501 w 795"/>
                  <a:gd name="T35" fmla="*/ 683 h 725"/>
                  <a:gd name="T36" fmla="*/ 553 w 795"/>
                  <a:gd name="T37" fmla="*/ 639 h 725"/>
                  <a:gd name="T38" fmla="*/ 605 w 795"/>
                  <a:gd name="T39" fmla="*/ 551 h 725"/>
                  <a:gd name="T40" fmla="*/ 761 w 795"/>
                  <a:gd name="T41" fmla="*/ 282 h 725"/>
                  <a:gd name="T42" fmla="*/ 764 w 795"/>
                  <a:gd name="T43" fmla="*/ 54 h 725"/>
                  <a:gd name="T44" fmla="*/ 767 w 795"/>
                  <a:gd name="T45" fmla="*/ 284 h 725"/>
                  <a:gd name="T46" fmla="*/ 610 w 795"/>
                  <a:gd name="T47" fmla="*/ 554 h 725"/>
                  <a:gd name="T48" fmla="*/ 559 w 795"/>
                  <a:gd name="T49" fmla="*/ 641 h 725"/>
                  <a:gd name="T50" fmla="*/ 505 w 795"/>
                  <a:gd name="T51" fmla="*/ 688 h 725"/>
                  <a:gd name="T52" fmla="*/ 477 w 795"/>
                  <a:gd name="T53" fmla="*/ 710 h 725"/>
                  <a:gd name="T54" fmla="*/ 341 w 795"/>
                  <a:gd name="T55" fmla="*/ 724 h 725"/>
                  <a:gd name="T56" fmla="*/ 299 w 795"/>
                  <a:gd name="T57" fmla="*/ 722 h 725"/>
                  <a:gd name="T58" fmla="*/ 11 w 795"/>
                  <a:gd name="T59" fmla="*/ 585 h 725"/>
                  <a:gd name="T60" fmla="*/ 10 w 795"/>
                  <a:gd name="T61" fmla="*/ 582 h 725"/>
                  <a:gd name="T62" fmla="*/ 26 w 795"/>
                  <a:gd name="T63" fmla="*/ 429 h 725"/>
                  <a:gd name="T64" fmla="*/ 110 w 795"/>
                  <a:gd name="T65" fmla="*/ 412 h 725"/>
                  <a:gd name="T66" fmla="*/ 124 w 795"/>
                  <a:gd name="T67" fmla="*/ 412 h 725"/>
                  <a:gd name="T68" fmla="*/ 126 w 795"/>
                  <a:gd name="T69" fmla="*/ 412 h 725"/>
                  <a:gd name="T70" fmla="*/ 317 w 795"/>
                  <a:gd name="T71" fmla="*/ 515 h 725"/>
                  <a:gd name="T72" fmla="*/ 386 w 795"/>
                  <a:gd name="T73" fmla="*/ 409 h 725"/>
                  <a:gd name="T74" fmla="*/ 462 w 795"/>
                  <a:gd name="T75" fmla="*/ 271 h 725"/>
                  <a:gd name="T76" fmla="*/ 526 w 795"/>
                  <a:gd name="T77" fmla="*/ 83 h 725"/>
                  <a:gd name="T78" fmla="*/ 554 w 795"/>
                  <a:gd name="T79" fmla="*/ 8 h 725"/>
                  <a:gd name="T80" fmla="*/ 595 w 795"/>
                  <a:gd name="T81" fmla="*/ 0 h 725"/>
                  <a:gd name="T82" fmla="*/ 764 w 795"/>
                  <a:gd name="T83" fmla="*/ 54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95" h="725">
                    <a:moveTo>
                      <a:pt x="761" y="282"/>
                    </a:moveTo>
                    <a:cubicBezTo>
                      <a:pt x="774" y="246"/>
                      <a:pt x="787" y="80"/>
                      <a:pt x="760" y="58"/>
                    </a:cubicBezTo>
                    <a:cubicBezTo>
                      <a:pt x="737" y="40"/>
                      <a:pt x="653" y="6"/>
                      <a:pt x="595" y="6"/>
                    </a:cubicBezTo>
                    <a:cubicBezTo>
                      <a:pt x="579" y="6"/>
                      <a:pt x="566" y="8"/>
                      <a:pt x="557" y="14"/>
                    </a:cubicBezTo>
                    <a:cubicBezTo>
                      <a:pt x="544" y="20"/>
                      <a:pt x="534" y="58"/>
                      <a:pt x="532" y="83"/>
                    </a:cubicBezTo>
                    <a:cubicBezTo>
                      <a:pt x="530" y="108"/>
                      <a:pt x="470" y="267"/>
                      <a:pt x="468" y="274"/>
                    </a:cubicBezTo>
                    <a:lnTo>
                      <a:pt x="468" y="274"/>
                    </a:lnTo>
                    <a:cubicBezTo>
                      <a:pt x="467" y="275"/>
                      <a:pt x="406" y="388"/>
                      <a:pt x="391" y="412"/>
                    </a:cubicBezTo>
                    <a:cubicBezTo>
                      <a:pt x="377" y="437"/>
                      <a:pt x="321" y="519"/>
                      <a:pt x="321" y="520"/>
                    </a:cubicBezTo>
                    <a:cubicBezTo>
                      <a:pt x="320" y="521"/>
                      <a:pt x="319" y="522"/>
                      <a:pt x="318" y="522"/>
                    </a:cubicBezTo>
                    <a:cubicBezTo>
                      <a:pt x="303" y="517"/>
                      <a:pt x="137" y="425"/>
                      <a:pt x="124" y="419"/>
                    </a:cubicBezTo>
                    <a:cubicBezTo>
                      <a:pt x="122" y="418"/>
                      <a:pt x="117" y="418"/>
                      <a:pt x="109" y="418"/>
                    </a:cubicBezTo>
                    <a:cubicBezTo>
                      <a:pt x="91" y="418"/>
                      <a:pt x="47" y="419"/>
                      <a:pt x="30" y="434"/>
                    </a:cubicBezTo>
                    <a:cubicBezTo>
                      <a:pt x="11" y="450"/>
                      <a:pt x="13" y="544"/>
                      <a:pt x="16" y="580"/>
                    </a:cubicBezTo>
                    <a:cubicBezTo>
                      <a:pt x="38" y="591"/>
                      <a:pt x="277" y="710"/>
                      <a:pt x="300" y="716"/>
                    </a:cubicBezTo>
                    <a:cubicBezTo>
                      <a:pt x="307" y="717"/>
                      <a:pt x="321" y="718"/>
                      <a:pt x="341" y="718"/>
                    </a:cubicBezTo>
                    <a:cubicBezTo>
                      <a:pt x="399" y="718"/>
                      <a:pt x="467" y="712"/>
                      <a:pt x="473" y="706"/>
                    </a:cubicBezTo>
                    <a:cubicBezTo>
                      <a:pt x="477" y="702"/>
                      <a:pt x="488" y="694"/>
                      <a:pt x="501" y="683"/>
                    </a:cubicBezTo>
                    <a:cubicBezTo>
                      <a:pt x="521" y="668"/>
                      <a:pt x="550" y="644"/>
                      <a:pt x="553" y="639"/>
                    </a:cubicBezTo>
                    <a:cubicBezTo>
                      <a:pt x="554" y="635"/>
                      <a:pt x="572" y="607"/>
                      <a:pt x="605" y="551"/>
                    </a:cubicBezTo>
                    <a:cubicBezTo>
                      <a:pt x="664" y="453"/>
                      <a:pt x="753" y="306"/>
                      <a:pt x="761" y="282"/>
                    </a:cubicBezTo>
                    <a:close/>
                    <a:moveTo>
                      <a:pt x="764" y="54"/>
                    </a:moveTo>
                    <a:cubicBezTo>
                      <a:pt x="794" y="78"/>
                      <a:pt x="779" y="248"/>
                      <a:pt x="767" y="284"/>
                    </a:cubicBezTo>
                    <a:cubicBezTo>
                      <a:pt x="759" y="308"/>
                      <a:pt x="669" y="456"/>
                      <a:pt x="610" y="554"/>
                    </a:cubicBezTo>
                    <a:cubicBezTo>
                      <a:pt x="583" y="599"/>
                      <a:pt x="560" y="638"/>
                      <a:pt x="559" y="641"/>
                    </a:cubicBezTo>
                    <a:cubicBezTo>
                      <a:pt x="556" y="648"/>
                      <a:pt x="534" y="665"/>
                      <a:pt x="505" y="688"/>
                    </a:cubicBezTo>
                    <a:cubicBezTo>
                      <a:pt x="492" y="698"/>
                      <a:pt x="481" y="707"/>
                      <a:pt x="477" y="710"/>
                    </a:cubicBezTo>
                    <a:cubicBezTo>
                      <a:pt x="468" y="720"/>
                      <a:pt x="385" y="724"/>
                      <a:pt x="341" y="724"/>
                    </a:cubicBezTo>
                    <a:cubicBezTo>
                      <a:pt x="327" y="724"/>
                      <a:pt x="308" y="723"/>
                      <a:pt x="299" y="722"/>
                    </a:cubicBezTo>
                    <a:cubicBezTo>
                      <a:pt x="274" y="715"/>
                      <a:pt x="22" y="591"/>
                      <a:pt x="11" y="585"/>
                    </a:cubicBezTo>
                    <a:cubicBezTo>
                      <a:pt x="11" y="585"/>
                      <a:pt x="10" y="584"/>
                      <a:pt x="10" y="582"/>
                    </a:cubicBezTo>
                    <a:cubicBezTo>
                      <a:pt x="9" y="577"/>
                      <a:pt x="0" y="450"/>
                      <a:pt x="26" y="429"/>
                    </a:cubicBezTo>
                    <a:cubicBezTo>
                      <a:pt x="44" y="414"/>
                      <a:pt x="86" y="412"/>
                      <a:pt x="110" y="412"/>
                    </a:cubicBezTo>
                    <a:cubicBezTo>
                      <a:pt x="118" y="412"/>
                      <a:pt x="124" y="412"/>
                      <a:pt x="124" y="412"/>
                    </a:cubicBezTo>
                    <a:cubicBezTo>
                      <a:pt x="125" y="412"/>
                      <a:pt x="126" y="412"/>
                      <a:pt x="126" y="412"/>
                    </a:cubicBezTo>
                    <a:cubicBezTo>
                      <a:pt x="185" y="445"/>
                      <a:pt x="298" y="507"/>
                      <a:pt x="317" y="515"/>
                    </a:cubicBezTo>
                    <a:cubicBezTo>
                      <a:pt x="326" y="502"/>
                      <a:pt x="373" y="431"/>
                      <a:pt x="386" y="409"/>
                    </a:cubicBezTo>
                    <a:cubicBezTo>
                      <a:pt x="399" y="385"/>
                      <a:pt x="459" y="277"/>
                      <a:pt x="462" y="271"/>
                    </a:cubicBezTo>
                    <a:cubicBezTo>
                      <a:pt x="465" y="265"/>
                      <a:pt x="524" y="106"/>
                      <a:pt x="526" y="83"/>
                    </a:cubicBezTo>
                    <a:cubicBezTo>
                      <a:pt x="528" y="58"/>
                      <a:pt x="538" y="16"/>
                      <a:pt x="554" y="8"/>
                    </a:cubicBezTo>
                    <a:cubicBezTo>
                      <a:pt x="565" y="2"/>
                      <a:pt x="578" y="0"/>
                      <a:pt x="595" y="0"/>
                    </a:cubicBezTo>
                    <a:cubicBezTo>
                      <a:pt x="654" y="0"/>
                      <a:pt x="740" y="35"/>
                      <a:pt x="764" y="54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2" name="iṩlíḍe">
                <a:extLst>
                  <a:ext uri="{FF2B5EF4-FFF2-40B4-BE49-F238E27FC236}">
                    <a16:creationId xmlns:a16="http://schemas.microsoft.com/office/drawing/2014/main" id="{C5A3E3CC-B03D-4262-B202-30BBEE6A08DF}"/>
                  </a:ext>
                </a:extLst>
              </p:cNvPr>
              <p:cNvSpPr/>
              <p:nvPr/>
            </p:nvSpPr>
            <p:spPr bwMode="auto">
              <a:xfrm>
                <a:off x="3300637" y="5547158"/>
                <a:ext cx="68943" cy="60235"/>
              </a:xfrm>
              <a:custGeom>
                <a:avLst/>
                <a:gdLst>
                  <a:gd name="T0" fmla="*/ 31 w 34"/>
                  <a:gd name="T1" fmla="*/ 26 h 33"/>
                  <a:gd name="T2" fmla="*/ 33 w 34"/>
                  <a:gd name="T3" fmla="*/ 30 h 33"/>
                  <a:gd name="T4" fmla="*/ 30 w 34"/>
                  <a:gd name="T5" fmla="*/ 32 h 33"/>
                  <a:gd name="T6" fmla="*/ 29 w 34"/>
                  <a:gd name="T7" fmla="*/ 32 h 33"/>
                  <a:gd name="T8" fmla="*/ 2 w 34"/>
                  <a:gd name="T9" fmla="*/ 5 h 33"/>
                  <a:gd name="T10" fmla="*/ 2 w 34"/>
                  <a:gd name="T11" fmla="*/ 1 h 33"/>
                  <a:gd name="T12" fmla="*/ 6 w 34"/>
                  <a:gd name="T13" fmla="*/ 2 h 33"/>
                  <a:gd name="T14" fmla="*/ 31 w 34"/>
                  <a:gd name="T1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3">
                    <a:moveTo>
                      <a:pt x="31" y="26"/>
                    </a:moveTo>
                    <a:cubicBezTo>
                      <a:pt x="32" y="26"/>
                      <a:pt x="33" y="28"/>
                      <a:pt x="33" y="30"/>
                    </a:cubicBezTo>
                    <a:cubicBezTo>
                      <a:pt x="32" y="31"/>
                      <a:pt x="31" y="32"/>
                      <a:pt x="30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17" y="29"/>
                      <a:pt x="8" y="15"/>
                      <a:pt x="2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4" y="0"/>
                      <a:pt x="5" y="0"/>
                      <a:pt x="6" y="2"/>
                    </a:cubicBezTo>
                    <a:cubicBezTo>
                      <a:pt x="13" y="11"/>
                      <a:pt x="21" y="23"/>
                      <a:pt x="31" y="2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3" name="ísliḑè">
                <a:extLst>
                  <a:ext uri="{FF2B5EF4-FFF2-40B4-BE49-F238E27FC236}">
                    <a16:creationId xmlns:a16="http://schemas.microsoft.com/office/drawing/2014/main" id="{9E831476-9191-4387-A17D-EE0E7B6234A0}"/>
                  </a:ext>
                </a:extLst>
              </p:cNvPr>
              <p:cNvSpPr/>
              <p:nvPr/>
            </p:nvSpPr>
            <p:spPr bwMode="auto">
              <a:xfrm>
                <a:off x="3748765" y="5624604"/>
                <a:ext cx="198213" cy="51632"/>
              </a:xfrm>
              <a:custGeom>
                <a:avLst/>
                <a:gdLst>
                  <a:gd name="T0" fmla="*/ 97 w 101"/>
                  <a:gd name="T1" fmla="*/ 19 h 27"/>
                  <a:gd name="T2" fmla="*/ 99 w 101"/>
                  <a:gd name="T3" fmla="*/ 23 h 27"/>
                  <a:gd name="T4" fmla="*/ 97 w 101"/>
                  <a:gd name="T5" fmla="*/ 26 h 27"/>
                  <a:gd name="T6" fmla="*/ 95 w 101"/>
                  <a:gd name="T7" fmla="*/ 25 h 27"/>
                  <a:gd name="T8" fmla="*/ 5 w 101"/>
                  <a:gd name="T9" fmla="*/ 16 h 27"/>
                  <a:gd name="T10" fmla="*/ 1 w 101"/>
                  <a:gd name="T11" fmla="*/ 13 h 27"/>
                  <a:gd name="T12" fmla="*/ 3 w 101"/>
                  <a:gd name="T13" fmla="*/ 10 h 27"/>
                  <a:gd name="T14" fmla="*/ 97 w 101"/>
                  <a:gd name="T15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27">
                    <a:moveTo>
                      <a:pt x="97" y="19"/>
                    </a:moveTo>
                    <a:cubicBezTo>
                      <a:pt x="99" y="20"/>
                      <a:pt x="100" y="22"/>
                      <a:pt x="99" y="23"/>
                    </a:cubicBezTo>
                    <a:cubicBezTo>
                      <a:pt x="99" y="25"/>
                      <a:pt x="97" y="26"/>
                      <a:pt x="97" y="26"/>
                    </a:cubicBezTo>
                    <a:cubicBezTo>
                      <a:pt x="96" y="26"/>
                      <a:pt x="96" y="26"/>
                      <a:pt x="95" y="25"/>
                    </a:cubicBezTo>
                    <a:cubicBezTo>
                      <a:pt x="60" y="10"/>
                      <a:pt x="33" y="8"/>
                      <a:pt x="5" y="16"/>
                    </a:cubicBezTo>
                    <a:cubicBezTo>
                      <a:pt x="3" y="16"/>
                      <a:pt x="1" y="15"/>
                      <a:pt x="1" y="13"/>
                    </a:cubicBezTo>
                    <a:cubicBezTo>
                      <a:pt x="0" y="12"/>
                      <a:pt x="1" y="10"/>
                      <a:pt x="3" y="10"/>
                    </a:cubicBezTo>
                    <a:cubicBezTo>
                      <a:pt x="41" y="0"/>
                      <a:pt x="72" y="9"/>
                      <a:pt x="97" y="19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4" name="ïslíḓé">
                <a:extLst>
                  <a:ext uri="{FF2B5EF4-FFF2-40B4-BE49-F238E27FC236}">
                    <a16:creationId xmlns:a16="http://schemas.microsoft.com/office/drawing/2014/main" id="{87C8F0A7-D5B1-4E75-8C6C-280971B8BE29}"/>
                  </a:ext>
                </a:extLst>
              </p:cNvPr>
              <p:cNvSpPr/>
              <p:nvPr/>
            </p:nvSpPr>
            <p:spPr bwMode="auto">
              <a:xfrm>
                <a:off x="3800472" y="6459331"/>
                <a:ext cx="51707" cy="206530"/>
              </a:xfrm>
              <a:custGeom>
                <a:avLst/>
                <a:gdLst>
                  <a:gd name="T0" fmla="*/ 20 w 27"/>
                  <a:gd name="T1" fmla="*/ 2 h 104"/>
                  <a:gd name="T2" fmla="*/ 24 w 27"/>
                  <a:gd name="T3" fmla="*/ 1 h 104"/>
                  <a:gd name="T4" fmla="*/ 24 w 27"/>
                  <a:gd name="T5" fmla="*/ 5 h 104"/>
                  <a:gd name="T6" fmla="*/ 20 w 27"/>
                  <a:gd name="T7" fmla="*/ 99 h 104"/>
                  <a:gd name="T8" fmla="*/ 17 w 27"/>
                  <a:gd name="T9" fmla="*/ 103 h 104"/>
                  <a:gd name="T10" fmla="*/ 17 w 27"/>
                  <a:gd name="T11" fmla="*/ 103 h 104"/>
                  <a:gd name="T12" fmla="*/ 13 w 27"/>
                  <a:gd name="T13" fmla="*/ 101 h 104"/>
                  <a:gd name="T14" fmla="*/ 20 w 27"/>
                  <a:gd name="T15" fmla="*/ 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04">
                    <a:moveTo>
                      <a:pt x="20" y="2"/>
                    </a:moveTo>
                    <a:cubicBezTo>
                      <a:pt x="20" y="0"/>
                      <a:pt x="24" y="0"/>
                      <a:pt x="24" y="1"/>
                    </a:cubicBezTo>
                    <a:cubicBezTo>
                      <a:pt x="26" y="2"/>
                      <a:pt x="26" y="4"/>
                      <a:pt x="24" y="5"/>
                    </a:cubicBezTo>
                    <a:cubicBezTo>
                      <a:pt x="6" y="28"/>
                      <a:pt x="10" y="74"/>
                      <a:pt x="20" y="99"/>
                    </a:cubicBezTo>
                    <a:cubicBezTo>
                      <a:pt x="20" y="101"/>
                      <a:pt x="19" y="102"/>
                      <a:pt x="17" y="103"/>
                    </a:cubicBezTo>
                    <a:lnTo>
                      <a:pt x="17" y="103"/>
                    </a:lnTo>
                    <a:cubicBezTo>
                      <a:pt x="15" y="103"/>
                      <a:pt x="14" y="102"/>
                      <a:pt x="13" y="101"/>
                    </a:cubicBezTo>
                    <a:cubicBezTo>
                      <a:pt x="3" y="75"/>
                      <a:pt x="0" y="26"/>
                      <a:pt x="20" y="2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5" name="íśļíḑé">
                <a:extLst>
                  <a:ext uri="{FF2B5EF4-FFF2-40B4-BE49-F238E27FC236}">
                    <a16:creationId xmlns:a16="http://schemas.microsoft.com/office/drawing/2014/main" id="{67B4A239-81C4-442E-ADF7-E37E56DD0510}"/>
                  </a:ext>
                </a:extLst>
              </p:cNvPr>
              <p:cNvSpPr/>
              <p:nvPr/>
            </p:nvSpPr>
            <p:spPr bwMode="auto">
              <a:xfrm>
                <a:off x="3843564" y="6442120"/>
                <a:ext cx="198208" cy="258162"/>
              </a:xfrm>
              <a:custGeom>
                <a:avLst/>
                <a:gdLst>
                  <a:gd name="T0" fmla="*/ 79 w 101"/>
                  <a:gd name="T1" fmla="*/ 112 h 134"/>
                  <a:gd name="T2" fmla="*/ 98 w 101"/>
                  <a:gd name="T3" fmla="*/ 128 h 134"/>
                  <a:gd name="T4" fmla="*/ 98 w 101"/>
                  <a:gd name="T5" fmla="*/ 133 h 134"/>
                  <a:gd name="T6" fmla="*/ 96 w 101"/>
                  <a:gd name="T7" fmla="*/ 133 h 134"/>
                  <a:gd name="T8" fmla="*/ 94 w 101"/>
                  <a:gd name="T9" fmla="*/ 133 h 134"/>
                  <a:gd name="T10" fmla="*/ 75 w 101"/>
                  <a:gd name="T11" fmla="*/ 117 h 134"/>
                  <a:gd name="T12" fmla="*/ 46 w 101"/>
                  <a:gd name="T13" fmla="*/ 89 h 134"/>
                  <a:gd name="T14" fmla="*/ 39 w 101"/>
                  <a:gd name="T15" fmla="*/ 78 h 134"/>
                  <a:gd name="T16" fmla="*/ 1 w 101"/>
                  <a:gd name="T17" fmla="*/ 4 h 134"/>
                  <a:gd name="T18" fmla="*/ 3 w 101"/>
                  <a:gd name="T19" fmla="*/ 0 h 134"/>
                  <a:gd name="T20" fmla="*/ 7 w 101"/>
                  <a:gd name="T21" fmla="*/ 3 h 134"/>
                  <a:gd name="T22" fmla="*/ 43 w 101"/>
                  <a:gd name="T23" fmla="*/ 74 h 134"/>
                  <a:gd name="T24" fmla="*/ 52 w 101"/>
                  <a:gd name="T25" fmla="*/ 85 h 134"/>
                  <a:gd name="T26" fmla="*/ 79 w 101"/>
                  <a:gd name="T27" fmla="*/ 1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34">
                    <a:moveTo>
                      <a:pt x="79" y="112"/>
                    </a:moveTo>
                    <a:cubicBezTo>
                      <a:pt x="85" y="116"/>
                      <a:pt x="91" y="121"/>
                      <a:pt x="98" y="128"/>
                    </a:cubicBezTo>
                    <a:cubicBezTo>
                      <a:pt x="100" y="129"/>
                      <a:pt x="100" y="131"/>
                      <a:pt x="98" y="133"/>
                    </a:cubicBezTo>
                    <a:cubicBezTo>
                      <a:pt x="97" y="133"/>
                      <a:pt x="97" y="133"/>
                      <a:pt x="96" y="133"/>
                    </a:cubicBezTo>
                    <a:cubicBezTo>
                      <a:pt x="95" y="133"/>
                      <a:pt x="94" y="133"/>
                      <a:pt x="94" y="133"/>
                    </a:cubicBezTo>
                    <a:cubicBezTo>
                      <a:pt x="88" y="126"/>
                      <a:pt x="81" y="121"/>
                      <a:pt x="75" y="117"/>
                    </a:cubicBezTo>
                    <a:cubicBezTo>
                      <a:pt x="65" y="109"/>
                      <a:pt x="56" y="102"/>
                      <a:pt x="46" y="89"/>
                    </a:cubicBezTo>
                    <a:cubicBezTo>
                      <a:pt x="44" y="85"/>
                      <a:pt x="42" y="81"/>
                      <a:pt x="39" y="78"/>
                    </a:cubicBezTo>
                    <a:cubicBezTo>
                      <a:pt x="25" y="60"/>
                      <a:pt x="7" y="36"/>
                      <a:pt x="1" y="4"/>
                    </a:cubicBezTo>
                    <a:cubicBezTo>
                      <a:pt x="0" y="3"/>
                      <a:pt x="2" y="1"/>
                      <a:pt x="3" y="0"/>
                    </a:cubicBezTo>
                    <a:cubicBezTo>
                      <a:pt x="5" y="0"/>
                      <a:pt x="6" y="1"/>
                      <a:pt x="7" y="3"/>
                    </a:cubicBezTo>
                    <a:cubicBezTo>
                      <a:pt x="13" y="33"/>
                      <a:pt x="30" y="56"/>
                      <a:pt x="43" y="74"/>
                    </a:cubicBezTo>
                    <a:cubicBezTo>
                      <a:pt x="46" y="78"/>
                      <a:pt x="49" y="81"/>
                      <a:pt x="52" y="85"/>
                    </a:cubicBezTo>
                    <a:cubicBezTo>
                      <a:pt x="61" y="97"/>
                      <a:pt x="70" y="104"/>
                      <a:pt x="79" y="112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6" name="ïşļîḋê">
                <a:extLst>
                  <a:ext uri="{FF2B5EF4-FFF2-40B4-BE49-F238E27FC236}">
                    <a16:creationId xmlns:a16="http://schemas.microsoft.com/office/drawing/2014/main" id="{9E32E6D0-EFA8-410F-9FB1-89CB228EA80B}"/>
                  </a:ext>
                </a:extLst>
              </p:cNvPr>
              <p:cNvSpPr/>
              <p:nvPr/>
            </p:nvSpPr>
            <p:spPr bwMode="auto">
              <a:xfrm>
                <a:off x="3274786" y="6502356"/>
                <a:ext cx="68943" cy="94662"/>
              </a:xfrm>
              <a:custGeom>
                <a:avLst/>
                <a:gdLst>
                  <a:gd name="T0" fmla="*/ 18 w 37"/>
                  <a:gd name="T1" fmla="*/ 40 h 47"/>
                  <a:gd name="T2" fmla="*/ 30 w 37"/>
                  <a:gd name="T3" fmla="*/ 24 h 47"/>
                  <a:gd name="T4" fmla="*/ 18 w 37"/>
                  <a:gd name="T5" fmla="*/ 7 h 47"/>
                  <a:gd name="T6" fmla="*/ 7 w 37"/>
                  <a:gd name="T7" fmla="*/ 24 h 47"/>
                  <a:gd name="T8" fmla="*/ 18 w 37"/>
                  <a:gd name="T9" fmla="*/ 40 h 47"/>
                  <a:gd name="T10" fmla="*/ 18 w 37"/>
                  <a:gd name="T11" fmla="*/ 0 h 47"/>
                  <a:gd name="T12" fmla="*/ 36 w 37"/>
                  <a:gd name="T13" fmla="*/ 24 h 47"/>
                  <a:gd name="T14" fmla="*/ 18 w 37"/>
                  <a:gd name="T15" fmla="*/ 46 h 47"/>
                  <a:gd name="T16" fmla="*/ 0 w 37"/>
                  <a:gd name="T17" fmla="*/ 24 h 47"/>
                  <a:gd name="T18" fmla="*/ 18 w 37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7">
                    <a:moveTo>
                      <a:pt x="18" y="40"/>
                    </a:moveTo>
                    <a:cubicBezTo>
                      <a:pt x="25" y="40"/>
                      <a:pt x="30" y="33"/>
                      <a:pt x="30" y="24"/>
                    </a:cubicBezTo>
                    <a:cubicBezTo>
                      <a:pt x="30" y="15"/>
                      <a:pt x="25" y="7"/>
                      <a:pt x="18" y="7"/>
                    </a:cubicBezTo>
                    <a:cubicBezTo>
                      <a:pt x="12" y="7"/>
                      <a:pt x="7" y="15"/>
                      <a:pt x="7" y="24"/>
                    </a:cubicBezTo>
                    <a:cubicBezTo>
                      <a:pt x="7" y="33"/>
                      <a:pt x="12" y="40"/>
                      <a:pt x="18" y="40"/>
                    </a:cubicBezTo>
                    <a:close/>
                    <a:moveTo>
                      <a:pt x="18" y="0"/>
                    </a:moveTo>
                    <a:cubicBezTo>
                      <a:pt x="28" y="0"/>
                      <a:pt x="36" y="12"/>
                      <a:pt x="36" y="24"/>
                    </a:cubicBezTo>
                    <a:cubicBezTo>
                      <a:pt x="36" y="37"/>
                      <a:pt x="28" y="46"/>
                      <a:pt x="18" y="46"/>
                    </a:cubicBezTo>
                    <a:cubicBezTo>
                      <a:pt x="8" y="46"/>
                      <a:pt x="0" y="37"/>
                      <a:pt x="0" y="24"/>
                    </a:cubicBezTo>
                    <a:cubicBezTo>
                      <a:pt x="0" y="12"/>
                      <a:pt x="8" y="0"/>
                      <a:pt x="18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7" name="íśḻiḓè">
                <a:extLst>
                  <a:ext uri="{FF2B5EF4-FFF2-40B4-BE49-F238E27FC236}">
                    <a16:creationId xmlns:a16="http://schemas.microsoft.com/office/drawing/2014/main" id="{49FC03CB-7676-4FCE-96EB-3ABB45C60DCB}"/>
                  </a:ext>
                </a:extLst>
              </p:cNvPr>
              <p:cNvSpPr/>
              <p:nvPr/>
            </p:nvSpPr>
            <p:spPr bwMode="auto">
              <a:xfrm>
                <a:off x="3335108" y="6545385"/>
                <a:ext cx="68943" cy="94657"/>
              </a:xfrm>
              <a:custGeom>
                <a:avLst/>
                <a:gdLst>
                  <a:gd name="T0" fmla="*/ 18 w 37"/>
                  <a:gd name="T1" fmla="*/ 39 h 47"/>
                  <a:gd name="T2" fmla="*/ 30 w 37"/>
                  <a:gd name="T3" fmla="*/ 23 h 47"/>
                  <a:gd name="T4" fmla="*/ 18 w 37"/>
                  <a:gd name="T5" fmla="*/ 6 h 47"/>
                  <a:gd name="T6" fmla="*/ 6 w 37"/>
                  <a:gd name="T7" fmla="*/ 23 h 47"/>
                  <a:gd name="T8" fmla="*/ 18 w 37"/>
                  <a:gd name="T9" fmla="*/ 39 h 47"/>
                  <a:gd name="T10" fmla="*/ 18 w 37"/>
                  <a:gd name="T11" fmla="*/ 0 h 47"/>
                  <a:gd name="T12" fmla="*/ 36 w 37"/>
                  <a:gd name="T13" fmla="*/ 23 h 47"/>
                  <a:gd name="T14" fmla="*/ 18 w 37"/>
                  <a:gd name="T15" fmla="*/ 46 h 47"/>
                  <a:gd name="T16" fmla="*/ 0 w 37"/>
                  <a:gd name="T17" fmla="*/ 23 h 47"/>
                  <a:gd name="T18" fmla="*/ 18 w 37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7">
                    <a:moveTo>
                      <a:pt x="18" y="39"/>
                    </a:moveTo>
                    <a:cubicBezTo>
                      <a:pt x="24" y="39"/>
                      <a:pt x="30" y="33"/>
                      <a:pt x="30" y="23"/>
                    </a:cubicBezTo>
                    <a:cubicBezTo>
                      <a:pt x="30" y="14"/>
                      <a:pt x="24" y="6"/>
                      <a:pt x="18" y="6"/>
                    </a:cubicBezTo>
                    <a:cubicBezTo>
                      <a:pt x="11" y="6"/>
                      <a:pt x="6" y="14"/>
                      <a:pt x="6" y="23"/>
                    </a:cubicBezTo>
                    <a:cubicBezTo>
                      <a:pt x="6" y="33"/>
                      <a:pt x="11" y="39"/>
                      <a:pt x="18" y="39"/>
                    </a:cubicBezTo>
                    <a:close/>
                    <a:moveTo>
                      <a:pt x="18" y="0"/>
                    </a:moveTo>
                    <a:cubicBezTo>
                      <a:pt x="28" y="0"/>
                      <a:pt x="36" y="10"/>
                      <a:pt x="36" y="23"/>
                    </a:cubicBezTo>
                    <a:cubicBezTo>
                      <a:pt x="36" y="36"/>
                      <a:pt x="28" y="46"/>
                      <a:pt x="18" y="46"/>
                    </a:cubicBezTo>
                    <a:cubicBezTo>
                      <a:pt x="8" y="46"/>
                      <a:pt x="0" y="36"/>
                      <a:pt x="0" y="23"/>
                    </a:cubicBezTo>
                    <a:cubicBezTo>
                      <a:pt x="0" y="10"/>
                      <a:pt x="8" y="0"/>
                      <a:pt x="18" y="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8" name="îśḻidé">
                <a:extLst>
                  <a:ext uri="{FF2B5EF4-FFF2-40B4-BE49-F238E27FC236}">
                    <a16:creationId xmlns:a16="http://schemas.microsoft.com/office/drawing/2014/main" id="{EBF53CEB-317A-493F-975C-E5821CF39D4E}"/>
                  </a:ext>
                </a:extLst>
              </p:cNvPr>
              <p:cNvSpPr/>
              <p:nvPr/>
            </p:nvSpPr>
            <p:spPr bwMode="auto">
              <a:xfrm>
                <a:off x="3093808" y="5908585"/>
                <a:ext cx="43092" cy="34422"/>
              </a:xfrm>
              <a:custGeom>
                <a:avLst/>
                <a:gdLst>
                  <a:gd name="T0" fmla="*/ 15 w 20"/>
                  <a:gd name="T1" fmla="*/ 0 h 17"/>
                  <a:gd name="T2" fmla="*/ 19 w 20"/>
                  <a:gd name="T3" fmla="*/ 2 h 17"/>
                  <a:gd name="T4" fmla="*/ 17 w 20"/>
                  <a:gd name="T5" fmla="*/ 6 h 17"/>
                  <a:gd name="T6" fmla="*/ 6 w 20"/>
                  <a:gd name="T7" fmla="*/ 14 h 17"/>
                  <a:gd name="T8" fmla="*/ 4 w 20"/>
                  <a:gd name="T9" fmla="*/ 16 h 17"/>
                  <a:gd name="T10" fmla="*/ 3 w 20"/>
                  <a:gd name="T11" fmla="*/ 15 h 17"/>
                  <a:gd name="T12" fmla="*/ 1 w 20"/>
                  <a:gd name="T13" fmla="*/ 10 h 17"/>
                  <a:gd name="T14" fmla="*/ 15 w 20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7">
                    <a:moveTo>
                      <a:pt x="15" y="0"/>
                    </a:moveTo>
                    <a:cubicBezTo>
                      <a:pt x="17" y="0"/>
                      <a:pt x="19" y="0"/>
                      <a:pt x="19" y="2"/>
                    </a:cubicBezTo>
                    <a:cubicBezTo>
                      <a:pt x="19" y="4"/>
                      <a:pt x="19" y="5"/>
                      <a:pt x="17" y="6"/>
                    </a:cubicBezTo>
                    <a:cubicBezTo>
                      <a:pt x="13" y="7"/>
                      <a:pt x="9" y="10"/>
                      <a:pt x="6" y="14"/>
                    </a:cubicBezTo>
                    <a:cubicBezTo>
                      <a:pt x="6" y="15"/>
                      <a:pt x="5" y="16"/>
                      <a:pt x="4" y="16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1" y="14"/>
                      <a:pt x="0" y="12"/>
                      <a:pt x="1" y="10"/>
                    </a:cubicBezTo>
                    <a:cubicBezTo>
                      <a:pt x="3" y="8"/>
                      <a:pt x="8" y="2"/>
                      <a:pt x="15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9" name="ïSḻiḍe">
                <a:extLst>
                  <a:ext uri="{FF2B5EF4-FFF2-40B4-BE49-F238E27FC236}">
                    <a16:creationId xmlns:a16="http://schemas.microsoft.com/office/drawing/2014/main" id="{2F8661F2-F3B4-47A8-A584-CAF2E65CD9AF}"/>
                  </a:ext>
                </a:extLst>
              </p:cNvPr>
              <p:cNvSpPr/>
              <p:nvPr/>
            </p:nvSpPr>
            <p:spPr bwMode="auto">
              <a:xfrm>
                <a:off x="2973158" y="5856953"/>
                <a:ext cx="94799" cy="60235"/>
              </a:xfrm>
              <a:custGeom>
                <a:avLst/>
                <a:gdLst>
                  <a:gd name="T0" fmla="*/ 11 w 50"/>
                  <a:gd name="T1" fmla="*/ 7 h 33"/>
                  <a:gd name="T2" fmla="*/ 49 w 50"/>
                  <a:gd name="T3" fmla="*/ 17 h 33"/>
                  <a:gd name="T4" fmla="*/ 27 w 50"/>
                  <a:gd name="T5" fmla="*/ 32 h 33"/>
                  <a:gd name="T6" fmla="*/ 11 w 50"/>
                  <a:gd name="T7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3">
                    <a:moveTo>
                      <a:pt x="11" y="7"/>
                    </a:moveTo>
                    <a:cubicBezTo>
                      <a:pt x="23" y="0"/>
                      <a:pt x="49" y="17"/>
                      <a:pt x="49" y="17"/>
                    </a:cubicBezTo>
                    <a:lnTo>
                      <a:pt x="27" y="32"/>
                    </a:lnTo>
                    <a:cubicBezTo>
                      <a:pt x="27" y="32"/>
                      <a:pt x="0" y="13"/>
                      <a:pt x="11" y="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0" name="îśḻíḑe">
                <a:extLst>
                  <a:ext uri="{FF2B5EF4-FFF2-40B4-BE49-F238E27FC236}">
                    <a16:creationId xmlns:a16="http://schemas.microsoft.com/office/drawing/2014/main" id="{4CABB8A5-2328-481A-9867-9547DFF503AD}"/>
                  </a:ext>
                </a:extLst>
              </p:cNvPr>
              <p:cNvSpPr/>
              <p:nvPr/>
            </p:nvSpPr>
            <p:spPr bwMode="auto">
              <a:xfrm>
                <a:off x="2981779" y="5865556"/>
                <a:ext cx="94794" cy="68843"/>
              </a:xfrm>
              <a:custGeom>
                <a:avLst/>
                <a:gdLst>
                  <a:gd name="T0" fmla="*/ 23 w 50"/>
                  <a:gd name="T1" fmla="*/ 26 h 34"/>
                  <a:gd name="T2" fmla="*/ 40 w 50"/>
                  <a:gd name="T3" fmla="*/ 14 h 34"/>
                  <a:gd name="T4" fmla="*/ 15 w 50"/>
                  <a:gd name="T5" fmla="*/ 6 h 34"/>
                  <a:gd name="T6" fmla="*/ 8 w 50"/>
                  <a:gd name="T7" fmla="*/ 8 h 34"/>
                  <a:gd name="T8" fmla="*/ 6 w 50"/>
                  <a:gd name="T9" fmla="*/ 9 h 34"/>
                  <a:gd name="T10" fmla="*/ 23 w 50"/>
                  <a:gd name="T11" fmla="*/ 26 h 34"/>
                  <a:gd name="T12" fmla="*/ 48 w 50"/>
                  <a:gd name="T13" fmla="*/ 11 h 34"/>
                  <a:gd name="T14" fmla="*/ 49 w 50"/>
                  <a:gd name="T15" fmla="*/ 14 h 34"/>
                  <a:gd name="T16" fmla="*/ 49 w 50"/>
                  <a:gd name="T17" fmla="*/ 16 h 34"/>
                  <a:gd name="T18" fmla="*/ 25 w 50"/>
                  <a:gd name="T19" fmla="*/ 32 h 34"/>
                  <a:gd name="T20" fmla="*/ 23 w 50"/>
                  <a:gd name="T21" fmla="*/ 33 h 34"/>
                  <a:gd name="T22" fmla="*/ 22 w 50"/>
                  <a:gd name="T23" fmla="*/ 32 h 34"/>
                  <a:gd name="T24" fmla="*/ 0 w 50"/>
                  <a:gd name="T25" fmla="*/ 9 h 34"/>
                  <a:gd name="T26" fmla="*/ 5 w 50"/>
                  <a:gd name="T27" fmla="*/ 2 h 34"/>
                  <a:gd name="T28" fmla="*/ 15 w 50"/>
                  <a:gd name="T29" fmla="*/ 0 h 34"/>
                  <a:gd name="T30" fmla="*/ 48 w 50"/>
                  <a:gd name="T31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34">
                    <a:moveTo>
                      <a:pt x="23" y="26"/>
                    </a:moveTo>
                    <a:lnTo>
                      <a:pt x="40" y="14"/>
                    </a:lnTo>
                    <a:cubicBezTo>
                      <a:pt x="35" y="11"/>
                      <a:pt x="23" y="6"/>
                      <a:pt x="15" y="6"/>
                    </a:cubicBezTo>
                    <a:cubicBezTo>
                      <a:pt x="12" y="6"/>
                      <a:pt x="9" y="7"/>
                      <a:pt x="8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2"/>
                      <a:pt x="15" y="20"/>
                      <a:pt x="23" y="26"/>
                    </a:cubicBezTo>
                    <a:close/>
                    <a:moveTo>
                      <a:pt x="48" y="11"/>
                    </a:moveTo>
                    <a:cubicBezTo>
                      <a:pt x="49" y="12"/>
                      <a:pt x="49" y="13"/>
                      <a:pt x="49" y="14"/>
                    </a:cubicBezTo>
                    <a:cubicBezTo>
                      <a:pt x="49" y="15"/>
                      <a:pt x="49" y="16"/>
                      <a:pt x="49" y="16"/>
                    </a:cubicBezTo>
                    <a:lnTo>
                      <a:pt x="25" y="32"/>
                    </a:lnTo>
                    <a:cubicBezTo>
                      <a:pt x="24" y="33"/>
                      <a:pt x="24" y="33"/>
                      <a:pt x="23" y="33"/>
                    </a:cubicBezTo>
                    <a:cubicBezTo>
                      <a:pt x="22" y="33"/>
                      <a:pt x="22" y="33"/>
                      <a:pt x="22" y="32"/>
                    </a:cubicBezTo>
                    <a:cubicBezTo>
                      <a:pt x="16" y="29"/>
                      <a:pt x="0" y="17"/>
                      <a:pt x="0" y="9"/>
                    </a:cubicBezTo>
                    <a:cubicBezTo>
                      <a:pt x="0" y="7"/>
                      <a:pt x="1" y="4"/>
                      <a:pt x="5" y="2"/>
                    </a:cubicBezTo>
                    <a:cubicBezTo>
                      <a:pt x="8" y="1"/>
                      <a:pt x="11" y="0"/>
                      <a:pt x="15" y="0"/>
                    </a:cubicBezTo>
                    <a:cubicBezTo>
                      <a:pt x="29" y="0"/>
                      <a:pt x="47" y="11"/>
                      <a:pt x="48" y="1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1" name="îŝḷîḑè">
                <a:extLst>
                  <a:ext uri="{FF2B5EF4-FFF2-40B4-BE49-F238E27FC236}">
                    <a16:creationId xmlns:a16="http://schemas.microsoft.com/office/drawing/2014/main" id="{3EB887F3-08A1-4BB2-8925-077261B8F984}"/>
                  </a:ext>
                </a:extLst>
              </p:cNvPr>
              <p:cNvSpPr/>
              <p:nvPr/>
            </p:nvSpPr>
            <p:spPr bwMode="auto">
              <a:xfrm>
                <a:off x="3352344" y="5676237"/>
                <a:ext cx="60328" cy="68843"/>
              </a:xfrm>
              <a:custGeom>
                <a:avLst/>
                <a:gdLst>
                  <a:gd name="T0" fmla="*/ 0 w 30"/>
                  <a:gd name="T1" fmla="*/ 1 h 37"/>
                  <a:gd name="T2" fmla="*/ 29 w 30"/>
                  <a:gd name="T3" fmla="*/ 24 h 37"/>
                  <a:gd name="T4" fmla="*/ 12 w 30"/>
                  <a:gd name="T5" fmla="*/ 28 h 37"/>
                  <a:gd name="T6" fmla="*/ 0 w 30"/>
                  <a:gd name="T7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7">
                    <a:moveTo>
                      <a:pt x="0" y="1"/>
                    </a:moveTo>
                    <a:cubicBezTo>
                      <a:pt x="12" y="0"/>
                      <a:pt x="29" y="24"/>
                      <a:pt x="29" y="24"/>
                    </a:cubicBezTo>
                    <a:cubicBezTo>
                      <a:pt x="29" y="24"/>
                      <a:pt x="24" y="36"/>
                      <a:pt x="12" y="28"/>
                    </a:cubicBezTo>
                    <a:cubicBezTo>
                      <a:pt x="2" y="21"/>
                      <a:pt x="0" y="1"/>
                      <a:pt x="0" y="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2" name="íŝḻíḓè">
                <a:extLst>
                  <a:ext uri="{FF2B5EF4-FFF2-40B4-BE49-F238E27FC236}">
                    <a16:creationId xmlns:a16="http://schemas.microsoft.com/office/drawing/2014/main" id="{0905A806-CE63-4363-BC05-1E2F9367DD1B}"/>
                  </a:ext>
                </a:extLst>
              </p:cNvPr>
              <p:cNvSpPr/>
              <p:nvPr/>
            </p:nvSpPr>
            <p:spPr bwMode="auto">
              <a:xfrm>
                <a:off x="3343729" y="5667634"/>
                <a:ext cx="68943" cy="77446"/>
              </a:xfrm>
              <a:custGeom>
                <a:avLst/>
                <a:gdLst>
                  <a:gd name="T0" fmla="*/ 23 w 37"/>
                  <a:gd name="T1" fmla="*/ 33 h 40"/>
                  <a:gd name="T2" fmla="*/ 29 w 37"/>
                  <a:gd name="T3" fmla="*/ 29 h 40"/>
                  <a:gd name="T4" fmla="*/ 7 w 37"/>
                  <a:gd name="T5" fmla="*/ 9 h 40"/>
                  <a:gd name="T6" fmla="*/ 18 w 37"/>
                  <a:gd name="T7" fmla="*/ 31 h 40"/>
                  <a:gd name="T8" fmla="*/ 23 w 37"/>
                  <a:gd name="T9" fmla="*/ 33 h 40"/>
                  <a:gd name="T10" fmla="*/ 3 w 37"/>
                  <a:gd name="T11" fmla="*/ 2 h 40"/>
                  <a:gd name="T12" fmla="*/ 35 w 37"/>
                  <a:gd name="T13" fmla="*/ 27 h 40"/>
                  <a:gd name="T14" fmla="*/ 36 w 37"/>
                  <a:gd name="T15" fmla="*/ 31 h 40"/>
                  <a:gd name="T16" fmla="*/ 23 w 37"/>
                  <a:gd name="T17" fmla="*/ 39 h 40"/>
                  <a:gd name="T18" fmla="*/ 15 w 37"/>
                  <a:gd name="T19" fmla="*/ 36 h 40"/>
                  <a:gd name="T20" fmla="*/ 0 w 37"/>
                  <a:gd name="T21" fmla="*/ 5 h 40"/>
                  <a:gd name="T22" fmla="*/ 3 w 37"/>
                  <a:gd name="T2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40">
                    <a:moveTo>
                      <a:pt x="23" y="33"/>
                    </a:moveTo>
                    <a:cubicBezTo>
                      <a:pt x="26" y="33"/>
                      <a:pt x="29" y="31"/>
                      <a:pt x="29" y="29"/>
                    </a:cubicBezTo>
                    <a:cubicBezTo>
                      <a:pt x="25" y="23"/>
                      <a:pt x="15" y="11"/>
                      <a:pt x="7" y="9"/>
                    </a:cubicBezTo>
                    <a:cubicBezTo>
                      <a:pt x="8" y="15"/>
                      <a:pt x="11" y="26"/>
                      <a:pt x="18" y="31"/>
                    </a:cubicBezTo>
                    <a:cubicBezTo>
                      <a:pt x="20" y="32"/>
                      <a:pt x="22" y="33"/>
                      <a:pt x="23" y="33"/>
                    </a:cubicBezTo>
                    <a:close/>
                    <a:moveTo>
                      <a:pt x="3" y="2"/>
                    </a:moveTo>
                    <a:cubicBezTo>
                      <a:pt x="17" y="0"/>
                      <a:pt x="34" y="24"/>
                      <a:pt x="35" y="27"/>
                    </a:cubicBezTo>
                    <a:cubicBezTo>
                      <a:pt x="36" y="28"/>
                      <a:pt x="36" y="29"/>
                      <a:pt x="36" y="31"/>
                    </a:cubicBezTo>
                    <a:cubicBezTo>
                      <a:pt x="35" y="31"/>
                      <a:pt x="32" y="39"/>
                      <a:pt x="23" y="39"/>
                    </a:cubicBezTo>
                    <a:cubicBezTo>
                      <a:pt x="21" y="39"/>
                      <a:pt x="18" y="38"/>
                      <a:pt x="15" y="36"/>
                    </a:cubicBezTo>
                    <a:cubicBezTo>
                      <a:pt x="2" y="27"/>
                      <a:pt x="0" y="6"/>
                      <a:pt x="0" y="5"/>
                    </a:cubicBezTo>
                    <a:cubicBezTo>
                      <a:pt x="0" y="4"/>
                      <a:pt x="1" y="2"/>
                      <a:pt x="3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3" name="íṧlïḑé">
                <a:extLst>
                  <a:ext uri="{FF2B5EF4-FFF2-40B4-BE49-F238E27FC236}">
                    <a16:creationId xmlns:a16="http://schemas.microsoft.com/office/drawing/2014/main" id="{BD9FB86C-BF27-4659-B454-FEDEE03F09E4}"/>
                  </a:ext>
                </a:extLst>
              </p:cNvPr>
              <p:cNvSpPr/>
              <p:nvPr/>
            </p:nvSpPr>
            <p:spPr bwMode="auto">
              <a:xfrm>
                <a:off x="3016250" y="6080693"/>
                <a:ext cx="60322" cy="60235"/>
              </a:xfrm>
              <a:custGeom>
                <a:avLst/>
                <a:gdLst>
                  <a:gd name="T0" fmla="*/ 27 w 30"/>
                  <a:gd name="T1" fmla="*/ 23 h 31"/>
                  <a:gd name="T2" fmla="*/ 28 w 30"/>
                  <a:gd name="T3" fmla="*/ 28 h 31"/>
                  <a:gd name="T4" fmla="*/ 25 w 30"/>
                  <a:gd name="T5" fmla="*/ 30 h 31"/>
                  <a:gd name="T6" fmla="*/ 24 w 30"/>
                  <a:gd name="T7" fmla="*/ 29 h 31"/>
                  <a:gd name="T8" fmla="*/ 1 w 30"/>
                  <a:gd name="T9" fmla="*/ 6 h 31"/>
                  <a:gd name="T10" fmla="*/ 3 w 30"/>
                  <a:gd name="T11" fmla="*/ 1 h 31"/>
                  <a:gd name="T12" fmla="*/ 6 w 30"/>
                  <a:gd name="T13" fmla="*/ 3 h 31"/>
                  <a:gd name="T14" fmla="*/ 27 w 30"/>
                  <a:gd name="T15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27" y="23"/>
                    </a:moveTo>
                    <a:cubicBezTo>
                      <a:pt x="29" y="24"/>
                      <a:pt x="29" y="27"/>
                      <a:pt x="28" y="28"/>
                    </a:cubicBezTo>
                    <a:cubicBezTo>
                      <a:pt x="28" y="29"/>
                      <a:pt x="26" y="30"/>
                      <a:pt x="25" y="30"/>
                    </a:cubicBezTo>
                    <a:cubicBezTo>
                      <a:pt x="25" y="30"/>
                      <a:pt x="25" y="30"/>
                      <a:pt x="24" y="29"/>
                    </a:cubicBezTo>
                    <a:cubicBezTo>
                      <a:pt x="14" y="23"/>
                      <a:pt x="6" y="16"/>
                      <a:pt x="1" y="6"/>
                    </a:cubicBezTo>
                    <a:cubicBezTo>
                      <a:pt x="0" y="4"/>
                      <a:pt x="2" y="2"/>
                      <a:pt x="3" y="1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11" y="12"/>
                      <a:pt x="18" y="19"/>
                      <a:pt x="27" y="2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4" name="ïśliḑé">
                <a:extLst>
                  <a:ext uri="{FF2B5EF4-FFF2-40B4-BE49-F238E27FC236}">
                    <a16:creationId xmlns:a16="http://schemas.microsoft.com/office/drawing/2014/main" id="{39B7A9E8-1F4E-4D56-98CE-666F24C8344A}"/>
                  </a:ext>
                </a:extLst>
              </p:cNvPr>
              <p:cNvSpPr/>
              <p:nvPr/>
            </p:nvSpPr>
            <p:spPr bwMode="auto">
              <a:xfrm>
                <a:off x="3033486" y="6192561"/>
                <a:ext cx="51707" cy="43030"/>
              </a:xfrm>
              <a:custGeom>
                <a:avLst/>
                <a:gdLst>
                  <a:gd name="T0" fmla="*/ 12 w 27"/>
                  <a:gd name="T1" fmla="*/ 8 h 24"/>
                  <a:gd name="T2" fmla="*/ 24 w 27"/>
                  <a:gd name="T3" fmla="*/ 17 h 24"/>
                  <a:gd name="T4" fmla="*/ 25 w 27"/>
                  <a:gd name="T5" fmla="*/ 22 h 24"/>
                  <a:gd name="T6" fmla="*/ 22 w 27"/>
                  <a:gd name="T7" fmla="*/ 23 h 24"/>
                  <a:gd name="T8" fmla="*/ 21 w 27"/>
                  <a:gd name="T9" fmla="*/ 22 h 24"/>
                  <a:gd name="T10" fmla="*/ 9 w 27"/>
                  <a:gd name="T11" fmla="*/ 12 h 24"/>
                  <a:gd name="T12" fmla="*/ 2 w 27"/>
                  <a:gd name="T13" fmla="*/ 7 h 24"/>
                  <a:gd name="T14" fmla="*/ 1 w 27"/>
                  <a:gd name="T15" fmla="*/ 2 h 24"/>
                  <a:gd name="T16" fmla="*/ 6 w 27"/>
                  <a:gd name="T17" fmla="*/ 1 h 24"/>
                  <a:gd name="T18" fmla="*/ 12 w 27"/>
                  <a:gd name="T1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4">
                    <a:moveTo>
                      <a:pt x="12" y="8"/>
                    </a:moveTo>
                    <a:cubicBezTo>
                      <a:pt x="16" y="11"/>
                      <a:pt x="20" y="14"/>
                      <a:pt x="24" y="17"/>
                    </a:cubicBezTo>
                    <a:cubicBezTo>
                      <a:pt x="25" y="18"/>
                      <a:pt x="26" y="20"/>
                      <a:pt x="25" y="22"/>
                    </a:cubicBezTo>
                    <a:cubicBezTo>
                      <a:pt x="25" y="22"/>
                      <a:pt x="23" y="23"/>
                      <a:pt x="22" y="23"/>
                    </a:cubicBezTo>
                    <a:cubicBezTo>
                      <a:pt x="22" y="23"/>
                      <a:pt x="21" y="23"/>
                      <a:pt x="21" y="22"/>
                    </a:cubicBezTo>
                    <a:cubicBezTo>
                      <a:pt x="16" y="19"/>
                      <a:pt x="12" y="15"/>
                      <a:pt x="9" y="12"/>
                    </a:cubicBezTo>
                    <a:cubicBezTo>
                      <a:pt x="6" y="11"/>
                      <a:pt x="4" y="8"/>
                      <a:pt x="2" y="7"/>
                    </a:cubicBezTo>
                    <a:cubicBezTo>
                      <a:pt x="0" y="5"/>
                      <a:pt x="0" y="4"/>
                      <a:pt x="1" y="2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8" y="4"/>
                      <a:pt x="10" y="5"/>
                      <a:pt x="12" y="8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5" name="îṧļídê">
                <a:extLst>
                  <a:ext uri="{FF2B5EF4-FFF2-40B4-BE49-F238E27FC236}">
                    <a16:creationId xmlns:a16="http://schemas.microsoft.com/office/drawing/2014/main" id="{57E090F7-1ED8-464A-8084-06F0735B9253}"/>
                  </a:ext>
                </a:extLst>
              </p:cNvPr>
              <p:cNvSpPr/>
              <p:nvPr/>
            </p:nvSpPr>
            <p:spPr bwMode="auto">
              <a:xfrm>
                <a:off x="3455758" y="5831134"/>
                <a:ext cx="60328" cy="25819"/>
              </a:xfrm>
              <a:custGeom>
                <a:avLst/>
                <a:gdLst>
                  <a:gd name="T0" fmla="*/ 26 w 30"/>
                  <a:gd name="T1" fmla="*/ 6 h 14"/>
                  <a:gd name="T2" fmla="*/ 29 w 30"/>
                  <a:gd name="T3" fmla="*/ 10 h 14"/>
                  <a:gd name="T4" fmla="*/ 26 w 30"/>
                  <a:gd name="T5" fmla="*/ 13 h 14"/>
                  <a:gd name="T6" fmla="*/ 25 w 30"/>
                  <a:gd name="T7" fmla="*/ 13 h 14"/>
                  <a:gd name="T8" fmla="*/ 11 w 30"/>
                  <a:gd name="T9" fmla="*/ 10 h 14"/>
                  <a:gd name="T10" fmla="*/ 3 w 30"/>
                  <a:gd name="T11" fmla="*/ 8 h 14"/>
                  <a:gd name="T12" fmla="*/ 1 w 30"/>
                  <a:gd name="T13" fmla="*/ 4 h 14"/>
                  <a:gd name="T14" fmla="*/ 4 w 30"/>
                  <a:gd name="T15" fmla="*/ 1 h 14"/>
                  <a:gd name="T16" fmla="*/ 12 w 30"/>
                  <a:gd name="T17" fmla="*/ 3 h 14"/>
                  <a:gd name="T18" fmla="*/ 26 w 30"/>
                  <a:gd name="T1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4">
                    <a:moveTo>
                      <a:pt x="26" y="6"/>
                    </a:moveTo>
                    <a:cubicBezTo>
                      <a:pt x="28" y="6"/>
                      <a:pt x="29" y="8"/>
                      <a:pt x="29" y="10"/>
                    </a:cubicBezTo>
                    <a:cubicBezTo>
                      <a:pt x="29" y="11"/>
                      <a:pt x="28" y="13"/>
                      <a:pt x="26" y="13"/>
                    </a:cubicBezTo>
                    <a:cubicBezTo>
                      <a:pt x="26" y="13"/>
                      <a:pt x="26" y="13"/>
                      <a:pt x="25" y="13"/>
                    </a:cubicBezTo>
                    <a:cubicBezTo>
                      <a:pt x="21" y="12"/>
                      <a:pt x="15" y="11"/>
                      <a:pt x="11" y="10"/>
                    </a:cubicBezTo>
                    <a:cubicBezTo>
                      <a:pt x="8" y="9"/>
                      <a:pt x="5" y="8"/>
                      <a:pt x="3" y="8"/>
                    </a:cubicBezTo>
                    <a:cubicBezTo>
                      <a:pt x="2" y="7"/>
                      <a:pt x="0" y="5"/>
                      <a:pt x="1" y="4"/>
                    </a:cubicBezTo>
                    <a:cubicBezTo>
                      <a:pt x="1" y="2"/>
                      <a:pt x="2" y="0"/>
                      <a:pt x="4" y="1"/>
                    </a:cubicBezTo>
                    <a:cubicBezTo>
                      <a:pt x="7" y="1"/>
                      <a:pt x="9" y="2"/>
                      <a:pt x="12" y="3"/>
                    </a:cubicBezTo>
                    <a:cubicBezTo>
                      <a:pt x="17" y="5"/>
                      <a:pt x="22" y="5"/>
                      <a:pt x="26" y="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6" name="ïsḷîḑe">
                <a:extLst>
                  <a:ext uri="{FF2B5EF4-FFF2-40B4-BE49-F238E27FC236}">
                    <a16:creationId xmlns:a16="http://schemas.microsoft.com/office/drawing/2014/main" id="{597C9C1B-40F0-485D-B175-EB4E1E3207AD}"/>
                  </a:ext>
                </a:extLst>
              </p:cNvPr>
              <p:cNvSpPr/>
              <p:nvPr/>
            </p:nvSpPr>
            <p:spPr bwMode="auto">
              <a:xfrm>
                <a:off x="3059337" y="5986031"/>
                <a:ext cx="68943" cy="34422"/>
              </a:xfrm>
              <a:custGeom>
                <a:avLst/>
                <a:gdLst>
                  <a:gd name="T0" fmla="*/ 30 w 34"/>
                  <a:gd name="T1" fmla="*/ 0 h 17"/>
                  <a:gd name="T2" fmla="*/ 33 w 34"/>
                  <a:gd name="T3" fmla="*/ 2 h 17"/>
                  <a:gd name="T4" fmla="*/ 30 w 34"/>
                  <a:gd name="T5" fmla="*/ 5 h 17"/>
                  <a:gd name="T6" fmla="*/ 9 w 34"/>
                  <a:gd name="T7" fmla="*/ 14 h 17"/>
                  <a:gd name="T8" fmla="*/ 5 w 34"/>
                  <a:gd name="T9" fmla="*/ 16 h 17"/>
                  <a:gd name="T10" fmla="*/ 3 w 34"/>
                  <a:gd name="T11" fmla="*/ 16 h 17"/>
                  <a:gd name="T12" fmla="*/ 1 w 34"/>
                  <a:gd name="T13" fmla="*/ 14 h 17"/>
                  <a:gd name="T14" fmla="*/ 3 w 34"/>
                  <a:gd name="T15" fmla="*/ 11 h 17"/>
                  <a:gd name="T16" fmla="*/ 4 w 34"/>
                  <a:gd name="T17" fmla="*/ 9 h 17"/>
                  <a:gd name="T18" fmla="*/ 29 w 34"/>
                  <a:gd name="T19" fmla="*/ 0 h 17"/>
                  <a:gd name="T20" fmla="*/ 30 w 34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17">
                    <a:moveTo>
                      <a:pt x="30" y="0"/>
                    </a:moveTo>
                    <a:cubicBezTo>
                      <a:pt x="31" y="0"/>
                      <a:pt x="33" y="1"/>
                      <a:pt x="33" y="2"/>
                    </a:cubicBezTo>
                    <a:cubicBezTo>
                      <a:pt x="33" y="4"/>
                      <a:pt x="31" y="5"/>
                      <a:pt x="30" y="5"/>
                    </a:cubicBezTo>
                    <a:cubicBezTo>
                      <a:pt x="20" y="5"/>
                      <a:pt x="13" y="11"/>
                      <a:pt x="9" y="14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4" y="16"/>
                      <a:pt x="4" y="16"/>
                      <a:pt x="3" y="16"/>
                    </a:cubicBezTo>
                    <a:cubicBezTo>
                      <a:pt x="3" y="16"/>
                      <a:pt x="1" y="15"/>
                      <a:pt x="1" y="14"/>
                    </a:cubicBezTo>
                    <a:cubicBezTo>
                      <a:pt x="0" y="13"/>
                      <a:pt x="1" y="11"/>
                      <a:pt x="3" y="11"/>
                    </a:cubicBezTo>
                    <a:cubicBezTo>
                      <a:pt x="3" y="10"/>
                      <a:pt x="4" y="9"/>
                      <a:pt x="4" y="9"/>
                    </a:cubicBezTo>
                    <a:cubicBezTo>
                      <a:pt x="9" y="6"/>
                      <a:pt x="17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7" name="íSļíḑè">
                <a:extLst>
                  <a:ext uri="{FF2B5EF4-FFF2-40B4-BE49-F238E27FC236}">
                    <a16:creationId xmlns:a16="http://schemas.microsoft.com/office/drawing/2014/main" id="{F7F79ABF-9EDB-4104-BBE4-56214B904AEB}"/>
                  </a:ext>
                </a:extLst>
              </p:cNvPr>
              <p:cNvSpPr/>
              <p:nvPr/>
            </p:nvSpPr>
            <p:spPr bwMode="auto">
              <a:xfrm>
                <a:off x="3024865" y="5968820"/>
                <a:ext cx="51707" cy="43030"/>
              </a:xfrm>
              <a:custGeom>
                <a:avLst/>
                <a:gdLst>
                  <a:gd name="T0" fmla="*/ 23 w 27"/>
                  <a:gd name="T1" fmla="*/ 3 h 20"/>
                  <a:gd name="T2" fmla="*/ 26 w 27"/>
                  <a:gd name="T3" fmla="*/ 6 h 20"/>
                  <a:gd name="T4" fmla="*/ 22 w 27"/>
                  <a:gd name="T5" fmla="*/ 8 h 20"/>
                  <a:gd name="T6" fmla="*/ 7 w 27"/>
                  <a:gd name="T7" fmla="*/ 16 h 20"/>
                  <a:gd name="T8" fmla="*/ 6 w 27"/>
                  <a:gd name="T9" fmla="*/ 17 h 20"/>
                  <a:gd name="T10" fmla="*/ 4 w 27"/>
                  <a:gd name="T11" fmla="*/ 19 h 20"/>
                  <a:gd name="T12" fmla="*/ 2 w 27"/>
                  <a:gd name="T13" fmla="*/ 18 h 20"/>
                  <a:gd name="T14" fmla="*/ 1 w 27"/>
                  <a:gd name="T15" fmla="*/ 14 h 20"/>
                  <a:gd name="T16" fmla="*/ 2 w 27"/>
                  <a:gd name="T17" fmla="*/ 13 h 20"/>
                  <a:gd name="T18" fmla="*/ 23 w 27"/>
                  <a:gd name="T1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0">
                    <a:moveTo>
                      <a:pt x="23" y="3"/>
                    </a:moveTo>
                    <a:cubicBezTo>
                      <a:pt x="26" y="3"/>
                      <a:pt x="26" y="5"/>
                      <a:pt x="26" y="6"/>
                    </a:cubicBezTo>
                    <a:cubicBezTo>
                      <a:pt x="26" y="8"/>
                      <a:pt x="24" y="9"/>
                      <a:pt x="22" y="8"/>
                    </a:cubicBezTo>
                    <a:cubicBezTo>
                      <a:pt x="14" y="7"/>
                      <a:pt x="10" y="11"/>
                      <a:pt x="7" y="16"/>
                    </a:cubicBezTo>
                    <a:cubicBezTo>
                      <a:pt x="7" y="17"/>
                      <a:pt x="7" y="17"/>
                      <a:pt x="6" y="17"/>
                    </a:cubicBezTo>
                    <a:cubicBezTo>
                      <a:pt x="6" y="18"/>
                      <a:pt x="4" y="19"/>
                      <a:pt x="4" y="19"/>
                    </a:cubicBezTo>
                    <a:cubicBezTo>
                      <a:pt x="3" y="19"/>
                      <a:pt x="3" y="19"/>
                      <a:pt x="2" y="18"/>
                    </a:cubicBezTo>
                    <a:cubicBezTo>
                      <a:pt x="0" y="17"/>
                      <a:pt x="0" y="15"/>
                      <a:pt x="1" y="14"/>
                    </a:cubicBezTo>
                    <a:cubicBezTo>
                      <a:pt x="1" y="14"/>
                      <a:pt x="2" y="14"/>
                      <a:pt x="2" y="13"/>
                    </a:cubicBezTo>
                    <a:cubicBezTo>
                      <a:pt x="5" y="9"/>
                      <a:pt x="11" y="0"/>
                      <a:pt x="23" y="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8" name="îṣľîḑé">
                <a:extLst>
                  <a:ext uri="{FF2B5EF4-FFF2-40B4-BE49-F238E27FC236}">
                    <a16:creationId xmlns:a16="http://schemas.microsoft.com/office/drawing/2014/main" id="{F626F85A-CEC9-4937-A59A-473369F90C4C}"/>
                  </a:ext>
                </a:extLst>
              </p:cNvPr>
              <p:cNvSpPr/>
              <p:nvPr/>
            </p:nvSpPr>
            <p:spPr bwMode="auto">
              <a:xfrm>
                <a:off x="2818037" y="5788110"/>
                <a:ext cx="68943" cy="43024"/>
              </a:xfrm>
              <a:custGeom>
                <a:avLst/>
                <a:gdLst>
                  <a:gd name="T0" fmla="*/ 5 w 37"/>
                  <a:gd name="T1" fmla="*/ 11 h 24"/>
                  <a:gd name="T2" fmla="*/ 25 w 37"/>
                  <a:gd name="T3" fmla="*/ 2 h 24"/>
                  <a:gd name="T4" fmla="*/ 36 w 37"/>
                  <a:gd name="T5" fmla="*/ 13 h 24"/>
                  <a:gd name="T6" fmla="*/ 22 w 37"/>
                  <a:gd name="T7" fmla="*/ 21 h 24"/>
                  <a:gd name="T8" fmla="*/ 5 w 37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5" y="11"/>
                    </a:moveTo>
                    <a:cubicBezTo>
                      <a:pt x="0" y="0"/>
                      <a:pt x="25" y="1"/>
                      <a:pt x="25" y="2"/>
                    </a:cubicBezTo>
                    <a:lnTo>
                      <a:pt x="36" y="13"/>
                    </a:lnTo>
                    <a:cubicBezTo>
                      <a:pt x="36" y="13"/>
                      <a:pt x="31" y="19"/>
                      <a:pt x="22" y="21"/>
                    </a:cubicBezTo>
                    <a:cubicBezTo>
                      <a:pt x="14" y="23"/>
                      <a:pt x="5" y="11"/>
                      <a:pt x="5" y="1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9" name="ïŝḷíḍè">
                <a:extLst>
                  <a:ext uri="{FF2B5EF4-FFF2-40B4-BE49-F238E27FC236}">
                    <a16:creationId xmlns:a16="http://schemas.microsoft.com/office/drawing/2014/main" id="{E8165065-1C06-4E56-89C9-8F6289D1D6DA}"/>
                  </a:ext>
                </a:extLst>
              </p:cNvPr>
              <p:cNvSpPr/>
              <p:nvPr/>
            </p:nvSpPr>
            <p:spPr bwMode="auto">
              <a:xfrm>
                <a:off x="2818037" y="5788110"/>
                <a:ext cx="77563" cy="51632"/>
              </a:xfrm>
              <a:custGeom>
                <a:avLst/>
                <a:gdLst>
                  <a:gd name="T0" fmla="*/ 21 w 40"/>
                  <a:gd name="T1" fmla="*/ 20 h 27"/>
                  <a:gd name="T2" fmla="*/ 31 w 40"/>
                  <a:gd name="T3" fmla="*/ 15 h 27"/>
                  <a:gd name="T4" fmla="*/ 23 w 40"/>
                  <a:gd name="T5" fmla="*/ 7 h 27"/>
                  <a:gd name="T6" fmla="*/ 7 w 40"/>
                  <a:gd name="T7" fmla="*/ 10 h 27"/>
                  <a:gd name="T8" fmla="*/ 7 w 40"/>
                  <a:gd name="T9" fmla="*/ 11 h 27"/>
                  <a:gd name="T10" fmla="*/ 20 w 40"/>
                  <a:gd name="T11" fmla="*/ 20 h 27"/>
                  <a:gd name="T12" fmla="*/ 21 w 40"/>
                  <a:gd name="T13" fmla="*/ 20 h 27"/>
                  <a:gd name="T14" fmla="*/ 27 w 40"/>
                  <a:gd name="T15" fmla="*/ 2 h 27"/>
                  <a:gd name="T16" fmla="*/ 38 w 40"/>
                  <a:gd name="T17" fmla="*/ 13 h 27"/>
                  <a:gd name="T18" fmla="*/ 38 w 40"/>
                  <a:gd name="T19" fmla="*/ 17 h 27"/>
                  <a:gd name="T20" fmla="*/ 23 w 40"/>
                  <a:gd name="T21" fmla="*/ 26 h 27"/>
                  <a:gd name="T22" fmla="*/ 20 w 40"/>
                  <a:gd name="T23" fmla="*/ 26 h 27"/>
                  <a:gd name="T24" fmla="*/ 2 w 40"/>
                  <a:gd name="T25" fmla="*/ 15 h 27"/>
                  <a:gd name="T26" fmla="*/ 1 w 40"/>
                  <a:gd name="T27" fmla="*/ 7 h 27"/>
                  <a:gd name="T28" fmla="*/ 23 w 40"/>
                  <a:gd name="T29" fmla="*/ 0 h 27"/>
                  <a:gd name="T30" fmla="*/ 24 w 40"/>
                  <a:gd name="T31" fmla="*/ 0 h 27"/>
                  <a:gd name="T32" fmla="*/ 27 w 40"/>
                  <a:gd name="T3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7">
                    <a:moveTo>
                      <a:pt x="21" y="20"/>
                    </a:moveTo>
                    <a:cubicBezTo>
                      <a:pt x="26" y="19"/>
                      <a:pt x="30" y="16"/>
                      <a:pt x="31" y="15"/>
                    </a:cubicBezTo>
                    <a:lnTo>
                      <a:pt x="23" y="7"/>
                    </a:lnTo>
                    <a:cubicBezTo>
                      <a:pt x="12" y="7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9" y="13"/>
                      <a:pt x="15" y="20"/>
                      <a:pt x="20" y="20"/>
                    </a:cubicBezTo>
                    <a:lnTo>
                      <a:pt x="21" y="20"/>
                    </a:lnTo>
                    <a:close/>
                    <a:moveTo>
                      <a:pt x="27" y="2"/>
                    </a:moveTo>
                    <a:lnTo>
                      <a:pt x="38" y="13"/>
                    </a:lnTo>
                    <a:cubicBezTo>
                      <a:pt x="39" y="14"/>
                      <a:pt x="39" y="16"/>
                      <a:pt x="38" y="17"/>
                    </a:cubicBezTo>
                    <a:cubicBezTo>
                      <a:pt x="38" y="17"/>
                      <a:pt x="33" y="23"/>
                      <a:pt x="23" y="26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0" y="26"/>
                      <a:pt x="3" y="16"/>
                      <a:pt x="2" y="15"/>
                    </a:cubicBezTo>
                    <a:cubicBezTo>
                      <a:pt x="0" y="11"/>
                      <a:pt x="0" y="9"/>
                      <a:pt x="1" y="7"/>
                    </a:cubicBezTo>
                    <a:cubicBezTo>
                      <a:pt x="3" y="3"/>
                      <a:pt x="10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7" y="2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0" name="ïṥ1idê">
                <a:extLst>
                  <a:ext uri="{FF2B5EF4-FFF2-40B4-BE49-F238E27FC236}">
                    <a16:creationId xmlns:a16="http://schemas.microsoft.com/office/drawing/2014/main" id="{98BEB0E2-041D-4589-861E-AC053781D80F}"/>
                  </a:ext>
                </a:extLst>
              </p:cNvPr>
              <p:cNvSpPr/>
              <p:nvPr/>
            </p:nvSpPr>
            <p:spPr bwMode="auto">
              <a:xfrm>
                <a:off x="2766329" y="5839742"/>
                <a:ext cx="43092" cy="68843"/>
              </a:xfrm>
              <a:custGeom>
                <a:avLst/>
                <a:gdLst>
                  <a:gd name="T0" fmla="*/ 0 w 21"/>
                  <a:gd name="T1" fmla="*/ 11 h 34"/>
                  <a:gd name="T2" fmla="*/ 12 w 21"/>
                  <a:gd name="T3" fmla="*/ 1 h 34"/>
                  <a:gd name="T4" fmla="*/ 8 w 21"/>
                  <a:gd name="T5" fmla="*/ 30 h 34"/>
                  <a:gd name="T6" fmla="*/ 0 w 21"/>
                  <a:gd name="T7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4">
                    <a:moveTo>
                      <a:pt x="0" y="11"/>
                    </a:moveTo>
                    <a:cubicBezTo>
                      <a:pt x="0" y="11"/>
                      <a:pt x="8" y="0"/>
                      <a:pt x="12" y="1"/>
                    </a:cubicBezTo>
                    <a:cubicBezTo>
                      <a:pt x="12" y="1"/>
                      <a:pt x="20" y="20"/>
                      <a:pt x="8" y="30"/>
                    </a:cubicBezTo>
                    <a:cubicBezTo>
                      <a:pt x="4" y="33"/>
                      <a:pt x="0" y="11"/>
                      <a:pt x="0" y="1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1" name="ï$ḷïḍé">
                <a:extLst>
                  <a:ext uri="{FF2B5EF4-FFF2-40B4-BE49-F238E27FC236}">
                    <a16:creationId xmlns:a16="http://schemas.microsoft.com/office/drawing/2014/main" id="{860BE16B-1317-4D38-9FD2-55FADC1CE421}"/>
                  </a:ext>
                </a:extLst>
              </p:cNvPr>
              <p:cNvSpPr/>
              <p:nvPr/>
            </p:nvSpPr>
            <p:spPr bwMode="auto">
              <a:xfrm>
                <a:off x="2766329" y="5839742"/>
                <a:ext cx="60328" cy="68843"/>
              </a:xfrm>
              <a:custGeom>
                <a:avLst/>
                <a:gdLst>
                  <a:gd name="T0" fmla="*/ 12 w 30"/>
                  <a:gd name="T1" fmla="*/ 26 h 34"/>
                  <a:gd name="T2" fmla="*/ 14 w 30"/>
                  <a:gd name="T3" fmla="*/ 7 h 34"/>
                  <a:gd name="T4" fmla="*/ 7 w 30"/>
                  <a:gd name="T5" fmla="*/ 13 h 34"/>
                  <a:gd name="T6" fmla="*/ 12 w 30"/>
                  <a:gd name="T7" fmla="*/ 26 h 34"/>
                  <a:gd name="T8" fmla="*/ 17 w 30"/>
                  <a:gd name="T9" fmla="*/ 0 h 34"/>
                  <a:gd name="T10" fmla="*/ 19 w 30"/>
                  <a:gd name="T11" fmla="*/ 2 h 34"/>
                  <a:gd name="T12" fmla="*/ 15 w 30"/>
                  <a:gd name="T13" fmla="*/ 32 h 34"/>
                  <a:gd name="T14" fmla="*/ 12 w 30"/>
                  <a:gd name="T15" fmla="*/ 33 h 34"/>
                  <a:gd name="T16" fmla="*/ 1 w 30"/>
                  <a:gd name="T17" fmla="*/ 13 h 34"/>
                  <a:gd name="T18" fmla="*/ 1 w 30"/>
                  <a:gd name="T19" fmla="*/ 10 h 34"/>
                  <a:gd name="T20" fmla="*/ 16 w 30"/>
                  <a:gd name="T21" fmla="*/ 0 h 34"/>
                  <a:gd name="T22" fmla="*/ 17 w 30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34">
                    <a:moveTo>
                      <a:pt x="12" y="26"/>
                    </a:moveTo>
                    <a:cubicBezTo>
                      <a:pt x="19" y="20"/>
                      <a:pt x="16" y="11"/>
                      <a:pt x="14" y="7"/>
                    </a:cubicBezTo>
                    <a:cubicBezTo>
                      <a:pt x="13" y="7"/>
                      <a:pt x="9" y="10"/>
                      <a:pt x="7" y="13"/>
                    </a:cubicBezTo>
                    <a:cubicBezTo>
                      <a:pt x="9" y="19"/>
                      <a:pt x="10" y="25"/>
                      <a:pt x="12" y="26"/>
                    </a:cubicBezTo>
                    <a:close/>
                    <a:moveTo>
                      <a:pt x="17" y="0"/>
                    </a:moveTo>
                    <a:cubicBezTo>
                      <a:pt x="18" y="0"/>
                      <a:pt x="19" y="1"/>
                      <a:pt x="19" y="2"/>
                    </a:cubicBezTo>
                    <a:cubicBezTo>
                      <a:pt x="20" y="2"/>
                      <a:pt x="29" y="22"/>
                      <a:pt x="15" y="32"/>
                    </a:cubicBezTo>
                    <a:cubicBezTo>
                      <a:pt x="14" y="33"/>
                      <a:pt x="13" y="33"/>
                      <a:pt x="12" y="33"/>
                    </a:cubicBezTo>
                    <a:cubicBezTo>
                      <a:pt x="10" y="33"/>
                      <a:pt x="5" y="33"/>
                      <a:pt x="1" y="13"/>
                    </a:cubicBezTo>
                    <a:cubicBezTo>
                      <a:pt x="0" y="12"/>
                      <a:pt x="1" y="11"/>
                      <a:pt x="1" y="10"/>
                    </a:cubicBezTo>
                    <a:cubicBezTo>
                      <a:pt x="4" y="7"/>
                      <a:pt x="10" y="0"/>
                      <a:pt x="16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2" name="îŝliḍè">
                <a:extLst>
                  <a:ext uri="{FF2B5EF4-FFF2-40B4-BE49-F238E27FC236}">
                    <a16:creationId xmlns:a16="http://schemas.microsoft.com/office/drawing/2014/main" id="{7C5F484F-977E-403F-B21A-077711375951}"/>
                  </a:ext>
                </a:extLst>
              </p:cNvPr>
              <p:cNvSpPr/>
              <p:nvPr/>
            </p:nvSpPr>
            <p:spPr bwMode="auto">
              <a:xfrm>
                <a:off x="2688771" y="5839742"/>
                <a:ext cx="34471" cy="17211"/>
              </a:xfrm>
              <a:custGeom>
                <a:avLst/>
                <a:gdLst>
                  <a:gd name="T0" fmla="*/ 13 w 17"/>
                  <a:gd name="T1" fmla="*/ 1 h 7"/>
                  <a:gd name="T2" fmla="*/ 15 w 17"/>
                  <a:gd name="T3" fmla="*/ 4 h 7"/>
                  <a:gd name="T4" fmla="*/ 11 w 17"/>
                  <a:gd name="T5" fmla="*/ 6 h 7"/>
                  <a:gd name="T6" fmla="*/ 11 w 17"/>
                  <a:gd name="T7" fmla="*/ 6 h 7"/>
                  <a:gd name="T8" fmla="*/ 5 w 17"/>
                  <a:gd name="T9" fmla="*/ 6 h 7"/>
                  <a:gd name="T10" fmla="*/ 0 w 17"/>
                  <a:gd name="T11" fmla="*/ 4 h 7"/>
                  <a:gd name="T12" fmla="*/ 2 w 17"/>
                  <a:gd name="T13" fmla="*/ 1 h 7"/>
                  <a:gd name="T14" fmla="*/ 13 w 17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">
                    <a:moveTo>
                      <a:pt x="13" y="1"/>
                    </a:moveTo>
                    <a:cubicBezTo>
                      <a:pt x="15" y="1"/>
                      <a:pt x="16" y="3"/>
                      <a:pt x="15" y="4"/>
                    </a:cubicBezTo>
                    <a:cubicBezTo>
                      <a:pt x="15" y="6"/>
                      <a:pt x="13" y="6"/>
                      <a:pt x="11" y="6"/>
                    </a:cubicBezTo>
                    <a:lnTo>
                      <a:pt x="11" y="6"/>
                    </a:lnTo>
                    <a:cubicBezTo>
                      <a:pt x="8" y="5"/>
                      <a:pt x="6" y="5"/>
                      <a:pt x="5" y="6"/>
                    </a:cubicBezTo>
                    <a:cubicBezTo>
                      <a:pt x="3" y="6"/>
                      <a:pt x="1" y="6"/>
                      <a:pt x="0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6" y="0"/>
                      <a:pt x="9" y="0"/>
                      <a:pt x="13" y="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3" name="ïṩḷiḍe">
                <a:extLst>
                  <a:ext uri="{FF2B5EF4-FFF2-40B4-BE49-F238E27FC236}">
                    <a16:creationId xmlns:a16="http://schemas.microsoft.com/office/drawing/2014/main" id="{1CCD20C0-E0A8-49D1-B9C0-CF1AF5D87277}"/>
                  </a:ext>
                </a:extLst>
              </p:cNvPr>
              <p:cNvSpPr/>
              <p:nvPr/>
            </p:nvSpPr>
            <p:spPr bwMode="auto">
              <a:xfrm>
                <a:off x="2757714" y="5770899"/>
                <a:ext cx="43087" cy="17211"/>
              </a:xfrm>
              <a:custGeom>
                <a:avLst/>
                <a:gdLst>
                  <a:gd name="T0" fmla="*/ 15 w 20"/>
                  <a:gd name="T1" fmla="*/ 0 h 11"/>
                  <a:gd name="T2" fmla="*/ 19 w 20"/>
                  <a:gd name="T3" fmla="*/ 4 h 11"/>
                  <a:gd name="T4" fmla="*/ 16 w 20"/>
                  <a:gd name="T5" fmla="*/ 7 h 11"/>
                  <a:gd name="T6" fmla="*/ 4 w 20"/>
                  <a:gd name="T7" fmla="*/ 10 h 11"/>
                  <a:gd name="T8" fmla="*/ 3 w 20"/>
                  <a:gd name="T9" fmla="*/ 10 h 11"/>
                  <a:gd name="T10" fmla="*/ 0 w 20"/>
                  <a:gd name="T11" fmla="*/ 7 h 11"/>
                  <a:gd name="T12" fmla="*/ 3 w 20"/>
                  <a:gd name="T13" fmla="*/ 3 h 11"/>
                  <a:gd name="T14" fmla="*/ 15 w 20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15" y="0"/>
                    </a:moveTo>
                    <a:cubicBezTo>
                      <a:pt x="16" y="0"/>
                      <a:pt x="18" y="2"/>
                      <a:pt x="19" y="4"/>
                    </a:cubicBezTo>
                    <a:cubicBezTo>
                      <a:pt x="19" y="5"/>
                      <a:pt x="17" y="7"/>
                      <a:pt x="16" y="7"/>
                    </a:cubicBezTo>
                    <a:cubicBezTo>
                      <a:pt x="12" y="8"/>
                      <a:pt x="8" y="9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0" y="9"/>
                      <a:pt x="0" y="7"/>
                    </a:cubicBezTo>
                    <a:cubicBezTo>
                      <a:pt x="0" y="5"/>
                      <a:pt x="0" y="4"/>
                      <a:pt x="3" y="3"/>
                    </a:cubicBezTo>
                    <a:cubicBezTo>
                      <a:pt x="6" y="2"/>
                      <a:pt x="11" y="1"/>
                      <a:pt x="15" y="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4" name="islïḍè">
                <a:extLst>
                  <a:ext uri="{FF2B5EF4-FFF2-40B4-BE49-F238E27FC236}">
                    <a16:creationId xmlns:a16="http://schemas.microsoft.com/office/drawing/2014/main" id="{E403E5F9-1588-4432-8CE2-120EEEF576DB}"/>
                  </a:ext>
                </a:extLst>
              </p:cNvPr>
              <p:cNvSpPr/>
              <p:nvPr/>
            </p:nvSpPr>
            <p:spPr bwMode="auto">
              <a:xfrm>
                <a:off x="4317544" y="5736477"/>
                <a:ext cx="206829" cy="197922"/>
              </a:xfrm>
              <a:custGeom>
                <a:avLst/>
                <a:gdLst>
                  <a:gd name="T0" fmla="*/ 70 w 104"/>
                  <a:gd name="T1" fmla="*/ 74 h 100"/>
                  <a:gd name="T2" fmla="*/ 101 w 104"/>
                  <a:gd name="T3" fmla="*/ 94 h 100"/>
                  <a:gd name="T4" fmla="*/ 102 w 104"/>
                  <a:gd name="T5" fmla="*/ 98 h 100"/>
                  <a:gd name="T6" fmla="*/ 99 w 104"/>
                  <a:gd name="T7" fmla="*/ 99 h 100"/>
                  <a:gd name="T8" fmla="*/ 97 w 104"/>
                  <a:gd name="T9" fmla="*/ 99 h 100"/>
                  <a:gd name="T10" fmla="*/ 67 w 104"/>
                  <a:gd name="T11" fmla="*/ 79 h 100"/>
                  <a:gd name="T12" fmla="*/ 1 w 104"/>
                  <a:gd name="T13" fmla="*/ 4 h 100"/>
                  <a:gd name="T14" fmla="*/ 2 w 104"/>
                  <a:gd name="T15" fmla="*/ 0 h 100"/>
                  <a:gd name="T16" fmla="*/ 6 w 104"/>
                  <a:gd name="T17" fmla="*/ 2 h 100"/>
                  <a:gd name="T18" fmla="*/ 70 w 104"/>
                  <a:gd name="T19" fmla="*/ 7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0">
                    <a:moveTo>
                      <a:pt x="70" y="74"/>
                    </a:moveTo>
                    <a:cubicBezTo>
                      <a:pt x="80" y="80"/>
                      <a:pt x="91" y="86"/>
                      <a:pt x="101" y="94"/>
                    </a:cubicBezTo>
                    <a:cubicBezTo>
                      <a:pt x="102" y="95"/>
                      <a:pt x="103" y="97"/>
                      <a:pt x="102" y="98"/>
                    </a:cubicBezTo>
                    <a:cubicBezTo>
                      <a:pt x="101" y="99"/>
                      <a:pt x="100" y="99"/>
                      <a:pt x="99" y="99"/>
                    </a:cubicBezTo>
                    <a:cubicBezTo>
                      <a:pt x="98" y="99"/>
                      <a:pt x="98" y="99"/>
                      <a:pt x="97" y="99"/>
                    </a:cubicBezTo>
                    <a:cubicBezTo>
                      <a:pt x="87" y="91"/>
                      <a:pt x="77" y="85"/>
                      <a:pt x="67" y="79"/>
                    </a:cubicBezTo>
                    <a:cubicBezTo>
                      <a:pt x="38" y="62"/>
                      <a:pt x="11" y="46"/>
                      <a:pt x="1" y="4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" y="0"/>
                      <a:pt x="6" y="0"/>
                      <a:pt x="6" y="2"/>
                    </a:cubicBezTo>
                    <a:cubicBezTo>
                      <a:pt x="16" y="42"/>
                      <a:pt x="41" y="56"/>
                      <a:pt x="70" y="7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5" name="iṥļíḓê">
                <a:extLst>
                  <a:ext uri="{FF2B5EF4-FFF2-40B4-BE49-F238E27FC236}">
                    <a16:creationId xmlns:a16="http://schemas.microsoft.com/office/drawing/2014/main" id="{6D4148CC-D6A4-4C40-91DD-DAEC31F9CAC4}"/>
                  </a:ext>
                </a:extLst>
              </p:cNvPr>
              <p:cNvSpPr/>
              <p:nvPr/>
            </p:nvSpPr>
            <p:spPr bwMode="auto">
              <a:xfrm>
                <a:off x="4171043" y="6063483"/>
                <a:ext cx="137886" cy="137687"/>
              </a:xfrm>
              <a:custGeom>
                <a:avLst/>
                <a:gdLst>
                  <a:gd name="T0" fmla="*/ 67 w 71"/>
                  <a:gd name="T1" fmla="*/ 62 h 70"/>
                  <a:gd name="T2" fmla="*/ 70 w 71"/>
                  <a:gd name="T3" fmla="*/ 65 h 70"/>
                  <a:gd name="T4" fmla="*/ 67 w 71"/>
                  <a:gd name="T5" fmla="*/ 69 h 70"/>
                  <a:gd name="T6" fmla="*/ 66 w 71"/>
                  <a:gd name="T7" fmla="*/ 69 h 70"/>
                  <a:gd name="T8" fmla="*/ 1 w 71"/>
                  <a:gd name="T9" fmla="*/ 4 h 70"/>
                  <a:gd name="T10" fmla="*/ 3 w 71"/>
                  <a:gd name="T11" fmla="*/ 0 h 70"/>
                  <a:gd name="T12" fmla="*/ 7 w 71"/>
                  <a:gd name="T13" fmla="*/ 2 h 70"/>
                  <a:gd name="T14" fmla="*/ 66 w 71"/>
                  <a:gd name="T15" fmla="*/ 62 h 70"/>
                  <a:gd name="T16" fmla="*/ 67 w 71"/>
                  <a:gd name="T17" fmla="*/ 6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0">
                    <a:moveTo>
                      <a:pt x="67" y="62"/>
                    </a:moveTo>
                    <a:cubicBezTo>
                      <a:pt x="68" y="62"/>
                      <a:pt x="70" y="64"/>
                      <a:pt x="70" y="65"/>
                    </a:cubicBezTo>
                    <a:cubicBezTo>
                      <a:pt x="70" y="68"/>
                      <a:pt x="68" y="69"/>
                      <a:pt x="67" y="69"/>
                    </a:cubicBezTo>
                    <a:cubicBezTo>
                      <a:pt x="67" y="69"/>
                      <a:pt x="67" y="69"/>
                      <a:pt x="66" y="69"/>
                    </a:cubicBezTo>
                    <a:cubicBezTo>
                      <a:pt x="42" y="69"/>
                      <a:pt x="10" y="30"/>
                      <a:pt x="1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7" y="0"/>
                      <a:pt x="7" y="2"/>
                    </a:cubicBezTo>
                    <a:cubicBezTo>
                      <a:pt x="15" y="27"/>
                      <a:pt x="47" y="62"/>
                      <a:pt x="66" y="62"/>
                    </a:cubicBezTo>
                    <a:cubicBezTo>
                      <a:pt x="67" y="62"/>
                      <a:pt x="67" y="62"/>
                      <a:pt x="67" y="62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8" name="ï$1ïḍè">
              <a:extLst>
                <a:ext uri="{FF2B5EF4-FFF2-40B4-BE49-F238E27FC236}">
                  <a16:creationId xmlns:a16="http://schemas.microsoft.com/office/drawing/2014/main" id="{A2864441-794D-4819-9E36-BE3AC147A1C1}"/>
                </a:ext>
              </a:extLst>
            </p:cNvPr>
            <p:cNvSpPr txBox="1"/>
            <p:nvPr/>
          </p:nvSpPr>
          <p:spPr>
            <a:xfrm>
              <a:off x="673102" y="1135280"/>
              <a:ext cx="5109478" cy="13708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buSzPct val="25000"/>
              </a:pPr>
              <a:r>
                <a:rPr lang="en-US" sz="2800" b="1" dirty="0">
                  <a:solidFill>
                    <a:schemeClr val="bg1"/>
                  </a:solidFill>
                </a:rPr>
                <a:t>Unified fonts make reading more fluent.</a:t>
              </a:r>
            </a:p>
          </p:txBody>
        </p:sp>
        <p:grpSp>
          <p:nvGrpSpPr>
            <p:cNvPr id="9" name="ïśḷîďe">
              <a:extLst>
                <a:ext uri="{FF2B5EF4-FFF2-40B4-BE49-F238E27FC236}">
                  <a16:creationId xmlns:a16="http://schemas.microsoft.com/office/drawing/2014/main" id="{2F7F5D1B-A134-4BCA-A05C-069C83AF5B2C}"/>
                </a:ext>
              </a:extLst>
            </p:cNvPr>
            <p:cNvGrpSpPr/>
            <p:nvPr/>
          </p:nvGrpSpPr>
          <p:grpSpPr>
            <a:xfrm>
              <a:off x="6648362" y="2500060"/>
              <a:ext cx="4870538" cy="3646740"/>
              <a:chOff x="5325748" y="1853722"/>
              <a:chExt cx="4870538" cy="3646740"/>
            </a:xfrm>
          </p:grpSpPr>
          <p:sp>
            <p:nvSpPr>
              <p:cNvPr id="10" name="îṣlîdê">
                <a:extLst>
                  <a:ext uri="{FF2B5EF4-FFF2-40B4-BE49-F238E27FC236}">
                    <a16:creationId xmlns:a16="http://schemas.microsoft.com/office/drawing/2014/main" id="{73874897-41CC-4726-8130-F3F1C6901595}"/>
                  </a:ext>
                </a:extLst>
              </p:cNvPr>
              <p:cNvSpPr txBox="1"/>
              <p:nvPr/>
            </p:nvSpPr>
            <p:spPr>
              <a:xfrm>
                <a:off x="5325748" y="1899372"/>
                <a:ext cx="225000" cy="2250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1.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1" name="íṧlíḑê">
                <a:extLst>
                  <a:ext uri="{FF2B5EF4-FFF2-40B4-BE49-F238E27FC236}">
                    <a16:creationId xmlns:a16="http://schemas.microsoft.com/office/drawing/2014/main" id="{FFA118B3-FE5E-435E-A8E6-6B9C268206DA}"/>
                  </a:ext>
                </a:extLst>
              </p:cNvPr>
              <p:cNvSpPr txBox="1"/>
              <p:nvPr/>
            </p:nvSpPr>
            <p:spPr>
              <a:xfrm>
                <a:off x="5325748" y="2545710"/>
                <a:ext cx="225000" cy="2250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2.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2" name="îš1idê">
                <a:extLst>
                  <a:ext uri="{FF2B5EF4-FFF2-40B4-BE49-F238E27FC236}">
                    <a16:creationId xmlns:a16="http://schemas.microsoft.com/office/drawing/2014/main" id="{66AF17D4-2B64-4DC4-ADD9-880A3C38A145}"/>
                  </a:ext>
                </a:extLst>
              </p:cNvPr>
              <p:cNvSpPr txBox="1"/>
              <p:nvPr/>
            </p:nvSpPr>
            <p:spPr>
              <a:xfrm>
                <a:off x="5325748" y="3192048"/>
                <a:ext cx="225000" cy="2250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3.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3" name="îşḷíḓê">
                <a:extLst>
                  <a:ext uri="{FF2B5EF4-FFF2-40B4-BE49-F238E27FC236}">
                    <a16:creationId xmlns:a16="http://schemas.microsoft.com/office/drawing/2014/main" id="{CBD1BC8E-F754-4861-9EFC-ED6D143566A5}"/>
                  </a:ext>
                </a:extLst>
              </p:cNvPr>
              <p:cNvSpPr txBox="1"/>
              <p:nvPr/>
            </p:nvSpPr>
            <p:spPr>
              <a:xfrm>
                <a:off x="5325748" y="3838386"/>
                <a:ext cx="225000" cy="2250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4.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" name="ïsḻíḋe">
                <a:extLst>
                  <a:ext uri="{FF2B5EF4-FFF2-40B4-BE49-F238E27FC236}">
                    <a16:creationId xmlns:a16="http://schemas.microsoft.com/office/drawing/2014/main" id="{FBD46BD0-6262-4D79-994E-2AC0B64AB3D1}"/>
                  </a:ext>
                </a:extLst>
              </p:cNvPr>
              <p:cNvSpPr txBox="1"/>
              <p:nvPr/>
            </p:nvSpPr>
            <p:spPr>
              <a:xfrm>
                <a:off x="5325748" y="4484724"/>
                <a:ext cx="225000" cy="2250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5.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5" name="íS1íḍê">
                <a:extLst>
                  <a:ext uri="{FF2B5EF4-FFF2-40B4-BE49-F238E27FC236}">
                    <a16:creationId xmlns:a16="http://schemas.microsoft.com/office/drawing/2014/main" id="{65A773C1-A3B5-4D3C-AE2D-26E3578A07A5}"/>
                  </a:ext>
                </a:extLst>
              </p:cNvPr>
              <p:cNvSpPr txBox="1"/>
              <p:nvPr/>
            </p:nvSpPr>
            <p:spPr>
              <a:xfrm>
                <a:off x="5325748" y="5131062"/>
                <a:ext cx="225000" cy="2250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6.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6" name="ïśḷiḑê">
                <a:extLst>
                  <a:ext uri="{FF2B5EF4-FFF2-40B4-BE49-F238E27FC236}">
                    <a16:creationId xmlns:a16="http://schemas.microsoft.com/office/drawing/2014/main" id="{44D5351F-0B5E-45CE-8562-70BD52C4D5B2}"/>
                  </a:ext>
                </a:extLst>
              </p:cNvPr>
              <p:cNvGrpSpPr/>
              <p:nvPr/>
            </p:nvGrpSpPr>
            <p:grpSpPr>
              <a:xfrm>
                <a:off x="5736003" y="1853722"/>
                <a:ext cx="4460283" cy="3646740"/>
                <a:chOff x="5736003" y="1853722"/>
                <a:chExt cx="5784485" cy="3646740"/>
              </a:xfrm>
            </p:grpSpPr>
            <p:sp>
              <p:nvSpPr>
                <p:cNvPr id="17" name="ïṥ1îḓé">
                  <a:extLst>
                    <a:ext uri="{FF2B5EF4-FFF2-40B4-BE49-F238E27FC236}">
                      <a16:creationId xmlns:a16="http://schemas.microsoft.com/office/drawing/2014/main" id="{57D22CD7-B1EC-4B59-AA65-032DD955BB42}"/>
                    </a:ext>
                  </a:extLst>
                </p:cNvPr>
                <p:cNvSpPr/>
                <p:nvPr/>
              </p:nvSpPr>
              <p:spPr>
                <a:xfrm>
                  <a:off x="5736003" y="1853722"/>
                  <a:ext cx="5784479" cy="415050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dirty="0"/>
                    <a:t>When you copy &amp; paste, choose "keep text only" option.</a:t>
                  </a:r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7F5E0CBA-0E12-403F-9E7C-F4DB78B0C0A3}"/>
                    </a:ext>
                  </a:extLst>
                </p:cNvPr>
                <p:cNvCxnSpPr/>
                <p:nvPr/>
              </p:nvCxnSpPr>
              <p:spPr>
                <a:xfrm>
                  <a:off x="5736003" y="2344972"/>
                  <a:ext cx="5784485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iş1îḓê">
                  <a:extLst>
                    <a:ext uri="{FF2B5EF4-FFF2-40B4-BE49-F238E27FC236}">
                      <a16:creationId xmlns:a16="http://schemas.microsoft.com/office/drawing/2014/main" id="{3D6B4C5C-E659-41E9-B703-223EA6846B57}"/>
                    </a:ext>
                  </a:extLst>
                </p:cNvPr>
                <p:cNvSpPr/>
                <p:nvPr/>
              </p:nvSpPr>
              <p:spPr>
                <a:xfrm>
                  <a:off x="5736003" y="2500060"/>
                  <a:ext cx="5784479" cy="415050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dirty="0"/>
                    <a:t>When you copy &amp; paste, choose "keep text only" option.</a:t>
                  </a:r>
                </a:p>
              </p:txBody>
            </p: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AE8C0457-44A3-4F93-871B-3AC40E2DBBA0}"/>
                    </a:ext>
                  </a:extLst>
                </p:cNvPr>
                <p:cNvCxnSpPr/>
                <p:nvPr/>
              </p:nvCxnSpPr>
              <p:spPr>
                <a:xfrm>
                  <a:off x="5736003" y="2995392"/>
                  <a:ext cx="5784485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ïšliḋè">
                  <a:extLst>
                    <a:ext uri="{FF2B5EF4-FFF2-40B4-BE49-F238E27FC236}">
                      <a16:creationId xmlns:a16="http://schemas.microsoft.com/office/drawing/2014/main" id="{2E1897A4-C588-4F08-85B1-EDFF39E8CCDF}"/>
                    </a:ext>
                  </a:extLst>
                </p:cNvPr>
                <p:cNvSpPr/>
                <p:nvPr/>
              </p:nvSpPr>
              <p:spPr>
                <a:xfrm>
                  <a:off x="5736003" y="3146398"/>
                  <a:ext cx="5784479" cy="415050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dirty="0"/>
                    <a:t>When you copy &amp; paste, choose "keep text only" option.</a:t>
                  </a:r>
                </a:p>
              </p:txBody>
            </p: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F6CA2E42-4AB7-4A62-B59E-50D206AA04A4}"/>
                    </a:ext>
                  </a:extLst>
                </p:cNvPr>
                <p:cNvCxnSpPr/>
                <p:nvPr/>
              </p:nvCxnSpPr>
              <p:spPr>
                <a:xfrm>
                  <a:off x="5736003" y="3645812"/>
                  <a:ext cx="5784485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îśḻíḓê">
                  <a:extLst>
                    <a:ext uri="{FF2B5EF4-FFF2-40B4-BE49-F238E27FC236}">
                      <a16:creationId xmlns:a16="http://schemas.microsoft.com/office/drawing/2014/main" id="{832B0AB6-EDDA-4F0C-B588-60190A6FDED2}"/>
                    </a:ext>
                  </a:extLst>
                </p:cNvPr>
                <p:cNvSpPr/>
                <p:nvPr/>
              </p:nvSpPr>
              <p:spPr>
                <a:xfrm>
                  <a:off x="5736003" y="3792736"/>
                  <a:ext cx="5784479" cy="415050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dirty="0"/>
                    <a:t>When you copy &amp; paste, choose "keep text only" option.</a:t>
                  </a:r>
                </a:p>
              </p:txBody>
            </p: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4079D739-DF98-40CB-A1FA-BDCCEA3DD2CD}"/>
                    </a:ext>
                  </a:extLst>
                </p:cNvPr>
                <p:cNvCxnSpPr/>
                <p:nvPr/>
              </p:nvCxnSpPr>
              <p:spPr>
                <a:xfrm>
                  <a:off x="5736003" y="4296232"/>
                  <a:ext cx="5784485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ïšļïḓè">
                  <a:extLst>
                    <a:ext uri="{FF2B5EF4-FFF2-40B4-BE49-F238E27FC236}">
                      <a16:creationId xmlns:a16="http://schemas.microsoft.com/office/drawing/2014/main" id="{C1687471-E10C-4BA2-B611-B0D4D9A3C310}"/>
                    </a:ext>
                  </a:extLst>
                </p:cNvPr>
                <p:cNvSpPr/>
                <p:nvPr/>
              </p:nvSpPr>
              <p:spPr>
                <a:xfrm>
                  <a:off x="5736003" y="4439074"/>
                  <a:ext cx="5784479" cy="415050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dirty="0"/>
                    <a:t>When you copy &amp; paste, choose "keep text only" option.</a:t>
                  </a:r>
                </a:p>
              </p:txBody>
            </p: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F3BE86B3-F67B-449A-9D9A-E14D9B040153}"/>
                    </a:ext>
                  </a:extLst>
                </p:cNvPr>
                <p:cNvCxnSpPr/>
                <p:nvPr/>
              </p:nvCxnSpPr>
              <p:spPr>
                <a:xfrm>
                  <a:off x="5736003" y="4946652"/>
                  <a:ext cx="5784485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ï$ľíḍè">
                  <a:extLst>
                    <a:ext uri="{FF2B5EF4-FFF2-40B4-BE49-F238E27FC236}">
                      <a16:creationId xmlns:a16="http://schemas.microsoft.com/office/drawing/2014/main" id="{D6967CAF-F2F1-4365-8E47-3AE2ABD3B65B}"/>
                    </a:ext>
                  </a:extLst>
                </p:cNvPr>
                <p:cNvSpPr/>
                <p:nvPr/>
              </p:nvSpPr>
              <p:spPr>
                <a:xfrm>
                  <a:off x="5736003" y="5085412"/>
                  <a:ext cx="5784479" cy="415050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dirty="0"/>
                    <a:t>When you copy &amp; paste, choose "keep text only" option.</a:t>
                  </a:r>
                </a:p>
              </p:txBody>
            </p:sp>
          </p:grp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0D5A157B-1F93-41F1-B7B5-C5A52109D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ECC83A8-8C85-4E5B-BE00-C111B3CE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610CEB-E152-4BE0-9269-257A2B79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6806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89045" y="2274470"/>
            <a:ext cx="5419185" cy="895350"/>
          </a:xfrm>
          <a:effectLst/>
        </p:spPr>
        <p:txBody>
          <a:bodyPr/>
          <a:lstStyle/>
          <a:p>
            <a:r>
              <a:rPr lang="en-US" altLang="zh-CN" dirty="0">
                <a:solidFill>
                  <a:schemeClr val="bg2"/>
                </a:solidFill>
              </a:rPr>
              <a:t>Section Header Here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90161" y="3169820"/>
            <a:ext cx="5419185" cy="1015623"/>
          </a:xfrm>
          <a:effectLst/>
        </p:spPr>
        <p:txBody>
          <a:bodyPr/>
          <a:lstStyle/>
          <a:p>
            <a:pPr lvl="0"/>
            <a:r>
              <a:rPr lang="en-US" altLang="zh-CN" dirty="0">
                <a:solidFill>
                  <a:schemeClr val="bg2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838072" y="2843303"/>
            <a:ext cx="959589" cy="834327"/>
          </a:xfrm>
          <a:prstGeom prst="rect">
            <a:avLst/>
          </a:prstGeom>
          <a:noFill/>
          <a:ln w="117475">
            <a:noFill/>
          </a:ln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008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0FD7A1-BDDE-446B-8A09-7EEC8A5B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4AC07C6-E190-4803-A7F5-43F736A06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ABB26E-5FF5-4EF9-A75A-07091077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26</a:t>
            </a:fld>
            <a:endParaRPr lang="zh-CN" altLang="en-US"/>
          </a:p>
        </p:txBody>
      </p:sp>
      <p:grpSp>
        <p:nvGrpSpPr>
          <p:cNvPr id="38" name="2075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B6C17C9-0783-43DB-ADC9-0DD85BB9BBE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1"/>
            <a:chOff x="660400" y="1130300"/>
            <a:chExt cx="10858500" cy="5003801"/>
          </a:xfrm>
        </p:grpSpPr>
        <p:grpSp>
          <p:nvGrpSpPr>
            <p:cNvPr id="39" name="ïś1ïďe">
              <a:extLst>
                <a:ext uri="{FF2B5EF4-FFF2-40B4-BE49-F238E27FC236}">
                  <a16:creationId xmlns:a16="http://schemas.microsoft.com/office/drawing/2014/main" id="{45F8D89B-EE9F-4A19-B9AC-01478CD0EB01}"/>
                </a:ext>
              </a:extLst>
            </p:cNvPr>
            <p:cNvGrpSpPr/>
            <p:nvPr/>
          </p:nvGrpSpPr>
          <p:grpSpPr>
            <a:xfrm>
              <a:off x="3857649" y="1130300"/>
              <a:ext cx="4476702" cy="2524424"/>
              <a:chOff x="3869588" y="1404466"/>
              <a:chExt cx="4452824" cy="2510960"/>
            </a:xfrm>
          </p:grpSpPr>
          <p:sp>
            <p:nvSpPr>
              <p:cNvPr id="53" name="íṡḻîḑê">
                <a:extLst>
                  <a:ext uri="{FF2B5EF4-FFF2-40B4-BE49-F238E27FC236}">
                    <a16:creationId xmlns:a16="http://schemas.microsoft.com/office/drawing/2014/main" id="{9D3F306D-DF65-4ED2-A843-41BD99A7FF00}"/>
                  </a:ext>
                </a:extLst>
              </p:cNvPr>
              <p:cNvSpPr/>
              <p:nvPr/>
            </p:nvSpPr>
            <p:spPr>
              <a:xfrm rot="10800000">
                <a:off x="3869588" y="1740148"/>
                <a:ext cx="1642344" cy="1839594"/>
              </a:xfrm>
              <a:custGeom>
                <a:avLst/>
                <a:gdLst>
                  <a:gd name="connsiteX0" fmla="*/ 1045862 w 2091893"/>
                  <a:gd name="connsiteY0" fmla="*/ 2343134 h 2343134"/>
                  <a:gd name="connsiteX1" fmla="*/ 1033420 w 2091893"/>
                  <a:gd name="connsiteY1" fmla="*/ 2154553 h 2343134"/>
                  <a:gd name="connsiteX2" fmla="*/ 872579 w 2091893"/>
                  <a:gd name="connsiteY2" fmla="*/ 2141387 h 2343134"/>
                  <a:gd name="connsiteX3" fmla="*/ 399370 w 2091893"/>
                  <a:gd name="connsiteY3" fmla="*/ 1931318 h 2343134"/>
                  <a:gd name="connsiteX4" fmla="*/ 0 w 2091893"/>
                  <a:gd name="connsiteY4" fmla="*/ 1123922 h 2343134"/>
                  <a:gd name="connsiteX5" fmla="*/ 179738 w 2091893"/>
                  <a:gd name="connsiteY5" fmla="*/ 1186198 h 2343134"/>
                  <a:gd name="connsiteX6" fmla="*/ 476151 w 2091893"/>
                  <a:gd name="connsiteY6" fmla="*/ 1125308 h 2343134"/>
                  <a:gd name="connsiteX7" fmla="*/ 693747 w 2091893"/>
                  <a:gd name="connsiteY7" fmla="*/ 1193272 h 2343134"/>
                  <a:gd name="connsiteX8" fmla="*/ 963463 w 2091893"/>
                  <a:gd name="connsiteY8" fmla="*/ 1161394 h 2343134"/>
                  <a:gd name="connsiteX9" fmla="*/ 1018231 w 2091893"/>
                  <a:gd name="connsiteY9" fmla="*/ 1136832 h 2343134"/>
                  <a:gd name="connsiteX10" fmla="*/ 1018231 w 2091893"/>
                  <a:gd name="connsiteY10" fmla="*/ 389546 h 2343134"/>
                  <a:gd name="connsiteX11" fmla="*/ 1010057 w 2091893"/>
                  <a:gd name="connsiteY11" fmla="*/ 389546 h 2343134"/>
                  <a:gd name="connsiteX12" fmla="*/ 1010057 w 2091893"/>
                  <a:gd name="connsiteY12" fmla="*/ 162664 h 2343134"/>
                  <a:gd name="connsiteX13" fmla="*/ 1168999 w 2091893"/>
                  <a:gd name="connsiteY13" fmla="*/ 6 h 2343134"/>
                  <a:gd name="connsiteX14" fmla="*/ 1331116 w 2091893"/>
                  <a:gd name="connsiteY14" fmla="*/ 162664 h 2343134"/>
                  <a:gd name="connsiteX15" fmla="*/ 1331116 w 2091893"/>
                  <a:gd name="connsiteY15" fmla="*/ 209883 h 2343134"/>
                  <a:gd name="connsiteX16" fmla="*/ 1288352 w 2091893"/>
                  <a:gd name="connsiteY16" fmla="*/ 220383 h 2343134"/>
                  <a:gd name="connsiteX17" fmla="*/ 1258795 w 2091893"/>
                  <a:gd name="connsiteY17" fmla="*/ 209883 h 2343134"/>
                  <a:gd name="connsiteX18" fmla="*/ 1258795 w 2091893"/>
                  <a:gd name="connsiteY18" fmla="*/ 155074 h 2343134"/>
                  <a:gd name="connsiteX19" fmla="*/ 1171470 w 2091893"/>
                  <a:gd name="connsiteY19" fmla="*/ 72905 h 2343134"/>
                  <a:gd name="connsiteX20" fmla="*/ 1085807 w 2091893"/>
                  <a:gd name="connsiteY20" fmla="*/ 155074 h 2343134"/>
                  <a:gd name="connsiteX21" fmla="*/ 1082244 w 2091893"/>
                  <a:gd name="connsiteY21" fmla="*/ 389546 h 2343134"/>
                  <a:gd name="connsiteX22" fmla="*/ 1071821 w 2091893"/>
                  <a:gd name="connsiteY22" fmla="*/ 389546 h 2343134"/>
                  <a:gd name="connsiteX23" fmla="*/ 1071821 w 2091893"/>
                  <a:gd name="connsiteY23" fmla="*/ 1133630 h 2343134"/>
                  <a:gd name="connsiteX24" fmla="*/ 1216203 w 2091893"/>
                  <a:gd name="connsiteY24" fmla="*/ 1185644 h 2343134"/>
                  <a:gd name="connsiteX25" fmla="*/ 1398147 w 2091893"/>
                  <a:gd name="connsiteY25" fmla="*/ 1193273 h 2343134"/>
                  <a:gd name="connsiteX26" fmla="*/ 1615742 w 2091893"/>
                  <a:gd name="connsiteY26" fmla="*/ 1125309 h 2343134"/>
                  <a:gd name="connsiteX27" fmla="*/ 1912155 w 2091893"/>
                  <a:gd name="connsiteY27" fmla="*/ 1186199 h 2343134"/>
                  <a:gd name="connsiteX28" fmla="*/ 2091893 w 2091893"/>
                  <a:gd name="connsiteY28" fmla="*/ 1123923 h 2343134"/>
                  <a:gd name="connsiteX29" fmla="*/ 1692524 w 2091893"/>
                  <a:gd name="connsiteY29" fmla="*/ 1931319 h 2343134"/>
                  <a:gd name="connsiteX30" fmla="*/ 1219314 w 2091893"/>
                  <a:gd name="connsiteY30" fmla="*/ 2141388 h 2343134"/>
                  <a:gd name="connsiteX31" fmla="*/ 1059501 w 2091893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3" h="2343134">
                    <a:moveTo>
                      <a:pt x="1045862" y="2343134"/>
                    </a:moveTo>
                    <a:lnTo>
                      <a:pt x="1033420" y="2154553"/>
                    </a:lnTo>
                    <a:lnTo>
                      <a:pt x="872579" y="2141387"/>
                    </a:lnTo>
                    <a:cubicBezTo>
                      <a:pt x="700569" y="2112564"/>
                      <a:pt x="537591" y="2040720"/>
                      <a:pt x="399370" y="1931318"/>
                    </a:cubicBezTo>
                    <a:cubicBezTo>
                      <a:pt x="152060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8" y="1186198"/>
                    </a:cubicBezTo>
                    <a:cubicBezTo>
                      <a:pt x="282550" y="1199246"/>
                      <a:pt x="386815" y="1177882"/>
                      <a:pt x="476151" y="1125308"/>
                    </a:cubicBezTo>
                    <a:cubicBezTo>
                      <a:pt x="543625" y="1161775"/>
                      <a:pt x="617498" y="1184812"/>
                      <a:pt x="693747" y="1193272"/>
                    </a:cubicBezTo>
                    <a:cubicBezTo>
                      <a:pt x="785288" y="1203381"/>
                      <a:pt x="877538" y="1192304"/>
                      <a:pt x="963463" y="1161394"/>
                    </a:cubicBezTo>
                    <a:lnTo>
                      <a:pt x="1018231" y="1136832"/>
                    </a:lnTo>
                    <a:lnTo>
                      <a:pt x="1018231" y="389546"/>
                    </a:lnTo>
                    <a:lnTo>
                      <a:pt x="1010057" y="389546"/>
                    </a:lnTo>
                    <a:lnTo>
                      <a:pt x="1010057" y="162664"/>
                    </a:lnTo>
                    <a:cubicBezTo>
                      <a:pt x="1008784" y="73754"/>
                      <a:pt x="1080088" y="783"/>
                      <a:pt x="1168999" y="6"/>
                    </a:cubicBezTo>
                    <a:cubicBezTo>
                      <a:pt x="1259079" y="-789"/>
                      <a:pt x="1332209" y="72597"/>
                      <a:pt x="1331116" y="162664"/>
                    </a:cubicBezTo>
                    <a:lnTo>
                      <a:pt x="1331116" y="209883"/>
                    </a:lnTo>
                    <a:cubicBezTo>
                      <a:pt x="1318479" y="218178"/>
                      <a:pt x="1303385" y="221883"/>
                      <a:pt x="1288352" y="220383"/>
                    </a:cubicBezTo>
                    <a:cubicBezTo>
                      <a:pt x="1277781" y="219334"/>
                      <a:pt x="1267644" y="215720"/>
                      <a:pt x="1258795" y="209883"/>
                    </a:cubicBezTo>
                    <a:lnTo>
                      <a:pt x="1258795" y="155074"/>
                    </a:lnTo>
                    <a:cubicBezTo>
                      <a:pt x="1256384" y="108721"/>
                      <a:pt x="1217887" y="72507"/>
                      <a:pt x="1171470" y="72905"/>
                    </a:cubicBezTo>
                    <a:cubicBezTo>
                      <a:pt x="1125667" y="73302"/>
                      <a:pt x="1088098" y="109336"/>
                      <a:pt x="1085807" y="155074"/>
                    </a:cubicBezTo>
                    <a:lnTo>
                      <a:pt x="1082244" y="389546"/>
                    </a:lnTo>
                    <a:lnTo>
                      <a:pt x="1071821" y="389546"/>
                    </a:lnTo>
                    <a:lnTo>
                      <a:pt x="1071821" y="1133630"/>
                    </a:lnTo>
                    <a:lnTo>
                      <a:pt x="1216203" y="1185644"/>
                    </a:lnTo>
                    <a:cubicBezTo>
                      <a:pt x="1275776" y="1197335"/>
                      <a:pt x="1337119" y="1200012"/>
                      <a:pt x="1398147" y="1193273"/>
                    </a:cubicBezTo>
                    <a:cubicBezTo>
                      <a:pt x="1474395" y="1184813"/>
                      <a:pt x="1548268" y="1161776"/>
                      <a:pt x="1615742" y="1125309"/>
                    </a:cubicBezTo>
                    <a:cubicBezTo>
                      <a:pt x="1705078" y="1177883"/>
                      <a:pt x="1809344" y="1199247"/>
                      <a:pt x="1912155" y="1186199"/>
                    </a:cubicBezTo>
                    <a:cubicBezTo>
                      <a:pt x="1975752" y="1178074"/>
                      <a:pt x="2036925" y="1156901"/>
                      <a:pt x="2091893" y="1123923"/>
                    </a:cubicBezTo>
                    <a:cubicBezTo>
                      <a:pt x="2086367" y="1439272"/>
                      <a:pt x="1939833" y="1735552"/>
                      <a:pt x="1692524" y="1931319"/>
                    </a:cubicBezTo>
                    <a:cubicBezTo>
                      <a:pt x="1554303" y="2040721"/>
                      <a:pt x="1391324" y="2112565"/>
                      <a:pt x="1219314" y="2141388"/>
                    </a:cubicBezTo>
                    <a:lnTo>
                      <a:pt x="1059501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54" name="ïŝlidè">
                <a:extLst>
                  <a:ext uri="{FF2B5EF4-FFF2-40B4-BE49-F238E27FC236}">
                    <a16:creationId xmlns:a16="http://schemas.microsoft.com/office/drawing/2014/main" id="{166F4F48-9118-4296-AF2F-9F77140B99D9}"/>
                  </a:ext>
                </a:extLst>
              </p:cNvPr>
              <p:cNvSpPr/>
              <p:nvPr/>
            </p:nvSpPr>
            <p:spPr>
              <a:xfrm rot="10800000">
                <a:off x="6680062" y="1740148"/>
                <a:ext cx="1642350" cy="1839594"/>
              </a:xfrm>
              <a:custGeom>
                <a:avLst/>
                <a:gdLst>
                  <a:gd name="connsiteX0" fmla="*/ 1045866 w 2091901"/>
                  <a:gd name="connsiteY0" fmla="*/ 2343134 h 2343134"/>
                  <a:gd name="connsiteX1" fmla="*/ 1033424 w 2091901"/>
                  <a:gd name="connsiteY1" fmla="*/ 2154553 h 2343134"/>
                  <a:gd name="connsiteX2" fmla="*/ 872583 w 2091901"/>
                  <a:gd name="connsiteY2" fmla="*/ 2141387 h 2343134"/>
                  <a:gd name="connsiteX3" fmla="*/ 399371 w 2091901"/>
                  <a:gd name="connsiteY3" fmla="*/ 1931318 h 2343134"/>
                  <a:gd name="connsiteX4" fmla="*/ 0 w 2091901"/>
                  <a:gd name="connsiteY4" fmla="*/ 1123922 h 2343134"/>
                  <a:gd name="connsiteX5" fmla="*/ 179739 w 2091901"/>
                  <a:gd name="connsiteY5" fmla="*/ 1186198 h 2343134"/>
                  <a:gd name="connsiteX6" fmla="*/ 476153 w 2091901"/>
                  <a:gd name="connsiteY6" fmla="*/ 1125308 h 2343134"/>
                  <a:gd name="connsiteX7" fmla="*/ 693749 w 2091901"/>
                  <a:gd name="connsiteY7" fmla="*/ 1193272 h 2343134"/>
                  <a:gd name="connsiteX8" fmla="*/ 963466 w 2091901"/>
                  <a:gd name="connsiteY8" fmla="*/ 1161394 h 2343134"/>
                  <a:gd name="connsiteX9" fmla="*/ 1018235 w 2091901"/>
                  <a:gd name="connsiteY9" fmla="*/ 1136832 h 2343134"/>
                  <a:gd name="connsiteX10" fmla="*/ 1018235 w 2091901"/>
                  <a:gd name="connsiteY10" fmla="*/ 389546 h 2343134"/>
                  <a:gd name="connsiteX11" fmla="*/ 1010060 w 2091901"/>
                  <a:gd name="connsiteY11" fmla="*/ 389546 h 2343134"/>
                  <a:gd name="connsiteX12" fmla="*/ 1010060 w 2091901"/>
                  <a:gd name="connsiteY12" fmla="*/ 162664 h 2343134"/>
                  <a:gd name="connsiteX13" fmla="*/ 1169003 w 2091901"/>
                  <a:gd name="connsiteY13" fmla="*/ 6 h 2343134"/>
                  <a:gd name="connsiteX14" fmla="*/ 1331121 w 2091901"/>
                  <a:gd name="connsiteY14" fmla="*/ 162664 h 2343134"/>
                  <a:gd name="connsiteX15" fmla="*/ 1331121 w 2091901"/>
                  <a:gd name="connsiteY15" fmla="*/ 209884 h 2343134"/>
                  <a:gd name="connsiteX16" fmla="*/ 1288357 w 2091901"/>
                  <a:gd name="connsiteY16" fmla="*/ 220383 h 2343134"/>
                  <a:gd name="connsiteX17" fmla="*/ 1258799 w 2091901"/>
                  <a:gd name="connsiteY17" fmla="*/ 209884 h 2343134"/>
                  <a:gd name="connsiteX18" fmla="*/ 1258799 w 2091901"/>
                  <a:gd name="connsiteY18" fmla="*/ 155074 h 2343134"/>
                  <a:gd name="connsiteX19" fmla="*/ 1171474 w 2091901"/>
                  <a:gd name="connsiteY19" fmla="*/ 72905 h 2343134"/>
                  <a:gd name="connsiteX20" fmla="*/ 1085811 w 2091901"/>
                  <a:gd name="connsiteY20" fmla="*/ 155074 h 2343134"/>
                  <a:gd name="connsiteX21" fmla="*/ 1082247 w 2091901"/>
                  <a:gd name="connsiteY21" fmla="*/ 389546 h 2343134"/>
                  <a:gd name="connsiteX22" fmla="*/ 1071826 w 2091901"/>
                  <a:gd name="connsiteY22" fmla="*/ 389546 h 2343134"/>
                  <a:gd name="connsiteX23" fmla="*/ 1071826 w 2091901"/>
                  <a:gd name="connsiteY23" fmla="*/ 1133631 h 2343134"/>
                  <a:gd name="connsiteX24" fmla="*/ 1216207 w 2091901"/>
                  <a:gd name="connsiteY24" fmla="*/ 1185644 h 2343134"/>
                  <a:gd name="connsiteX25" fmla="*/ 1398152 w 2091901"/>
                  <a:gd name="connsiteY25" fmla="*/ 1193273 h 2343134"/>
                  <a:gd name="connsiteX26" fmla="*/ 1615748 w 2091901"/>
                  <a:gd name="connsiteY26" fmla="*/ 1125309 h 2343134"/>
                  <a:gd name="connsiteX27" fmla="*/ 1912162 w 2091901"/>
                  <a:gd name="connsiteY27" fmla="*/ 1186200 h 2343134"/>
                  <a:gd name="connsiteX28" fmla="*/ 2091901 w 2091901"/>
                  <a:gd name="connsiteY28" fmla="*/ 1123923 h 2343134"/>
                  <a:gd name="connsiteX29" fmla="*/ 1692530 w 2091901"/>
                  <a:gd name="connsiteY29" fmla="*/ 1931319 h 2343134"/>
                  <a:gd name="connsiteX30" fmla="*/ 1219318 w 2091901"/>
                  <a:gd name="connsiteY30" fmla="*/ 2141388 h 2343134"/>
                  <a:gd name="connsiteX31" fmla="*/ 1059505 w 2091901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901" h="2343134">
                    <a:moveTo>
                      <a:pt x="1045866" y="2343134"/>
                    </a:moveTo>
                    <a:lnTo>
                      <a:pt x="1033424" y="2154553"/>
                    </a:lnTo>
                    <a:lnTo>
                      <a:pt x="872583" y="2141387"/>
                    </a:lnTo>
                    <a:cubicBezTo>
                      <a:pt x="700571" y="2112564"/>
                      <a:pt x="537592" y="2040720"/>
                      <a:pt x="399371" y="1931318"/>
                    </a:cubicBezTo>
                    <a:cubicBezTo>
                      <a:pt x="152061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9" y="1186198"/>
                    </a:cubicBezTo>
                    <a:cubicBezTo>
                      <a:pt x="282550" y="1199246"/>
                      <a:pt x="386816" y="1177882"/>
                      <a:pt x="476153" y="1125308"/>
                    </a:cubicBezTo>
                    <a:cubicBezTo>
                      <a:pt x="543627" y="1161775"/>
                      <a:pt x="617501" y="1184812"/>
                      <a:pt x="693749" y="1193272"/>
                    </a:cubicBezTo>
                    <a:cubicBezTo>
                      <a:pt x="785291" y="1203381"/>
                      <a:pt x="877542" y="1192304"/>
                      <a:pt x="963466" y="1161394"/>
                    </a:cubicBezTo>
                    <a:lnTo>
                      <a:pt x="1018235" y="1136832"/>
                    </a:lnTo>
                    <a:lnTo>
                      <a:pt x="1018235" y="389546"/>
                    </a:lnTo>
                    <a:lnTo>
                      <a:pt x="1010060" y="389546"/>
                    </a:lnTo>
                    <a:lnTo>
                      <a:pt x="1010060" y="162664"/>
                    </a:lnTo>
                    <a:cubicBezTo>
                      <a:pt x="1008787" y="73754"/>
                      <a:pt x="1080091" y="783"/>
                      <a:pt x="1169003" y="6"/>
                    </a:cubicBezTo>
                    <a:cubicBezTo>
                      <a:pt x="1259084" y="-789"/>
                      <a:pt x="1332214" y="72598"/>
                      <a:pt x="1331121" y="162664"/>
                    </a:cubicBezTo>
                    <a:lnTo>
                      <a:pt x="1331121" y="209884"/>
                    </a:lnTo>
                    <a:cubicBezTo>
                      <a:pt x="1318483" y="218178"/>
                      <a:pt x="1303390" y="221883"/>
                      <a:pt x="1288357" y="220383"/>
                    </a:cubicBezTo>
                    <a:cubicBezTo>
                      <a:pt x="1277786" y="219335"/>
                      <a:pt x="1267648" y="215721"/>
                      <a:pt x="1258799" y="209884"/>
                    </a:cubicBezTo>
                    <a:lnTo>
                      <a:pt x="1258799" y="155074"/>
                    </a:lnTo>
                    <a:cubicBezTo>
                      <a:pt x="1256388" y="108722"/>
                      <a:pt x="1217892" y="72507"/>
                      <a:pt x="1171474" y="72905"/>
                    </a:cubicBezTo>
                    <a:cubicBezTo>
                      <a:pt x="1125670" y="73302"/>
                      <a:pt x="1088102" y="109336"/>
                      <a:pt x="1085811" y="155074"/>
                    </a:cubicBezTo>
                    <a:lnTo>
                      <a:pt x="1082247" y="389546"/>
                    </a:lnTo>
                    <a:lnTo>
                      <a:pt x="1071826" y="389546"/>
                    </a:lnTo>
                    <a:lnTo>
                      <a:pt x="1071826" y="1133631"/>
                    </a:lnTo>
                    <a:lnTo>
                      <a:pt x="1216207" y="1185644"/>
                    </a:lnTo>
                    <a:cubicBezTo>
                      <a:pt x="1275781" y="1197336"/>
                      <a:pt x="1337124" y="1200012"/>
                      <a:pt x="1398152" y="1193273"/>
                    </a:cubicBezTo>
                    <a:cubicBezTo>
                      <a:pt x="1474400" y="1184814"/>
                      <a:pt x="1548274" y="1161777"/>
                      <a:pt x="1615748" y="1125309"/>
                    </a:cubicBezTo>
                    <a:cubicBezTo>
                      <a:pt x="1705085" y="1177883"/>
                      <a:pt x="1809350" y="1199248"/>
                      <a:pt x="1912162" y="1186200"/>
                    </a:cubicBezTo>
                    <a:cubicBezTo>
                      <a:pt x="1975759" y="1178075"/>
                      <a:pt x="2036933" y="1156901"/>
                      <a:pt x="2091901" y="1123923"/>
                    </a:cubicBezTo>
                    <a:cubicBezTo>
                      <a:pt x="2086375" y="1439273"/>
                      <a:pt x="1939841" y="1735552"/>
                      <a:pt x="1692530" y="1931319"/>
                    </a:cubicBezTo>
                    <a:cubicBezTo>
                      <a:pt x="1554309" y="2040721"/>
                      <a:pt x="1391330" y="2112565"/>
                      <a:pt x="1219318" y="2141388"/>
                    </a:cubicBezTo>
                    <a:lnTo>
                      <a:pt x="1059505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55" name="îşļïḑê">
                <a:extLst>
                  <a:ext uri="{FF2B5EF4-FFF2-40B4-BE49-F238E27FC236}">
                    <a16:creationId xmlns:a16="http://schemas.microsoft.com/office/drawing/2014/main" id="{AF528FB1-6C64-4966-899C-E518F6228604}"/>
                  </a:ext>
                </a:extLst>
              </p:cNvPr>
              <p:cNvSpPr/>
              <p:nvPr/>
            </p:nvSpPr>
            <p:spPr>
              <a:xfrm rot="10800000">
                <a:off x="4975135" y="1404466"/>
                <a:ext cx="2241724" cy="2510960"/>
              </a:xfrm>
              <a:custGeom>
                <a:avLst/>
                <a:gdLst>
                  <a:gd name="connsiteX0" fmla="*/ 1045862 w 2091892"/>
                  <a:gd name="connsiteY0" fmla="*/ 2343133 h 2343133"/>
                  <a:gd name="connsiteX1" fmla="*/ 1033421 w 2091892"/>
                  <a:gd name="connsiteY1" fmla="*/ 2154552 h 2343133"/>
                  <a:gd name="connsiteX2" fmla="*/ 872578 w 2091892"/>
                  <a:gd name="connsiteY2" fmla="*/ 2141386 h 2343133"/>
                  <a:gd name="connsiteX3" fmla="*/ 399369 w 2091892"/>
                  <a:gd name="connsiteY3" fmla="*/ 1931317 h 2343133"/>
                  <a:gd name="connsiteX4" fmla="*/ 0 w 2091892"/>
                  <a:gd name="connsiteY4" fmla="*/ 1123921 h 2343133"/>
                  <a:gd name="connsiteX5" fmla="*/ 179738 w 2091892"/>
                  <a:gd name="connsiteY5" fmla="*/ 1186197 h 2343133"/>
                  <a:gd name="connsiteX6" fmla="*/ 476150 w 2091892"/>
                  <a:gd name="connsiteY6" fmla="*/ 1125307 h 2343133"/>
                  <a:gd name="connsiteX7" fmla="*/ 693745 w 2091892"/>
                  <a:gd name="connsiteY7" fmla="*/ 1193271 h 2343133"/>
                  <a:gd name="connsiteX8" fmla="*/ 963461 w 2091892"/>
                  <a:gd name="connsiteY8" fmla="*/ 1161393 h 2343133"/>
                  <a:gd name="connsiteX9" fmla="*/ 1018231 w 2091892"/>
                  <a:gd name="connsiteY9" fmla="*/ 1136830 h 2343133"/>
                  <a:gd name="connsiteX10" fmla="*/ 1018231 w 2091892"/>
                  <a:gd name="connsiteY10" fmla="*/ 389546 h 2343133"/>
                  <a:gd name="connsiteX11" fmla="*/ 1010056 w 2091892"/>
                  <a:gd name="connsiteY11" fmla="*/ 389546 h 2343133"/>
                  <a:gd name="connsiteX12" fmla="*/ 1010056 w 2091892"/>
                  <a:gd name="connsiteY12" fmla="*/ 162664 h 2343133"/>
                  <a:gd name="connsiteX13" fmla="*/ 1168999 w 2091892"/>
                  <a:gd name="connsiteY13" fmla="*/ 6 h 2343133"/>
                  <a:gd name="connsiteX14" fmla="*/ 1331115 w 2091892"/>
                  <a:gd name="connsiteY14" fmla="*/ 162664 h 2343133"/>
                  <a:gd name="connsiteX15" fmla="*/ 1331115 w 2091892"/>
                  <a:gd name="connsiteY15" fmla="*/ 209883 h 2343133"/>
                  <a:gd name="connsiteX16" fmla="*/ 1288351 w 2091892"/>
                  <a:gd name="connsiteY16" fmla="*/ 220383 h 2343133"/>
                  <a:gd name="connsiteX17" fmla="*/ 1258794 w 2091892"/>
                  <a:gd name="connsiteY17" fmla="*/ 209883 h 2343133"/>
                  <a:gd name="connsiteX18" fmla="*/ 1258794 w 2091892"/>
                  <a:gd name="connsiteY18" fmla="*/ 155074 h 2343133"/>
                  <a:gd name="connsiteX19" fmla="*/ 1171469 w 2091892"/>
                  <a:gd name="connsiteY19" fmla="*/ 72905 h 2343133"/>
                  <a:gd name="connsiteX20" fmla="*/ 1085807 w 2091892"/>
                  <a:gd name="connsiteY20" fmla="*/ 155074 h 2343133"/>
                  <a:gd name="connsiteX21" fmla="*/ 1082243 w 2091892"/>
                  <a:gd name="connsiteY21" fmla="*/ 389546 h 2343133"/>
                  <a:gd name="connsiteX22" fmla="*/ 1071821 w 2091892"/>
                  <a:gd name="connsiteY22" fmla="*/ 389546 h 2343133"/>
                  <a:gd name="connsiteX23" fmla="*/ 1071821 w 2091892"/>
                  <a:gd name="connsiteY23" fmla="*/ 1133629 h 2343133"/>
                  <a:gd name="connsiteX24" fmla="*/ 1216203 w 2091892"/>
                  <a:gd name="connsiteY24" fmla="*/ 1185643 h 2343133"/>
                  <a:gd name="connsiteX25" fmla="*/ 1398147 w 2091892"/>
                  <a:gd name="connsiteY25" fmla="*/ 1193272 h 2343133"/>
                  <a:gd name="connsiteX26" fmla="*/ 1615742 w 2091892"/>
                  <a:gd name="connsiteY26" fmla="*/ 1125308 h 2343133"/>
                  <a:gd name="connsiteX27" fmla="*/ 1912154 w 2091892"/>
                  <a:gd name="connsiteY27" fmla="*/ 1186199 h 2343133"/>
                  <a:gd name="connsiteX28" fmla="*/ 2091892 w 2091892"/>
                  <a:gd name="connsiteY28" fmla="*/ 1123922 h 2343133"/>
                  <a:gd name="connsiteX29" fmla="*/ 1692523 w 2091892"/>
                  <a:gd name="connsiteY29" fmla="*/ 1931318 h 2343133"/>
                  <a:gd name="connsiteX30" fmla="*/ 1219314 w 2091892"/>
                  <a:gd name="connsiteY30" fmla="*/ 2141387 h 2343133"/>
                  <a:gd name="connsiteX31" fmla="*/ 1059501 w 2091892"/>
                  <a:gd name="connsiteY31" fmla="*/ 2154469 h 234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2" h="2343133">
                    <a:moveTo>
                      <a:pt x="1045862" y="2343133"/>
                    </a:moveTo>
                    <a:lnTo>
                      <a:pt x="1033421" y="2154552"/>
                    </a:lnTo>
                    <a:lnTo>
                      <a:pt x="872578" y="2141386"/>
                    </a:lnTo>
                    <a:cubicBezTo>
                      <a:pt x="700568" y="2112563"/>
                      <a:pt x="537590" y="2040719"/>
                      <a:pt x="399369" y="1931317"/>
                    </a:cubicBezTo>
                    <a:cubicBezTo>
                      <a:pt x="152060" y="1735550"/>
                      <a:pt x="5526" y="1439270"/>
                      <a:pt x="0" y="1123921"/>
                    </a:cubicBezTo>
                    <a:cubicBezTo>
                      <a:pt x="54968" y="1156899"/>
                      <a:pt x="116141" y="1178072"/>
                      <a:pt x="179738" y="1186197"/>
                    </a:cubicBezTo>
                    <a:cubicBezTo>
                      <a:pt x="282549" y="1199245"/>
                      <a:pt x="386814" y="1177881"/>
                      <a:pt x="476150" y="1125307"/>
                    </a:cubicBezTo>
                    <a:cubicBezTo>
                      <a:pt x="543625" y="1161774"/>
                      <a:pt x="617497" y="1184811"/>
                      <a:pt x="693745" y="1193271"/>
                    </a:cubicBezTo>
                    <a:cubicBezTo>
                      <a:pt x="785287" y="1203380"/>
                      <a:pt x="877537" y="1192303"/>
                      <a:pt x="963461" y="1161393"/>
                    </a:cubicBezTo>
                    <a:lnTo>
                      <a:pt x="1018231" y="1136830"/>
                    </a:lnTo>
                    <a:lnTo>
                      <a:pt x="1018231" y="389546"/>
                    </a:lnTo>
                    <a:lnTo>
                      <a:pt x="1010056" y="389546"/>
                    </a:lnTo>
                    <a:lnTo>
                      <a:pt x="1010056" y="162664"/>
                    </a:lnTo>
                    <a:cubicBezTo>
                      <a:pt x="1008783" y="73754"/>
                      <a:pt x="1080087" y="783"/>
                      <a:pt x="1168999" y="6"/>
                    </a:cubicBezTo>
                    <a:cubicBezTo>
                      <a:pt x="1259078" y="-789"/>
                      <a:pt x="1332208" y="72597"/>
                      <a:pt x="1331115" y="162664"/>
                    </a:cubicBezTo>
                    <a:lnTo>
                      <a:pt x="1331115" y="209883"/>
                    </a:lnTo>
                    <a:cubicBezTo>
                      <a:pt x="1318478" y="218178"/>
                      <a:pt x="1303385" y="221883"/>
                      <a:pt x="1288351" y="220383"/>
                    </a:cubicBezTo>
                    <a:cubicBezTo>
                      <a:pt x="1277780" y="219334"/>
                      <a:pt x="1267643" y="215720"/>
                      <a:pt x="1258794" y="209883"/>
                    </a:cubicBezTo>
                    <a:lnTo>
                      <a:pt x="1258794" y="155074"/>
                    </a:lnTo>
                    <a:cubicBezTo>
                      <a:pt x="1256383" y="108721"/>
                      <a:pt x="1217887" y="72507"/>
                      <a:pt x="1171469" y="72905"/>
                    </a:cubicBezTo>
                    <a:cubicBezTo>
                      <a:pt x="1125666" y="73302"/>
                      <a:pt x="1088097" y="109336"/>
                      <a:pt x="1085807" y="155074"/>
                    </a:cubicBezTo>
                    <a:lnTo>
                      <a:pt x="1082243" y="389546"/>
                    </a:lnTo>
                    <a:lnTo>
                      <a:pt x="1071821" y="389546"/>
                    </a:lnTo>
                    <a:lnTo>
                      <a:pt x="1071821" y="1133629"/>
                    </a:lnTo>
                    <a:lnTo>
                      <a:pt x="1216203" y="1185643"/>
                    </a:lnTo>
                    <a:cubicBezTo>
                      <a:pt x="1275776" y="1197334"/>
                      <a:pt x="1337119" y="1200011"/>
                      <a:pt x="1398147" y="1193272"/>
                    </a:cubicBezTo>
                    <a:cubicBezTo>
                      <a:pt x="1474395" y="1184813"/>
                      <a:pt x="1548267" y="1161776"/>
                      <a:pt x="1615742" y="1125308"/>
                    </a:cubicBezTo>
                    <a:cubicBezTo>
                      <a:pt x="1705078" y="1177882"/>
                      <a:pt x="1809343" y="1199247"/>
                      <a:pt x="1912154" y="1186199"/>
                    </a:cubicBezTo>
                    <a:cubicBezTo>
                      <a:pt x="1975751" y="1178074"/>
                      <a:pt x="2036924" y="1156900"/>
                      <a:pt x="2091892" y="1123922"/>
                    </a:cubicBezTo>
                    <a:cubicBezTo>
                      <a:pt x="2086366" y="1439272"/>
                      <a:pt x="1939832" y="1735551"/>
                      <a:pt x="1692523" y="1931318"/>
                    </a:cubicBezTo>
                    <a:cubicBezTo>
                      <a:pt x="1554302" y="2040720"/>
                      <a:pt x="1391324" y="2112564"/>
                      <a:pt x="1219314" y="2141387"/>
                    </a:cubicBezTo>
                    <a:lnTo>
                      <a:pt x="1059501" y="215446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</p:grpSp>
        <p:grpSp>
          <p:nvGrpSpPr>
            <p:cNvPr id="40" name="íṥľíḍè">
              <a:extLst>
                <a:ext uri="{FF2B5EF4-FFF2-40B4-BE49-F238E27FC236}">
                  <a16:creationId xmlns:a16="http://schemas.microsoft.com/office/drawing/2014/main" id="{C627388E-5B6D-4934-9DA8-E5A976DCDDE7}"/>
                </a:ext>
              </a:extLst>
            </p:cNvPr>
            <p:cNvGrpSpPr/>
            <p:nvPr/>
          </p:nvGrpSpPr>
          <p:grpSpPr>
            <a:xfrm>
              <a:off x="673100" y="4793328"/>
              <a:ext cx="3245729" cy="1340772"/>
              <a:chOff x="0" y="3840617"/>
              <a:chExt cx="3245729" cy="1340772"/>
            </a:xfrm>
          </p:grpSpPr>
          <p:sp>
            <p:nvSpPr>
              <p:cNvPr id="51" name="isḻíḍê">
                <a:extLst>
                  <a:ext uri="{FF2B5EF4-FFF2-40B4-BE49-F238E27FC236}">
                    <a16:creationId xmlns:a16="http://schemas.microsoft.com/office/drawing/2014/main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2" name="işľídê">
                <a:extLst>
                  <a:ext uri="{FF2B5EF4-FFF2-40B4-BE49-F238E27FC236}">
                    <a16:creationId xmlns:a16="http://schemas.microsoft.com/office/drawing/2014/main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41" name="íṧliḑé">
              <a:extLst>
                <a:ext uri="{FF2B5EF4-FFF2-40B4-BE49-F238E27FC236}">
                  <a16:creationId xmlns:a16="http://schemas.microsoft.com/office/drawing/2014/main" id="{B686CC2A-298F-460A-AA2A-F0CF8C481ECE}"/>
                </a:ext>
              </a:extLst>
            </p:cNvPr>
            <p:cNvGrpSpPr/>
            <p:nvPr/>
          </p:nvGrpSpPr>
          <p:grpSpPr>
            <a:xfrm>
              <a:off x="4473135" y="4793328"/>
              <a:ext cx="3245729" cy="1340772"/>
              <a:chOff x="0" y="3840617"/>
              <a:chExt cx="3245729" cy="1340772"/>
            </a:xfrm>
          </p:grpSpPr>
          <p:sp>
            <p:nvSpPr>
              <p:cNvPr id="49" name="išľíďé">
                <a:extLst>
                  <a:ext uri="{FF2B5EF4-FFF2-40B4-BE49-F238E27FC236}">
                    <a16:creationId xmlns:a16="http://schemas.microsoft.com/office/drawing/2014/main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0" name="ïṩḷîḓé">
                <a:extLst>
                  <a:ext uri="{FF2B5EF4-FFF2-40B4-BE49-F238E27FC236}">
                    <a16:creationId xmlns:a16="http://schemas.microsoft.com/office/drawing/2014/main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42" name="iśľiḑê">
              <a:extLst>
                <a:ext uri="{FF2B5EF4-FFF2-40B4-BE49-F238E27FC236}">
                  <a16:creationId xmlns:a16="http://schemas.microsoft.com/office/drawing/2014/main" id="{C9755A58-1E47-4C55-9715-1926FD3B815C}"/>
                </a:ext>
              </a:extLst>
            </p:cNvPr>
            <p:cNvGrpSpPr/>
            <p:nvPr/>
          </p:nvGrpSpPr>
          <p:grpSpPr>
            <a:xfrm>
              <a:off x="8273171" y="4793328"/>
              <a:ext cx="3245729" cy="1340772"/>
              <a:chOff x="0" y="3840617"/>
              <a:chExt cx="3245729" cy="1340772"/>
            </a:xfrm>
          </p:grpSpPr>
          <p:sp>
            <p:nvSpPr>
              <p:cNvPr id="47" name="ïsļiḑè">
                <a:extLst>
                  <a:ext uri="{FF2B5EF4-FFF2-40B4-BE49-F238E27FC236}">
                    <a16:creationId xmlns:a16="http://schemas.microsoft.com/office/drawing/2014/main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8" name="ïṡļïḍè">
                <a:extLst>
                  <a:ext uri="{FF2B5EF4-FFF2-40B4-BE49-F238E27FC236}">
                    <a16:creationId xmlns:a16="http://schemas.microsoft.com/office/drawing/2014/main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A04F5E4-6D7F-42E4-B970-631C36CBC4D5}"/>
                </a:ext>
              </a:extLst>
            </p:cNvPr>
            <p:cNvCxnSpPr/>
            <p:nvPr/>
          </p:nvCxnSpPr>
          <p:spPr>
            <a:xfrm>
              <a:off x="4195982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755F1483-5E96-46F9-8561-8449BA9A8BD8}"/>
                </a:ext>
              </a:extLst>
            </p:cNvPr>
            <p:cNvCxnSpPr/>
            <p:nvPr/>
          </p:nvCxnSpPr>
          <p:spPr>
            <a:xfrm>
              <a:off x="7996017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îşḻïḑé">
              <a:extLst>
                <a:ext uri="{FF2B5EF4-FFF2-40B4-BE49-F238E27FC236}">
                  <a16:creationId xmlns:a16="http://schemas.microsoft.com/office/drawing/2014/main" id="{60B42F56-014F-4844-8329-077CF66DCB88}"/>
                </a:ext>
              </a:extLst>
            </p:cNvPr>
            <p:cNvSpPr/>
            <p:nvPr/>
          </p:nvSpPr>
          <p:spPr bwMode="auto">
            <a:xfrm>
              <a:off x="5797646" y="1568607"/>
              <a:ext cx="596708" cy="609685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îṩļíde">
              <a:extLst>
                <a:ext uri="{FF2B5EF4-FFF2-40B4-BE49-F238E27FC236}">
                  <a16:creationId xmlns:a16="http://schemas.microsoft.com/office/drawing/2014/main" id="{111734F8-CF6D-4968-BC5F-87C9D6F9E3C9}"/>
                </a:ext>
              </a:extLst>
            </p:cNvPr>
            <p:cNvSpPr txBox="1"/>
            <p:nvPr/>
          </p:nvSpPr>
          <p:spPr bwMode="auto">
            <a:xfrm>
              <a:off x="660400" y="3879591"/>
              <a:ext cx="10858500" cy="412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4233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64" name="2210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253D38C-8B45-4A39-BC45-96E4A585902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1750" y="1557336"/>
            <a:ext cx="10217150" cy="4162425"/>
            <a:chOff x="1301750" y="1557336"/>
            <a:chExt cx="10217150" cy="4162425"/>
          </a:xfrm>
        </p:grpSpPr>
        <p:grpSp>
          <p:nvGrpSpPr>
            <p:cNvPr id="65" name="islïḍe">
              <a:extLst>
                <a:ext uri="{FF2B5EF4-FFF2-40B4-BE49-F238E27FC236}">
                  <a16:creationId xmlns:a16="http://schemas.microsoft.com/office/drawing/2014/main" id="{3C5DB3A4-1193-429F-BC4C-DEA707C160FC}"/>
                </a:ext>
              </a:extLst>
            </p:cNvPr>
            <p:cNvGrpSpPr/>
            <p:nvPr/>
          </p:nvGrpSpPr>
          <p:grpSpPr>
            <a:xfrm>
              <a:off x="1620093" y="2125090"/>
              <a:ext cx="3277664" cy="3026914"/>
              <a:chOff x="673100" y="2257188"/>
              <a:chExt cx="2890653" cy="2669511"/>
            </a:xfrm>
          </p:grpSpPr>
          <p:sp>
            <p:nvSpPr>
              <p:cNvPr id="88" name="íş1íďê">
                <a:extLst>
                  <a:ext uri="{FF2B5EF4-FFF2-40B4-BE49-F238E27FC236}">
                    <a16:creationId xmlns:a16="http://schemas.microsoft.com/office/drawing/2014/main" id="{2C67DE16-1F11-4C9F-9A59-3CDED4519BFB}"/>
                  </a:ext>
                </a:extLst>
              </p:cNvPr>
              <p:cNvSpPr/>
              <p:nvPr/>
            </p:nvSpPr>
            <p:spPr bwMode="auto">
              <a:xfrm>
                <a:off x="945791" y="2309374"/>
                <a:ext cx="2617962" cy="2617325"/>
              </a:xfrm>
              <a:custGeom>
                <a:avLst/>
                <a:gdLst>
                  <a:gd name="T0" fmla="*/ 3082 w 6165"/>
                  <a:gd name="T1" fmla="*/ 0 h 6165"/>
                  <a:gd name="T2" fmla="*/ 0 w 6165"/>
                  <a:gd name="T3" fmla="*/ 3083 h 6165"/>
                  <a:gd name="T4" fmla="*/ 3082 w 6165"/>
                  <a:gd name="T5" fmla="*/ 6165 h 6165"/>
                  <a:gd name="T6" fmla="*/ 6165 w 6165"/>
                  <a:gd name="T7" fmla="*/ 3083 h 6165"/>
                  <a:gd name="T8" fmla="*/ 3082 w 6165"/>
                  <a:gd name="T9" fmla="*/ 0 h 6165"/>
                  <a:gd name="T10" fmla="*/ 3082 w 6165"/>
                  <a:gd name="T11" fmla="*/ 5725 h 6165"/>
                  <a:gd name="T12" fmla="*/ 439 w 6165"/>
                  <a:gd name="T13" fmla="*/ 3083 h 6165"/>
                  <a:gd name="T14" fmla="*/ 3082 w 6165"/>
                  <a:gd name="T15" fmla="*/ 440 h 6165"/>
                  <a:gd name="T16" fmla="*/ 5725 w 6165"/>
                  <a:gd name="T17" fmla="*/ 3083 h 6165"/>
                  <a:gd name="T18" fmla="*/ 3082 w 6165"/>
                  <a:gd name="T19" fmla="*/ 5725 h 6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65" h="6165">
                    <a:moveTo>
                      <a:pt x="3082" y="0"/>
                    </a:moveTo>
                    <a:cubicBezTo>
                      <a:pt x="1382" y="0"/>
                      <a:pt x="0" y="1383"/>
                      <a:pt x="0" y="3083"/>
                    </a:cubicBezTo>
                    <a:cubicBezTo>
                      <a:pt x="0" y="4782"/>
                      <a:pt x="1382" y="6165"/>
                      <a:pt x="3082" y="6165"/>
                    </a:cubicBezTo>
                    <a:cubicBezTo>
                      <a:pt x="4782" y="6165"/>
                      <a:pt x="6165" y="4782"/>
                      <a:pt x="6165" y="3083"/>
                    </a:cubicBezTo>
                    <a:cubicBezTo>
                      <a:pt x="6165" y="1383"/>
                      <a:pt x="4782" y="0"/>
                      <a:pt x="3082" y="0"/>
                    </a:cubicBezTo>
                    <a:moveTo>
                      <a:pt x="3082" y="5725"/>
                    </a:moveTo>
                    <a:cubicBezTo>
                      <a:pt x="1625" y="5725"/>
                      <a:pt x="439" y="4540"/>
                      <a:pt x="439" y="3083"/>
                    </a:cubicBezTo>
                    <a:cubicBezTo>
                      <a:pt x="439" y="1625"/>
                      <a:pt x="1625" y="440"/>
                      <a:pt x="3082" y="440"/>
                    </a:cubicBezTo>
                    <a:cubicBezTo>
                      <a:pt x="4539" y="440"/>
                      <a:pt x="5725" y="1625"/>
                      <a:pt x="5725" y="3083"/>
                    </a:cubicBezTo>
                    <a:cubicBezTo>
                      <a:pt x="5725" y="4540"/>
                      <a:pt x="4539" y="5725"/>
                      <a:pt x="3082" y="572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9" name="îśḻïḋè">
                <a:extLst>
                  <a:ext uri="{FF2B5EF4-FFF2-40B4-BE49-F238E27FC236}">
                    <a16:creationId xmlns:a16="http://schemas.microsoft.com/office/drawing/2014/main" id="{94E35228-4A5E-4489-AF8F-3D27F153A75B}"/>
                  </a:ext>
                </a:extLst>
              </p:cNvPr>
              <p:cNvSpPr/>
              <p:nvPr/>
            </p:nvSpPr>
            <p:spPr bwMode="auto">
              <a:xfrm>
                <a:off x="1319149" y="2682731"/>
                <a:ext cx="1870610" cy="1871248"/>
              </a:xfrm>
              <a:custGeom>
                <a:avLst/>
                <a:gdLst>
                  <a:gd name="T0" fmla="*/ 2203 w 4406"/>
                  <a:gd name="T1" fmla="*/ 0 h 4407"/>
                  <a:gd name="T2" fmla="*/ 0 w 4406"/>
                  <a:gd name="T3" fmla="*/ 2204 h 4407"/>
                  <a:gd name="T4" fmla="*/ 2203 w 4406"/>
                  <a:gd name="T5" fmla="*/ 4407 h 4407"/>
                  <a:gd name="T6" fmla="*/ 4406 w 4406"/>
                  <a:gd name="T7" fmla="*/ 2204 h 4407"/>
                  <a:gd name="T8" fmla="*/ 2203 w 4406"/>
                  <a:gd name="T9" fmla="*/ 0 h 4407"/>
                  <a:gd name="T10" fmla="*/ 2203 w 4406"/>
                  <a:gd name="T11" fmla="*/ 3967 h 4407"/>
                  <a:gd name="T12" fmla="*/ 439 w 4406"/>
                  <a:gd name="T13" fmla="*/ 2204 h 4407"/>
                  <a:gd name="T14" fmla="*/ 2203 w 4406"/>
                  <a:gd name="T15" fmla="*/ 440 h 4407"/>
                  <a:gd name="T16" fmla="*/ 3967 w 4406"/>
                  <a:gd name="T17" fmla="*/ 2204 h 4407"/>
                  <a:gd name="T18" fmla="*/ 2203 w 4406"/>
                  <a:gd name="T19" fmla="*/ 3967 h 4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06" h="4407">
                    <a:moveTo>
                      <a:pt x="2203" y="0"/>
                    </a:moveTo>
                    <a:cubicBezTo>
                      <a:pt x="988" y="0"/>
                      <a:pt x="0" y="989"/>
                      <a:pt x="0" y="2204"/>
                    </a:cubicBezTo>
                    <a:cubicBezTo>
                      <a:pt x="0" y="3418"/>
                      <a:pt x="988" y="4407"/>
                      <a:pt x="2203" y="4407"/>
                    </a:cubicBezTo>
                    <a:cubicBezTo>
                      <a:pt x="3418" y="4407"/>
                      <a:pt x="4406" y="3418"/>
                      <a:pt x="4406" y="2204"/>
                    </a:cubicBezTo>
                    <a:cubicBezTo>
                      <a:pt x="4406" y="989"/>
                      <a:pt x="3418" y="0"/>
                      <a:pt x="2203" y="0"/>
                    </a:cubicBezTo>
                    <a:moveTo>
                      <a:pt x="2203" y="3967"/>
                    </a:moveTo>
                    <a:cubicBezTo>
                      <a:pt x="1231" y="3967"/>
                      <a:pt x="439" y="3176"/>
                      <a:pt x="439" y="2204"/>
                    </a:cubicBezTo>
                    <a:cubicBezTo>
                      <a:pt x="439" y="1231"/>
                      <a:pt x="1231" y="440"/>
                      <a:pt x="2203" y="440"/>
                    </a:cubicBezTo>
                    <a:cubicBezTo>
                      <a:pt x="3176" y="440"/>
                      <a:pt x="3967" y="1231"/>
                      <a:pt x="3967" y="2204"/>
                    </a:cubicBezTo>
                    <a:cubicBezTo>
                      <a:pt x="3967" y="3176"/>
                      <a:pt x="3176" y="3967"/>
                      <a:pt x="2203" y="396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0" name="ïṥḻïdè">
                <a:extLst>
                  <a:ext uri="{FF2B5EF4-FFF2-40B4-BE49-F238E27FC236}">
                    <a16:creationId xmlns:a16="http://schemas.microsoft.com/office/drawing/2014/main" id="{93D3E70C-EA8A-47B7-B84C-A915FF51C34B}"/>
                  </a:ext>
                </a:extLst>
              </p:cNvPr>
              <p:cNvSpPr/>
              <p:nvPr/>
            </p:nvSpPr>
            <p:spPr bwMode="auto">
              <a:xfrm>
                <a:off x="1692506" y="3056089"/>
                <a:ext cx="1124532" cy="1124533"/>
              </a:xfrm>
              <a:custGeom>
                <a:avLst/>
                <a:gdLst>
                  <a:gd name="T0" fmla="*/ 1324 w 2648"/>
                  <a:gd name="T1" fmla="*/ 0 h 2649"/>
                  <a:gd name="T2" fmla="*/ 0 w 2648"/>
                  <a:gd name="T3" fmla="*/ 1325 h 2649"/>
                  <a:gd name="T4" fmla="*/ 1324 w 2648"/>
                  <a:gd name="T5" fmla="*/ 2649 h 2649"/>
                  <a:gd name="T6" fmla="*/ 2648 w 2648"/>
                  <a:gd name="T7" fmla="*/ 1325 h 2649"/>
                  <a:gd name="T8" fmla="*/ 1324 w 2648"/>
                  <a:gd name="T9" fmla="*/ 0 h 2649"/>
                  <a:gd name="T10" fmla="*/ 1324 w 2648"/>
                  <a:gd name="T11" fmla="*/ 2209 h 2649"/>
                  <a:gd name="T12" fmla="*/ 439 w 2648"/>
                  <a:gd name="T13" fmla="*/ 1325 h 2649"/>
                  <a:gd name="T14" fmla="*/ 1324 w 2648"/>
                  <a:gd name="T15" fmla="*/ 440 h 2649"/>
                  <a:gd name="T16" fmla="*/ 2209 w 2648"/>
                  <a:gd name="T17" fmla="*/ 1325 h 2649"/>
                  <a:gd name="T18" fmla="*/ 1324 w 2648"/>
                  <a:gd name="T19" fmla="*/ 2209 h 2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8" h="2649">
                    <a:moveTo>
                      <a:pt x="1324" y="0"/>
                    </a:moveTo>
                    <a:cubicBezTo>
                      <a:pt x="594" y="0"/>
                      <a:pt x="0" y="594"/>
                      <a:pt x="0" y="1325"/>
                    </a:cubicBezTo>
                    <a:cubicBezTo>
                      <a:pt x="0" y="2055"/>
                      <a:pt x="594" y="2649"/>
                      <a:pt x="1324" y="2649"/>
                    </a:cubicBezTo>
                    <a:cubicBezTo>
                      <a:pt x="2054" y="2649"/>
                      <a:pt x="2648" y="2055"/>
                      <a:pt x="2648" y="1325"/>
                    </a:cubicBezTo>
                    <a:cubicBezTo>
                      <a:pt x="2648" y="594"/>
                      <a:pt x="2054" y="0"/>
                      <a:pt x="1324" y="0"/>
                    </a:cubicBezTo>
                    <a:moveTo>
                      <a:pt x="1324" y="2209"/>
                    </a:moveTo>
                    <a:cubicBezTo>
                      <a:pt x="836" y="2209"/>
                      <a:pt x="439" y="1812"/>
                      <a:pt x="439" y="1325"/>
                    </a:cubicBezTo>
                    <a:cubicBezTo>
                      <a:pt x="439" y="837"/>
                      <a:pt x="836" y="440"/>
                      <a:pt x="1324" y="440"/>
                    </a:cubicBezTo>
                    <a:cubicBezTo>
                      <a:pt x="1812" y="440"/>
                      <a:pt x="2209" y="837"/>
                      <a:pt x="2209" y="1325"/>
                    </a:cubicBezTo>
                    <a:cubicBezTo>
                      <a:pt x="2209" y="1812"/>
                      <a:pt x="1812" y="2209"/>
                      <a:pt x="1324" y="220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1" name="ïslïḓê">
                <a:extLst>
                  <a:ext uri="{FF2B5EF4-FFF2-40B4-BE49-F238E27FC236}">
                    <a16:creationId xmlns:a16="http://schemas.microsoft.com/office/drawing/2014/main" id="{400298F1-5E7B-4E07-BF41-E2154E989EA8}"/>
                  </a:ext>
                </a:extLst>
              </p:cNvPr>
              <p:cNvSpPr/>
              <p:nvPr/>
            </p:nvSpPr>
            <p:spPr bwMode="auto">
              <a:xfrm>
                <a:off x="2065863" y="3428809"/>
                <a:ext cx="377817" cy="37845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92" name="íṡļïḍe">
                <a:extLst>
                  <a:ext uri="{FF2B5EF4-FFF2-40B4-BE49-F238E27FC236}">
                    <a16:creationId xmlns:a16="http://schemas.microsoft.com/office/drawing/2014/main" id="{92701304-34F8-4354-9E80-4F87FFA86921}"/>
                  </a:ext>
                </a:extLst>
              </p:cNvPr>
              <p:cNvGrpSpPr/>
              <p:nvPr/>
            </p:nvGrpSpPr>
            <p:grpSpPr>
              <a:xfrm>
                <a:off x="673100" y="2257188"/>
                <a:ext cx="1610025" cy="1388882"/>
                <a:chOff x="673100" y="2257188"/>
                <a:chExt cx="1610025" cy="1388882"/>
              </a:xfrm>
            </p:grpSpPr>
            <p:sp>
              <p:nvSpPr>
                <p:cNvPr id="93" name="ïśļïḑè">
                  <a:extLst>
                    <a:ext uri="{FF2B5EF4-FFF2-40B4-BE49-F238E27FC236}">
                      <a16:creationId xmlns:a16="http://schemas.microsoft.com/office/drawing/2014/main" id="{5FEE5F0E-347A-4A55-9BCD-4044524BB1D3}"/>
                    </a:ext>
                  </a:extLst>
                </p:cNvPr>
                <p:cNvSpPr/>
                <p:nvPr/>
              </p:nvSpPr>
              <p:spPr bwMode="auto">
                <a:xfrm>
                  <a:off x="948977" y="2534917"/>
                  <a:ext cx="1334148" cy="1111153"/>
                </a:xfrm>
                <a:custGeom>
                  <a:avLst/>
                  <a:gdLst>
                    <a:gd name="T0" fmla="*/ 3129 w 3143"/>
                    <a:gd name="T1" fmla="*/ 2480 h 2617"/>
                    <a:gd name="T2" fmla="*/ 155 w 3143"/>
                    <a:gd name="T3" fmla="*/ 31 h 2617"/>
                    <a:gd name="T4" fmla="*/ 31 w 3143"/>
                    <a:gd name="T5" fmla="*/ 43 h 2617"/>
                    <a:gd name="T6" fmla="*/ 44 w 3143"/>
                    <a:gd name="T7" fmla="*/ 167 h 2617"/>
                    <a:gd name="T8" fmla="*/ 3017 w 3143"/>
                    <a:gd name="T9" fmla="*/ 2617 h 2617"/>
                    <a:gd name="T10" fmla="*/ 3105 w 3143"/>
                    <a:gd name="T11" fmla="*/ 2568 h 2617"/>
                    <a:gd name="T12" fmla="*/ 3129 w 3143"/>
                    <a:gd name="T13" fmla="*/ 2480 h 2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3" h="2617">
                      <a:moveTo>
                        <a:pt x="3129" y="2480"/>
                      </a:move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17" y="0"/>
                        <a:pt x="62" y="5"/>
                        <a:pt x="31" y="43"/>
                      </a:cubicBezTo>
                      <a:cubicBezTo>
                        <a:pt x="0" y="81"/>
                        <a:pt x="6" y="136"/>
                        <a:pt x="44" y="167"/>
                      </a:cubicBezTo>
                      <a:cubicBezTo>
                        <a:pt x="3017" y="2617"/>
                        <a:pt x="3017" y="2617"/>
                        <a:pt x="3017" y="2617"/>
                      </a:cubicBezTo>
                      <a:cubicBezTo>
                        <a:pt x="3017" y="2617"/>
                        <a:pt x="3067" y="2614"/>
                        <a:pt x="3105" y="2568"/>
                      </a:cubicBezTo>
                      <a:cubicBezTo>
                        <a:pt x="3143" y="2521"/>
                        <a:pt x="3129" y="2480"/>
                        <a:pt x="3129" y="248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1pPr>
                  <a:lvl2pPr marL="9144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2pPr>
                  <a:lvl3pPr marL="18288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3pPr>
                  <a:lvl4pPr marL="27432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4pPr>
                  <a:lvl5pPr marL="36576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5pPr>
                  <a:lvl6pPr marL="45720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6pPr>
                  <a:lvl7pPr marL="54864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7pPr>
                  <a:lvl8pPr marL="64008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8pPr>
                  <a:lvl9pPr marL="7315200" algn="l" defTabSz="1828800" rtl="0" eaLnBrk="1" latinLnBrk="0" hangingPunct="1">
                    <a:defRPr sz="36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grpSp>
              <p:nvGrpSpPr>
                <p:cNvPr id="94" name="í$líďè">
                  <a:extLst>
                    <a:ext uri="{FF2B5EF4-FFF2-40B4-BE49-F238E27FC236}">
                      <a16:creationId xmlns:a16="http://schemas.microsoft.com/office/drawing/2014/main" id="{216820BE-2FD7-4F6E-B5E0-32E2247C3AB4}"/>
                    </a:ext>
                  </a:extLst>
                </p:cNvPr>
                <p:cNvGrpSpPr/>
                <p:nvPr/>
              </p:nvGrpSpPr>
              <p:grpSpPr>
                <a:xfrm>
                  <a:off x="673100" y="2257188"/>
                  <a:ext cx="677586" cy="652770"/>
                  <a:chOff x="673100" y="2257188"/>
                  <a:chExt cx="677586" cy="652770"/>
                </a:xfrm>
              </p:grpSpPr>
              <p:sp>
                <p:nvSpPr>
                  <p:cNvPr id="95" name="islîḑè">
                    <a:extLst>
                      <a:ext uri="{FF2B5EF4-FFF2-40B4-BE49-F238E27FC236}">
                        <a16:creationId xmlns:a16="http://schemas.microsoft.com/office/drawing/2014/main" id="{2982719A-15A0-4F90-93AA-471CB55DCF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4143" y="2257188"/>
                    <a:ext cx="376543" cy="543472"/>
                  </a:xfrm>
                  <a:custGeom>
                    <a:avLst/>
                    <a:gdLst>
                      <a:gd name="T0" fmla="*/ 0 w 591"/>
                      <a:gd name="T1" fmla="*/ 0 h 853"/>
                      <a:gd name="T2" fmla="*/ 72 w 591"/>
                      <a:gd name="T3" fmla="*/ 468 h 853"/>
                      <a:gd name="T4" fmla="*/ 544 w 591"/>
                      <a:gd name="T5" fmla="*/ 853 h 853"/>
                      <a:gd name="T6" fmla="*/ 591 w 591"/>
                      <a:gd name="T7" fmla="*/ 623 h 853"/>
                      <a:gd name="T8" fmla="*/ 0 w 591"/>
                      <a:gd name="T9" fmla="*/ 0 h 8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1" h="853">
                        <a:moveTo>
                          <a:pt x="0" y="0"/>
                        </a:moveTo>
                        <a:lnTo>
                          <a:pt x="72" y="468"/>
                        </a:lnTo>
                        <a:lnTo>
                          <a:pt x="544" y="853"/>
                        </a:lnTo>
                        <a:lnTo>
                          <a:pt x="591" y="6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lnSpcReduction="10000"/>
                  </a:bodyPr>
                  <a:lstStyle>
                    <a:defPPr>
                      <a:defRPr lang="en-US"/>
                    </a:defPPr>
                    <a:lvl1pPr marL="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1pPr>
                    <a:lvl2pPr marL="9144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2pPr>
                    <a:lvl3pPr marL="18288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3pPr>
                    <a:lvl4pPr marL="27432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4pPr>
                    <a:lvl5pPr marL="36576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5pPr>
                    <a:lvl6pPr marL="45720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6pPr>
                    <a:lvl7pPr marL="54864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7pPr>
                    <a:lvl8pPr marL="64008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8pPr>
                    <a:lvl9pPr marL="73152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96" name="iSľíďè">
                    <a:extLst>
                      <a:ext uri="{FF2B5EF4-FFF2-40B4-BE49-F238E27FC236}">
                        <a16:creationId xmlns:a16="http://schemas.microsoft.com/office/drawing/2014/main" id="{2F4DF307-8034-48F3-84C5-6A31165F4A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100" y="2606047"/>
                    <a:ext cx="602086" cy="303911"/>
                  </a:xfrm>
                  <a:custGeom>
                    <a:avLst/>
                    <a:gdLst>
                      <a:gd name="T0" fmla="*/ 473 w 945"/>
                      <a:gd name="T1" fmla="*/ 0 h 477"/>
                      <a:gd name="T2" fmla="*/ 0 w 945"/>
                      <a:gd name="T3" fmla="*/ 23 h 477"/>
                      <a:gd name="T4" fmla="*/ 729 w 945"/>
                      <a:gd name="T5" fmla="*/ 477 h 477"/>
                      <a:gd name="T6" fmla="*/ 945 w 945"/>
                      <a:gd name="T7" fmla="*/ 386 h 477"/>
                      <a:gd name="T8" fmla="*/ 473 w 945"/>
                      <a:gd name="T9" fmla="*/ 0 h 4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5" h="477">
                        <a:moveTo>
                          <a:pt x="473" y="0"/>
                        </a:moveTo>
                        <a:lnTo>
                          <a:pt x="0" y="23"/>
                        </a:lnTo>
                        <a:lnTo>
                          <a:pt x="729" y="477"/>
                        </a:lnTo>
                        <a:lnTo>
                          <a:pt x="945" y="386"/>
                        </a:lnTo>
                        <a:lnTo>
                          <a:pt x="47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55000" lnSpcReduction="20000"/>
                  </a:bodyPr>
                  <a:lstStyle>
                    <a:defPPr>
                      <a:defRPr lang="en-US"/>
                    </a:defPPr>
                    <a:lvl1pPr marL="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1pPr>
                    <a:lvl2pPr marL="9144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2pPr>
                    <a:lvl3pPr marL="18288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3pPr>
                    <a:lvl4pPr marL="27432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4pPr>
                    <a:lvl5pPr marL="36576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5pPr>
                    <a:lvl6pPr marL="45720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6pPr>
                    <a:lvl7pPr marL="54864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7pPr>
                    <a:lvl8pPr marL="64008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8pPr>
                    <a:lvl9pPr marL="7315200" algn="l" defTabSz="1828800" rtl="0" eaLnBrk="1" latinLnBrk="0" hangingPunct="1">
                      <a:defRPr sz="36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</p:grpSp>
        </p:grpSp>
        <p:sp>
          <p:nvSpPr>
            <p:cNvPr id="66" name="ïṥľídê">
              <a:extLst>
                <a:ext uri="{FF2B5EF4-FFF2-40B4-BE49-F238E27FC236}">
                  <a16:creationId xmlns:a16="http://schemas.microsoft.com/office/drawing/2014/main" id="{E8923A9D-6AA5-4120-959D-D02636C33F5E}"/>
                </a:ext>
              </a:extLst>
            </p:cNvPr>
            <p:cNvSpPr/>
            <p:nvPr/>
          </p:nvSpPr>
          <p:spPr>
            <a:xfrm>
              <a:off x="1301750" y="1557336"/>
              <a:ext cx="4174874" cy="4162425"/>
            </a:xfrm>
            <a:prstGeom prst="arc">
              <a:avLst>
                <a:gd name="adj1" fmla="val 16200000"/>
                <a:gd name="adj2" fmla="val 5412202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7" name="ísḻídé">
              <a:extLst>
                <a:ext uri="{FF2B5EF4-FFF2-40B4-BE49-F238E27FC236}">
                  <a16:creationId xmlns:a16="http://schemas.microsoft.com/office/drawing/2014/main" id="{B95F6785-686E-4803-81B7-E1A6F21260DF}"/>
                </a:ext>
              </a:extLst>
            </p:cNvPr>
            <p:cNvGrpSpPr/>
            <p:nvPr/>
          </p:nvGrpSpPr>
          <p:grpSpPr>
            <a:xfrm>
              <a:off x="4378847" y="1692360"/>
              <a:ext cx="677708" cy="677708"/>
              <a:chOff x="4378847" y="1692360"/>
              <a:chExt cx="677708" cy="677708"/>
            </a:xfrm>
          </p:grpSpPr>
          <p:sp>
            <p:nvSpPr>
              <p:cNvPr id="86" name="îṥļide">
                <a:extLst>
                  <a:ext uri="{FF2B5EF4-FFF2-40B4-BE49-F238E27FC236}">
                    <a16:creationId xmlns:a16="http://schemas.microsoft.com/office/drawing/2014/main" id="{83A573A0-5052-4A26-8473-649115A69D3E}"/>
                  </a:ext>
                </a:extLst>
              </p:cNvPr>
              <p:cNvSpPr/>
              <p:nvPr/>
            </p:nvSpPr>
            <p:spPr>
              <a:xfrm>
                <a:off x="4378847" y="1692360"/>
                <a:ext cx="677708" cy="67770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íṩliḍé">
                <a:extLst>
                  <a:ext uri="{FF2B5EF4-FFF2-40B4-BE49-F238E27FC236}">
                    <a16:creationId xmlns:a16="http://schemas.microsoft.com/office/drawing/2014/main" id="{BDA418B1-4238-4C64-9EA4-D8341F67FE90}"/>
                  </a:ext>
                </a:extLst>
              </p:cNvPr>
              <p:cNvSpPr/>
              <p:nvPr/>
            </p:nvSpPr>
            <p:spPr>
              <a:xfrm>
                <a:off x="4520502" y="1814985"/>
                <a:ext cx="394398" cy="432458"/>
              </a:xfrm>
              <a:custGeom>
                <a:avLst/>
                <a:gdLst>
                  <a:gd name="connsiteX0" fmla="*/ 257952 w 552598"/>
                  <a:gd name="connsiteY0" fmla="*/ 238897 h 605921"/>
                  <a:gd name="connsiteX1" fmla="*/ 252845 w 552598"/>
                  <a:gd name="connsiteY1" fmla="*/ 243996 h 605921"/>
                  <a:gd name="connsiteX2" fmla="*/ 252845 w 552598"/>
                  <a:gd name="connsiteY2" fmla="*/ 308986 h 605921"/>
                  <a:gd name="connsiteX3" fmla="*/ 228056 w 552598"/>
                  <a:gd name="connsiteY3" fmla="*/ 308986 h 605921"/>
                  <a:gd name="connsiteX4" fmla="*/ 225642 w 552598"/>
                  <a:gd name="connsiteY4" fmla="*/ 314085 h 605921"/>
                  <a:gd name="connsiteX5" fmla="*/ 273271 w 552598"/>
                  <a:gd name="connsiteY5" fmla="*/ 372123 h 605921"/>
                  <a:gd name="connsiteX6" fmla="*/ 279306 w 552598"/>
                  <a:gd name="connsiteY6" fmla="*/ 372123 h 605921"/>
                  <a:gd name="connsiteX7" fmla="*/ 327027 w 552598"/>
                  <a:gd name="connsiteY7" fmla="*/ 314085 h 605921"/>
                  <a:gd name="connsiteX8" fmla="*/ 324520 w 552598"/>
                  <a:gd name="connsiteY8" fmla="*/ 308986 h 605921"/>
                  <a:gd name="connsiteX9" fmla="*/ 299731 w 552598"/>
                  <a:gd name="connsiteY9" fmla="*/ 308986 h 605921"/>
                  <a:gd name="connsiteX10" fmla="*/ 299731 w 552598"/>
                  <a:gd name="connsiteY10" fmla="*/ 243996 h 605921"/>
                  <a:gd name="connsiteX11" fmla="*/ 294718 w 552598"/>
                  <a:gd name="connsiteY11" fmla="*/ 238897 h 605921"/>
                  <a:gd name="connsiteX12" fmla="*/ 260737 w 552598"/>
                  <a:gd name="connsiteY12" fmla="*/ 130146 h 605921"/>
                  <a:gd name="connsiteX13" fmla="*/ 291932 w 552598"/>
                  <a:gd name="connsiteY13" fmla="*/ 130146 h 605921"/>
                  <a:gd name="connsiteX14" fmla="*/ 303445 w 552598"/>
                  <a:gd name="connsiteY14" fmla="*/ 141642 h 605921"/>
                  <a:gd name="connsiteX15" fmla="*/ 303445 w 552598"/>
                  <a:gd name="connsiteY15" fmla="*/ 167602 h 605921"/>
                  <a:gd name="connsiteX16" fmla="*/ 353580 w 552598"/>
                  <a:gd name="connsiteY16" fmla="*/ 188369 h 605921"/>
                  <a:gd name="connsiteX17" fmla="*/ 371963 w 552598"/>
                  <a:gd name="connsiteY17" fmla="*/ 170012 h 605921"/>
                  <a:gd name="connsiteX18" fmla="*/ 388118 w 552598"/>
                  <a:gd name="connsiteY18" fmla="*/ 170012 h 605921"/>
                  <a:gd name="connsiteX19" fmla="*/ 410215 w 552598"/>
                  <a:gd name="connsiteY19" fmla="*/ 192077 h 605921"/>
                  <a:gd name="connsiteX20" fmla="*/ 410215 w 552598"/>
                  <a:gd name="connsiteY20" fmla="*/ 208209 h 605921"/>
                  <a:gd name="connsiteX21" fmla="*/ 391832 w 552598"/>
                  <a:gd name="connsiteY21" fmla="*/ 226566 h 605921"/>
                  <a:gd name="connsiteX22" fmla="*/ 412628 w 552598"/>
                  <a:gd name="connsiteY22" fmla="*/ 276630 h 605921"/>
                  <a:gd name="connsiteX23" fmla="*/ 438625 w 552598"/>
                  <a:gd name="connsiteY23" fmla="*/ 276630 h 605921"/>
                  <a:gd name="connsiteX24" fmla="*/ 450137 w 552598"/>
                  <a:gd name="connsiteY24" fmla="*/ 288126 h 605921"/>
                  <a:gd name="connsiteX25" fmla="*/ 450137 w 552598"/>
                  <a:gd name="connsiteY25" fmla="*/ 319277 h 605921"/>
                  <a:gd name="connsiteX26" fmla="*/ 438625 w 552598"/>
                  <a:gd name="connsiteY26" fmla="*/ 330773 h 605921"/>
                  <a:gd name="connsiteX27" fmla="*/ 412628 w 552598"/>
                  <a:gd name="connsiteY27" fmla="*/ 330773 h 605921"/>
                  <a:gd name="connsiteX28" fmla="*/ 391832 w 552598"/>
                  <a:gd name="connsiteY28" fmla="*/ 380838 h 605921"/>
                  <a:gd name="connsiteX29" fmla="*/ 410215 w 552598"/>
                  <a:gd name="connsiteY29" fmla="*/ 399102 h 605921"/>
                  <a:gd name="connsiteX30" fmla="*/ 410215 w 552598"/>
                  <a:gd name="connsiteY30" fmla="*/ 415326 h 605921"/>
                  <a:gd name="connsiteX31" fmla="*/ 388118 w 552598"/>
                  <a:gd name="connsiteY31" fmla="*/ 437299 h 605921"/>
                  <a:gd name="connsiteX32" fmla="*/ 371963 w 552598"/>
                  <a:gd name="connsiteY32" fmla="*/ 437299 h 605921"/>
                  <a:gd name="connsiteX33" fmla="*/ 353580 w 552598"/>
                  <a:gd name="connsiteY33" fmla="*/ 419035 h 605921"/>
                  <a:gd name="connsiteX34" fmla="*/ 303445 w 552598"/>
                  <a:gd name="connsiteY34" fmla="*/ 439802 h 605921"/>
                  <a:gd name="connsiteX35" fmla="*/ 303445 w 552598"/>
                  <a:gd name="connsiteY35" fmla="*/ 465761 h 605921"/>
                  <a:gd name="connsiteX36" fmla="*/ 291932 w 552598"/>
                  <a:gd name="connsiteY36" fmla="*/ 477257 h 605921"/>
                  <a:gd name="connsiteX37" fmla="*/ 260737 w 552598"/>
                  <a:gd name="connsiteY37" fmla="*/ 477257 h 605921"/>
                  <a:gd name="connsiteX38" fmla="*/ 249224 w 552598"/>
                  <a:gd name="connsiteY38" fmla="*/ 465761 h 605921"/>
                  <a:gd name="connsiteX39" fmla="*/ 249224 w 552598"/>
                  <a:gd name="connsiteY39" fmla="*/ 439802 h 605921"/>
                  <a:gd name="connsiteX40" fmla="*/ 199089 w 552598"/>
                  <a:gd name="connsiteY40" fmla="*/ 419035 h 605921"/>
                  <a:gd name="connsiteX41" fmla="*/ 180799 w 552598"/>
                  <a:gd name="connsiteY41" fmla="*/ 437299 h 605921"/>
                  <a:gd name="connsiteX42" fmla="*/ 164551 w 552598"/>
                  <a:gd name="connsiteY42" fmla="*/ 437299 h 605921"/>
                  <a:gd name="connsiteX43" fmla="*/ 142547 w 552598"/>
                  <a:gd name="connsiteY43" fmla="*/ 415326 h 605921"/>
                  <a:gd name="connsiteX44" fmla="*/ 142547 w 552598"/>
                  <a:gd name="connsiteY44" fmla="*/ 399102 h 605921"/>
                  <a:gd name="connsiteX45" fmla="*/ 160837 w 552598"/>
                  <a:gd name="connsiteY45" fmla="*/ 380838 h 605921"/>
                  <a:gd name="connsiteX46" fmla="*/ 140041 w 552598"/>
                  <a:gd name="connsiteY46" fmla="*/ 330773 h 605921"/>
                  <a:gd name="connsiteX47" fmla="*/ 114044 w 552598"/>
                  <a:gd name="connsiteY47" fmla="*/ 330773 h 605921"/>
                  <a:gd name="connsiteX48" fmla="*/ 102532 w 552598"/>
                  <a:gd name="connsiteY48" fmla="*/ 319277 h 605921"/>
                  <a:gd name="connsiteX49" fmla="*/ 102532 w 552598"/>
                  <a:gd name="connsiteY49" fmla="*/ 288126 h 605921"/>
                  <a:gd name="connsiteX50" fmla="*/ 114044 w 552598"/>
                  <a:gd name="connsiteY50" fmla="*/ 276630 h 605921"/>
                  <a:gd name="connsiteX51" fmla="*/ 140041 w 552598"/>
                  <a:gd name="connsiteY51" fmla="*/ 276630 h 605921"/>
                  <a:gd name="connsiteX52" fmla="*/ 160837 w 552598"/>
                  <a:gd name="connsiteY52" fmla="*/ 226566 h 605921"/>
                  <a:gd name="connsiteX53" fmla="*/ 142547 w 552598"/>
                  <a:gd name="connsiteY53" fmla="*/ 208209 h 605921"/>
                  <a:gd name="connsiteX54" fmla="*/ 142547 w 552598"/>
                  <a:gd name="connsiteY54" fmla="*/ 192077 h 605921"/>
                  <a:gd name="connsiteX55" fmla="*/ 164551 w 552598"/>
                  <a:gd name="connsiteY55" fmla="*/ 170012 h 605921"/>
                  <a:gd name="connsiteX56" fmla="*/ 180799 w 552598"/>
                  <a:gd name="connsiteY56" fmla="*/ 170012 h 605921"/>
                  <a:gd name="connsiteX57" fmla="*/ 199089 w 552598"/>
                  <a:gd name="connsiteY57" fmla="*/ 188369 h 605921"/>
                  <a:gd name="connsiteX58" fmla="*/ 249224 w 552598"/>
                  <a:gd name="connsiteY58" fmla="*/ 167602 h 605921"/>
                  <a:gd name="connsiteX59" fmla="*/ 249224 w 552598"/>
                  <a:gd name="connsiteY59" fmla="*/ 141642 h 605921"/>
                  <a:gd name="connsiteX60" fmla="*/ 260737 w 552598"/>
                  <a:gd name="connsiteY60" fmla="*/ 130146 h 605921"/>
                  <a:gd name="connsiteX61" fmla="*/ 438507 w 552598"/>
                  <a:gd name="connsiteY61" fmla="*/ 79551 h 605921"/>
                  <a:gd name="connsiteX62" fmla="*/ 552598 w 552598"/>
                  <a:gd name="connsiteY62" fmla="*/ 302952 h 605921"/>
                  <a:gd name="connsiteX63" fmla="*/ 276329 w 552598"/>
                  <a:gd name="connsiteY63" fmla="*/ 578821 h 605921"/>
                  <a:gd name="connsiteX64" fmla="*/ 276329 w 552598"/>
                  <a:gd name="connsiteY64" fmla="*/ 602737 h 605921"/>
                  <a:gd name="connsiteX65" fmla="*/ 271316 w 552598"/>
                  <a:gd name="connsiteY65" fmla="*/ 605332 h 605921"/>
                  <a:gd name="connsiteX66" fmla="*/ 206426 w 552598"/>
                  <a:gd name="connsiteY66" fmla="*/ 560837 h 605921"/>
                  <a:gd name="connsiteX67" fmla="*/ 206426 w 552598"/>
                  <a:gd name="connsiteY67" fmla="*/ 555553 h 605921"/>
                  <a:gd name="connsiteX68" fmla="*/ 271316 w 552598"/>
                  <a:gd name="connsiteY68" fmla="*/ 511059 h 605921"/>
                  <a:gd name="connsiteX69" fmla="*/ 276329 w 552598"/>
                  <a:gd name="connsiteY69" fmla="*/ 513654 h 605921"/>
                  <a:gd name="connsiteX70" fmla="*/ 276329 w 552598"/>
                  <a:gd name="connsiteY70" fmla="*/ 537663 h 605921"/>
                  <a:gd name="connsiteX71" fmla="*/ 511381 w 552598"/>
                  <a:gd name="connsiteY71" fmla="*/ 302952 h 605921"/>
                  <a:gd name="connsiteX72" fmla="*/ 414278 w 552598"/>
                  <a:gd name="connsiteY72" fmla="*/ 112830 h 605921"/>
                  <a:gd name="connsiteX73" fmla="*/ 281414 w 552598"/>
                  <a:gd name="connsiteY73" fmla="*/ 589 h 605921"/>
                  <a:gd name="connsiteX74" fmla="*/ 346313 w 552598"/>
                  <a:gd name="connsiteY74" fmla="*/ 45086 h 605921"/>
                  <a:gd name="connsiteX75" fmla="*/ 346313 w 552598"/>
                  <a:gd name="connsiteY75" fmla="*/ 50277 h 605921"/>
                  <a:gd name="connsiteX76" fmla="*/ 281414 w 552598"/>
                  <a:gd name="connsiteY76" fmla="*/ 94775 h 605921"/>
                  <a:gd name="connsiteX77" fmla="*/ 276308 w 552598"/>
                  <a:gd name="connsiteY77" fmla="*/ 92179 h 605921"/>
                  <a:gd name="connsiteX78" fmla="*/ 276308 w 552598"/>
                  <a:gd name="connsiteY78" fmla="*/ 68262 h 605921"/>
                  <a:gd name="connsiteX79" fmla="*/ 41223 w 552598"/>
                  <a:gd name="connsiteY79" fmla="*/ 303077 h 605921"/>
                  <a:gd name="connsiteX80" fmla="*/ 138432 w 552598"/>
                  <a:gd name="connsiteY80" fmla="*/ 493302 h 605921"/>
                  <a:gd name="connsiteX81" fmla="*/ 114200 w 552598"/>
                  <a:gd name="connsiteY81" fmla="*/ 526582 h 605921"/>
                  <a:gd name="connsiteX82" fmla="*/ 0 w 552598"/>
                  <a:gd name="connsiteY82" fmla="*/ 303077 h 605921"/>
                  <a:gd name="connsiteX83" fmla="*/ 276308 w 552598"/>
                  <a:gd name="connsiteY83" fmla="*/ 27195 h 605921"/>
                  <a:gd name="connsiteX84" fmla="*/ 276308 w 552598"/>
                  <a:gd name="connsiteY84" fmla="*/ 3185 h 605921"/>
                  <a:gd name="connsiteX85" fmla="*/ 281414 w 552598"/>
                  <a:gd name="connsiteY85" fmla="*/ 589 h 60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52598" h="605921">
                    <a:moveTo>
                      <a:pt x="257952" y="238897"/>
                    </a:moveTo>
                    <a:cubicBezTo>
                      <a:pt x="255074" y="238897"/>
                      <a:pt x="252845" y="241122"/>
                      <a:pt x="252845" y="243996"/>
                    </a:cubicBezTo>
                    <a:lnTo>
                      <a:pt x="252845" y="308986"/>
                    </a:lnTo>
                    <a:lnTo>
                      <a:pt x="228056" y="308986"/>
                    </a:lnTo>
                    <a:cubicBezTo>
                      <a:pt x="225364" y="308986"/>
                      <a:pt x="223878" y="311953"/>
                      <a:pt x="225642" y="314085"/>
                    </a:cubicBezTo>
                    <a:lnTo>
                      <a:pt x="273271" y="372123"/>
                    </a:lnTo>
                    <a:cubicBezTo>
                      <a:pt x="274849" y="373977"/>
                      <a:pt x="277727" y="373977"/>
                      <a:pt x="279306" y="372123"/>
                    </a:cubicBezTo>
                    <a:lnTo>
                      <a:pt x="327027" y="314085"/>
                    </a:lnTo>
                    <a:cubicBezTo>
                      <a:pt x="328605" y="311953"/>
                      <a:pt x="327213" y="308894"/>
                      <a:pt x="324520" y="308986"/>
                    </a:cubicBezTo>
                    <a:lnTo>
                      <a:pt x="299731" y="308986"/>
                    </a:lnTo>
                    <a:lnTo>
                      <a:pt x="299731" y="243996"/>
                    </a:lnTo>
                    <a:cubicBezTo>
                      <a:pt x="299731" y="241122"/>
                      <a:pt x="297503" y="238897"/>
                      <a:pt x="294718" y="238897"/>
                    </a:cubicBezTo>
                    <a:close/>
                    <a:moveTo>
                      <a:pt x="260737" y="130146"/>
                    </a:moveTo>
                    <a:lnTo>
                      <a:pt x="291932" y="130146"/>
                    </a:lnTo>
                    <a:cubicBezTo>
                      <a:pt x="298431" y="130146"/>
                      <a:pt x="303445" y="135338"/>
                      <a:pt x="303445" y="141642"/>
                    </a:cubicBezTo>
                    <a:lnTo>
                      <a:pt x="303445" y="167602"/>
                    </a:lnTo>
                    <a:cubicBezTo>
                      <a:pt x="321642" y="171125"/>
                      <a:pt x="338632" y="178356"/>
                      <a:pt x="353580" y="188369"/>
                    </a:cubicBezTo>
                    <a:lnTo>
                      <a:pt x="371963" y="170012"/>
                    </a:lnTo>
                    <a:cubicBezTo>
                      <a:pt x="376420" y="165562"/>
                      <a:pt x="383661" y="165562"/>
                      <a:pt x="388118" y="170012"/>
                    </a:cubicBezTo>
                    <a:lnTo>
                      <a:pt x="410215" y="192077"/>
                    </a:lnTo>
                    <a:cubicBezTo>
                      <a:pt x="414671" y="196528"/>
                      <a:pt x="414671" y="203759"/>
                      <a:pt x="410215" y="208209"/>
                    </a:cubicBezTo>
                    <a:lnTo>
                      <a:pt x="391832" y="226566"/>
                    </a:lnTo>
                    <a:cubicBezTo>
                      <a:pt x="401859" y="241400"/>
                      <a:pt x="409100" y="258459"/>
                      <a:pt x="412628" y="276630"/>
                    </a:cubicBezTo>
                    <a:lnTo>
                      <a:pt x="438625" y="276630"/>
                    </a:lnTo>
                    <a:cubicBezTo>
                      <a:pt x="445124" y="276630"/>
                      <a:pt x="450137" y="281822"/>
                      <a:pt x="450137" y="288126"/>
                    </a:cubicBezTo>
                    <a:lnTo>
                      <a:pt x="450137" y="319277"/>
                    </a:lnTo>
                    <a:cubicBezTo>
                      <a:pt x="450137" y="325674"/>
                      <a:pt x="444938" y="330773"/>
                      <a:pt x="438625" y="330773"/>
                    </a:cubicBezTo>
                    <a:lnTo>
                      <a:pt x="412628" y="330773"/>
                    </a:lnTo>
                    <a:cubicBezTo>
                      <a:pt x="409100" y="348945"/>
                      <a:pt x="401859" y="365818"/>
                      <a:pt x="391832" y="380838"/>
                    </a:cubicBezTo>
                    <a:lnTo>
                      <a:pt x="410215" y="399102"/>
                    </a:lnTo>
                    <a:cubicBezTo>
                      <a:pt x="414671" y="403552"/>
                      <a:pt x="414671" y="410876"/>
                      <a:pt x="410215" y="415326"/>
                    </a:cubicBezTo>
                    <a:lnTo>
                      <a:pt x="388118" y="437299"/>
                    </a:lnTo>
                    <a:cubicBezTo>
                      <a:pt x="383661" y="441749"/>
                      <a:pt x="376420" y="441749"/>
                      <a:pt x="371963" y="437299"/>
                    </a:cubicBezTo>
                    <a:lnTo>
                      <a:pt x="353580" y="419035"/>
                    </a:lnTo>
                    <a:cubicBezTo>
                      <a:pt x="338725" y="429047"/>
                      <a:pt x="321642" y="436186"/>
                      <a:pt x="303445" y="439802"/>
                    </a:cubicBezTo>
                    <a:lnTo>
                      <a:pt x="303445" y="465761"/>
                    </a:lnTo>
                    <a:cubicBezTo>
                      <a:pt x="303445" y="472158"/>
                      <a:pt x="298246" y="477257"/>
                      <a:pt x="291932" y="477257"/>
                    </a:cubicBezTo>
                    <a:lnTo>
                      <a:pt x="260737" y="477257"/>
                    </a:lnTo>
                    <a:cubicBezTo>
                      <a:pt x="254331" y="477257"/>
                      <a:pt x="249224" y="472065"/>
                      <a:pt x="249224" y="465761"/>
                    </a:cubicBezTo>
                    <a:lnTo>
                      <a:pt x="249224" y="439802"/>
                    </a:lnTo>
                    <a:cubicBezTo>
                      <a:pt x="231027" y="436186"/>
                      <a:pt x="214130" y="429047"/>
                      <a:pt x="199089" y="419035"/>
                    </a:cubicBezTo>
                    <a:lnTo>
                      <a:pt x="180799" y="437299"/>
                    </a:lnTo>
                    <a:cubicBezTo>
                      <a:pt x="176342" y="441749"/>
                      <a:pt x="169008" y="441749"/>
                      <a:pt x="164551" y="437299"/>
                    </a:cubicBezTo>
                    <a:lnTo>
                      <a:pt x="142547" y="415326"/>
                    </a:lnTo>
                    <a:cubicBezTo>
                      <a:pt x="138091" y="410876"/>
                      <a:pt x="138091" y="403552"/>
                      <a:pt x="142547" y="399102"/>
                    </a:cubicBezTo>
                    <a:lnTo>
                      <a:pt x="160837" y="380838"/>
                    </a:lnTo>
                    <a:cubicBezTo>
                      <a:pt x="150810" y="366004"/>
                      <a:pt x="143661" y="348945"/>
                      <a:pt x="140041" y="330773"/>
                    </a:cubicBezTo>
                    <a:lnTo>
                      <a:pt x="114044" y="330773"/>
                    </a:lnTo>
                    <a:cubicBezTo>
                      <a:pt x="107638" y="330773"/>
                      <a:pt x="102532" y="325582"/>
                      <a:pt x="102532" y="319277"/>
                    </a:cubicBezTo>
                    <a:lnTo>
                      <a:pt x="102532" y="288126"/>
                    </a:lnTo>
                    <a:cubicBezTo>
                      <a:pt x="102532" y="281636"/>
                      <a:pt x="107731" y="276630"/>
                      <a:pt x="114044" y="276630"/>
                    </a:cubicBezTo>
                    <a:lnTo>
                      <a:pt x="140041" y="276630"/>
                    </a:lnTo>
                    <a:cubicBezTo>
                      <a:pt x="143661" y="258459"/>
                      <a:pt x="150810" y="241492"/>
                      <a:pt x="160837" y="226566"/>
                    </a:cubicBezTo>
                    <a:lnTo>
                      <a:pt x="142547" y="208209"/>
                    </a:lnTo>
                    <a:cubicBezTo>
                      <a:pt x="138091" y="203759"/>
                      <a:pt x="138091" y="196528"/>
                      <a:pt x="142547" y="192077"/>
                    </a:cubicBezTo>
                    <a:lnTo>
                      <a:pt x="164551" y="170012"/>
                    </a:lnTo>
                    <a:cubicBezTo>
                      <a:pt x="169008" y="165562"/>
                      <a:pt x="176342" y="165562"/>
                      <a:pt x="180799" y="170012"/>
                    </a:cubicBezTo>
                    <a:lnTo>
                      <a:pt x="199089" y="188369"/>
                    </a:lnTo>
                    <a:cubicBezTo>
                      <a:pt x="213944" y="178356"/>
                      <a:pt x="231027" y="171125"/>
                      <a:pt x="249224" y="167602"/>
                    </a:cubicBezTo>
                    <a:lnTo>
                      <a:pt x="249224" y="141642"/>
                    </a:lnTo>
                    <a:cubicBezTo>
                      <a:pt x="249224" y="135153"/>
                      <a:pt x="254424" y="130146"/>
                      <a:pt x="260737" y="130146"/>
                    </a:cubicBezTo>
                    <a:close/>
                    <a:moveTo>
                      <a:pt x="438507" y="79551"/>
                    </a:moveTo>
                    <a:cubicBezTo>
                      <a:pt x="510081" y="131462"/>
                      <a:pt x="552598" y="214890"/>
                      <a:pt x="552598" y="302952"/>
                    </a:cubicBezTo>
                    <a:cubicBezTo>
                      <a:pt x="552598" y="455069"/>
                      <a:pt x="428760" y="578821"/>
                      <a:pt x="276329" y="578821"/>
                    </a:cubicBezTo>
                    <a:lnTo>
                      <a:pt x="276329" y="602737"/>
                    </a:lnTo>
                    <a:cubicBezTo>
                      <a:pt x="276329" y="605332"/>
                      <a:pt x="273358" y="606815"/>
                      <a:pt x="271316" y="605332"/>
                    </a:cubicBezTo>
                    <a:lnTo>
                      <a:pt x="206426" y="560837"/>
                    </a:lnTo>
                    <a:cubicBezTo>
                      <a:pt x="204569" y="559539"/>
                      <a:pt x="204569" y="556759"/>
                      <a:pt x="206426" y="555553"/>
                    </a:cubicBezTo>
                    <a:lnTo>
                      <a:pt x="271316" y="511059"/>
                    </a:lnTo>
                    <a:cubicBezTo>
                      <a:pt x="273544" y="509575"/>
                      <a:pt x="276329" y="511059"/>
                      <a:pt x="276329" y="513654"/>
                    </a:cubicBezTo>
                    <a:lnTo>
                      <a:pt x="276329" y="537663"/>
                    </a:lnTo>
                    <a:cubicBezTo>
                      <a:pt x="405923" y="537663"/>
                      <a:pt x="511381" y="432358"/>
                      <a:pt x="511381" y="302952"/>
                    </a:cubicBezTo>
                    <a:cubicBezTo>
                      <a:pt x="511381" y="228053"/>
                      <a:pt x="475176" y="156954"/>
                      <a:pt x="414278" y="112830"/>
                    </a:cubicBezTo>
                    <a:close/>
                    <a:moveTo>
                      <a:pt x="281414" y="589"/>
                    </a:moveTo>
                    <a:lnTo>
                      <a:pt x="346313" y="45086"/>
                    </a:lnTo>
                    <a:cubicBezTo>
                      <a:pt x="348170" y="46384"/>
                      <a:pt x="348170" y="49072"/>
                      <a:pt x="346313" y="50277"/>
                    </a:cubicBezTo>
                    <a:lnTo>
                      <a:pt x="281414" y="94775"/>
                    </a:lnTo>
                    <a:cubicBezTo>
                      <a:pt x="279186" y="96258"/>
                      <a:pt x="276308" y="94775"/>
                      <a:pt x="276308" y="92179"/>
                    </a:cubicBezTo>
                    <a:lnTo>
                      <a:pt x="276308" y="68262"/>
                    </a:lnTo>
                    <a:cubicBezTo>
                      <a:pt x="146695" y="68262"/>
                      <a:pt x="41223" y="173665"/>
                      <a:pt x="41223" y="303077"/>
                    </a:cubicBezTo>
                    <a:cubicBezTo>
                      <a:pt x="41223" y="377980"/>
                      <a:pt x="77526" y="449176"/>
                      <a:pt x="138432" y="493302"/>
                    </a:cubicBezTo>
                    <a:lnTo>
                      <a:pt x="114200" y="526582"/>
                    </a:lnTo>
                    <a:cubicBezTo>
                      <a:pt x="42709" y="474762"/>
                      <a:pt x="0" y="391237"/>
                      <a:pt x="0" y="303077"/>
                    </a:cubicBezTo>
                    <a:cubicBezTo>
                      <a:pt x="0" y="150953"/>
                      <a:pt x="123948" y="27195"/>
                      <a:pt x="276308" y="27195"/>
                    </a:cubicBezTo>
                    <a:lnTo>
                      <a:pt x="276308" y="3185"/>
                    </a:lnTo>
                    <a:cubicBezTo>
                      <a:pt x="276308" y="589"/>
                      <a:pt x="279279" y="-894"/>
                      <a:pt x="281414" y="5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8" name="ïslîḋè">
              <a:extLst>
                <a:ext uri="{FF2B5EF4-FFF2-40B4-BE49-F238E27FC236}">
                  <a16:creationId xmlns:a16="http://schemas.microsoft.com/office/drawing/2014/main" id="{F0DE925A-42C0-40A1-BA3F-89AFA64286FD}"/>
                </a:ext>
              </a:extLst>
            </p:cNvPr>
            <p:cNvGrpSpPr/>
            <p:nvPr/>
          </p:nvGrpSpPr>
          <p:grpSpPr>
            <a:xfrm>
              <a:off x="5137770" y="3299694"/>
              <a:ext cx="677708" cy="677708"/>
              <a:chOff x="5137770" y="3299694"/>
              <a:chExt cx="677708" cy="677708"/>
            </a:xfrm>
          </p:grpSpPr>
          <p:sp>
            <p:nvSpPr>
              <p:cNvPr id="84" name="íŝḷîḓe">
                <a:extLst>
                  <a:ext uri="{FF2B5EF4-FFF2-40B4-BE49-F238E27FC236}">
                    <a16:creationId xmlns:a16="http://schemas.microsoft.com/office/drawing/2014/main" id="{8FA12F55-12CA-45DF-8636-C08D23C8A231}"/>
                  </a:ext>
                </a:extLst>
              </p:cNvPr>
              <p:cNvSpPr/>
              <p:nvPr/>
            </p:nvSpPr>
            <p:spPr>
              <a:xfrm>
                <a:off x="5137770" y="3299694"/>
                <a:ext cx="677708" cy="67770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iśḻîďê">
                <a:extLst>
                  <a:ext uri="{FF2B5EF4-FFF2-40B4-BE49-F238E27FC236}">
                    <a16:creationId xmlns:a16="http://schemas.microsoft.com/office/drawing/2014/main" id="{0AC629BE-EA16-4934-8F7B-D31A55620C39}"/>
                  </a:ext>
                </a:extLst>
              </p:cNvPr>
              <p:cNvSpPr/>
              <p:nvPr/>
            </p:nvSpPr>
            <p:spPr>
              <a:xfrm>
                <a:off x="5274207" y="3456015"/>
                <a:ext cx="404834" cy="365066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9" name="îş1ide">
              <a:extLst>
                <a:ext uri="{FF2B5EF4-FFF2-40B4-BE49-F238E27FC236}">
                  <a16:creationId xmlns:a16="http://schemas.microsoft.com/office/drawing/2014/main" id="{7DEACA72-D83A-4713-B774-E0C4196B3F77}"/>
                </a:ext>
              </a:extLst>
            </p:cNvPr>
            <p:cNvGrpSpPr/>
            <p:nvPr/>
          </p:nvGrpSpPr>
          <p:grpSpPr>
            <a:xfrm>
              <a:off x="4378847" y="4907029"/>
              <a:ext cx="677708" cy="677708"/>
              <a:chOff x="4378847" y="4907029"/>
              <a:chExt cx="677708" cy="677708"/>
            </a:xfrm>
          </p:grpSpPr>
          <p:sp>
            <p:nvSpPr>
              <p:cNvPr id="82" name="iṩliḋe">
                <a:extLst>
                  <a:ext uri="{FF2B5EF4-FFF2-40B4-BE49-F238E27FC236}">
                    <a16:creationId xmlns:a16="http://schemas.microsoft.com/office/drawing/2014/main" id="{F246FB78-8437-4EB2-9B1F-BD5532ED298D}"/>
                  </a:ext>
                </a:extLst>
              </p:cNvPr>
              <p:cNvSpPr/>
              <p:nvPr/>
            </p:nvSpPr>
            <p:spPr>
              <a:xfrm>
                <a:off x="4378847" y="4907029"/>
                <a:ext cx="677708" cy="67770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íṩ1ïḋe">
                <a:extLst>
                  <a:ext uri="{FF2B5EF4-FFF2-40B4-BE49-F238E27FC236}">
                    <a16:creationId xmlns:a16="http://schemas.microsoft.com/office/drawing/2014/main" id="{1049AA4F-FB9A-4560-A124-3D44AF4E86DD}"/>
                  </a:ext>
                </a:extLst>
              </p:cNvPr>
              <p:cNvSpPr/>
              <p:nvPr/>
            </p:nvSpPr>
            <p:spPr>
              <a:xfrm>
                <a:off x="4533754" y="5043466"/>
                <a:ext cx="367894" cy="404834"/>
              </a:xfrm>
              <a:custGeom>
                <a:avLst/>
                <a:gdLst>
                  <a:gd name="T0" fmla="*/ 462 w 473"/>
                  <a:gd name="T1" fmla="*/ 99 h 521"/>
                  <a:gd name="T2" fmla="*/ 442 w 473"/>
                  <a:gd name="T3" fmla="*/ 82 h 521"/>
                  <a:gd name="T4" fmla="*/ 345 w 473"/>
                  <a:gd name="T5" fmla="*/ 130 h 521"/>
                  <a:gd name="T6" fmla="*/ 379 w 473"/>
                  <a:gd name="T7" fmla="*/ 27 h 521"/>
                  <a:gd name="T8" fmla="*/ 359 w 473"/>
                  <a:gd name="T9" fmla="*/ 10 h 521"/>
                  <a:gd name="T10" fmla="*/ 290 w 473"/>
                  <a:gd name="T11" fmla="*/ 49 h 521"/>
                  <a:gd name="T12" fmla="*/ 242 w 473"/>
                  <a:gd name="T13" fmla="*/ 105 h 521"/>
                  <a:gd name="T14" fmla="*/ 249 w 473"/>
                  <a:gd name="T15" fmla="*/ 209 h 521"/>
                  <a:gd name="T16" fmla="*/ 234 w 473"/>
                  <a:gd name="T17" fmla="*/ 225 h 521"/>
                  <a:gd name="T18" fmla="*/ 132 w 473"/>
                  <a:gd name="T19" fmla="*/ 91 h 521"/>
                  <a:gd name="T20" fmla="*/ 138 w 473"/>
                  <a:gd name="T21" fmla="*/ 58 h 521"/>
                  <a:gd name="T22" fmla="*/ 73 w 473"/>
                  <a:gd name="T23" fmla="*/ 31 h 521"/>
                  <a:gd name="T24" fmla="*/ 50 w 473"/>
                  <a:gd name="T25" fmla="*/ 51 h 521"/>
                  <a:gd name="T26" fmla="*/ 57 w 473"/>
                  <a:gd name="T27" fmla="*/ 115 h 521"/>
                  <a:gd name="T28" fmla="*/ 96 w 473"/>
                  <a:gd name="T29" fmla="*/ 120 h 521"/>
                  <a:gd name="T30" fmla="*/ 194 w 473"/>
                  <a:gd name="T31" fmla="*/ 249 h 521"/>
                  <a:gd name="T32" fmla="*/ 153 w 473"/>
                  <a:gd name="T33" fmla="*/ 262 h 521"/>
                  <a:gd name="T34" fmla="*/ 0 w 473"/>
                  <a:gd name="T35" fmla="*/ 440 h 521"/>
                  <a:gd name="T36" fmla="*/ 58 w 473"/>
                  <a:gd name="T37" fmla="*/ 490 h 521"/>
                  <a:gd name="T38" fmla="*/ 117 w 473"/>
                  <a:gd name="T39" fmla="*/ 486 h 521"/>
                  <a:gd name="T40" fmla="*/ 253 w 473"/>
                  <a:gd name="T41" fmla="*/ 327 h 521"/>
                  <a:gd name="T42" fmla="*/ 287 w 473"/>
                  <a:gd name="T43" fmla="*/ 372 h 521"/>
                  <a:gd name="T44" fmla="*/ 288 w 473"/>
                  <a:gd name="T45" fmla="*/ 423 h 521"/>
                  <a:gd name="T46" fmla="*/ 362 w 473"/>
                  <a:gd name="T47" fmla="*/ 521 h 521"/>
                  <a:gd name="T48" fmla="*/ 417 w 473"/>
                  <a:gd name="T49" fmla="*/ 480 h 521"/>
                  <a:gd name="T50" fmla="*/ 416 w 473"/>
                  <a:gd name="T51" fmla="*/ 429 h 521"/>
                  <a:gd name="T52" fmla="*/ 342 w 473"/>
                  <a:gd name="T53" fmla="*/ 330 h 521"/>
                  <a:gd name="T54" fmla="*/ 324 w 473"/>
                  <a:gd name="T55" fmla="*/ 343 h 521"/>
                  <a:gd name="T56" fmla="*/ 261 w 473"/>
                  <a:gd name="T57" fmla="*/ 261 h 521"/>
                  <a:gd name="T58" fmla="*/ 281 w 473"/>
                  <a:gd name="T59" fmla="*/ 237 h 521"/>
                  <a:gd name="T60" fmla="*/ 385 w 473"/>
                  <a:gd name="T61" fmla="*/ 229 h 521"/>
                  <a:gd name="T62" fmla="*/ 434 w 473"/>
                  <a:gd name="T63" fmla="*/ 172 h 521"/>
                  <a:gd name="T64" fmla="*/ 462 w 473"/>
                  <a:gd name="T65" fmla="*/ 99 h 521"/>
                  <a:gd name="T66" fmla="*/ 109 w 473"/>
                  <a:gd name="T67" fmla="*/ 443 h 521"/>
                  <a:gd name="T68" fmla="*/ 73 w 473"/>
                  <a:gd name="T69" fmla="*/ 446 h 521"/>
                  <a:gd name="T70" fmla="*/ 70 w 473"/>
                  <a:gd name="T71" fmla="*/ 410 h 521"/>
                  <a:gd name="T72" fmla="*/ 106 w 473"/>
                  <a:gd name="T73" fmla="*/ 407 h 521"/>
                  <a:gd name="T74" fmla="*/ 109 w 473"/>
                  <a:gd name="T75" fmla="*/ 443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3" h="521">
                    <a:moveTo>
                      <a:pt x="462" y="99"/>
                    </a:moveTo>
                    <a:lnTo>
                      <a:pt x="442" y="82"/>
                    </a:lnTo>
                    <a:cubicBezTo>
                      <a:pt x="400" y="121"/>
                      <a:pt x="382" y="162"/>
                      <a:pt x="345" y="130"/>
                    </a:cubicBezTo>
                    <a:cubicBezTo>
                      <a:pt x="308" y="98"/>
                      <a:pt x="346" y="75"/>
                      <a:pt x="379" y="27"/>
                    </a:cubicBezTo>
                    <a:cubicBezTo>
                      <a:pt x="379" y="27"/>
                      <a:pt x="370" y="19"/>
                      <a:pt x="359" y="10"/>
                    </a:cubicBezTo>
                    <a:cubicBezTo>
                      <a:pt x="348" y="0"/>
                      <a:pt x="317" y="18"/>
                      <a:pt x="290" y="49"/>
                    </a:cubicBezTo>
                    <a:lnTo>
                      <a:pt x="242" y="105"/>
                    </a:lnTo>
                    <a:cubicBezTo>
                      <a:pt x="215" y="136"/>
                      <a:pt x="218" y="182"/>
                      <a:pt x="249" y="209"/>
                    </a:cubicBezTo>
                    <a:lnTo>
                      <a:pt x="234" y="225"/>
                    </a:lnTo>
                    <a:lnTo>
                      <a:pt x="132" y="91"/>
                    </a:lnTo>
                    <a:cubicBezTo>
                      <a:pt x="137" y="79"/>
                      <a:pt x="150" y="67"/>
                      <a:pt x="138" y="58"/>
                    </a:cubicBezTo>
                    <a:lnTo>
                      <a:pt x="73" y="31"/>
                    </a:lnTo>
                    <a:lnTo>
                      <a:pt x="50" y="51"/>
                    </a:lnTo>
                    <a:cubicBezTo>
                      <a:pt x="50" y="51"/>
                      <a:pt x="57" y="115"/>
                      <a:pt x="57" y="115"/>
                    </a:cubicBezTo>
                    <a:cubicBezTo>
                      <a:pt x="63" y="131"/>
                      <a:pt x="82" y="125"/>
                      <a:pt x="96" y="120"/>
                    </a:cubicBezTo>
                    <a:lnTo>
                      <a:pt x="194" y="249"/>
                    </a:lnTo>
                    <a:cubicBezTo>
                      <a:pt x="179" y="246"/>
                      <a:pt x="164" y="250"/>
                      <a:pt x="153" y="262"/>
                    </a:cubicBezTo>
                    <a:lnTo>
                      <a:pt x="0" y="440"/>
                    </a:lnTo>
                    <a:lnTo>
                      <a:pt x="58" y="490"/>
                    </a:lnTo>
                    <a:cubicBezTo>
                      <a:pt x="75" y="505"/>
                      <a:pt x="102" y="503"/>
                      <a:pt x="117" y="486"/>
                    </a:cubicBezTo>
                    <a:lnTo>
                      <a:pt x="253" y="327"/>
                    </a:lnTo>
                    <a:lnTo>
                      <a:pt x="287" y="372"/>
                    </a:lnTo>
                    <a:cubicBezTo>
                      <a:pt x="271" y="386"/>
                      <a:pt x="274" y="405"/>
                      <a:pt x="288" y="423"/>
                    </a:cubicBezTo>
                    <a:lnTo>
                      <a:pt x="362" y="521"/>
                    </a:lnTo>
                    <a:lnTo>
                      <a:pt x="417" y="480"/>
                    </a:lnTo>
                    <a:cubicBezTo>
                      <a:pt x="435" y="466"/>
                      <a:pt x="430" y="447"/>
                      <a:pt x="416" y="429"/>
                    </a:cubicBezTo>
                    <a:lnTo>
                      <a:pt x="342" y="330"/>
                    </a:lnTo>
                    <a:lnTo>
                      <a:pt x="324" y="343"/>
                    </a:lnTo>
                    <a:lnTo>
                      <a:pt x="261" y="261"/>
                    </a:lnTo>
                    <a:lnTo>
                      <a:pt x="281" y="237"/>
                    </a:lnTo>
                    <a:cubicBezTo>
                      <a:pt x="313" y="263"/>
                      <a:pt x="359" y="259"/>
                      <a:pt x="385" y="229"/>
                    </a:cubicBezTo>
                    <a:lnTo>
                      <a:pt x="434" y="172"/>
                    </a:lnTo>
                    <a:cubicBezTo>
                      <a:pt x="461" y="141"/>
                      <a:pt x="473" y="108"/>
                      <a:pt x="462" y="99"/>
                    </a:cubicBezTo>
                    <a:close/>
                    <a:moveTo>
                      <a:pt x="109" y="443"/>
                    </a:moveTo>
                    <a:cubicBezTo>
                      <a:pt x="100" y="454"/>
                      <a:pt x="84" y="455"/>
                      <a:pt x="73" y="446"/>
                    </a:cubicBezTo>
                    <a:cubicBezTo>
                      <a:pt x="62" y="437"/>
                      <a:pt x="61" y="420"/>
                      <a:pt x="70" y="410"/>
                    </a:cubicBezTo>
                    <a:cubicBezTo>
                      <a:pt x="80" y="399"/>
                      <a:pt x="96" y="398"/>
                      <a:pt x="106" y="407"/>
                    </a:cubicBezTo>
                    <a:cubicBezTo>
                      <a:pt x="117" y="416"/>
                      <a:pt x="118" y="432"/>
                      <a:pt x="109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0" name="îSļîdé">
              <a:extLst>
                <a:ext uri="{FF2B5EF4-FFF2-40B4-BE49-F238E27FC236}">
                  <a16:creationId xmlns:a16="http://schemas.microsoft.com/office/drawing/2014/main" id="{E48EA93E-2B6A-447C-A905-0F5B81256081}"/>
                </a:ext>
              </a:extLst>
            </p:cNvPr>
            <p:cNvGrpSpPr/>
            <p:nvPr/>
          </p:nvGrpSpPr>
          <p:grpSpPr>
            <a:xfrm>
              <a:off x="5123230" y="1616160"/>
              <a:ext cx="3860684" cy="756686"/>
              <a:chOff x="6359642" y="1683316"/>
              <a:chExt cx="3860684" cy="756686"/>
            </a:xfrm>
          </p:grpSpPr>
          <p:sp>
            <p:nvSpPr>
              <p:cNvPr id="80" name="îS1id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359642" y="2107127"/>
                <a:ext cx="3860684" cy="33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81" name="išļîď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359642" y="1683316"/>
                <a:ext cx="3860684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Text here</a:t>
                </a:r>
              </a:p>
            </p:txBody>
          </p:sp>
        </p:grpSp>
        <p:grpSp>
          <p:nvGrpSpPr>
            <p:cNvPr id="71" name="iSḻiḑè">
              <a:extLst>
                <a:ext uri="{FF2B5EF4-FFF2-40B4-BE49-F238E27FC236}">
                  <a16:creationId xmlns:a16="http://schemas.microsoft.com/office/drawing/2014/main" id="{B921E97C-D010-44AE-94AE-E1F7E6219F6E}"/>
                </a:ext>
              </a:extLst>
            </p:cNvPr>
            <p:cNvGrpSpPr/>
            <p:nvPr/>
          </p:nvGrpSpPr>
          <p:grpSpPr>
            <a:xfrm>
              <a:off x="5882153" y="3223494"/>
              <a:ext cx="3860684" cy="756686"/>
              <a:chOff x="6359642" y="1683316"/>
              <a:chExt cx="3860684" cy="756686"/>
            </a:xfrm>
          </p:grpSpPr>
          <p:sp>
            <p:nvSpPr>
              <p:cNvPr id="78" name="îSḻiḋ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359642" y="2107127"/>
                <a:ext cx="3860684" cy="33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79" name="ïşļîd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359642" y="1683316"/>
                <a:ext cx="3860684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Text here</a:t>
                </a:r>
              </a:p>
            </p:txBody>
          </p:sp>
        </p:grpSp>
        <p:grpSp>
          <p:nvGrpSpPr>
            <p:cNvPr id="72" name="ïśļiḋê">
              <a:extLst>
                <a:ext uri="{FF2B5EF4-FFF2-40B4-BE49-F238E27FC236}">
                  <a16:creationId xmlns:a16="http://schemas.microsoft.com/office/drawing/2014/main" id="{299600A3-2DD2-446C-B226-D46177CA667D}"/>
                </a:ext>
              </a:extLst>
            </p:cNvPr>
            <p:cNvGrpSpPr/>
            <p:nvPr/>
          </p:nvGrpSpPr>
          <p:grpSpPr>
            <a:xfrm>
              <a:off x="5123230" y="4830829"/>
              <a:ext cx="3860684" cy="756686"/>
              <a:chOff x="6359642" y="1683316"/>
              <a:chExt cx="3860684" cy="756686"/>
            </a:xfrm>
          </p:grpSpPr>
          <p:sp>
            <p:nvSpPr>
              <p:cNvPr id="76" name="ïṩliḓ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359642" y="2107127"/>
                <a:ext cx="3860684" cy="33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77" name="îṥļîď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359642" y="1683316"/>
                <a:ext cx="3860684" cy="423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Text here</a:t>
                </a:r>
              </a:p>
            </p:txBody>
          </p:sp>
        </p:grp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8ECEE4C6-D30A-4AC6-8FC9-1CA169968F20}"/>
                </a:ext>
              </a:extLst>
            </p:cNvPr>
            <p:cNvCxnSpPr/>
            <p:nvPr/>
          </p:nvCxnSpPr>
          <p:spPr>
            <a:xfrm>
              <a:off x="5198560" y="2429996"/>
              <a:ext cx="632034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F8E637F0-ED7B-4EDA-8102-A71E87EBB882}"/>
                </a:ext>
              </a:extLst>
            </p:cNvPr>
            <p:cNvCxnSpPr/>
            <p:nvPr/>
          </p:nvCxnSpPr>
          <p:spPr>
            <a:xfrm>
              <a:off x="5970085" y="4037330"/>
              <a:ext cx="55488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ACFFB4BF-DAB4-4145-9094-DA2E8F51EBEF}"/>
                </a:ext>
              </a:extLst>
            </p:cNvPr>
            <p:cNvCxnSpPr/>
            <p:nvPr/>
          </p:nvCxnSpPr>
          <p:spPr>
            <a:xfrm>
              <a:off x="5198560" y="5644665"/>
              <a:ext cx="632034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88173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5" name="ïSḷiḑe">
            <a:extLst>
              <a:ext uri="{FF2B5EF4-FFF2-40B4-BE49-F238E27FC236}">
                <a16:creationId xmlns:a16="http://schemas.microsoft.com/office/drawing/2014/main" id="{C8DCF430-55BD-4819-9A2D-E435CCE90B22}"/>
              </a:ext>
            </a:extLst>
          </p:cNvPr>
          <p:cNvSpPr/>
          <p:nvPr/>
        </p:nvSpPr>
        <p:spPr>
          <a:xfrm>
            <a:off x="660400" y="1130300"/>
            <a:ext cx="10858500" cy="1996699"/>
          </a:xfrm>
          <a:prstGeom prst="rect">
            <a:avLst/>
          </a:prstGeom>
          <a:blipFill>
            <a:blip r:embed="rId2"/>
            <a:stretch>
              <a:fillRect t="-126707" b="-12510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íśľiḓé">
            <a:extLst>
              <a:ext uri="{FF2B5EF4-FFF2-40B4-BE49-F238E27FC236}">
                <a16:creationId xmlns:a16="http://schemas.microsoft.com/office/drawing/2014/main" id="{DBCDFDD7-1FDD-4813-9D52-E58167D3340F}"/>
              </a:ext>
            </a:extLst>
          </p:cNvPr>
          <p:cNvSpPr/>
          <p:nvPr/>
        </p:nvSpPr>
        <p:spPr>
          <a:xfrm>
            <a:off x="660400" y="2709000"/>
            <a:ext cx="10858500" cy="417999"/>
          </a:xfrm>
          <a:prstGeom prst="rect">
            <a:avLst/>
          </a:prstGeom>
          <a:solidFill>
            <a:schemeClr val="accent1">
              <a:lumMod val="10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lvl="0" algn="ctr" defTabSz="914378">
              <a:defRPr/>
            </a:pPr>
            <a:r>
              <a:rPr lang="en-US" altLang="zh-CN" b="1"/>
              <a:t>Text here</a:t>
            </a:r>
            <a:endParaRPr lang="zh-CN" altLang="en-US" b="1" dirty="0"/>
          </a:p>
        </p:txBody>
      </p:sp>
      <p:sp>
        <p:nvSpPr>
          <p:cNvPr id="7" name="îṩḻídé">
            <a:extLst>
              <a:ext uri="{FF2B5EF4-FFF2-40B4-BE49-F238E27FC236}">
                <a16:creationId xmlns:a16="http://schemas.microsoft.com/office/drawing/2014/main" id="{D818F77F-7A69-4806-A680-BFA3D888974B}"/>
              </a:ext>
            </a:extLst>
          </p:cNvPr>
          <p:cNvSpPr>
            <a:spLocks noChangeAspect="1"/>
          </p:cNvSpPr>
          <p:nvPr/>
        </p:nvSpPr>
        <p:spPr bwMode="auto">
          <a:xfrm>
            <a:off x="4595684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8" name="íṣlíḍè">
            <a:extLst>
              <a:ext uri="{FF2B5EF4-FFF2-40B4-BE49-F238E27FC236}">
                <a16:creationId xmlns:a16="http://schemas.microsoft.com/office/drawing/2014/main" id="{7B6D97EA-982B-40BF-9FD2-9AE85B5DA88F}"/>
              </a:ext>
            </a:extLst>
          </p:cNvPr>
          <p:cNvSpPr>
            <a:spLocks noChangeAspect="1"/>
          </p:cNvSpPr>
          <p:nvPr/>
        </p:nvSpPr>
        <p:spPr bwMode="auto">
          <a:xfrm>
            <a:off x="7143329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9" name="ïṣļïde">
            <a:extLst>
              <a:ext uri="{FF2B5EF4-FFF2-40B4-BE49-F238E27FC236}">
                <a16:creationId xmlns:a16="http://schemas.microsoft.com/office/drawing/2014/main" id="{A17A0901-BD2D-418B-87AD-5981E562D249}"/>
              </a:ext>
            </a:extLst>
          </p:cNvPr>
          <p:cNvSpPr>
            <a:spLocks noChangeAspect="1"/>
          </p:cNvSpPr>
          <p:nvPr/>
        </p:nvSpPr>
        <p:spPr bwMode="auto">
          <a:xfrm>
            <a:off x="9690975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10" name="iśḻîḍe">
            <a:extLst>
              <a:ext uri="{FF2B5EF4-FFF2-40B4-BE49-F238E27FC236}">
                <a16:creationId xmlns:a16="http://schemas.microsoft.com/office/drawing/2014/main" id="{B6991FF0-7984-49F9-A115-060BE3728537}"/>
              </a:ext>
            </a:extLst>
          </p:cNvPr>
          <p:cNvSpPr>
            <a:spLocks noChangeAspect="1"/>
          </p:cNvSpPr>
          <p:nvPr/>
        </p:nvSpPr>
        <p:spPr bwMode="auto">
          <a:xfrm>
            <a:off x="2048039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C12E40-0668-4F93-9DB3-3B104E024579}"/>
              </a:ext>
            </a:extLst>
          </p:cNvPr>
          <p:cNvGrpSpPr/>
          <p:nvPr/>
        </p:nvGrpSpPr>
        <p:grpSpPr>
          <a:xfrm>
            <a:off x="941953" y="4359953"/>
            <a:ext cx="10194048" cy="1372347"/>
            <a:chOff x="1849034" y="4088653"/>
            <a:chExt cx="8379885" cy="137234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D1921D8-5786-4BC2-94A3-CDCA0C72CBAE}"/>
                </a:ext>
              </a:extLst>
            </p:cNvPr>
            <p:cNvGrpSpPr/>
            <p:nvPr/>
          </p:nvGrpSpPr>
          <p:grpSpPr>
            <a:xfrm>
              <a:off x="1849034" y="4304553"/>
              <a:ext cx="1953171" cy="968147"/>
              <a:chOff x="1849034" y="4304553"/>
              <a:chExt cx="1953171" cy="968147"/>
            </a:xfrm>
          </p:grpSpPr>
          <p:sp>
            <p:nvSpPr>
              <p:cNvPr id="25" name="Shape 1448">
                <a:extLst>
                  <a:ext uri="{FF2B5EF4-FFF2-40B4-BE49-F238E27FC236}">
                    <a16:creationId xmlns:a16="http://schemas.microsoft.com/office/drawing/2014/main" id="{574A8CF1-F5AB-4F38-B4FA-894F641B72F2}"/>
                  </a:ext>
                </a:extLst>
              </p:cNvPr>
              <p:cNvSpPr txBox="1"/>
              <p:nvPr/>
            </p:nvSpPr>
            <p:spPr>
              <a:xfrm>
                <a:off x="1849034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6" name="Shape 1450">
                <a:extLst>
                  <a:ext uri="{FF2B5EF4-FFF2-40B4-BE49-F238E27FC236}">
                    <a16:creationId xmlns:a16="http://schemas.microsoft.com/office/drawing/2014/main" id="{5AD880AB-8F3D-420A-A946-6E27616F9140}"/>
                  </a:ext>
                </a:extLst>
              </p:cNvPr>
              <p:cNvSpPr txBox="1"/>
              <p:nvPr/>
            </p:nvSpPr>
            <p:spPr>
              <a:xfrm>
                <a:off x="1937712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4945CD3-A006-4E3F-95F0-751E1CCE99FD}"/>
                </a:ext>
              </a:extLst>
            </p:cNvPr>
            <p:cNvGrpSpPr/>
            <p:nvPr/>
          </p:nvGrpSpPr>
          <p:grpSpPr>
            <a:xfrm>
              <a:off x="3991272" y="4304553"/>
              <a:ext cx="1953171" cy="968147"/>
              <a:chOff x="3959623" y="4304553"/>
              <a:chExt cx="1953171" cy="968147"/>
            </a:xfrm>
          </p:grpSpPr>
          <p:sp>
            <p:nvSpPr>
              <p:cNvPr id="23" name="Shape 1448">
                <a:extLst>
                  <a:ext uri="{FF2B5EF4-FFF2-40B4-BE49-F238E27FC236}">
                    <a16:creationId xmlns:a16="http://schemas.microsoft.com/office/drawing/2014/main" id="{7797547F-4EC7-4DA6-9129-E9D2335DD84A}"/>
                  </a:ext>
                </a:extLst>
              </p:cNvPr>
              <p:cNvSpPr txBox="1"/>
              <p:nvPr/>
            </p:nvSpPr>
            <p:spPr>
              <a:xfrm>
                <a:off x="3959623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4" name="Shape 1450">
                <a:extLst>
                  <a:ext uri="{FF2B5EF4-FFF2-40B4-BE49-F238E27FC236}">
                    <a16:creationId xmlns:a16="http://schemas.microsoft.com/office/drawing/2014/main" id="{BE900D23-F670-45B4-9EE4-461D85CF0329}"/>
                  </a:ext>
                </a:extLst>
              </p:cNvPr>
              <p:cNvSpPr txBox="1"/>
              <p:nvPr/>
            </p:nvSpPr>
            <p:spPr>
              <a:xfrm>
                <a:off x="4048301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134C15E-1AE2-40C4-A036-AA5AA976728C}"/>
                </a:ext>
              </a:extLst>
            </p:cNvPr>
            <p:cNvGrpSpPr/>
            <p:nvPr/>
          </p:nvGrpSpPr>
          <p:grpSpPr>
            <a:xfrm>
              <a:off x="6133510" y="4304553"/>
              <a:ext cx="1953171" cy="968147"/>
              <a:chOff x="6070212" y="4304553"/>
              <a:chExt cx="1953171" cy="968147"/>
            </a:xfrm>
          </p:grpSpPr>
          <p:sp>
            <p:nvSpPr>
              <p:cNvPr id="21" name="Shape 1448">
                <a:extLst>
                  <a:ext uri="{FF2B5EF4-FFF2-40B4-BE49-F238E27FC236}">
                    <a16:creationId xmlns:a16="http://schemas.microsoft.com/office/drawing/2014/main" id="{FA94A826-9F83-479C-9716-4BA5FCB9E36D}"/>
                  </a:ext>
                </a:extLst>
              </p:cNvPr>
              <p:cNvSpPr txBox="1"/>
              <p:nvPr/>
            </p:nvSpPr>
            <p:spPr>
              <a:xfrm>
                <a:off x="6070212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2" name="Shape 1450">
                <a:extLst>
                  <a:ext uri="{FF2B5EF4-FFF2-40B4-BE49-F238E27FC236}">
                    <a16:creationId xmlns:a16="http://schemas.microsoft.com/office/drawing/2014/main" id="{DFA8D94C-31D4-4A8F-B0D9-1E9F868B5E22}"/>
                  </a:ext>
                </a:extLst>
              </p:cNvPr>
              <p:cNvSpPr txBox="1"/>
              <p:nvPr/>
            </p:nvSpPr>
            <p:spPr>
              <a:xfrm>
                <a:off x="6158890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7B34CCC-875C-4E35-99D1-E4804BC448F9}"/>
                </a:ext>
              </a:extLst>
            </p:cNvPr>
            <p:cNvGrpSpPr/>
            <p:nvPr/>
          </p:nvGrpSpPr>
          <p:grpSpPr>
            <a:xfrm>
              <a:off x="8275748" y="4304553"/>
              <a:ext cx="1953171" cy="968147"/>
              <a:chOff x="8275748" y="4304553"/>
              <a:chExt cx="1953171" cy="968147"/>
            </a:xfrm>
          </p:grpSpPr>
          <p:sp>
            <p:nvSpPr>
              <p:cNvPr id="19" name="Shape 1448">
                <a:extLst>
                  <a:ext uri="{FF2B5EF4-FFF2-40B4-BE49-F238E27FC236}">
                    <a16:creationId xmlns:a16="http://schemas.microsoft.com/office/drawing/2014/main" id="{A4F45F40-9C4E-4FE2-BC16-E0AA60139AEB}"/>
                  </a:ext>
                </a:extLst>
              </p:cNvPr>
              <p:cNvSpPr txBox="1"/>
              <p:nvPr/>
            </p:nvSpPr>
            <p:spPr>
              <a:xfrm>
                <a:off x="8275748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0" name="Shape 1450">
                <a:extLst>
                  <a:ext uri="{FF2B5EF4-FFF2-40B4-BE49-F238E27FC236}">
                    <a16:creationId xmlns:a16="http://schemas.microsoft.com/office/drawing/2014/main" id="{34964344-9181-490C-A5B8-BA29A6226C98}"/>
                  </a:ext>
                </a:extLst>
              </p:cNvPr>
              <p:cNvSpPr txBox="1"/>
              <p:nvPr/>
            </p:nvSpPr>
            <p:spPr>
              <a:xfrm>
                <a:off x="8364426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cxnSp>
          <p:nvCxnSpPr>
            <p:cNvPr id="16" name="Shape 1464">
              <a:extLst>
                <a:ext uri="{FF2B5EF4-FFF2-40B4-BE49-F238E27FC236}">
                  <a16:creationId xmlns:a16="http://schemas.microsoft.com/office/drawing/2014/main" id="{45C4B189-17D9-4EF9-BB21-32C51E9C695A}"/>
                </a:ext>
              </a:extLst>
            </p:cNvPr>
            <p:cNvCxnSpPr>
              <a:cxnSpLocks/>
            </p:cNvCxnSpPr>
            <p:nvPr/>
          </p:nvCxnSpPr>
          <p:spPr>
            <a:xfrm>
              <a:off x="39280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hape 1464">
              <a:extLst>
                <a:ext uri="{FF2B5EF4-FFF2-40B4-BE49-F238E27FC236}">
                  <a16:creationId xmlns:a16="http://schemas.microsoft.com/office/drawing/2014/main" id="{305B09C1-6AE7-472F-8DAC-544C7EC29422}"/>
                </a:ext>
              </a:extLst>
            </p:cNvPr>
            <p:cNvCxnSpPr>
              <a:cxnSpLocks/>
            </p:cNvCxnSpPr>
            <p:nvPr/>
          </p:nvCxnSpPr>
          <p:spPr>
            <a:xfrm>
              <a:off x="60743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hape 1464">
              <a:extLst>
                <a:ext uri="{FF2B5EF4-FFF2-40B4-BE49-F238E27FC236}">
                  <a16:creationId xmlns:a16="http://schemas.microsoft.com/office/drawing/2014/main" id="{0F4960BD-4BED-4DBE-9E95-0C2FFDE18F53}"/>
                </a:ext>
              </a:extLst>
            </p:cNvPr>
            <p:cNvCxnSpPr>
              <a:cxnSpLocks/>
            </p:cNvCxnSpPr>
            <p:nvPr/>
          </p:nvCxnSpPr>
          <p:spPr>
            <a:xfrm>
              <a:off x="82206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93127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AA00A8-4F76-4395-8E91-98F15419D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3EF0FC-7D95-4F15-8817-D6D0E8716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936A6B3-97F5-474C-80BD-90032D2ED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108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9B0FA13-4CF5-4239-9150-0EAD7F5722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514157"/>
            <a:ext cx="10845801" cy="5632643"/>
            <a:chOff x="673099" y="514157"/>
            <a:chExt cx="10845801" cy="5632643"/>
          </a:xfrm>
        </p:grpSpPr>
        <p:grpSp>
          <p:nvGrpSpPr>
            <p:cNvPr id="6" name="îṧļiḍè">
              <a:extLst>
                <a:ext uri="{FF2B5EF4-FFF2-40B4-BE49-F238E27FC236}">
                  <a16:creationId xmlns:a16="http://schemas.microsoft.com/office/drawing/2014/main" id="{24A26A27-51AC-4A03-88C8-DAFFA69B5D51}"/>
                </a:ext>
              </a:extLst>
            </p:cNvPr>
            <p:cNvGrpSpPr/>
            <p:nvPr/>
          </p:nvGrpSpPr>
          <p:grpSpPr>
            <a:xfrm>
              <a:off x="4352194" y="514157"/>
              <a:ext cx="3487613" cy="3951869"/>
              <a:chOff x="4769637" y="1345143"/>
              <a:chExt cx="2649801" cy="3002533"/>
            </a:xfrm>
          </p:grpSpPr>
          <p:sp>
            <p:nvSpPr>
              <p:cNvPr id="15" name="íŝ1îḓè">
                <a:extLst>
                  <a:ext uri="{FF2B5EF4-FFF2-40B4-BE49-F238E27FC236}">
                    <a16:creationId xmlns:a16="http://schemas.microsoft.com/office/drawing/2014/main" id="{79E447ED-910D-4005-8882-F88286571A31}"/>
                  </a:ext>
                </a:extLst>
              </p:cNvPr>
              <p:cNvSpPr/>
              <p:nvPr/>
            </p:nvSpPr>
            <p:spPr>
              <a:xfrm rot="18900000">
                <a:off x="4769637" y="1345143"/>
                <a:ext cx="2649801" cy="2649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6" name="îṡļïďé">
                <a:extLst>
                  <a:ext uri="{FF2B5EF4-FFF2-40B4-BE49-F238E27FC236}">
                    <a16:creationId xmlns:a16="http://schemas.microsoft.com/office/drawing/2014/main" id="{D43B5F14-9D4F-423D-A6D5-3AC7F4D38A40}"/>
                  </a:ext>
                </a:extLst>
              </p:cNvPr>
              <p:cNvSpPr/>
              <p:nvPr/>
            </p:nvSpPr>
            <p:spPr>
              <a:xfrm rot="18900000">
                <a:off x="5145021" y="2251545"/>
                <a:ext cx="1898845" cy="1899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7" name="iSľíḍê">
                <a:extLst>
                  <a:ext uri="{FF2B5EF4-FFF2-40B4-BE49-F238E27FC236}">
                    <a16:creationId xmlns:a16="http://schemas.microsoft.com/office/drawing/2014/main" id="{EE280D7B-79BF-4A1C-81D3-1FB6AF083410}"/>
                  </a:ext>
                </a:extLst>
              </p:cNvPr>
              <p:cNvSpPr/>
              <p:nvPr/>
            </p:nvSpPr>
            <p:spPr>
              <a:xfrm rot="18900000">
                <a:off x="5620423" y="3399414"/>
                <a:ext cx="948104" cy="9482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929" y="0"/>
                      <a:pt x="21600" y="9633"/>
                      <a:pt x="21600" y="21517"/>
                    </a:cubicBezTo>
                    <a:cubicBezTo>
                      <a:pt x="21600" y="21544"/>
                      <a:pt x="21599" y="21572"/>
                      <a:pt x="21599" y="21600"/>
                    </a:cubicBezTo>
                    <a:lnTo>
                      <a:pt x="1" y="21517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8" name="i$ľîḍè">
                <a:extLst>
                  <a:ext uri="{FF2B5EF4-FFF2-40B4-BE49-F238E27FC236}">
                    <a16:creationId xmlns:a16="http://schemas.microsoft.com/office/drawing/2014/main" id="{55D9F534-B435-42D1-93BD-62743AC3C5C6}"/>
                  </a:ext>
                </a:extLst>
              </p:cNvPr>
              <p:cNvSpPr txBox="1"/>
              <p:nvPr/>
            </p:nvSpPr>
            <p:spPr>
              <a:xfrm>
                <a:off x="5332537" y="2150698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19" name="îŝľîḍè">
                <a:extLst>
                  <a:ext uri="{FF2B5EF4-FFF2-40B4-BE49-F238E27FC236}">
                    <a16:creationId xmlns:a16="http://schemas.microsoft.com/office/drawing/2014/main" id="{785E51C4-5516-4FB1-882F-032CED837E6C}"/>
                  </a:ext>
                </a:extLst>
              </p:cNvPr>
              <p:cNvSpPr txBox="1"/>
              <p:nvPr/>
            </p:nvSpPr>
            <p:spPr>
              <a:xfrm>
                <a:off x="5332537" y="3055076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20" name="ïṥļíḍè">
                <a:extLst>
                  <a:ext uri="{FF2B5EF4-FFF2-40B4-BE49-F238E27FC236}">
                    <a16:creationId xmlns:a16="http://schemas.microsoft.com/office/drawing/2014/main" id="{BEECC9DB-2A99-4170-B60B-7A22CE69A3F5}"/>
                  </a:ext>
                </a:extLst>
              </p:cNvPr>
              <p:cNvSpPr txBox="1"/>
              <p:nvPr/>
            </p:nvSpPr>
            <p:spPr>
              <a:xfrm>
                <a:off x="5332537" y="3873545"/>
                <a:ext cx="1524000" cy="292100"/>
              </a:xfrm>
              <a:prstGeom prst="rect">
                <a:avLst/>
              </a:prstGeom>
            </p:spPr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işḻïdê">
              <a:extLst>
                <a:ext uri="{FF2B5EF4-FFF2-40B4-BE49-F238E27FC236}">
                  <a16:creationId xmlns:a16="http://schemas.microsoft.com/office/drawing/2014/main" id="{FB4AD8BB-61D2-48E4-B7D0-3DE57CC53444}"/>
                </a:ext>
              </a:extLst>
            </p:cNvPr>
            <p:cNvSpPr txBox="1"/>
            <p:nvPr/>
          </p:nvSpPr>
          <p:spPr>
            <a:xfrm>
              <a:off x="673099" y="4973703"/>
              <a:ext cx="10845790" cy="4797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b="1" dirty="0"/>
                <a:t>Unified fonts make reading more fluent.</a:t>
              </a:r>
            </a:p>
          </p:txBody>
        </p:sp>
        <p:sp>
          <p:nvSpPr>
            <p:cNvPr id="8" name="îṥḷíḑê">
              <a:extLst>
                <a:ext uri="{FF2B5EF4-FFF2-40B4-BE49-F238E27FC236}">
                  <a16:creationId xmlns:a16="http://schemas.microsoft.com/office/drawing/2014/main" id="{A15216FF-1EF6-4AE3-9902-5B0B88D5F70C}"/>
                </a:ext>
              </a:extLst>
            </p:cNvPr>
            <p:cNvSpPr txBox="1"/>
            <p:nvPr/>
          </p:nvSpPr>
          <p:spPr>
            <a:xfrm>
              <a:off x="673107" y="5453496"/>
              <a:ext cx="10845793" cy="693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sp>
          <p:nvSpPr>
            <p:cNvPr id="9" name="iṧļiďé">
              <a:extLst>
                <a:ext uri="{FF2B5EF4-FFF2-40B4-BE49-F238E27FC236}">
                  <a16:creationId xmlns:a16="http://schemas.microsoft.com/office/drawing/2014/main" id="{B8639FE7-D6FE-42DB-AF6C-457309EBF696}"/>
                </a:ext>
              </a:extLst>
            </p:cNvPr>
            <p:cNvSpPr txBox="1"/>
            <p:nvPr/>
          </p:nvSpPr>
          <p:spPr>
            <a:xfrm>
              <a:off x="673100" y="2108175"/>
              <a:ext cx="289110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išlïde">
              <a:extLst>
                <a:ext uri="{FF2B5EF4-FFF2-40B4-BE49-F238E27FC236}">
                  <a16:creationId xmlns:a16="http://schemas.microsoft.com/office/drawing/2014/main" id="{5B363167-C168-4D5D-8BDE-8B193B5D460B}"/>
                </a:ext>
              </a:extLst>
            </p:cNvPr>
            <p:cNvSpPr txBox="1"/>
            <p:nvPr/>
          </p:nvSpPr>
          <p:spPr>
            <a:xfrm>
              <a:off x="673100" y="2557875"/>
              <a:ext cx="289110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iS1ídè">
              <a:extLst>
                <a:ext uri="{FF2B5EF4-FFF2-40B4-BE49-F238E27FC236}">
                  <a16:creationId xmlns:a16="http://schemas.microsoft.com/office/drawing/2014/main" id="{96BEE16B-F46B-4FD9-9D2F-8F51F19CE7E7}"/>
                </a:ext>
              </a:extLst>
            </p:cNvPr>
            <p:cNvSpPr txBox="1"/>
            <p:nvPr/>
          </p:nvSpPr>
          <p:spPr>
            <a:xfrm>
              <a:off x="7863240" y="2908275"/>
              <a:ext cx="3655648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ïṧļïḋè">
              <a:extLst>
                <a:ext uri="{FF2B5EF4-FFF2-40B4-BE49-F238E27FC236}">
                  <a16:creationId xmlns:a16="http://schemas.microsoft.com/office/drawing/2014/main" id="{276D2587-7571-42AF-A312-85124A5004E2}"/>
                </a:ext>
              </a:extLst>
            </p:cNvPr>
            <p:cNvSpPr txBox="1"/>
            <p:nvPr/>
          </p:nvSpPr>
          <p:spPr>
            <a:xfrm>
              <a:off x="7863240" y="3357975"/>
              <a:ext cx="3655648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ïs1ídê">
              <a:extLst>
                <a:ext uri="{FF2B5EF4-FFF2-40B4-BE49-F238E27FC236}">
                  <a16:creationId xmlns:a16="http://schemas.microsoft.com/office/drawing/2014/main" id="{259B68F8-C0FA-4A2F-9143-5397219B4E23}"/>
                </a:ext>
              </a:extLst>
            </p:cNvPr>
            <p:cNvSpPr txBox="1"/>
            <p:nvPr/>
          </p:nvSpPr>
          <p:spPr>
            <a:xfrm>
              <a:off x="673100" y="3726482"/>
              <a:ext cx="4699000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îS1íḑé">
              <a:extLst>
                <a:ext uri="{FF2B5EF4-FFF2-40B4-BE49-F238E27FC236}">
                  <a16:creationId xmlns:a16="http://schemas.microsoft.com/office/drawing/2014/main" id="{A6E9D609-4B76-4979-A3CA-99B8BE70E937}"/>
                </a:ext>
              </a:extLst>
            </p:cNvPr>
            <p:cNvSpPr txBox="1"/>
            <p:nvPr/>
          </p:nvSpPr>
          <p:spPr>
            <a:xfrm>
              <a:off x="673100" y="4176182"/>
              <a:ext cx="4699000" cy="479792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6303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89045" y="2274470"/>
            <a:ext cx="5419185" cy="895350"/>
          </a:xfrm>
          <a:effectLst/>
        </p:spPr>
        <p:txBody>
          <a:bodyPr/>
          <a:lstStyle/>
          <a:p>
            <a:r>
              <a:rPr lang="en-US" altLang="zh-CN" dirty="0">
                <a:solidFill>
                  <a:schemeClr val="bg2"/>
                </a:solidFill>
              </a:rPr>
              <a:t>Section Header Here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90161" y="3169820"/>
            <a:ext cx="5419185" cy="1015623"/>
          </a:xfrm>
          <a:effectLst/>
        </p:spPr>
        <p:txBody>
          <a:bodyPr/>
          <a:lstStyle/>
          <a:p>
            <a:pPr lvl="0"/>
            <a:r>
              <a:rPr lang="en-US" altLang="zh-CN" dirty="0">
                <a:solidFill>
                  <a:schemeClr val="bg2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838072" y="2843303"/>
            <a:ext cx="959589" cy="834327"/>
          </a:xfrm>
          <a:prstGeom prst="rect">
            <a:avLst/>
          </a:prstGeom>
          <a:noFill/>
          <a:ln w="117475">
            <a:noFill/>
          </a:ln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220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5FB6C6F-056E-4FF8-BDD9-C5BD8EFD99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685366"/>
            <a:ext cx="12192000" cy="5461434"/>
            <a:chOff x="0" y="685366"/>
            <a:chExt cx="12192000" cy="5461434"/>
          </a:xfrm>
        </p:grpSpPr>
        <p:grpSp>
          <p:nvGrpSpPr>
            <p:cNvPr id="6" name="ïṥļïḓè">
              <a:extLst>
                <a:ext uri="{FF2B5EF4-FFF2-40B4-BE49-F238E27FC236}">
                  <a16:creationId xmlns:a16="http://schemas.microsoft.com/office/drawing/2014/main" id="{9272A2BE-7451-4C65-8FCB-57E2A552ABFE}"/>
                </a:ext>
              </a:extLst>
            </p:cNvPr>
            <p:cNvGrpSpPr/>
            <p:nvPr/>
          </p:nvGrpSpPr>
          <p:grpSpPr>
            <a:xfrm>
              <a:off x="5602584" y="3745598"/>
              <a:ext cx="1198794" cy="2401202"/>
              <a:chOff x="5602584" y="4190532"/>
              <a:chExt cx="1198794" cy="2401202"/>
            </a:xfrm>
          </p:grpSpPr>
          <p:sp>
            <p:nvSpPr>
              <p:cNvPr id="92" name="îṥḻïḋê">
                <a:extLst>
                  <a:ext uri="{FF2B5EF4-FFF2-40B4-BE49-F238E27FC236}">
                    <a16:creationId xmlns:a16="http://schemas.microsoft.com/office/drawing/2014/main" id="{D3495B51-5167-409E-8CCC-2EDC50A2D9CF}"/>
                  </a:ext>
                </a:extLst>
              </p:cNvPr>
              <p:cNvSpPr/>
              <p:nvPr/>
            </p:nvSpPr>
            <p:spPr bwMode="auto">
              <a:xfrm>
                <a:off x="6494488" y="6351610"/>
                <a:ext cx="297297" cy="240124"/>
              </a:xfrm>
              <a:custGeom>
                <a:avLst/>
                <a:gdLst>
                  <a:gd name="T0" fmla="*/ 4 w 138"/>
                  <a:gd name="T1" fmla="*/ 14 h 110"/>
                  <a:gd name="T2" fmla="*/ 122 w 138"/>
                  <a:gd name="T3" fmla="*/ 71 h 110"/>
                  <a:gd name="T4" fmla="*/ 134 w 138"/>
                  <a:gd name="T5" fmla="*/ 53 h 110"/>
                  <a:gd name="T6" fmla="*/ 136 w 138"/>
                  <a:gd name="T7" fmla="*/ 76 h 110"/>
                  <a:gd name="T8" fmla="*/ 112 w 138"/>
                  <a:gd name="T9" fmla="*/ 104 h 110"/>
                  <a:gd name="T10" fmla="*/ 33 w 138"/>
                  <a:gd name="T11" fmla="*/ 84 h 110"/>
                  <a:gd name="T12" fmla="*/ 2 w 138"/>
                  <a:gd name="T13" fmla="*/ 47 h 110"/>
                  <a:gd name="T14" fmla="*/ 4 w 138"/>
                  <a:gd name="T15" fmla="*/ 1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110">
                    <a:moveTo>
                      <a:pt x="4" y="14"/>
                    </a:moveTo>
                    <a:cubicBezTo>
                      <a:pt x="4" y="14"/>
                      <a:pt x="66" y="88"/>
                      <a:pt x="122" y="71"/>
                    </a:cubicBezTo>
                    <a:cubicBezTo>
                      <a:pt x="127" y="70"/>
                      <a:pt x="134" y="53"/>
                      <a:pt x="134" y="53"/>
                    </a:cubicBezTo>
                    <a:cubicBezTo>
                      <a:pt x="134" y="53"/>
                      <a:pt x="137" y="59"/>
                      <a:pt x="136" y="76"/>
                    </a:cubicBezTo>
                    <a:cubicBezTo>
                      <a:pt x="135" y="87"/>
                      <a:pt x="123" y="99"/>
                      <a:pt x="112" y="104"/>
                    </a:cubicBezTo>
                    <a:cubicBezTo>
                      <a:pt x="102" y="109"/>
                      <a:pt x="57" y="102"/>
                      <a:pt x="33" y="84"/>
                    </a:cubicBezTo>
                    <a:cubicBezTo>
                      <a:pt x="24" y="77"/>
                      <a:pt x="7" y="65"/>
                      <a:pt x="2" y="47"/>
                    </a:cubicBezTo>
                    <a:cubicBezTo>
                      <a:pt x="0" y="42"/>
                      <a:pt x="3" y="0"/>
                      <a:pt x="4" y="1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3" name="îŝļiḋê">
                <a:extLst>
                  <a:ext uri="{FF2B5EF4-FFF2-40B4-BE49-F238E27FC236}">
                    <a16:creationId xmlns:a16="http://schemas.microsoft.com/office/drawing/2014/main" id="{6DDF84E4-1DDB-4B28-B6DE-131F9EB27186}"/>
                  </a:ext>
                </a:extLst>
              </p:cNvPr>
              <p:cNvSpPr/>
              <p:nvPr/>
            </p:nvSpPr>
            <p:spPr bwMode="auto">
              <a:xfrm>
                <a:off x="6494488" y="6370819"/>
                <a:ext cx="306890" cy="220914"/>
              </a:xfrm>
              <a:custGeom>
                <a:avLst/>
                <a:gdLst>
                  <a:gd name="T0" fmla="*/ 6 w 141"/>
                  <a:gd name="T1" fmla="*/ 11 h 101"/>
                  <a:gd name="T2" fmla="*/ 5 w 141"/>
                  <a:gd name="T3" fmla="*/ 38 h 101"/>
                  <a:gd name="T4" fmla="*/ 34 w 141"/>
                  <a:gd name="T5" fmla="*/ 72 h 101"/>
                  <a:gd name="T6" fmla="*/ 35 w 141"/>
                  <a:gd name="T7" fmla="*/ 73 h 101"/>
                  <a:gd name="T8" fmla="*/ 102 w 141"/>
                  <a:gd name="T9" fmla="*/ 95 h 101"/>
                  <a:gd name="T10" fmla="*/ 111 w 141"/>
                  <a:gd name="T11" fmla="*/ 93 h 101"/>
                  <a:gd name="T12" fmla="*/ 133 w 141"/>
                  <a:gd name="T13" fmla="*/ 67 h 101"/>
                  <a:gd name="T14" fmla="*/ 133 w 141"/>
                  <a:gd name="T15" fmla="*/ 52 h 101"/>
                  <a:gd name="T16" fmla="*/ 123 w 141"/>
                  <a:gd name="T17" fmla="*/ 65 h 101"/>
                  <a:gd name="T18" fmla="*/ 105 w 141"/>
                  <a:gd name="T19" fmla="*/ 67 h 101"/>
                  <a:gd name="T20" fmla="*/ 6 w 141"/>
                  <a:gd name="T21" fmla="*/ 11 h 101"/>
                  <a:gd name="T22" fmla="*/ 102 w 141"/>
                  <a:gd name="T23" fmla="*/ 100 h 101"/>
                  <a:gd name="T24" fmla="*/ 33 w 141"/>
                  <a:gd name="T25" fmla="*/ 77 h 101"/>
                  <a:gd name="T26" fmla="*/ 31 w 141"/>
                  <a:gd name="T27" fmla="*/ 76 h 101"/>
                  <a:gd name="T28" fmla="*/ 1 w 141"/>
                  <a:gd name="T29" fmla="*/ 39 h 101"/>
                  <a:gd name="T30" fmla="*/ 2 w 141"/>
                  <a:gd name="T31" fmla="*/ 1 h 101"/>
                  <a:gd name="T32" fmla="*/ 4 w 141"/>
                  <a:gd name="T33" fmla="*/ 0 h 101"/>
                  <a:gd name="T34" fmla="*/ 7 w 141"/>
                  <a:gd name="T35" fmla="*/ 5 h 101"/>
                  <a:gd name="T36" fmla="*/ 105 w 141"/>
                  <a:gd name="T37" fmla="*/ 62 h 101"/>
                  <a:gd name="T38" fmla="*/ 122 w 141"/>
                  <a:gd name="T39" fmla="*/ 60 h 101"/>
                  <a:gd name="T40" fmla="*/ 132 w 141"/>
                  <a:gd name="T41" fmla="*/ 43 h 101"/>
                  <a:gd name="T42" fmla="*/ 134 w 141"/>
                  <a:gd name="T43" fmla="*/ 42 h 101"/>
                  <a:gd name="T44" fmla="*/ 136 w 141"/>
                  <a:gd name="T45" fmla="*/ 43 h 101"/>
                  <a:gd name="T46" fmla="*/ 138 w 141"/>
                  <a:gd name="T47" fmla="*/ 67 h 101"/>
                  <a:gd name="T48" fmla="*/ 114 w 141"/>
                  <a:gd name="T49" fmla="*/ 98 h 101"/>
                  <a:gd name="T50" fmla="*/ 102 w 141"/>
                  <a:gd name="T51" fmla="*/ 10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1" h="101">
                    <a:moveTo>
                      <a:pt x="6" y="11"/>
                    </a:moveTo>
                    <a:cubicBezTo>
                      <a:pt x="5" y="20"/>
                      <a:pt x="5" y="35"/>
                      <a:pt x="5" y="38"/>
                    </a:cubicBezTo>
                    <a:cubicBezTo>
                      <a:pt x="10" y="54"/>
                      <a:pt x="25" y="66"/>
                      <a:pt x="34" y="72"/>
                    </a:cubicBezTo>
                    <a:lnTo>
                      <a:pt x="35" y="73"/>
                    </a:lnTo>
                    <a:cubicBezTo>
                      <a:pt x="53" y="87"/>
                      <a:pt x="84" y="95"/>
                      <a:pt x="102" y="95"/>
                    </a:cubicBezTo>
                    <a:cubicBezTo>
                      <a:pt x="108" y="95"/>
                      <a:pt x="110" y="94"/>
                      <a:pt x="111" y="93"/>
                    </a:cubicBezTo>
                    <a:cubicBezTo>
                      <a:pt x="122" y="88"/>
                      <a:pt x="133" y="77"/>
                      <a:pt x="133" y="67"/>
                    </a:cubicBezTo>
                    <a:cubicBezTo>
                      <a:pt x="134" y="60"/>
                      <a:pt x="134" y="55"/>
                      <a:pt x="133" y="52"/>
                    </a:cubicBezTo>
                    <a:cubicBezTo>
                      <a:pt x="131" y="57"/>
                      <a:pt x="126" y="63"/>
                      <a:pt x="123" y="65"/>
                    </a:cubicBezTo>
                    <a:cubicBezTo>
                      <a:pt x="117" y="67"/>
                      <a:pt x="111" y="67"/>
                      <a:pt x="105" y="67"/>
                    </a:cubicBezTo>
                    <a:cubicBezTo>
                      <a:pt x="60" y="67"/>
                      <a:pt x="18" y="24"/>
                      <a:pt x="6" y="11"/>
                    </a:cubicBezTo>
                    <a:close/>
                    <a:moveTo>
                      <a:pt x="102" y="100"/>
                    </a:moveTo>
                    <a:cubicBezTo>
                      <a:pt x="83" y="100"/>
                      <a:pt x="51" y="91"/>
                      <a:pt x="33" y="77"/>
                    </a:cubicBezTo>
                    <a:lnTo>
                      <a:pt x="31" y="76"/>
                    </a:lnTo>
                    <a:cubicBezTo>
                      <a:pt x="22" y="69"/>
                      <a:pt x="5" y="57"/>
                      <a:pt x="1" y="39"/>
                    </a:cubicBezTo>
                    <a:cubicBezTo>
                      <a:pt x="0" y="36"/>
                      <a:pt x="0" y="4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7" y="0"/>
                      <a:pt x="7" y="2"/>
                      <a:pt x="7" y="5"/>
                    </a:cubicBezTo>
                    <a:cubicBezTo>
                      <a:pt x="13" y="11"/>
                      <a:pt x="59" y="62"/>
                      <a:pt x="105" y="62"/>
                    </a:cubicBezTo>
                    <a:cubicBezTo>
                      <a:pt x="110" y="62"/>
                      <a:pt x="116" y="62"/>
                      <a:pt x="122" y="60"/>
                    </a:cubicBezTo>
                    <a:cubicBezTo>
                      <a:pt x="124" y="59"/>
                      <a:pt x="128" y="51"/>
                      <a:pt x="132" y="43"/>
                    </a:cubicBezTo>
                    <a:cubicBezTo>
                      <a:pt x="132" y="42"/>
                      <a:pt x="133" y="42"/>
                      <a:pt x="134" y="42"/>
                    </a:cubicBezTo>
                    <a:cubicBezTo>
                      <a:pt x="135" y="42"/>
                      <a:pt x="136" y="42"/>
                      <a:pt x="136" y="43"/>
                    </a:cubicBezTo>
                    <a:cubicBezTo>
                      <a:pt x="137" y="43"/>
                      <a:pt x="140" y="50"/>
                      <a:pt x="138" y="67"/>
                    </a:cubicBezTo>
                    <a:cubicBezTo>
                      <a:pt x="138" y="80"/>
                      <a:pt x="125" y="92"/>
                      <a:pt x="114" y="98"/>
                    </a:cubicBezTo>
                    <a:cubicBezTo>
                      <a:pt x="111" y="99"/>
                      <a:pt x="107" y="100"/>
                      <a:pt x="102" y="10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4" name="íṧliḍé">
                <a:extLst>
                  <a:ext uri="{FF2B5EF4-FFF2-40B4-BE49-F238E27FC236}">
                    <a16:creationId xmlns:a16="http://schemas.microsoft.com/office/drawing/2014/main" id="{2E8AF433-AE1F-49C5-844B-4D228DE8D621}"/>
                  </a:ext>
                </a:extLst>
              </p:cNvPr>
              <p:cNvSpPr/>
              <p:nvPr/>
            </p:nvSpPr>
            <p:spPr bwMode="auto">
              <a:xfrm>
                <a:off x="6436946" y="6197932"/>
                <a:ext cx="364432" cy="364982"/>
              </a:xfrm>
              <a:custGeom>
                <a:avLst/>
                <a:gdLst>
                  <a:gd name="T0" fmla="*/ 0 w 166"/>
                  <a:gd name="T1" fmla="*/ 12 h 166"/>
                  <a:gd name="T2" fmla="*/ 1 w 166"/>
                  <a:gd name="T3" fmla="*/ 11 h 166"/>
                  <a:gd name="T4" fmla="*/ 117 w 166"/>
                  <a:gd name="T5" fmla="*/ 5 h 166"/>
                  <a:gd name="T6" fmla="*/ 145 w 166"/>
                  <a:gd name="T7" fmla="*/ 60 h 166"/>
                  <a:gd name="T8" fmla="*/ 149 w 166"/>
                  <a:gd name="T9" fmla="*/ 66 h 166"/>
                  <a:gd name="T10" fmla="*/ 164 w 166"/>
                  <a:gd name="T11" fmla="*/ 129 h 166"/>
                  <a:gd name="T12" fmla="*/ 131 w 166"/>
                  <a:gd name="T13" fmla="*/ 162 h 166"/>
                  <a:gd name="T14" fmla="*/ 57 w 166"/>
                  <a:gd name="T15" fmla="*/ 134 h 166"/>
                  <a:gd name="T16" fmla="*/ 27 w 166"/>
                  <a:gd name="T17" fmla="*/ 69 h 166"/>
                  <a:gd name="T18" fmla="*/ 3 w 166"/>
                  <a:gd name="T19" fmla="*/ 30 h 166"/>
                  <a:gd name="T20" fmla="*/ 0 w 166"/>
                  <a:gd name="T21" fmla="*/ 1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166">
                    <a:moveTo>
                      <a:pt x="0" y="12"/>
                    </a:moveTo>
                    <a:lnTo>
                      <a:pt x="1" y="11"/>
                    </a:lnTo>
                    <a:cubicBezTo>
                      <a:pt x="1" y="11"/>
                      <a:pt x="115" y="0"/>
                      <a:pt x="117" y="5"/>
                    </a:cubicBezTo>
                    <a:cubicBezTo>
                      <a:pt x="120" y="10"/>
                      <a:pt x="135" y="44"/>
                      <a:pt x="145" y="60"/>
                    </a:cubicBezTo>
                    <a:cubicBezTo>
                      <a:pt x="147" y="62"/>
                      <a:pt x="148" y="64"/>
                      <a:pt x="149" y="66"/>
                    </a:cubicBezTo>
                    <a:cubicBezTo>
                      <a:pt x="158" y="77"/>
                      <a:pt x="165" y="114"/>
                      <a:pt x="164" y="129"/>
                    </a:cubicBezTo>
                    <a:cubicBezTo>
                      <a:pt x="163" y="144"/>
                      <a:pt x="152" y="158"/>
                      <a:pt x="131" y="162"/>
                    </a:cubicBezTo>
                    <a:cubicBezTo>
                      <a:pt x="111" y="165"/>
                      <a:pt x="84" y="155"/>
                      <a:pt x="57" y="134"/>
                    </a:cubicBezTo>
                    <a:cubicBezTo>
                      <a:pt x="34" y="116"/>
                      <a:pt x="28" y="80"/>
                      <a:pt x="27" y="69"/>
                    </a:cubicBezTo>
                    <a:cubicBezTo>
                      <a:pt x="26" y="58"/>
                      <a:pt x="4" y="31"/>
                      <a:pt x="3" y="30"/>
                    </a:cubicBezTo>
                    <a:lnTo>
                      <a:pt x="0" y="12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5" name="íś1îďé">
                <a:extLst>
                  <a:ext uri="{FF2B5EF4-FFF2-40B4-BE49-F238E27FC236}">
                    <a16:creationId xmlns:a16="http://schemas.microsoft.com/office/drawing/2014/main" id="{57414FF3-A258-40D1-909B-8197EE29C802}"/>
                  </a:ext>
                </a:extLst>
              </p:cNvPr>
              <p:cNvSpPr/>
              <p:nvPr/>
            </p:nvSpPr>
            <p:spPr bwMode="auto">
              <a:xfrm>
                <a:off x="6427352" y="6197932"/>
                <a:ext cx="374026" cy="364982"/>
              </a:xfrm>
              <a:custGeom>
                <a:avLst/>
                <a:gdLst>
                  <a:gd name="T0" fmla="*/ 8 w 170"/>
                  <a:gd name="T1" fmla="*/ 30 h 167"/>
                  <a:gd name="T2" fmla="*/ 32 w 170"/>
                  <a:gd name="T3" fmla="*/ 70 h 167"/>
                  <a:gd name="T4" fmla="*/ 61 w 170"/>
                  <a:gd name="T5" fmla="*/ 133 h 167"/>
                  <a:gd name="T6" fmla="*/ 133 w 170"/>
                  <a:gd name="T7" fmla="*/ 160 h 167"/>
                  <a:gd name="T8" fmla="*/ 164 w 170"/>
                  <a:gd name="T9" fmla="*/ 130 h 167"/>
                  <a:gd name="T10" fmla="*/ 149 w 170"/>
                  <a:gd name="T11" fmla="*/ 68 h 167"/>
                  <a:gd name="T12" fmla="*/ 145 w 170"/>
                  <a:gd name="T13" fmla="*/ 62 h 167"/>
                  <a:gd name="T14" fmla="*/ 118 w 170"/>
                  <a:gd name="T15" fmla="*/ 8 h 167"/>
                  <a:gd name="T16" fmla="*/ 5 w 170"/>
                  <a:gd name="T17" fmla="*/ 14 h 167"/>
                  <a:gd name="T18" fmla="*/ 8 w 170"/>
                  <a:gd name="T19" fmla="*/ 30 h 167"/>
                  <a:gd name="T20" fmla="*/ 125 w 170"/>
                  <a:gd name="T21" fmla="*/ 166 h 167"/>
                  <a:gd name="T22" fmla="*/ 57 w 170"/>
                  <a:gd name="T23" fmla="*/ 137 h 167"/>
                  <a:gd name="T24" fmla="*/ 28 w 170"/>
                  <a:gd name="T25" fmla="*/ 70 h 167"/>
                  <a:gd name="T26" fmla="*/ 4 w 170"/>
                  <a:gd name="T27" fmla="*/ 33 h 167"/>
                  <a:gd name="T28" fmla="*/ 4 w 170"/>
                  <a:gd name="T29" fmla="*/ 32 h 167"/>
                  <a:gd name="T30" fmla="*/ 3 w 170"/>
                  <a:gd name="T31" fmla="*/ 31 h 167"/>
                  <a:gd name="T32" fmla="*/ 1 w 170"/>
                  <a:gd name="T33" fmla="*/ 13 h 167"/>
                  <a:gd name="T34" fmla="*/ 2 w 170"/>
                  <a:gd name="T35" fmla="*/ 11 h 167"/>
                  <a:gd name="T36" fmla="*/ 4 w 170"/>
                  <a:gd name="T37" fmla="*/ 9 h 167"/>
                  <a:gd name="T38" fmla="*/ 61 w 170"/>
                  <a:gd name="T39" fmla="*/ 4 h 167"/>
                  <a:gd name="T40" fmla="*/ 122 w 170"/>
                  <a:gd name="T41" fmla="*/ 5 h 167"/>
                  <a:gd name="T42" fmla="*/ 149 w 170"/>
                  <a:gd name="T43" fmla="*/ 60 h 167"/>
                  <a:gd name="T44" fmla="*/ 153 w 170"/>
                  <a:gd name="T45" fmla="*/ 65 h 167"/>
                  <a:gd name="T46" fmla="*/ 169 w 170"/>
                  <a:gd name="T47" fmla="*/ 130 h 167"/>
                  <a:gd name="T48" fmla="*/ 134 w 170"/>
                  <a:gd name="T49" fmla="*/ 165 h 167"/>
                  <a:gd name="T50" fmla="*/ 125 w 170"/>
                  <a:gd name="T51" fmla="*/ 16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167">
                    <a:moveTo>
                      <a:pt x="8" y="30"/>
                    </a:moveTo>
                    <a:cubicBezTo>
                      <a:pt x="15" y="39"/>
                      <a:pt x="31" y="60"/>
                      <a:pt x="32" y="70"/>
                    </a:cubicBezTo>
                    <a:cubicBezTo>
                      <a:pt x="34" y="83"/>
                      <a:pt x="40" y="117"/>
                      <a:pt x="61" y="133"/>
                    </a:cubicBezTo>
                    <a:cubicBezTo>
                      <a:pt x="86" y="154"/>
                      <a:pt x="113" y="164"/>
                      <a:pt x="133" y="160"/>
                    </a:cubicBezTo>
                    <a:cubicBezTo>
                      <a:pt x="153" y="157"/>
                      <a:pt x="163" y="143"/>
                      <a:pt x="164" y="130"/>
                    </a:cubicBezTo>
                    <a:cubicBezTo>
                      <a:pt x="164" y="115"/>
                      <a:pt x="158" y="78"/>
                      <a:pt x="149" y="68"/>
                    </a:cubicBezTo>
                    <a:cubicBezTo>
                      <a:pt x="148" y="67"/>
                      <a:pt x="147" y="65"/>
                      <a:pt x="145" y="62"/>
                    </a:cubicBezTo>
                    <a:cubicBezTo>
                      <a:pt x="136" y="47"/>
                      <a:pt x="120" y="14"/>
                      <a:pt x="118" y="8"/>
                    </a:cubicBezTo>
                    <a:cubicBezTo>
                      <a:pt x="111" y="5"/>
                      <a:pt x="55" y="9"/>
                      <a:pt x="5" y="14"/>
                    </a:cubicBezTo>
                    <a:lnTo>
                      <a:pt x="8" y="30"/>
                    </a:lnTo>
                    <a:close/>
                    <a:moveTo>
                      <a:pt x="125" y="166"/>
                    </a:moveTo>
                    <a:cubicBezTo>
                      <a:pt x="105" y="166"/>
                      <a:pt x="81" y="156"/>
                      <a:pt x="57" y="137"/>
                    </a:cubicBezTo>
                    <a:cubicBezTo>
                      <a:pt x="35" y="119"/>
                      <a:pt x="29" y="85"/>
                      <a:pt x="28" y="70"/>
                    </a:cubicBezTo>
                    <a:cubicBezTo>
                      <a:pt x="27" y="63"/>
                      <a:pt x="15" y="46"/>
                      <a:pt x="4" y="33"/>
                    </a:cubicBezTo>
                    <a:lnTo>
                      <a:pt x="4" y="32"/>
                    </a:lnTo>
                    <a:cubicBezTo>
                      <a:pt x="3" y="32"/>
                      <a:pt x="3" y="32"/>
                      <a:pt x="3" y="31"/>
                    </a:cubicBezTo>
                    <a:lnTo>
                      <a:pt x="1" y="13"/>
                    </a:lnTo>
                    <a:cubicBezTo>
                      <a:pt x="0" y="12"/>
                      <a:pt x="1" y="11"/>
                      <a:pt x="2" y="11"/>
                    </a:cubicBezTo>
                    <a:cubicBezTo>
                      <a:pt x="2" y="10"/>
                      <a:pt x="3" y="9"/>
                      <a:pt x="4" y="9"/>
                    </a:cubicBezTo>
                    <a:cubicBezTo>
                      <a:pt x="4" y="9"/>
                      <a:pt x="32" y="6"/>
                      <a:pt x="61" y="4"/>
                    </a:cubicBezTo>
                    <a:cubicBezTo>
                      <a:pt x="120" y="0"/>
                      <a:pt x="121" y="3"/>
                      <a:pt x="122" y="5"/>
                    </a:cubicBezTo>
                    <a:cubicBezTo>
                      <a:pt x="124" y="10"/>
                      <a:pt x="140" y="44"/>
                      <a:pt x="149" y="60"/>
                    </a:cubicBezTo>
                    <a:cubicBezTo>
                      <a:pt x="151" y="62"/>
                      <a:pt x="152" y="64"/>
                      <a:pt x="153" y="65"/>
                    </a:cubicBezTo>
                    <a:cubicBezTo>
                      <a:pt x="162" y="77"/>
                      <a:pt x="169" y="116"/>
                      <a:pt x="169" y="130"/>
                    </a:cubicBezTo>
                    <a:cubicBezTo>
                      <a:pt x="168" y="147"/>
                      <a:pt x="154" y="162"/>
                      <a:pt x="134" y="165"/>
                    </a:cubicBezTo>
                    <a:cubicBezTo>
                      <a:pt x="131" y="166"/>
                      <a:pt x="128" y="166"/>
                      <a:pt x="125" y="166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6" name="îslídê">
                <a:extLst>
                  <a:ext uri="{FF2B5EF4-FFF2-40B4-BE49-F238E27FC236}">
                    <a16:creationId xmlns:a16="http://schemas.microsoft.com/office/drawing/2014/main" id="{772A6A99-0E7F-4A83-B273-E67BA2334EF9}"/>
                  </a:ext>
                </a:extLst>
              </p:cNvPr>
              <p:cNvSpPr/>
              <p:nvPr/>
            </p:nvSpPr>
            <p:spPr bwMode="auto">
              <a:xfrm>
                <a:off x="6427352" y="6245960"/>
                <a:ext cx="86316" cy="115258"/>
              </a:xfrm>
              <a:custGeom>
                <a:avLst/>
                <a:gdLst>
                  <a:gd name="T0" fmla="*/ 3 w 39"/>
                  <a:gd name="T1" fmla="*/ 0 h 55"/>
                  <a:gd name="T2" fmla="*/ 34 w 39"/>
                  <a:gd name="T3" fmla="*/ 15 h 55"/>
                  <a:gd name="T4" fmla="*/ 35 w 39"/>
                  <a:gd name="T5" fmla="*/ 51 h 55"/>
                  <a:gd name="T6" fmla="*/ 20 w 39"/>
                  <a:gd name="T7" fmla="*/ 54 h 55"/>
                  <a:gd name="T8" fmla="*/ 0 w 39"/>
                  <a:gd name="T9" fmla="*/ 29 h 55"/>
                  <a:gd name="T10" fmla="*/ 3 w 39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5">
                    <a:moveTo>
                      <a:pt x="3" y="0"/>
                    </a:moveTo>
                    <a:cubicBezTo>
                      <a:pt x="3" y="0"/>
                      <a:pt x="31" y="11"/>
                      <a:pt x="34" y="15"/>
                    </a:cubicBezTo>
                    <a:cubicBezTo>
                      <a:pt x="38" y="19"/>
                      <a:pt x="38" y="48"/>
                      <a:pt x="35" y="51"/>
                    </a:cubicBezTo>
                    <a:cubicBezTo>
                      <a:pt x="31" y="53"/>
                      <a:pt x="23" y="54"/>
                      <a:pt x="20" y="54"/>
                    </a:cubicBezTo>
                    <a:cubicBezTo>
                      <a:pt x="18" y="54"/>
                      <a:pt x="0" y="29"/>
                      <a:pt x="0" y="29"/>
                    </a:cubicBezTo>
                    <a:lnTo>
                      <a:pt x="3" y="0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7" name="ï$ļíďê">
                <a:extLst>
                  <a:ext uri="{FF2B5EF4-FFF2-40B4-BE49-F238E27FC236}">
                    <a16:creationId xmlns:a16="http://schemas.microsoft.com/office/drawing/2014/main" id="{8B5D16B5-E7D6-4724-B421-0526AC431564}"/>
                  </a:ext>
                </a:extLst>
              </p:cNvPr>
              <p:cNvSpPr/>
              <p:nvPr/>
            </p:nvSpPr>
            <p:spPr bwMode="auto">
              <a:xfrm>
                <a:off x="6417765" y="6236353"/>
                <a:ext cx="95904" cy="134468"/>
              </a:xfrm>
              <a:custGeom>
                <a:avLst/>
                <a:gdLst>
                  <a:gd name="T0" fmla="*/ 5 w 44"/>
                  <a:gd name="T1" fmla="*/ 31 h 61"/>
                  <a:gd name="T2" fmla="*/ 23 w 44"/>
                  <a:gd name="T3" fmla="*/ 55 h 61"/>
                  <a:gd name="T4" fmla="*/ 36 w 44"/>
                  <a:gd name="T5" fmla="*/ 52 h 61"/>
                  <a:gd name="T6" fmla="*/ 35 w 44"/>
                  <a:gd name="T7" fmla="*/ 20 h 61"/>
                  <a:gd name="T8" fmla="*/ 8 w 44"/>
                  <a:gd name="T9" fmla="*/ 6 h 61"/>
                  <a:gd name="T10" fmla="*/ 5 w 44"/>
                  <a:gd name="T11" fmla="*/ 31 h 61"/>
                  <a:gd name="T12" fmla="*/ 23 w 44"/>
                  <a:gd name="T13" fmla="*/ 60 h 61"/>
                  <a:gd name="T14" fmla="*/ 1 w 44"/>
                  <a:gd name="T15" fmla="*/ 33 h 61"/>
                  <a:gd name="T16" fmla="*/ 0 w 44"/>
                  <a:gd name="T17" fmla="*/ 32 h 61"/>
                  <a:gd name="T18" fmla="*/ 3 w 44"/>
                  <a:gd name="T19" fmla="*/ 3 h 61"/>
                  <a:gd name="T20" fmla="*/ 5 w 44"/>
                  <a:gd name="T21" fmla="*/ 1 h 61"/>
                  <a:gd name="T22" fmla="*/ 7 w 44"/>
                  <a:gd name="T23" fmla="*/ 1 h 61"/>
                  <a:gd name="T24" fmla="*/ 39 w 44"/>
                  <a:gd name="T25" fmla="*/ 17 h 61"/>
                  <a:gd name="T26" fmla="*/ 42 w 44"/>
                  <a:gd name="T27" fmla="*/ 47 h 61"/>
                  <a:gd name="T28" fmla="*/ 39 w 44"/>
                  <a:gd name="T29" fmla="*/ 56 h 61"/>
                  <a:gd name="T30" fmla="*/ 23 w 44"/>
                  <a:gd name="T31" fmla="*/ 6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61">
                    <a:moveTo>
                      <a:pt x="5" y="31"/>
                    </a:moveTo>
                    <a:cubicBezTo>
                      <a:pt x="12" y="42"/>
                      <a:pt x="21" y="53"/>
                      <a:pt x="23" y="55"/>
                    </a:cubicBezTo>
                    <a:cubicBezTo>
                      <a:pt x="28" y="55"/>
                      <a:pt x="33" y="54"/>
                      <a:pt x="36" y="52"/>
                    </a:cubicBezTo>
                    <a:cubicBezTo>
                      <a:pt x="38" y="49"/>
                      <a:pt x="38" y="23"/>
                      <a:pt x="35" y="20"/>
                    </a:cubicBezTo>
                    <a:cubicBezTo>
                      <a:pt x="33" y="18"/>
                      <a:pt x="21" y="12"/>
                      <a:pt x="8" y="6"/>
                    </a:cubicBezTo>
                    <a:lnTo>
                      <a:pt x="5" y="31"/>
                    </a:lnTo>
                    <a:close/>
                    <a:moveTo>
                      <a:pt x="23" y="60"/>
                    </a:moveTo>
                    <a:cubicBezTo>
                      <a:pt x="22" y="60"/>
                      <a:pt x="19" y="60"/>
                      <a:pt x="1" y="33"/>
                    </a:cubicBezTo>
                    <a:cubicBezTo>
                      <a:pt x="0" y="33"/>
                      <a:pt x="0" y="32"/>
                      <a:pt x="0" y="32"/>
                    </a:cubicBezTo>
                    <a:lnTo>
                      <a:pt x="3" y="3"/>
                    </a:lnTo>
                    <a:cubicBezTo>
                      <a:pt x="4" y="2"/>
                      <a:pt x="4" y="1"/>
                      <a:pt x="5" y="1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12" y="3"/>
                      <a:pt x="35" y="12"/>
                      <a:pt x="39" y="17"/>
                    </a:cubicBezTo>
                    <a:cubicBezTo>
                      <a:pt x="42" y="21"/>
                      <a:pt x="43" y="39"/>
                      <a:pt x="42" y="47"/>
                    </a:cubicBezTo>
                    <a:cubicBezTo>
                      <a:pt x="41" y="53"/>
                      <a:pt x="40" y="55"/>
                      <a:pt x="39" y="56"/>
                    </a:cubicBezTo>
                    <a:cubicBezTo>
                      <a:pt x="34" y="59"/>
                      <a:pt x="26" y="60"/>
                      <a:pt x="23" y="6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8" name="íṥļíďé">
                <a:extLst>
                  <a:ext uri="{FF2B5EF4-FFF2-40B4-BE49-F238E27FC236}">
                    <a16:creationId xmlns:a16="http://schemas.microsoft.com/office/drawing/2014/main" id="{C8B17A64-E734-4F3E-8336-A67A82BFE10F}"/>
                  </a:ext>
                </a:extLst>
              </p:cNvPr>
              <p:cNvSpPr/>
              <p:nvPr/>
            </p:nvSpPr>
            <p:spPr bwMode="auto">
              <a:xfrm>
                <a:off x="6638340" y="6188331"/>
                <a:ext cx="115084" cy="134468"/>
              </a:xfrm>
              <a:custGeom>
                <a:avLst/>
                <a:gdLst>
                  <a:gd name="T0" fmla="*/ 22 w 52"/>
                  <a:gd name="T1" fmla="*/ 52 h 63"/>
                  <a:gd name="T2" fmla="*/ 0 w 52"/>
                  <a:gd name="T3" fmla="*/ 2 h 63"/>
                  <a:gd name="T4" fmla="*/ 20 w 52"/>
                  <a:gd name="T5" fmla="*/ 7 h 63"/>
                  <a:gd name="T6" fmla="*/ 51 w 52"/>
                  <a:gd name="T7" fmla="*/ 62 h 63"/>
                  <a:gd name="T8" fmla="*/ 22 w 52"/>
                  <a:gd name="T9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3">
                    <a:moveTo>
                      <a:pt x="22" y="52"/>
                    </a:moveTo>
                    <a:cubicBezTo>
                      <a:pt x="22" y="52"/>
                      <a:pt x="0" y="3"/>
                      <a:pt x="0" y="2"/>
                    </a:cubicBezTo>
                    <a:cubicBezTo>
                      <a:pt x="1" y="1"/>
                      <a:pt x="13" y="0"/>
                      <a:pt x="20" y="7"/>
                    </a:cubicBezTo>
                    <a:cubicBezTo>
                      <a:pt x="26" y="14"/>
                      <a:pt x="51" y="62"/>
                      <a:pt x="51" y="62"/>
                    </a:cubicBezTo>
                    <a:lnTo>
                      <a:pt x="22" y="52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9" name="iśḷîďé">
                <a:extLst>
                  <a:ext uri="{FF2B5EF4-FFF2-40B4-BE49-F238E27FC236}">
                    <a16:creationId xmlns:a16="http://schemas.microsoft.com/office/drawing/2014/main" id="{32412730-2A5F-445B-99F6-1D1192DABA59}"/>
                  </a:ext>
                </a:extLst>
              </p:cNvPr>
              <p:cNvSpPr/>
              <p:nvPr/>
            </p:nvSpPr>
            <p:spPr bwMode="auto">
              <a:xfrm>
                <a:off x="6628753" y="6188331"/>
                <a:ext cx="124672" cy="144069"/>
              </a:xfrm>
              <a:custGeom>
                <a:avLst/>
                <a:gdLst>
                  <a:gd name="T0" fmla="*/ 27 w 58"/>
                  <a:gd name="T1" fmla="*/ 50 h 66"/>
                  <a:gd name="T2" fmla="*/ 49 w 58"/>
                  <a:gd name="T3" fmla="*/ 58 h 66"/>
                  <a:gd name="T4" fmla="*/ 21 w 58"/>
                  <a:gd name="T5" fmla="*/ 9 h 66"/>
                  <a:gd name="T6" fmla="*/ 8 w 58"/>
                  <a:gd name="T7" fmla="*/ 4 h 66"/>
                  <a:gd name="T8" fmla="*/ 6 w 58"/>
                  <a:gd name="T9" fmla="*/ 4 h 66"/>
                  <a:gd name="T10" fmla="*/ 27 w 58"/>
                  <a:gd name="T11" fmla="*/ 50 h 66"/>
                  <a:gd name="T12" fmla="*/ 54 w 58"/>
                  <a:gd name="T13" fmla="*/ 65 h 66"/>
                  <a:gd name="T14" fmla="*/ 53 w 58"/>
                  <a:gd name="T15" fmla="*/ 65 h 66"/>
                  <a:gd name="T16" fmla="*/ 24 w 58"/>
                  <a:gd name="T17" fmla="*/ 55 h 66"/>
                  <a:gd name="T18" fmla="*/ 23 w 58"/>
                  <a:gd name="T19" fmla="*/ 54 h 66"/>
                  <a:gd name="T20" fmla="*/ 0 w 58"/>
                  <a:gd name="T21" fmla="*/ 2 h 66"/>
                  <a:gd name="T22" fmla="*/ 8 w 58"/>
                  <a:gd name="T23" fmla="*/ 0 h 66"/>
                  <a:gd name="T24" fmla="*/ 24 w 58"/>
                  <a:gd name="T25" fmla="*/ 6 h 66"/>
                  <a:gd name="T26" fmla="*/ 56 w 58"/>
                  <a:gd name="T27" fmla="*/ 62 h 66"/>
                  <a:gd name="T28" fmla="*/ 57 w 58"/>
                  <a:gd name="T29" fmla="*/ 63 h 66"/>
                  <a:gd name="T30" fmla="*/ 54 w 58"/>
                  <a:gd name="T31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66">
                    <a:moveTo>
                      <a:pt x="27" y="50"/>
                    </a:moveTo>
                    <a:lnTo>
                      <a:pt x="49" y="58"/>
                    </a:lnTo>
                    <a:cubicBezTo>
                      <a:pt x="40" y="41"/>
                      <a:pt x="25" y="14"/>
                      <a:pt x="21" y="9"/>
                    </a:cubicBezTo>
                    <a:cubicBezTo>
                      <a:pt x="17" y="5"/>
                      <a:pt x="11" y="4"/>
                      <a:pt x="8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9" y="12"/>
                      <a:pt x="19" y="35"/>
                      <a:pt x="27" y="50"/>
                    </a:cubicBezTo>
                    <a:close/>
                    <a:moveTo>
                      <a:pt x="54" y="65"/>
                    </a:moveTo>
                    <a:lnTo>
                      <a:pt x="53" y="65"/>
                    </a:lnTo>
                    <a:lnTo>
                      <a:pt x="24" y="55"/>
                    </a:lnTo>
                    <a:cubicBezTo>
                      <a:pt x="23" y="55"/>
                      <a:pt x="23" y="54"/>
                      <a:pt x="23" y="5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1" y="2"/>
                      <a:pt x="1" y="0"/>
                      <a:pt x="8" y="0"/>
                    </a:cubicBezTo>
                    <a:cubicBezTo>
                      <a:pt x="11" y="0"/>
                      <a:pt x="19" y="0"/>
                      <a:pt x="24" y="6"/>
                    </a:cubicBezTo>
                    <a:cubicBezTo>
                      <a:pt x="31" y="13"/>
                      <a:pt x="53" y="57"/>
                      <a:pt x="56" y="62"/>
                    </a:cubicBezTo>
                    <a:cubicBezTo>
                      <a:pt x="56" y="62"/>
                      <a:pt x="57" y="62"/>
                      <a:pt x="57" y="63"/>
                    </a:cubicBezTo>
                    <a:cubicBezTo>
                      <a:pt x="57" y="64"/>
                      <a:pt x="56" y="65"/>
                      <a:pt x="54" y="65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0" name="íṩ1íḍe">
                <a:extLst>
                  <a:ext uri="{FF2B5EF4-FFF2-40B4-BE49-F238E27FC236}">
                    <a16:creationId xmlns:a16="http://schemas.microsoft.com/office/drawing/2014/main" id="{471B2E12-5682-4A99-97CB-265AD2FFBDA5}"/>
                  </a:ext>
                </a:extLst>
              </p:cNvPr>
              <p:cNvSpPr/>
              <p:nvPr/>
            </p:nvSpPr>
            <p:spPr bwMode="auto">
              <a:xfrm>
                <a:off x="6513669" y="6188331"/>
                <a:ext cx="163033" cy="144069"/>
              </a:xfrm>
              <a:custGeom>
                <a:avLst/>
                <a:gdLst>
                  <a:gd name="T0" fmla="*/ 24 w 73"/>
                  <a:gd name="T1" fmla="*/ 65 h 66"/>
                  <a:gd name="T2" fmla="*/ 1 w 73"/>
                  <a:gd name="T3" fmla="*/ 7 h 66"/>
                  <a:gd name="T4" fmla="*/ 52 w 73"/>
                  <a:gd name="T5" fmla="*/ 5 h 66"/>
                  <a:gd name="T6" fmla="*/ 64 w 73"/>
                  <a:gd name="T7" fmla="*/ 50 h 66"/>
                  <a:gd name="T8" fmla="*/ 24 w 73"/>
                  <a:gd name="T9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6">
                    <a:moveTo>
                      <a:pt x="24" y="65"/>
                    </a:moveTo>
                    <a:cubicBezTo>
                      <a:pt x="24" y="65"/>
                      <a:pt x="0" y="7"/>
                      <a:pt x="1" y="7"/>
                    </a:cubicBezTo>
                    <a:cubicBezTo>
                      <a:pt x="2" y="7"/>
                      <a:pt x="51" y="0"/>
                      <a:pt x="52" y="5"/>
                    </a:cubicBezTo>
                    <a:cubicBezTo>
                      <a:pt x="53" y="10"/>
                      <a:pt x="72" y="49"/>
                      <a:pt x="64" y="50"/>
                    </a:cubicBezTo>
                    <a:cubicBezTo>
                      <a:pt x="55" y="52"/>
                      <a:pt x="24" y="65"/>
                      <a:pt x="24" y="65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1" name="işļiḋe">
                <a:extLst>
                  <a:ext uri="{FF2B5EF4-FFF2-40B4-BE49-F238E27FC236}">
                    <a16:creationId xmlns:a16="http://schemas.microsoft.com/office/drawing/2014/main" id="{478A1181-3BB0-4026-ADEF-CB01853B76B9}"/>
                  </a:ext>
                </a:extLst>
              </p:cNvPr>
              <p:cNvSpPr/>
              <p:nvPr/>
            </p:nvSpPr>
            <p:spPr bwMode="auto">
              <a:xfrm>
                <a:off x="6504075" y="6188331"/>
                <a:ext cx="163039" cy="144069"/>
              </a:xfrm>
              <a:custGeom>
                <a:avLst/>
                <a:gdLst>
                  <a:gd name="T0" fmla="*/ 6 w 73"/>
                  <a:gd name="T1" fmla="*/ 8 h 68"/>
                  <a:gd name="T2" fmla="*/ 27 w 73"/>
                  <a:gd name="T3" fmla="*/ 62 h 68"/>
                  <a:gd name="T4" fmla="*/ 65 w 73"/>
                  <a:gd name="T5" fmla="*/ 48 h 68"/>
                  <a:gd name="T6" fmla="*/ 55 w 73"/>
                  <a:gd name="T7" fmla="*/ 14 h 68"/>
                  <a:gd name="T8" fmla="*/ 52 w 73"/>
                  <a:gd name="T9" fmla="*/ 6 h 68"/>
                  <a:gd name="T10" fmla="*/ 44 w 73"/>
                  <a:gd name="T11" fmla="*/ 5 h 68"/>
                  <a:gd name="T12" fmla="*/ 6 w 73"/>
                  <a:gd name="T13" fmla="*/ 8 h 68"/>
                  <a:gd name="T14" fmla="*/ 26 w 73"/>
                  <a:gd name="T15" fmla="*/ 67 h 68"/>
                  <a:gd name="T16" fmla="*/ 25 w 73"/>
                  <a:gd name="T17" fmla="*/ 67 h 68"/>
                  <a:gd name="T18" fmla="*/ 24 w 73"/>
                  <a:gd name="T19" fmla="*/ 66 h 68"/>
                  <a:gd name="T20" fmla="*/ 1 w 73"/>
                  <a:gd name="T21" fmla="*/ 5 h 68"/>
                  <a:gd name="T22" fmla="*/ 3 w 73"/>
                  <a:gd name="T23" fmla="*/ 4 h 68"/>
                  <a:gd name="T24" fmla="*/ 6 w 73"/>
                  <a:gd name="T25" fmla="*/ 3 h 68"/>
                  <a:gd name="T26" fmla="*/ 44 w 73"/>
                  <a:gd name="T27" fmla="*/ 0 h 68"/>
                  <a:gd name="T28" fmla="*/ 56 w 73"/>
                  <a:gd name="T29" fmla="*/ 4 h 68"/>
                  <a:gd name="T30" fmla="*/ 60 w 73"/>
                  <a:gd name="T31" fmla="*/ 13 h 68"/>
                  <a:gd name="T32" fmla="*/ 69 w 73"/>
                  <a:gd name="T33" fmla="*/ 50 h 68"/>
                  <a:gd name="T34" fmla="*/ 65 w 73"/>
                  <a:gd name="T35" fmla="*/ 53 h 68"/>
                  <a:gd name="T36" fmla="*/ 27 w 73"/>
                  <a:gd name="T37" fmla="*/ 67 h 68"/>
                  <a:gd name="T38" fmla="*/ 26 w 73"/>
                  <a:gd name="T39" fmla="*/ 6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" h="68">
                    <a:moveTo>
                      <a:pt x="6" y="8"/>
                    </a:moveTo>
                    <a:cubicBezTo>
                      <a:pt x="9" y="16"/>
                      <a:pt x="20" y="43"/>
                      <a:pt x="27" y="62"/>
                    </a:cubicBezTo>
                    <a:cubicBezTo>
                      <a:pt x="34" y="59"/>
                      <a:pt x="57" y="49"/>
                      <a:pt x="65" y="48"/>
                    </a:cubicBezTo>
                    <a:cubicBezTo>
                      <a:pt x="67" y="44"/>
                      <a:pt x="58" y="22"/>
                      <a:pt x="55" y="14"/>
                    </a:cubicBezTo>
                    <a:cubicBezTo>
                      <a:pt x="53" y="10"/>
                      <a:pt x="52" y="7"/>
                      <a:pt x="52" y="6"/>
                    </a:cubicBezTo>
                    <a:cubicBezTo>
                      <a:pt x="51" y="5"/>
                      <a:pt x="49" y="5"/>
                      <a:pt x="44" y="5"/>
                    </a:cubicBezTo>
                    <a:cubicBezTo>
                      <a:pt x="33" y="5"/>
                      <a:pt x="14" y="7"/>
                      <a:pt x="6" y="8"/>
                    </a:cubicBezTo>
                    <a:close/>
                    <a:moveTo>
                      <a:pt x="26" y="67"/>
                    </a:moveTo>
                    <a:cubicBezTo>
                      <a:pt x="25" y="67"/>
                      <a:pt x="25" y="67"/>
                      <a:pt x="25" y="67"/>
                    </a:cubicBezTo>
                    <a:cubicBezTo>
                      <a:pt x="24" y="67"/>
                      <a:pt x="24" y="67"/>
                      <a:pt x="24" y="66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6" y="3"/>
                    </a:cubicBezTo>
                    <a:cubicBezTo>
                      <a:pt x="13" y="2"/>
                      <a:pt x="33" y="0"/>
                      <a:pt x="44" y="0"/>
                    </a:cubicBezTo>
                    <a:cubicBezTo>
                      <a:pt x="51" y="0"/>
                      <a:pt x="56" y="1"/>
                      <a:pt x="56" y="4"/>
                    </a:cubicBezTo>
                    <a:cubicBezTo>
                      <a:pt x="57" y="5"/>
                      <a:pt x="58" y="9"/>
                      <a:pt x="60" y="13"/>
                    </a:cubicBezTo>
                    <a:cubicBezTo>
                      <a:pt x="66" y="30"/>
                      <a:pt x="72" y="44"/>
                      <a:pt x="69" y="50"/>
                    </a:cubicBezTo>
                    <a:cubicBezTo>
                      <a:pt x="68" y="51"/>
                      <a:pt x="67" y="52"/>
                      <a:pt x="65" y="53"/>
                    </a:cubicBezTo>
                    <a:cubicBezTo>
                      <a:pt x="58" y="54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2" name="î$ḷïde">
                <a:extLst>
                  <a:ext uri="{FF2B5EF4-FFF2-40B4-BE49-F238E27FC236}">
                    <a16:creationId xmlns:a16="http://schemas.microsoft.com/office/drawing/2014/main" id="{991A96FB-8643-4128-A205-D6292D681513}"/>
                  </a:ext>
                </a:extLst>
              </p:cNvPr>
              <p:cNvSpPr/>
              <p:nvPr/>
            </p:nvSpPr>
            <p:spPr bwMode="auto">
              <a:xfrm>
                <a:off x="5688900" y="6217142"/>
                <a:ext cx="316478" cy="163285"/>
              </a:xfrm>
              <a:custGeom>
                <a:avLst/>
                <a:gdLst>
                  <a:gd name="T0" fmla="*/ 0 w 147"/>
                  <a:gd name="T1" fmla="*/ 40 h 76"/>
                  <a:gd name="T2" fmla="*/ 82 w 147"/>
                  <a:gd name="T3" fmla="*/ 35 h 76"/>
                  <a:gd name="T4" fmla="*/ 139 w 147"/>
                  <a:gd name="T5" fmla="*/ 0 h 76"/>
                  <a:gd name="T6" fmla="*/ 129 w 147"/>
                  <a:gd name="T7" fmla="*/ 42 h 76"/>
                  <a:gd name="T8" fmla="*/ 33 w 147"/>
                  <a:gd name="T9" fmla="*/ 74 h 76"/>
                  <a:gd name="T10" fmla="*/ 6 w 147"/>
                  <a:gd name="T11" fmla="*/ 61 h 76"/>
                  <a:gd name="T12" fmla="*/ 0 w 147"/>
                  <a:gd name="T13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76">
                    <a:moveTo>
                      <a:pt x="0" y="40"/>
                    </a:moveTo>
                    <a:cubicBezTo>
                      <a:pt x="0" y="40"/>
                      <a:pt x="78" y="36"/>
                      <a:pt x="82" y="35"/>
                    </a:cubicBezTo>
                    <a:cubicBezTo>
                      <a:pt x="87" y="35"/>
                      <a:pt x="139" y="0"/>
                      <a:pt x="139" y="0"/>
                    </a:cubicBezTo>
                    <a:cubicBezTo>
                      <a:pt x="139" y="0"/>
                      <a:pt x="146" y="26"/>
                      <a:pt x="129" y="42"/>
                    </a:cubicBezTo>
                    <a:cubicBezTo>
                      <a:pt x="100" y="69"/>
                      <a:pt x="47" y="75"/>
                      <a:pt x="33" y="74"/>
                    </a:cubicBezTo>
                    <a:cubicBezTo>
                      <a:pt x="19" y="73"/>
                      <a:pt x="9" y="65"/>
                      <a:pt x="6" y="61"/>
                    </a:cubicBezTo>
                    <a:cubicBezTo>
                      <a:pt x="2" y="57"/>
                      <a:pt x="0" y="40"/>
                      <a:pt x="0" y="4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3" name="ísḻíḓê">
                <a:extLst>
                  <a:ext uri="{FF2B5EF4-FFF2-40B4-BE49-F238E27FC236}">
                    <a16:creationId xmlns:a16="http://schemas.microsoft.com/office/drawing/2014/main" id="{780F0523-9842-42C5-A4E4-3EF2D4F46BFD}"/>
                  </a:ext>
                </a:extLst>
              </p:cNvPr>
              <p:cNvSpPr/>
              <p:nvPr/>
            </p:nvSpPr>
            <p:spPr bwMode="auto">
              <a:xfrm>
                <a:off x="5688900" y="6207542"/>
                <a:ext cx="335658" cy="172887"/>
              </a:xfrm>
              <a:custGeom>
                <a:avLst/>
                <a:gdLst>
                  <a:gd name="T0" fmla="*/ 6 w 153"/>
                  <a:gd name="T1" fmla="*/ 45 h 81"/>
                  <a:gd name="T2" fmla="*/ 11 w 153"/>
                  <a:gd name="T3" fmla="*/ 63 h 81"/>
                  <a:gd name="T4" fmla="*/ 37 w 153"/>
                  <a:gd name="T5" fmla="*/ 75 h 81"/>
                  <a:gd name="T6" fmla="*/ 40 w 153"/>
                  <a:gd name="T7" fmla="*/ 75 h 81"/>
                  <a:gd name="T8" fmla="*/ 131 w 153"/>
                  <a:gd name="T9" fmla="*/ 43 h 81"/>
                  <a:gd name="T10" fmla="*/ 141 w 153"/>
                  <a:gd name="T11" fmla="*/ 7 h 81"/>
                  <a:gd name="T12" fmla="*/ 86 w 153"/>
                  <a:gd name="T13" fmla="*/ 40 h 81"/>
                  <a:gd name="T14" fmla="*/ 6 w 153"/>
                  <a:gd name="T15" fmla="*/ 45 h 81"/>
                  <a:gd name="T16" fmla="*/ 40 w 153"/>
                  <a:gd name="T17" fmla="*/ 80 h 81"/>
                  <a:gd name="T18" fmla="*/ 40 w 153"/>
                  <a:gd name="T19" fmla="*/ 80 h 81"/>
                  <a:gd name="T20" fmla="*/ 36 w 153"/>
                  <a:gd name="T21" fmla="*/ 80 h 81"/>
                  <a:gd name="T22" fmla="*/ 7 w 153"/>
                  <a:gd name="T23" fmla="*/ 66 h 81"/>
                  <a:gd name="T24" fmla="*/ 1 w 153"/>
                  <a:gd name="T25" fmla="*/ 43 h 81"/>
                  <a:gd name="T26" fmla="*/ 1 w 153"/>
                  <a:gd name="T27" fmla="*/ 41 h 81"/>
                  <a:gd name="T28" fmla="*/ 3 w 153"/>
                  <a:gd name="T29" fmla="*/ 40 h 81"/>
                  <a:gd name="T30" fmla="*/ 86 w 153"/>
                  <a:gd name="T31" fmla="*/ 35 h 81"/>
                  <a:gd name="T32" fmla="*/ 142 w 153"/>
                  <a:gd name="T33" fmla="*/ 1 h 81"/>
                  <a:gd name="T34" fmla="*/ 144 w 153"/>
                  <a:gd name="T35" fmla="*/ 1 h 81"/>
                  <a:gd name="T36" fmla="*/ 145 w 153"/>
                  <a:gd name="T37" fmla="*/ 2 h 81"/>
                  <a:gd name="T38" fmla="*/ 135 w 153"/>
                  <a:gd name="T39" fmla="*/ 47 h 81"/>
                  <a:gd name="T40" fmla="*/ 40 w 153"/>
                  <a:gd name="T41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3" h="81">
                    <a:moveTo>
                      <a:pt x="6" y="45"/>
                    </a:moveTo>
                    <a:cubicBezTo>
                      <a:pt x="7" y="52"/>
                      <a:pt x="9" y="60"/>
                      <a:pt x="11" y="63"/>
                    </a:cubicBezTo>
                    <a:cubicBezTo>
                      <a:pt x="14" y="66"/>
                      <a:pt x="24" y="74"/>
                      <a:pt x="37" y="75"/>
                    </a:cubicBezTo>
                    <a:cubicBezTo>
                      <a:pt x="38" y="75"/>
                      <a:pt x="39" y="75"/>
                      <a:pt x="40" y="75"/>
                    </a:cubicBezTo>
                    <a:cubicBezTo>
                      <a:pt x="55" y="75"/>
                      <a:pt x="103" y="69"/>
                      <a:pt x="131" y="43"/>
                    </a:cubicBezTo>
                    <a:cubicBezTo>
                      <a:pt x="143" y="32"/>
                      <a:pt x="142" y="14"/>
                      <a:pt x="141" y="7"/>
                    </a:cubicBezTo>
                    <a:cubicBezTo>
                      <a:pt x="126" y="17"/>
                      <a:pt x="91" y="40"/>
                      <a:pt x="86" y="40"/>
                    </a:cubicBezTo>
                    <a:cubicBezTo>
                      <a:pt x="82" y="41"/>
                      <a:pt x="20" y="44"/>
                      <a:pt x="6" y="45"/>
                    </a:cubicBezTo>
                    <a:close/>
                    <a:moveTo>
                      <a:pt x="40" y="80"/>
                    </a:moveTo>
                    <a:lnTo>
                      <a:pt x="40" y="80"/>
                    </a:lnTo>
                    <a:cubicBezTo>
                      <a:pt x="39" y="80"/>
                      <a:pt x="38" y="80"/>
                      <a:pt x="36" y="80"/>
                    </a:cubicBezTo>
                    <a:cubicBezTo>
                      <a:pt x="21" y="79"/>
                      <a:pt x="11" y="70"/>
                      <a:pt x="7" y="66"/>
                    </a:cubicBezTo>
                    <a:cubicBezTo>
                      <a:pt x="3" y="61"/>
                      <a:pt x="1" y="46"/>
                      <a:pt x="1" y="43"/>
                    </a:cubicBezTo>
                    <a:cubicBezTo>
                      <a:pt x="1" y="42"/>
                      <a:pt x="0" y="41"/>
                      <a:pt x="1" y="41"/>
                    </a:cubicBezTo>
                    <a:cubicBezTo>
                      <a:pt x="2" y="40"/>
                      <a:pt x="2" y="40"/>
                      <a:pt x="3" y="40"/>
                    </a:cubicBezTo>
                    <a:cubicBezTo>
                      <a:pt x="30" y="39"/>
                      <a:pt x="82" y="36"/>
                      <a:pt x="86" y="35"/>
                    </a:cubicBezTo>
                    <a:cubicBezTo>
                      <a:pt x="89" y="34"/>
                      <a:pt x="122" y="13"/>
                      <a:pt x="142" y="1"/>
                    </a:cubicBezTo>
                    <a:cubicBezTo>
                      <a:pt x="142" y="0"/>
                      <a:pt x="143" y="0"/>
                      <a:pt x="144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5" y="3"/>
                      <a:pt x="152" y="30"/>
                      <a:pt x="135" y="47"/>
                    </a:cubicBezTo>
                    <a:cubicBezTo>
                      <a:pt x="106" y="74"/>
                      <a:pt x="56" y="80"/>
                      <a:pt x="40" y="8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4" name="i$líḑé">
                <a:extLst>
                  <a:ext uri="{FF2B5EF4-FFF2-40B4-BE49-F238E27FC236}">
                    <a16:creationId xmlns:a16="http://schemas.microsoft.com/office/drawing/2014/main" id="{7EC8BAF8-D1B8-4605-BE41-C20D69FA48F2}"/>
                  </a:ext>
                </a:extLst>
              </p:cNvPr>
              <p:cNvSpPr/>
              <p:nvPr/>
            </p:nvSpPr>
            <p:spPr bwMode="auto">
              <a:xfrm>
                <a:off x="5967016" y="6092284"/>
                <a:ext cx="143858" cy="124860"/>
              </a:xfrm>
              <a:custGeom>
                <a:avLst/>
                <a:gdLst>
                  <a:gd name="T0" fmla="*/ 15 w 64"/>
                  <a:gd name="T1" fmla="*/ 55 h 57"/>
                  <a:gd name="T2" fmla="*/ 36 w 64"/>
                  <a:gd name="T3" fmla="*/ 9 h 57"/>
                  <a:gd name="T4" fmla="*/ 60 w 64"/>
                  <a:gd name="T5" fmla="*/ 5 h 57"/>
                  <a:gd name="T6" fmla="*/ 60 w 64"/>
                  <a:gd name="T7" fmla="*/ 35 h 57"/>
                  <a:gd name="T8" fmla="*/ 32 w 64"/>
                  <a:gd name="T9" fmla="*/ 55 h 57"/>
                  <a:gd name="T10" fmla="*/ 15 w 64"/>
                  <a:gd name="T11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57">
                    <a:moveTo>
                      <a:pt x="15" y="55"/>
                    </a:moveTo>
                    <a:cubicBezTo>
                      <a:pt x="0" y="45"/>
                      <a:pt x="32" y="11"/>
                      <a:pt x="36" y="9"/>
                    </a:cubicBezTo>
                    <a:cubicBezTo>
                      <a:pt x="40" y="8"/>
                      <a:pt x="61" y="0"/>
                      <a:pt x="60" y="5"/>
                    </a:cubicBezTo>
                    <a:cubicBezTo>
                      <a:pt x="58" y="11"/>
                      <a:pt x="63" y="33"/>
                      <a:pt x="60" y="35"/>
                    </a:cubicBezTo>
                    <a:cubicBezTo>
                      <a:pt x="57" y="37"/>
                      <a:pt x="36" y="54"/>
                      <a:pt x="32" y="55"/>
                    </a:cubicBezTo>
                    <a:cubicBezTo>
                      <a:pt x="29" y="56"/>
                      <a:pt x="15" y="55"/>
                      <a:pt x="15" y="55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5" name="iSlîďé">
                <a:extLst>
                  <a:ext uri="{FF2B5EF4-FFF2-40B4-BE49-F238E27FC236}">
                    <a16:creationId xmlns:a16="http://schemas.microsoft.com/office/drawing/2014/main" id="{2E2BA89D-F98C-4DAC-ABA9-11116DB45425}"/>
                  </a:ext>
                </a:extLst>
              </p:cNvPr>
              <p:cNvSpPr/>
              <p:nvPr/>
            </p:nvSpPr>
            <p:spPr bwMode="auto">
              <a:xfrm>
                <a:off x="5986197" y="6092284"/>
                <a:ext cx="124678" cy="134468"/>
              </a:xfrm>
              <a:custGeom>
                <a:avLst/>
                <a:gdLst>
                  <a:gd name="T0" fmla="*/ 8 w 56"/>
                  <a:gd name="T1" fmla="*/ 53 h 60"/>
                  <a:gd name="T2" fmla="*/ 20 w 56"/>
                  <a:gd name="T3" fmla="*/ 54 h 60"/>
                  <a:gd name="T4" fmla="*/ 23 w 56"/>
                  <a:gd name="T5" fmla="*/ 53 h 60"/>
                  <a:gd name="T6" fmla="*/ 42 w 56"/>
                  <a:gd name="T7" fmla="*/ 39 h 60"/>
                  <a:gd name="T8" fmla="*/ 49 w 56"/>
                  <a:gd name="T9" fmla="*/ 34 h 60"/>
                  <a:gd name="T10" fmla="*/ 49 w 56"/>
                  <a:gd name="T11" fmla="*/ 19 h 60"/>
                  <a:gd name="T12" fmla="*/ 48 w 56"/>
                  <a:gd name="T13" fmla="*/ 5 h 60"/>
                  <a:gd name="T14" fmla="*/ 28 w 56"/>
                  <a:gd name="T15" fmla="*/ 11 h 60"/>
                  <a:gd name="T16" fmla="*/ 6 w 56"/>
                  <a:gd name="T17" fmla="*/ 47 h 60"/>
                  <a:gd name="T18" fmla="*/ 8 w 56"/>
                  <a:gd name="T19" fmla="*/ 53 h 60"/>
                  <a:gd name="T20" fmla="*/ 20 w 56"/>
                  <a:gd name="T21" fmla="*/ 59 h 60"/>
                  <a:gd name="T22" fmla="*/ 7 w 56"/>
                  <a:gd name="T23" fmla="*/ 57 h 60"/>
                  <a:gd name="T24" fmla="*/ 6 w 56"/>
                  <a:gd name="T25" fmla="*/ 57 h 60"/>
                  <a:gd name="T26" fmla="*/ 1 w 56"/>
                  <a:gd name="T27" fmla="*/ 45 h 60"/>
                  <a:gd name="T28" fmla="*/ 26 w 56"/>
                  <a:gd name="T29" fmla="*/ 6 h 60"/>
                  <a:gd name="T30" fmla="*/ 48 w 56"/>
                  <a:gd name="T31" fmla="*/ 0 h 60"/>
                  <a:gd name="T32" fmla="*/ 53 w 56"/>
                  <a:gd name="T33" fmla="*/ 2 h 60"/>
                  <a:gd name="T34" fmla="*/ 53 w 56"/>
                  <a:gd name="T35" fmla="*/ 5 h 60"/>
                  <a:gd name="T36" fmla="*/ 54 w 56"/>
                  <a:gd name="T37" fmla="*/ 18 h 60"/>
                  <a:gd name="T38" fmla="*/ 53 w 56"/>
                  <a:gd name="T39" fmla="*/ 37 h 60"/>
                  <a:gd name="T40" fmla="*/ 46 w 56"/>
                  <a:gd name="T41" fmla="*/ 43 h 60"/>
                  <a:gd name="T42" fmla="*/ 25 w 56"/>
                  <a:gd name="T43" fmla="*/ 58 h 60"/>
                  <a:gd name="T44" fmla="*/ 20 w 56"/>
                  <a:gd name="T45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60">
                    <a:moveTo>
                      <a:pt x="8" y="53"/>
                    </a:moveTo>
                    <a:cubicBezTo>
                      <a:pt x="10" y="53"/>
                      <a:pt x="16" y="54"/>
                      <a:pt x="20" y="54"/>
                    </a:cubicBezTo>
                    <a:cubicBezTo>
                      <a:pt x="22" y="54"/>
                      <a:pt x="23" y="53"/>
                      <a:pt x="23" y="53"/>
                    </a:cubicBezTo>
                    <a:cubicBezTo>
                      <a:pt x="25" y="53"/>
                      <a:pt x="37" y="43"/>
                      <a:pt x="42" y="39"/>
                    </a:cubicBezTo>
                    <a:cubicBezTo>
                      <a:pt x="46" y="36"/>
                      <a:pt x="48" y="34"/>
                      <a:pt x="49" y="34"/>
                    </a:cubicBezTo>
                    <a:cubicBezTo>
                      <a:pt x="50" y="31"/>
                      <a:pt x="49" y="24"/>
                      <a:pt x="49" y="19"/>
                    </a:cubicBezTo>
                    <a:cubicBezTo>
                      <a:pt x="48" y="13"/>
                      <a:pt x="48" y="8"/>
                      <a:pt x="48" y="5"/>
                    </a:cubicBezTo>
                    <a:cubicBezTo>
                      <a:pt x="44" y="5"/>
                      <a:pt x="33" y="9"/>
                      <a:pt x="28" y="11"/>
                    </a:cubicBezTo>
                    <a:cubicBezTo>
                      <a:pt x="25" y="13"/>
                      <a:pt x="6" y="34"/>
                      <a:pt x="6" y="47"/>
                    </a:cubicBezTo>
                    <a:cubicBezTo>
                      <a:pt x="5" y="49"/>
                      <a:pt x="6" y="51"/>
                      <a:pt x="8" y="53"/>
                    </a:cubicBezTo>
                    <a:close/>
                    <a:moveTo>
                      <a:pt x="20" y="59"/>
                    </a:moveTo>
                    <a:cubicBezTo>
                      <a:pt x="14" y="59"/>
                      <a:pt x="7" y="57"/>
                      <a:pt x="7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3" y="55"/>
                      <a:pt x="0" y="52"/>
                      <a:pt x="1" y="45"/>
                    </a:cubicBezTo>
                    <a:cubicBezTo>
                      <a:pt x="2" y="31"/>
                      <a:pt x="23" y="8"/>
                      <a:pt x="26" y="6"/>
                    </a:cubicBezTo>
                    <a:cubicBezTo>
                      <a:pt x="26" y="6"/>
                      <a:pt x="41" y="0"/>
                      <a:pt x="48" y="0"/>
                    </a:cubicBezTo>
                    <a:cubicBezTo>
                      <a:pt x="49" y="0"/>
                      <a:pt x="51" y="0"/>
                      <a:pt x="53" y="2"/>
                    </a:cubicBezTo>
                    <a:cubicBezTo>
                      <a:pt x="53" y="3"/>
                      <a:pt x="54" y="4"/>
                      <a:pt x="53" y="5"/>
                    </a:cubicBezTo>
                    <a:cubicBezTo>
                      <a:pt x="53" y="7"/>
                      <a:pt x="53" y="13"/>
                      <a:pt x="54" y="18"/>
                    </a:cubicBezTo>
                    <a:cubicBezTo>
                      <a:pt x="55" y="31"/>
                      <a:pt x="55" y="36"/>
                      <a:pt x="53" y="37"/>
                    </a:cubicBezTo>
                    <a:cubicBezTo>
                      <a:pt x="52" y="38"/>
                      <a:pt x="49" y="40"/>
                      <a:pt x="46" y="43"/>
                    </a:cubicBezTo>
                    <a:cubicBezTo>
                      <a:pt x="33" y="52"/>
                      <a:pt x="27" y="57"/>
                      <a:pt x="25" y="58"/>
                    </a:cubicBezTo>
                    <a:cubicBezTo>
                      <a:pt x="24" y="59"/>
                      <a:pt x="22" y="59"/>
                      <a:pt x="20" y="59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6" name="îṥḷíḋê">
                <a:extLst>
                  <a:ext uri="{FF2B5EF4-FFF2-40B4-BE49-F238E27FC236}">
                    <a16:creationId xmlns:a16="http://schemas.microsoft.com/office/drawing/2014/main" id="{2CA51DF8-8F2F-4AD3-9743-EF644E16798D}"/>
                  </a:ext>
                </a:extLst>
              </p:cNvPr>
              <p:cNvSpPr/>
              <p:nvPr/>
            </p:nvSpPr>
            <p:spPr bwMode="auto">
              <a:xfrm>
                <a:off x="5688900" y="6025047"/>
                <a:ext cx="412381" cy="336171"/>
              </a:xfrm>
              <a:custGeom>
                <a:avLst/>
                <a:gdLst>
                  <a:gd name="T0" fmla="*/ 1 w 190"/>
                  <a:gd name="T1" fmla="*/ 107 h 154"/>
                  <a:gd name="T2" fmla="*/ 0 w 190"/>
                  <a:gd name="T3" fmla="*/ 106 h 154"/>
                  <a:gd name="T4" fmla="*/ 61 w 190"/>
                  <a:gd name="T5" fmla="*/ 15 h 154"/>
                  <a:gd name="T6" fmla="*/ 82 w 190"/>
                  <a:gd name="T7" fmla="*/ 0 h 154"/>
                  <a:gd name="T8" fmla="*/ 189 w 190"/>
                  <a:gd name="T9" fmla="*/ 14 h 154"/>
                  <a:gd name="T10" fmla="*/ 189 w 190"/>
                  <a:gd name="T11" fmla="*/ 36 h 154"/>
                  <a:gd name="T12" fmla="*/ 158 w 190"/>
                  <a:gd name="T13" fmla="*/ 60 h 154"/>
                  <a:gd name="T14" fmla="*/ 127 w 190"/>
                  <a:gd name="T15" fmla="*/ 115 h 154"/>
                  <a:gd name="T16" fmla="*/ 42 w 190"/>
                  <a:gd name="T17" fmla="*/ 149 h 154"/>
                  <a:gd name="T18" fmla="*/ 7 w 190"/>
                  <a:gd name="T19" fmla="*/ 138 h 154"/>
                  <a:gd name="T20" fmla="*/ 1 w 190"/>
                  <a:gd name="T21" fmla="*/ 10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0" h="154">
                    <a:moveTo>
                      <a:pt x="1" y="107"/>
                    </a:moveTo>
                    <a:lnTo>
                      <a:pt x="0" y="106"/>
                    </a:lnTo>
                    <a:cubicBezTo>
                      <a:pt x="5" y="82"/>
                      <a:pt x="59" y="18"/>
                      <a:pt x="61" y="15"/>
                    </a:cubicBezTo>
                    <a:cubicBezTo>
                      <a:pt x="62" y="11"/>
                      <a:pt x="81" y="1"/>
                      <a:pt x="82" y="0"/>
                    </a:cubicBezTo>
                    <a:cubicBezTo>
                      <a:pt x="83" y="0"/>
                      <a:pt x="189" y="14"/>
                      <a:pt x="189" y="14"/>
                    </a:cubicBezTo>
                    <a:lnTo>
                      <a:pt x="189" y="36"/>
                    </a:lnTo>
                    <a:cubicBezTo>
                      <a:pt x="189" y="36"/>
                      <a:pt x="165" y="53"/>
                      <a:pt x="158" y="60"/>
                    </a:cubicBezTo>
                    <a:cubicBezTo>
                      <a:pt x="150" y="67"/>
                      <a:pt x="135" y="106"/>
                      <a:pt x="127" y="115"/>
                    </a:cubicBezTo>
                    <a:cubicBezTo>
                      <a:pt x="119" y="124"/>
                      <a:pt x="62" y="146"/>
                      <a:pt x="42" y="149"/>
                    </a:cubicBezTo>
                    <a:cubicBezTo>
                      <a:pt x="21" y="153"/>
                      <a:pt x="13" y="144"/>
                      <a:pt x="7" y="138"/>
                    </a:cubicBezTo>
                    <a:cubicBezTo>
                      <a:pt x="0" y="132"/>
                      <a:pt x="1" y="107"/>
                      <a:pt x="1" y="107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7" name="iSlíḑé">
                <a:extLst>
                  <a:ext uri="{FF2B5EF4-FFF2-40B4-BE49-F238E27FC236}">
                    <a16:creationId xmlns:a16="http://schemas.microsoft.com/office/drawing/2014/main" id="{5FA23F9C-38CD-4545-ABD8-4F3958B9AA5D}"/>
                  </a:ext>
                </a:extLst>
              </p:cNvPr>
              <p:cNvSpPr/>
              <p:nvPr/>
            </p:nvSpPr>
            <p:spPr bwMode="auto">
              <a:xfrm>
                <a:off x="5679307" y="6015446"/>
                <a:ext cx="421975" cy="336165"/>
              </a:xfrm>
              <a:custGeom>
                <a:avLst/>
                <a:gdLst>
                  <a:gd name="T0" fmla="*/ 5 w 196"/>
                  <a:gd name="T1" fmla="*/ 108 h 156"/>
                  <a:gd name="T2" fmla="*/ 5 w 196"/>
                  <a:gd name="T3" fmla="*/ 109 h 156"/>
                  <a:gd name="T4" fmla="*/ 11 w 196"/>
                  <a:gd name="T5" fmla="*/ 139 h 156"/>
                  <a:gd name="T6" fmla="*/ 12 w 196"/>
                  <a:gd name="T7" fmla="*/ 140 h 156"/>
                  <a:gd name="T8" fmla="*/ 44 w 196"/>
                  <a:gd name="T9" fmla="*/ 149 h 156"/>
                  <a:gd name="T10" fmla="*/ 128 w 196"/>
                  <a:gd name="T11" fmla="*/ 116 h 156"/>
                  <a:gd name="T12" fmla="*/ 144 w 196"/>
                  <a:gd name="T13" fmla="*/ 88 h 156"/>
                  <a:gd name="T14" fmla="*/ 159 w 196"/>
                  <a:gd name="T15" fmla="*/ 61 h 156"/>
                  <a:gd name="T16" fmla="*/ 190 w 196"/>
                  <a:gd name="T17" fmla="*/ 37 h 156"/>
                  <a:gd name="T18" fmla="*/ 190 w 196"/>
                  <a:gd name="T19" fmla="*/ 20 h 156"/>
                  <a:gd name="T20" fmla="*/ 85 w 196"/>
                  <a:gd name="T21" fmla="*/ 6 h 156"/>
                  <a:gd name="T22" fmla="*/ 85 w 196"/>
                  <a:gd name="T23" fmla="*/ 6 h 156"/>
                  <a:gd name="T24" fmla="*/ 66 w 196"/>
                  <a:gd name="T25" fmla="*/ 19 h 156"/>
                  <a:gd name="T26" fmla="*/ 56 w 196"/>
                  <a:gd name="T27" fmla="*/ 32 h 156"/>
                  <a:gd name="T28" fmla="*/ 5 w 196"/>
                  <a:gd name="T29" fmla="*/ 108 h 156"/>
                  <a:gd name="T30" fmla="*/ 36 w 196"/>
                  <a:gd name="T31" fmla="*/ 155 h 156"/>
                  <a:gd name="T32" fmla="*/ 9 w 196"/>
                  <a:gd name="T33" fmla="*/ 144 h 156"/>
                  <a:gd name="T34" fmla="*/ 7 w 196"/>
                  <a:gd name="T35" fmla="*/ 142 h 156"/>
                  <a:gd name="T36" fmla="*/ 0 w 196"/>
                  <a:gd name="T37" fmla="*/ 109 h 156"/>
                  <a:gd name="T38" fmla="*/ 0 w 196"/>
                  <a:gd name="T39" fmla="*/ 108 h 156"/>
                  <a:gd name="T40" fmla="*/ 53 w 196"/>
                  <a:gd name="T41" fmla="*/ 29 h 156"/>
                  <a:gd name="T42" fmla="*/ 61 w 196"/>
                  <a:gd name="T43" fmla="*/ 17 h 156"/>
                  <a:gd name="T44" fmla="*/ 82 w 196"/>
                  <a:gd name="T45" fmla="*/ 2 h 156"/>
                  <a:gd name="T46" fmla="*/ 83 w 196"/>
                  <a:gd name="T47" fmla="*/ 1 h 156"/>
                  <a:gd name="T48" fmla="*/ 193 w 196"/>
                  <a:gd name="T49" fmla="*/ 15 h 156"/>
                  <a:gd name="T50" fmla="*/ 195 w 196"/>
                  <a:gd name="T51" fmla="*/ 17 h 156"/>
                  <a:gd name="T52" fmla="*/ 195 w 196"/>
                  <a:gd name="T53" fmla="*/ 39 h 156"/>
                  <a:gd name="T54" fmla="*/ 194 w 196"/>
                  <a:gd name="T55" fmla="*/ 41 h 156"/>
                  <a:gd name="T56" fmla="*/ 162 w 196"/>
                  <a:gd name="T57" fmla="*/ 65 h 156"/>
                  <a:gd name="T58" fmla="*/ 148 w 196"/>
                  <a:gd name="T59" fmla="*/ 90 h 156"/>
                  <a:gd name="T60" fmla="*/ 132 w 196"/>
                  <a:gd name="T61" fmla="*/ 119 h 156"/>
                  <a:gd name="T62" fmla="*/ 45 w 196"/>
                  <a:gd name="T63" fmla="*/ 154 h 156"/>
                  <a:gd name="T64" fmla="*/ 36 w 196"/>
                  <a:gd name="T65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6" h="156">
                    <a:moveTo>
                      <a:pt x="5" y="108"/>
                    </a:move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9"/>
                      <a:pt x="7" y="135"/>
                      <a:pt x="11" y="139"/>
                    </a:cubicBezTo>
                    <a:lnTo>
                      <a:pt x="12" y="140"/>
                    </a:lnTo>
                    <a:cubicBezTo>
                      <a:pt x="18" y="145"/>
                      <a:pt x="26" y="152"/>
                      <a:pt x="44" y="149"/>
                    </a:cubicBezTo>
                    <a:cubicBezTo>
                      <a:pt x="66" y="146"/>
                      <a:pt x="121" y="123"/>
                      <a:pt x="128" y="116"/>
                    </a:cubicBezTo>
                    <a:cubicBezTo>
                      <a:pt x="132" y="112"/>
                      <a:pt x="138" y="100"/>
                      <a:pt x="144" y="88"/>
                    </a:cubicBezTo>
                    <a:cubicBezTo>
                      <a:pt x="150" y="76"/>
                      <a:pt x="155" y="65"/>
                      <a:pt x="159" y="61"/>
                    </a:cubicBezTo>
                    <a:cubicBezTo>
                      <a:pt x="166" y="55"/>
                      <a:pt x="185" y="41"/>
                      <a:pt x="190" y="37"/>
                    </a:cubicBezTo>
                    <a:lnTo>
                      <a:pt x="190" y="20"/>
                    </a:lnTo>
                    <a:cubicBezTo>
                      <a:pt x="150" y="14"/>
                      <a:pt x="92" y="6"/>
                      <a:pt x="85" y="6"/>
                    </a:cubicBezTo>
                    <a:lnTo>
                      <a:pt x="85" y="6"/>
                    </a:lnTo>
                    <a:cubicBezTo>
                      <a:pt x="68" y="16"/>
                      <a:pt x="66" y="18"/>
                      <a:pt x="66" y="19"/>
                    </a:cubicBezTo>
                    <a:cubicBezTo>
                      <a:pt x="65" y="20"/>
                      <a:pt x="63" y="22"/>
                      <a:pt x="56" y="32"/>
                    </a:cubicBezTo>
                    <a:cubicBezTo>
                      <a:pt x="41" y="51"/>
                      <a:pt x="9" y="91"/>
                      <a:pt x="5" y="108"/>
                    </a:cubicBezTo>
                    <a:close/>
                    <a:moveTo>
                      <a:pt x="36" y="155"/>
                    </a:moveTo>
                    <a:cubicBezTo>
                      <a:pt x="21" y="155"/>
                      <a:pt x="14" y="148"/>
                      <a:pt x="9" y="144"/>
                    </a:cubicBezTo>
                    <a:lnTo>
                      <a:pt x="7" y="142"/>
                    </a:lnTo>
                    <a:cubicBezTo>
                      <a:pt x="0" y="136"/>
                      <a:pt x="0" y="112"/>
                      <a:pt x="0" y="109"/>
                    </a:cubicBezTo>
                    <a:lnTo>
                      <a:pt x="0" y="108"/>
                    </a:lnTo>
                    <a:cubicBezTo>
                      <a:pt x="4" y="90"/>
                      <a:pt x="35" y="50"/>
                      <a:pt x="53" y="29"/>
                    </a:cubicBezTo>
                    <a:cubicBezTo>
                      <a:pt x="57" y="23"/>
                      <a:pt x="61" y="18"/>
                      <a:pt x="61" y="17"/>
                    </a:cubicBezTo>
                    <a:cubicBezTo>
                      <a:pt x="62" y="15"/>
                      <a:pt x="65" y="12"/>
                      <a:pt x="82" y="2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4" y="0"/>
                      <a:pt x="85" y="0"/>
                      <a:pt x="193" y="15"/>
                    </a:cubicBezTo>
                    <a:cubicBezTo>
                      <a:pt x="194" y="15"/>
                      <a:pt x="195" y="16"/>
                      <a:pt x="195" y="17"/>
                    </a:cubicBezTo>
                    <a:lnTo>
                      <a:pt x="195" y="39"/>
                    </a:lnTo>
                    <a:cubicBezTo>
                      <a:pt x="195" y="39"/>
                      <a:pt x="195" y="40"/>
                      <a:pt x="194" y="41"/>
                    </a:cubicBezTo>
                    <a:cubicBezTo>
                      <a:pt x="194" y="41"/>
                      <a:pt x="169" y="58"/>
                      <a:pt x="162" y="65"/>
                    </a:cubicBezTo>
                    <a:cubicBezTo>
                      <a:pt x="159" y="68"/>
                      <a:pt x="153" y="79"/>
                      <a:pt x="148" y="90"/>
                    </a:cubicBezTo>
                    <a:cubicBezTo>
                      <a:pt x="142" y="103"/>
                      <a:pt x="137" y="115"/>
                      <a:pt x="132" y="119"/>
                    </a:cubicBezTo>
                    <a:cubicBezTo>
                      <a:pt x="123" y="128"/>
                      <a:pt x="66" y="151"/>
                      <a:pt x="45" y="154"/>
                    </a:cubicBezTo>
                    <a:cubicBezTo>
                      <a:pt x="41" y="155"/>
                      <a:pt x="38" y="155"/>
                      <a:pt x="36" y="155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8" name="iṩlîdê">
                <a:extLst>
                  <a:ext uri="{FF2B5EF4-FFF2-40B4-BE49-F238E27FC236}">
                    <a16:creationId xmlns:a16="http://schemas.microsoft.com/office/drawing/2014/main" id="{901E7334-4565-4C74-AC59-EDB8FFE50B18}"/>
                  </a:ext>
                </a:extLst>
              </p:cNvPr>
              <p:cNvSpPr/>
              <p:nvPr/>
            </p:nvSpPr>
            <p:spPr bwMode="auto">
              <a:xfrm>
                <a:off x="5756030" y="6005839"/>
                <a:ext cx="143858" cy="134468"/>
              </a:xfrm>
              <a:custGeom>
                <a:avLst/>
                <a:gdLst>
                  <a:gd name="T0" fmla="*/ 0 w 67"/>
                  <a:gd name="T1" fmla="*/ 61 h 62"/>
                  <a:gd name="T2" fmla="*/ 28 w 67"/>
                  <a:gd name="T3" fmla="*/ 24 h 62"/>
                  <a:gd name="T4" fmla="*/ 48 w 67"/>
                  <a:gd name="T5" fmla="*/ 0 h 62"/>
                  <a:gd name="T6" fmla="*/ 66 w 67"/>
                  <a:gd name="T7" fmla="*/ 3 h 62"/>
                  <a:gd name="T8" fmla="*/ 49 w 67"/>
                  <a:gd name="T9" fmla="*/ 39 h 62"/>
                  <a:gd name="T10" fmla="*/ 0 w 67"/>
                  <a:gd name="T11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62">
                    <a:moveTo>
                      <a:pt x="0" y="61"/>
                    </a:moveTo>
                    <a:cubicBezTo>
                      <a:pt x="0" y="61"/>
                      <a:pt x="25" y="28"/>
                      <a:pt x="28" y="24"/>
                    </a:cubicBezTo>
                    <a:cubicBezTo>
                      <a:pt x="31" y="21"/>
                      <a:pt x="48" y="0"/>
                      <a:pt x="48" y="0"/>
                    </a:cubicBezTo>
                    <a:lnTo>
                      <a:pt x="66" y="3"/>
                    </a:lnTo>
                    <a:cubicBezTo>
                      <a:pt x="66" y="3"/>
                      <a:pt x="56" y="34"/>
                      <a:pt x="49" y="39"/>
                    </a:cubicBezTo>
                    <a:cubicBezTo>
                      <a:pt x="42" y="43"/>
                      <a:pt x="0" y="61"/>
                      <a:pt x="0" y="6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09" name="îSḷíḋè">
                <a:extLst>
                  <a:ext uri="{FF2B5EF4-FFF2-40B4-BE49-F238E27FC236}">
                    <a16:creationId xmlns:a16="http://schemas.microsoft.com/office/drawing/2014/main" id="{F0CFF4F2-2B8F-4497-A336-3877E96B2A62}"/>
                  </a:ext>
                </a:extLst>
              </p:cNvPr>
              <p:cNvSpPr/>
              <p:nvPr/>
            </p:nvSpPr>
            <p:spPr bwMode="auto">
              <a:xfrm>
                <a:off x="5746442" y="6005839"/>
                <a:ext cx="153446" cy="153677"/>
              </a:xfrm>
              <a:custGeom>
                <a:avLst/>
                <a:gdLst>
                  <a:gd name="T0" fmla="*/ 52 w 72"/>
                  <a:gd name="T1" fmla="*/ 6 h 69"/>
                  <a:gd name="T2" fmla="*/ 32 w 72"/>
                  <a:gd name="T3" fmla="*/ 29 h 69"/>
                  <a:gd name="T4" fmla="*/ 10 w 72"/>
                  <a:gd name="T5" fmla="*/ 59 h 69"/>
                  <a:gd name="T6" fmla="*/ 50 w 72"/>
                  <a:gd name="T7" fmla="*/ 41 h 69"/>
                  <a:gd name="T8" fmla="*/ 65 w 72"/>
                  <a:gd name="T9" fmla="*/ 7 h 69"/>
                  <a:gd name="T10" fmla="*/ 52 w 72"/>
                  <a:gd name="T11" fmla="*/ 6 h 69"/>
                  <a:gd name="T12" fmla="*/ 3 w 72"/>
                  <a:gd name="T13" fmla="*/ 68 h 69"/>
                  <a:gd name="T14" fmla="*/ 1 w 72"/>
                  <a:gd name="T15" fmla="*/ 67 h 69"/>
                  <a:gd name="T16" fmla="*/ 1 w 72"/>
                  <a:gd name="T17" fmla="*/ 64 h 69"/>
                  <a:gd name="T18" fmla="*/ 28 w 72"/>
                  <a:gd name="T19" fmla="*/ 26 h 69"/>
                  <a:gd name="T20" fmla="*/ 49 w 72"/>
                  <a:gd name="T21" fmla="*/ 1 h 69"/>
                  <a:gd name="T22" fmla="*/ 51 w 72"/>
                  <a:gd name="T23" fmla="*/ 0 h 69"/>
                  <a:gd name="T24" fmla="*/ 69 w 72"/>
                  <a:gd name="T25" fmla="*/ 3 h 69"/>
                  <a:gd name="T26" fmla="*/ 70 w 72"/>
                  <a:gd name="T27" fmla="*/ 4 h 69"/>
                  <a:gd name="T28" fmla="*/ 71 w 72"/>
                  <a:gd name="T29" fmla="*/ 6 h 69"/>
                  <a:gd name="T30" fmla="*/ 52 w 72"/>
                  <a:gd name="T31" fmla="*/ 45 h 69"/>
                  <a:gd name="T32" fmla="*/ 4 w 72"/>
                  <a:gd name="T33" fmla="*/ 67 h 69"/>
                  <a:gd name="T34" fmla="*/ 3 w 72"/>
                  <a:gd name="T35" fmla="*/ 6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69">
                    <a:moveTo>
                      <a:pt x="52" y="6"/>
                    </a:moveTo>
                    <a:cubicBezTo>
                      <a:pt x="46" y="13"/>
                      <a:pt x="34" y="26"/>
                      <a:pt x="32" y="29"/>
                    </a:cubicBezTo>
                    <a:cubicBezTo>
                      <a:pt x="31" y="32"/>
                      <a:pt x="18" y="49"/>
                      <a:pt x="10" y="59"/>
                    </a:cubicBezTo>
                    <a:cubicBezTo>
                      <a:pt x="25" y="53"/>
                      <a:pt x="46" y="44"/>
                      <a:pt x="50" y="41"/>
                    </a:cubicBezTo>
                    <a:cubicBezTo>
                      <a:pt x="54" y="38"/>
                      <a:pt x="61" y="20"/>
                      <a:pt x="65" y="7"/>
                    </a:cubicBezTo>
                    <a:lnTo>
                      <a:pt x="52" y="6"/>
                    </a:lnTo>
                    <a:close/>
                    <a:moveTo>
                      <a:pt x="3" y="68"/>
                    </a:moveTo>
                    <a:cubicBezTo>
                      <a:pt x="2" y="68"/>
                      <a:pt x="2" y="67"/>
                      <a:pt x="1" y="67"/>
                    </a:cubicBezTo>
                    <a:cubicBezTo>
                      <a:pt x="0" y="66"/>
                      <a:pt x="0" y="65"/>
                      <a:pt x="1" y="64"/>
                    </a:cubicBezTo>
                    <a:cubicBezTo>
                      <a:pt x="1" y="64"/>
                      <a:pt x="26" y="30"/>
                      <a:pt x="28" y="26"/>
                    </a:cubicBezTo>
                    <a:cubicBezTo>
                      <a:pt x="31" y="22"/>
                      <a:pt x="48" y="2"/>
                      <a:pt x="49" y="1"/>
                    </a:cubicBezTo>
                    <a:cubicBezTo>
                      <a:pt x="50" y="1"/>
                      <a:pt x="50" y="0"/>
                      <a:pt x="51" y="0"/>
                    </a:cubicBezTo>
                    <a:lnTo>
                      <a:pt x="69" y="3"/>
                    </a:lnTo>
                    <a:lnTo>
                      <a:pt x="70" y="4"/>
                    </a:lnTo>
                    <a:cubicBezTo>
                      <a:pt x="71" y="5"/>
                      <a:pt x="71" y="6"/>
                      <a:pt x="71" y="6"/>
                    </a:cubicBezTo>
                    <a:cubicBezTo>
                      <a:pt x="69" y="12"/>
                      <a:pt x="60" y="40"/>
                      <a:pt x="52" y="45"/>
                    </a:cubicBezTo>
                    <a:cubicBezTo>
                      <a:pt x="46" y="50"/>
                      <a:pt x="5" y="67"/>
                      <a:pt x="4" y="67"/>
                    </a:cubicBezTo>
                    <a:cubicBezTo>
                      <a:pt x="4" y="68"/>
                      <a:pt x="3" y="68"/>
                      <a:pt x="3" y="68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0" name="îŝľiḋe">
                <a:extLst>
                  <a:ext uri="{FF2B5EF4-FFF2-40B4-BE49-F238E27FC236}">
                    <a16:creationId xmlns:a16="http://schemas.microsoft.com/office/drawing/2014/main" id="{2D097747-E055-417F-8FCD-44A316A6EF6B}"/>
                  </a:ext>
                </a:extLst>
              </p:cNvPr>
              <p:cNvSpPr/>
              <p:nvPr/>
            </p:nvSpPr>
            <p:spPr bwMode="auto">
              <a:xfrm>
                <a:off x="5890294" y="6005839"/>
                <a:ext cx="115084" cy="144075"/>
              </a:xfrm>
              <a:custGeom>
                <a:avLst/>
                <a:gdLst>
                  <a:gd name="T0" fmla="*/ 23 w 54"/>
                  <a:gd name="T1" fmla="*/ 66 h 67"/>
                  <a:gd name="T2" fmla="*/ 8 w 54"/>
                  <a:gd name="T3" fmla="*/ 38 h 67"/>
                  <a:gd name="T4" fmla="*/ 1 w 54"/>
                  <a:gd name="T5" fmla="*/ 5 h 67"/>
                  <a:gd name="T6" fmla="*/ 53 w 54"/>
                  <a:gd name="T7" fmla="*/ 2 h 67"/>
                  <a:gd name="T8" fmla="*/ 23 w 54"/>
                  <a:gd name="T9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7">
                    <a:moveTo>
                      <a:pt x="23" y="66"/>
                    </a:moveTo>
                    <a:cubicBezTo>
                      <a:pt x="23" y="66"/>
                      <a:pt x="9" y="45"/>
                      <a:pt x="8" y="38"/>
                    </a:cubicBezTo>
                    <a:cubicBezTo>
                      <a:pt x="7" y="32"/>
                      <a:pt x="0" y="8"/>
                      <a:pt x="1" y="5"/>
                    </a:cubicBezTo>
                    <a:cubicBezTo>
                      <a:pt x="1" y="0"/>
                      <a:pt x="53" y="2"/>
                      <a:pt x="53" y="2"/>
                    </a:cubicBezTo>
                    <a:lnTo>
                      <a:pt x="23" y="66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1" name="ïşlidé">
                <a:extLst>
                  <a:ext uri="{FF2B5EF4-FFF2-40B4-BE49-F238E27FC236}">
                    <a16:creationId xmlns:a16="http://schemas.microsoft.com/office/drawing/2014/main" id="{A1BFC78D-43A6-41D3-9547-38BD1D16F8CD}"/>
                  </a:ext>
                </a:extLst>
              </p:cNvPr>
              <p:cNvSpPr/>
              <p:nvPr/>
            </p:nvSpPr>
            <p:spPr bwMode="auto">
              <a:xfrm>
                <a:off x="5890294" y="6005839"/>
                <a:ext cx="124678" cy="153677"/>
              </a:xfrm>
              <a:custGeom>
                <a:avLst/>
                <a:gdLst>
                  <a:gd name="T0" fmla="*/ 6 w 59"/>
                  <a:gd name="T1" fmla="*/ 6 h 70"/>
                  <a:gd name="T2" fmla="*/ 9 w 59"/>
                  <a:gd name="T3" fmla="*/ 25 h 70"/>
                  <a:gd name="T4" fmla="*/ 13 w 59"/>
                  <a:gd name="T5" fmla="*/ 39 h 70"/>
                  <a:gd name="T6" fmla="*/ 25 w 59"/>
                  <a:gd name="T7" fmla="*/ 62 h 70"/>
                  <a:gd name="T8" fmla="*/ 52 w 59"/>
                  <a:gd name="T9" fmla="*/ 6 h 70"/>
                  <a:gd name="T10" fmla="*/ 28 w 59"/>
                  <a:gd name="T11" fmla="*/ 5 h 70"/>
                  <a:gd name="T12" fmla="*/ 6 w 59"/>
                  <a:gd name="T13" fmla="*/ 6 h 70"/>
                  <a:gd name="T14" fmla="*/ 25 w 59"/>
                  <a:gd name="T15" fmla="*/ 69 h 70"/>
                  <a:gd name="T16" fmla="*/ 23 w 59"/>
                  <a:gd name="T17" fmla="*/ 68 h 70"/>
                  <a:gd name="T18" fmla="*/ 8 w 59"/>
                  <a:gd name="T19" fmla="*/ 39 h 70"/>
                  <a:gd name="T20" fmla="*/ 5 w 59"/>
                  <a:gd name="T21" fmla="*/ 26 h 70"/>
                  <a:gd name="T22" fmla="*/ 1 w 59"/>
                  <a:gd name="T23" fmla="*/ 5 h 70"/>
                  <a:gd name="T24" fmla="*/ 28 w 59"/>
                  <a:gd name="T25" fmla="*/ 0 h 70"/>
                  <a:gd name="T26" fmla="*/ 56 w 59"/>
                  <a:gd name="T27" fmla="*/ 1 h 70"/>
                  <a:gd name="T28" fmla="*/ 58 w 59"/>
                  <a:gd name="T29" fmla="*/ 2 h 70"/>
                  <a:gd name="T30" fmla="*/ 58 w 59"/>
                  <a:gd name="T31" fmla="*/ 4 h 70"/>
                  <a:gd name="T32" fmla="*/ 28 w 59"/>
                  <a:gd name="T33" fmla="*/ 68 h 70"/>
                  <a:gd name="T34" fmla="*/ 26 w 59"/>
                  <a:gd name="T35" fmla="*/ 69 h 70"/>
                  <a:gd name="T36" fmla="*/ 25 w 59"/>
                  <a:gd name="T37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70">
                    <a:moveTo>
                      <a:pt x="6" y="6"/>
                    </a:moveTo>
                    <a:cubicBezTo>
                      <a:pt x="6" y="10"/>
                      <a:pt x="8" y="20"/>
                      <a:pt x="9" y="25"/>
                    </a:cubicBezTo>
                    <a:cubicBezTo>
                      <a:pt x="11" y="31"/>
                      <a:pt x="12" y="36"/>
                      <a:pt x="13" y="39"/>
                    </a:cubicBezTo>
                    <a:cubicBezTo>
                      <a:pt x="13" y="42"/>
                      <a:pt x="20" y="54"/>
                      <a:pt x="25" y="62"/>
                    </a:cubicBezTo>
                    <a:lnTo>
                      <a:pt x="52" y="6"/>
                    </a:lnTo>
                    <a:cubicBezTo>
                      <a:pt x="47" y="5"/>
                      <a:pt x="37" y="5"/>
                      <a:pt x="28" y="5"/>
                    </a:cubicBezTo>
                    <a:cubicBezTo>
                      <a:pt x="12" y="5"/>
                      <a:pt x="7" y="6"/>
                      <a:pt x="6" y="6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4" y="69"/>
                      <a:pt x="23" y="68"/>
                    </a:cubicBezTo>
                    <a:cubicBezTo>
                      <a:pt x="22" y="66"/>
                      <a:pt x="9" y="46"/>
                      <a:pt x="8" y="39"/>
                    </a:cubicBezTo>
                    <a:cubicBezTo>
                      <a:pt x="7" y="37"/>
                      <a:pt x="6" y="32"/>
                      <a:pt x="5" y="26"/>
                    </a:cubicBezTo>
                    <a:cubicBezTo>
                      <a:pt x="2" y="15"/>
                      <a:pt x="0" y="7"/>
                      <a:pt x="1" y="5"/>
                    </a:cubicBezTo>
                    <a:cubicBezTo>
                      <a:pt x="1" y="2"/>
                      <a:pt x="1" y="0"/>
                      <a:pt x="28" y="0"/>
                    </a:cubicBezTo>
                    <a:cubicBezTo>
                      <a:pt x="42" y="0"/>
                      <a:pt x="56" y="1"/>
                      <a:pt x="56" y="1"/>
                    </a:cubicBezTo>
                    <a:cubicBezTo>
                      <a:pt x="57" y="1"/>
                      <a:pt x="57" y="1"/>
                      <a:pt x="58" y="2"/>
                    </a:cubicBezTo>
                    <a:cubicBezTo>
                      <a:pt x="58" y="3"/>
                      <a:pt x="58" y="4"/>
                      <a:pt x="58" y="4"/>
                    </a:cubicBezTo>
                    <a:lnTo>
                      <a:pt x="28" y="68"/>
                    </a:lnTo>
                    <a:cubicBezTo>
                      <a:pt x="27" y="69"/>
                      <a:pt x="26" y="69"/>
                      <a:pt x="26" y="69"/>
                    </a:cubicBezTo>
                    <a:lnTo>
                      <a:pt x="25" y="69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2" name="íşḷïdé">
                <a:extLst>
                  <a:ext uri="{FF2B5EF4-FFF2-40B4-BE49-F238E27FC236}">
                    <a16:creationId xmlns:a16="http://schemas.microsoft.com/office/drawing/2014/main" id="{A1E44649-1C06-40C4-8A22-135DD0F86CD2}"/>
                  </a:ext>
                </a:extLst>
              </p:cNvPr>
              <p:cNvSpPr/>
              <p:nvPr/>
            </p:nvSpPr>
            <p:spPr bwMode="auto">
              <a:xfrm>
                <a:off x="5602584" y="4267372"/>
                <a:ext cx="565834" cy="1834514"/>
              </a:xfrm>
              <a:custGeom>
                <a:avLst/>
                <a:gdLst>
                  <a:gd name="T0" fmla="*/ 0 w 260"/>
                  <a:gd name="T1" fmla="*/ 10 h 843"/>
                  <a:gd name="T2" fmla="*/ 194 w 260"/>
                  <a:gd name="T3" fmla="*/ 18 h 843"/>
                  <a:gd name="T4" fmla="*/ 197 w 260"/>
                  <a:gd name="T5" fmla="*/ 128 h 843"/>
                  <a:gd name="T6" fmla="*/ 192 w 260"/>
                  <a:gd name="T7" fmla="*/ 279 h 843"/>
                  <a:gd name="T8" fmla="*/ 208 w 260"/>
                  <a:gd name="T9" fmla="*/ 315 h 843"/>
                  <a:gd name="T10" fmla="*/ 207 w 260"/>
                  <a:gd name="T11" fmla="*/ 435 h 843"/>
                  <a:gd name="T12" fmla="*/ 222 w 260"/>
                  <a:gd name="T13" fmla="*/ 482 h 843"/>
                  <a:gd name="T14" fmla="*/ 208 w 260"/>
                  <a:gd name="T15" fmla="*/ 579 h 843"/>
                  <a:gd name="T16" fmla="*/ 228 w 260"/>
                  <a:gd name="T17" fmla="*/ 727 h 843"/>
                  <a:gd name="T18" fmla="*/ 256 w 260"/>
                  <a:gd name="T19" fmla="*/ 776 h 843"/>
                  <a:gd name="T20" fmla="*/ 233 w 260"/>
                  <a:gd name="T21" fmla="*/ 815 h 843"/>
                  <a:gd name="T22" fmla="*/ 226 w 260"/>
                  <a:gd name="T23" fmla="*/ 840 h 843"/>
                  <a:gd name="T24" fmla="*/ 96 w 260"/>
                  <a:gd name="T25" fmla="*/ 814 h 843"/>
                  <a:gd name="T26" fmla="*/ 100 w 260"/>
                  <a:gd name="T27" fmla="*/ 751 h 843"/>
                  <a:gd name="T28" fmla="*/ 90 w 260"/>
                  <a:gd name="T29" fmla="*/ 704 h 843"/>
                  <a:gd name="T30" fmla="*/ 49 w 260"/>
                  <a:gd name="T31" fmla="*/ 453 h 843"/>
                  <a:gd name="T32" fmla="*/ 16 w 260"/>
                  <a:gd name="T33" fmla="*/ 302 h 843"/>
                  <a:gd name="T34" fmla="*/ 9 w 260"/>
                  <a:gd name="T35" fmla="*/ 122 h 843"/>
                  <a:gd name="T36" fmla="*/ 0 w 260"/>
                  <a:gd name="T37" fmla="*/ 1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0" h="843">
                    <a:moveTo>
                      <a:pt x="0" y="10"/>
                    </a:moveTo>
                    <a:cubicBezTo>
                      <a:pt x="0" y="10"/>
                      <a:pt x="185" y="0"/>
                      <a:pt x="194" y="18"/>
                    </a:cubicBezTo>
                    <a:cubicBezTo>
                      <a:pt x="202" y="36"/>
                      <a:pt x="203" y="105"/>
                      <a:pt x="197" y="128"/>
                    </a:cubicBezTo>
                    <a:cubicBezTo>
                      <a:pt x="190" y="151"/>
                      <a:pt x="205" y="196"/>
                      <a:pt x="192" y="279"/>
                    </a:cubicBezTo>
                    <a:cubicBezTo>
                      <a:pt x="191" y="284"/>
                      <a:pt x="208" y="303"/>
                      <a:pt x="208" y="315"/>
                    </a:cubicBezTo>
                    <a:cubicBezTo>
                      <a:pt x="210" y="348"/>
                      <a:pt x="207" y="435"/>
                      <a:pt x="207" y="435"/>
                    </a:cubicBezTo>
                    <a:cubicBezTo>
                      <a:pt x="207" y="435"/>
                      <a:pt x="220" y="463"/>
                      <a:pt x="222" y="482"/>
                    </a:cubicBezTo>
                    <a:cubicBezTo>
                      <a:pt x="223" y="502"/>
                      <a:pt x="210" y="564"/>
                      <a:pt x="208" y="579"/>
                    </a:cubicBezTo>
                    <a:cubicBezTo>
                      <a:pt x="207" y="594"/>
                      <a:pt x="228" y="727"/>
                      <a:pt x="228" y="727"/>
                    </a:cubicBezTo>
                    <a:cubicBezTo>
                      <a:pt x="228" y="727"/>
                      <a:pt x="253" y="761"/>
                      <a:pt x="256" y="776"/>
                    </a:cubicBezTo>
                    <a:cubicBezTo>
                      <a:pt x="259" y="791"/>
                      <a:pt x="233" y="815"/>
                      <a:pt x="233" y="815"/>
                    </a:cubicBezTo>
                    <a:cubicBezTo>
                      <a:pt x="233" y="815"/>
                      <a:pt x="236" y="842"/>
                      <a:pt x="226" y="840"/>
                    </a:cubicBezTo>
                    <a:cubicBezTo>
                      <a:pt x="217" y="838"/>
                      <a:pt x="98" y="830"/>
                      <a:pt x="96" y="814"/>
                    </a:cubicBezTo>
                    <a:cubicBezTo>
                      <a:pt x="95" y="799"/>
                      <a:pt x="98" y="756"/>
                      <a:pt x="100" y="751"/>
                    </a:cubicBezTo>
                    <a:cubicBezTo>
                      <a:pt x="101" y="746"/>
                      <a:pt x="100" y="727"/>
                      <a:pt x="90" y="704"/>
                    </a:cubicBezTo>
                    <a:cubicBezTo>
                      <a:pt x="73" y="666"/>
                      <a:pt x="49" y="466"/>
                      <a:pt x="49" y="453"/>
                    </a:cubicBezTo>
                    <a:cubicBezTo>
                      <a:pt x="49" y="440"/>
                      <a:pt x="19" y="322"/>
                      <a:pt x="16" y="302"/>
                    </a:cubicBezTo>
                    <a:cubicBezTo>
                      <a:pt x="12" y="282"/>
                      <a:pt x="10" y="134"/>
                      <a:pt x="9" y="122"/>
                    </a:cubicBezTo>
                    <a:cubicBezTo>
                      <a:pt x="7" y="111"/>
                      <a:pt x="0" y="15"/>
                      <a:pt x="0" y="1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13" name="îṧļîḍe">
                <a:extLst>
                  <a:ext uri="{FF2B5EF4-FFF2-40B4-BE49-F238E27FC236}">
                    <a16:creationId xmlns:a16="http://schemas.microsoft.com/office/drawing/2014/main" id="{A804B70A-5AD2-451B-AD4A-9967EBD9BAC0}"/>
                  </a:ext>
                </a:extLst>
              </p:cNvPr>
              <p:cNvSpPr/>
              <p:nvPr/>
            </p:nvSpPr>
            <p:spPr bwMode="auto">
              <a:xfrm>
                <a:off x="5602584" y="4276973"/>
                <a:ext cx="575420" cy="1824913"/>
              </a:xfrm>
              <a:custGeom>
                <a:avLst/>
                <a:gdLst>
                  <a:gd name="T0" fmla="*/ 5 w 265"/>
                  <a:gd name="T1" fmla="*/ 8 h 839"/>
                  <a:gd name="T2" fmla="*/ 15 w 265"/>
                  <a:gd name="T3" fmla="*/ 116 h 839"/>
                  <a:gd name="T4" fmla="*/ 17 w 265"/>
                  <a:gd name="T5" fmla="*/ 182 h 839"/>
                  <a:gd name="T6" fmla="*/ 21 w 265"/>
                  <a:gd name="T7" fmla="*/ 297 h 839"/>
                  <a:gd name="T8" fmla="*/ 34 w 265"/>
                  <a:gd name="T9" fmla="*/ 354 h 839"/>
                  <a:gd name="T10" fmla="*/ 54 w 265"/>
                  <a:gd name="T11" fmla="*/ 448 h 839"/>
                  <a:gd name="T12" fmla="*/ 95 w 265"/>
                  <a:gd name="T13" fmla="*/ 699 h 839"/>
                  <a:gd name="T14" fmla="*/ 105 w 265"/>
                  <a:gd name="T15" fmla="*/ 748 h 839"/>
                  <a:gd name="T16" fmla="*/ 102 w 265"/>
                  <a:gd name="T17" fmla="*/ 809 h 839"/>
                  <a:gd name="T18" fmla="*/ 146 w 265"/>
                  <a:gd name="T19" fmla="*/ 824 h 839"/>
                  <a:gd name="T20" fmla="*/ 216 w 265"/>
                  <a:gd name="T21" fmla="*/ 832 h 839"/>
                  <a:gd name="T22" fmla="*/ 229 w 265"/>
                  <a:gd name="T23" fmla="*/ 833 h 839"/>
                  <a:gd name="T24" fmla="*/ 231 w 265"/>
                  <a:gd name="T25" fmla="*/ 833 h 839"/>
                  <a:gd name="T26" fmla="*/ 233 w 265"/>
                  <a:gd name="T27" fmla="*/ 811 h 839"/>
                  <a:gd name="T28" fmla="*/ 234 w 265"/>
                  <a:gd name="T29" fmla="*/ 809 h 839"/>
                  <a:gd name="T30" fmla="*/ 256 w 265"/>
                  <a:gd name="T31" fmla="*/ 772 h 839"/>
                  <a:gd name="T32" fmla="*/ 229 w 265"/>
                  <a:gd name="T33" fmla="*/ 724 h 839"/>
                  <a:gd name="T34" fmla="*/ 228 w 265"/>
                  <a:gd name="T35" fmla="*/ 723 h 839"/>
                  <a:gd name="T36" fmla="*/ 209 w 265"/>
                  <a:gd name="T37" fmla="*/ 574 h 839"/>
                  <a:gd name="T38" fmla="*/ 212 w 265"/>
                  <a:gd name="T39" fmla="*/ 551 h 839"/>
                  <a:gd name="T40" fmla="*/ 222 w 265"/>
                  <a:gd name="T41" fmla="*/ 478 h 839"/>
                  <a:gd name="T42" fmla="*/ 207 w 265"/>
                  <a:gd name="T43" fmla="*/ 431 h 839"/>
                  <a:gd name="T44" fmla="*/ 207 w 265"/>
                  <a:gd name="T45" fmla="*/ 430 h 839"/>
                  <a:gd name="T46" fmla="*/ 209 w 265"/>
                  <a:gd name="T47" fmla="*/ 310 h 839"/>
                  <a:gd name="T48" fmla="*/ 198 w 265"/>
                  <a:gd name="T49" fmla="*/ 288 h 839"/>
                  <a:gd name="T50" fmla="*/ 192 w 265"/>
                  <a:gd name="T51" fmla="*/ 274 h 839"/>
                  <a:gd name="T52" fmla="*/ 196 w 265"/>
                  <a:gd name="T53" fmla="*/ 162 h 839"/>
                  <a:gd name="T54" fmla="*/ 197 w 265"/>
                  <a:gd name="T55" fmla="*/ 123 h 839"/>
                  <a:gd name="T56" fmla="*/ 194 w 265"/>
                  <a:gd name="T57" fmla="*/ 15 h 839"/>
                  <a:gd name="T58" fmla="*/ 102 w 265"/>
                  <a:gd name="T59" fmla="*/ 5 h 839"/>
                  <a:gd name="T60" fmla="*/ 5 w 265"/>
                  <a:gd name="T61" fmla="*/ 8 h 839"/>
                  <a:gd name="T62" fmla="*/ 230 w 265"/>
                  <a:gd name="T63" fmla="*/ 838 h 839"/>
                  <a:gd name="T64" fmla="*/ 230 w 265"/>
                  <a:gd name="T65" fmla="*/ 838 h 839"/>
                  <a:gd name="T66" fmla="*/ 229 w 265"/>
                  <a:gd name="T67" fmla="*/ 838 h 839"/>
                  <a:gd name="T68" fmla="*/ 215 w 265"/>
                  <a:gd name="T69" fmla="*/ 837 h 839"/>
                  <a:gd name="T70" fmla="*/ 97 w 265"/>
                  <a:gd name="T71" fmla="*/ 810 h 839"/>
                  <a:gd name="T72" fmla="*/ 100 w 265"/>
                  <a:gd name="T73" fmla="*/ 746 h 839"/>
                  <a:gd name="T74" fmla="*/ 90 w 265"/>
                  <a:gd name="T75" fmla="*/ 700 h 839"/>
                  <a:gd name="T76" fmla="*/ 49 w 265"/>
                  <a:gd name="T77" fmla="*/ 448 h 839"/>
                  <a:gd name="T78" fmla="*/ 29 w 265"/>
                  <a:gd name="T79" fmla="*/ 355 h 839"/>
                  <a:gd name="T80" fmla="*/ 16 w 265"/>
                  <a:gd name="T81" fmla="*/ 298 h 839"/>
                  <a:gd name="T82" fmla="*/ 12 w 265"/>
                  <a:gd name="T83" fmla="*/ 182 h 839"/>
                  <a:gd name="T84" fmla="*/ 10 w 265"/>
                  <a:gd name="T85" fmla="*/ 117 h 839"/>
                  <a:gd name="T86" fmla="*/ 0 w 265"/>
                  <a:gd name="T87" fmla="*/ 5 h 839"/>
                  <a:gd name="T88" fmla="*/ 2 w 265"/>
                  <a:gd name="T89" fmla="*/ 3 h 839"/>
                  <a:gd name="T90" fmla="*/ 102 w 265"/>
                  <a:gd name="T91" fmla="*/ 0 h 839"/>
                  <a:gd name="T92" fmla="*/ 198 w 265"/>
                  <a:gd name="T93" fmla="*/ 12 h 839"/>
                  <a:gd name="T94" fmla="*/ 202 w 265"/>
                  <a:gd name="T95" fmla="*/ 124 h 839"/>
                  <a:gd name="T96" fmla="*/ 201 w 265"/>
                  <a:gd name="T97" fmla="*/ 162 h 839"/>
                  <a:gd name="T98" fmla="*/ 197 w 265"/>
                  <a:gd name="T99" fmla="*/ 275 h 839"/>
                  <a:gd name="T100" fmla="*/ 203 w 265"/>
                  <a:gd name="T101" fmla="*/ 286 h 839"/>
                  <a:gd name="T102" fmla="*/ 213 w 265"/>
                  <a:gd name="T103" fmla="*/ 310 h 839"/>
                  <a:gd name="T104" fmla="*/ 212 w 265"/>
                  <a:gd name="T105" fmla="*/ 430 h 839"/>
                  <a:gd name="T106" fmla="*/ 227 w 265"/>
                  <a:gd name="T107" fmla="*/ 478 h 839"/>
                  <a:gd name="T108" fmla="*/ 217 w 265"/>
                  <a:gd name="T109" fmla="*/ 551 h 839"/>
                  <a:gd name="T110" fmla="*/ 213 w 265"/>
                  <a:gd name="T111" fmla="*/ 575 h 839"/>
                  <a:gd name="T112" fmla="*/ 233 w 265"/>
                  <a:gd name="T113" fmla="*/ 722 h 839"/>
                  <a:gd name="T114" fmla="*/ 261 w 265"/>
                  <a:gd name="T115" fmla="*/ 771 h 839"/>
                  <a:gd name="T116" fmla="*/ 238 w 265"/>
                  <a:gd name="T117" fmla="*/ 812 h 839"/>
                  <a:gd name="T118" fmla="*/ 235 w 265"/>
                  <a:gd name="T119" fmla="*/ 836 h 839"/>
                  <a:gd name="T120" fmla="*/ 230 w 265"/>
                  <a:gd name="T121" fmla="*/ 838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5" h="839">
                    <a:moveTo>
                      <a:pt x="5" y="8"/>
                    </a:moveTo>
                    <a:cubicBezTo>
                      <a:pt x="6" y="23"/>
                      <a:pt x="13" y="106"/>
                      <a:pt x="15" y="116"/>
                    </a:cubicBezTo>
                    <a:cubicBezTo>
                      <a:pt x="15" y="121"/>
                      <a:pt x="16" y="148"/>
                      <a:pt x="17" y="182"/>
                    </a:cubicBezTo>
                    <a:cubicBezTo>
                      <a:pt x="18" y="228"/>
                      <a:pt x="19" y="285"/>
                      <a:pt x="21" y="297"/>
                    </a:cubicBezTo>
                    <a:cubicBezTo>
                      <a:pt x="22" y="305"/>
                      <a:pt x="28" y="327"/>
                      <a:pt x="34" y="354"/>
                    </a:cubicBezTo>
                    <a:cubicBezTo>
                      <a:pt x="43" y="394"/>
                      <a:pt x="54" y="440"/>
                      <a:pt x="54" y="448"/>
                    </a:cubicBezTo>
                    <a:cubicBezTo>
                      <a:pt x="54" y="463"/>
                      <a:pt x="79" y="662"/>
                      <a:pt x="95" y="699"/>
                    </a:cubicBezTo>
                    <a:cubicBezTo>
                      <a:pt x="105" y="722"/>
                      <a:pt x="107" y="742"/>
                      <a:pt x="105" y="748"/>
                    </a:cubicBezTo>
                    <a:cubicBezTo>
                      <a:pt x="103" y="752"/>
                      <a:pt x="100" y="794"/>
                      <a:pt x="102" y="809"/>
                    </a:cubicBezTo>
                    <a:cubicBezTo>
                      <a:pt x="102" y="810"/>
                      <a:pt x="104" y="817"/>
                      <a:pt x="146" y="824"/>
                    </a:cubicBezTo>
                    <a:cubicBezTo>
                      <a:pt x="171" y="827"/>
                      <a:pt x="199" y="830"/>
                      <a:pt x="216" y="832"/>
                    </a:cubicBezTo>
                    <a:cubicBezTo>
                      <a:pt x="223" y="833"/>
                      <a:pt x="228" y="833"/>
                      <a:pt x="229" y="833"/>
                    </a:cubicBezTo>
                    <a:cubicBezTo>
                      <a:pt x="230" y="833"/>
                      <a:pt x="231" y="834"/>
                      <a:pt x="231" y="833"/>
                    </a:cubicBezTo>
                    <a:cubicBezTo>
                      <a:pt x="234" y="829"/>
                      <a:pt x="234" y="818"/>
                      <a:pt x="233" y="811"/>
                    </a:cubicBezTo>
                    <a:cubicBezTo>
                      <a:pt x="233" y="811"/>
                      <a:pt x="233" y="810"/>
                      <a:pt x="234" y="809"/>
                    </a:cubicBezTo>
                    <a:cubicBezTo>
                      <a:pt x="241" y="803"/>
                      <a:pt x="259" y="783"/>
                      <a:pt x="256" y="772"/>
                    </a:cubicBezTo>
                    <a:cubicBezTo>
                      <a:pt x="253" y="758"/>
                      <a:pt x="229" y="724"/>
                      <a:pt x="229" y="724"/>
                    </a:cubicBezTo>
                    <a:cubicBezTo>
                      <a:pt x="228" y="724"/>
                      <a:pt x="228" y="723"/>
                      <a:pt x="228" y="723"/>
                    </a:cubicBezTo>
                    <a:cubicBezTo>
                      <a:pt x="227" y="717"/>
                      <a:pt x="207" y="589"/>
                      <a:pt x="209" y="574"/>
                    </a:cubicBezTo>
                    <a:cubicBezTo>
                      <a:pt x="209" y="570"/>
                      <a:pt x="211" y="561"/>
                      <a:pt x="212" y="551"/>
                    </a:cubicBezTo>
                    <a:cubicBezTo>
                      <a:pt x="217" y="527"/>
                      <a:pt x="223" y="492"/>
                      <a:pt x="222" y="478"/>
                    </a:cubicBezTo>
                    <a:cubicBezTo>
                      <a:pt x="220" y="459"/>
                      <a:pt x="207" y="432"/>
                      <a:pt x="207" y="431"/>
                    </a:cubicBezTo>
                    <a:cubicBezTo>
                      <a:pt x="207" y="431"/>
                      <a:pt x="207" y="431"/>
                      <a:pt x="207" y="430"/>
                    </a:cubicBezTo>
                    <a:cubicBezTo>
                      <a:pt x="207" y="429"/>
                      <a:pt x="210" y="343"/>
                      <a:pt x="209" y="310"/>
                    </a:cubicBezTo>
                    <a:cubicBezTo>
                      <a:pt x="208" y="305"/>
                      <a:pt x="203" y="295"/>
                      <a:pt x="198" y="288"/>
                    </a:cubicBezTo>
                    <a:cubicBezTo>
                      <a:pt x="194" y="281"/>
                      <a:pt x="192" y="277"/>
                      <a:pt x="192" y="274"/>
                    </a:cubicBezTo>
                    <a:cubicBezTo>
                      <a:pt x="200" y="224"/>
                      <a:pt x="198" y="188"/>
                      <a:pt x="196" y="162"/>
                    </a:cubicBezTo>
                    <a:cubicBezTo>
                      <a:pt x="195" y="145"/>
                      <a:pt x="195" y="132"/>
                      <a:pt x="197" y="123"/>
                    </a:cubicBezTo>
                    <a:cubicBezTo>
                      <a:pt x="204" y="99"/>
                      <a:pt x="202" y="32"/>
                      <a:pt x="194" y="15"/>
                    </a:cubicBezTo>
                    <a:cubicBezTo>
                      <a:pt x="193" y="12"/>
                      <a:pt x="183" y="5"/>
                      <a:pt x="102" y="5"/>
                    </a:cubicBezTo>
                    <a:cubicBezTo>
                      <a:pt x="60" y="5"/>
                      <a:pt x="16" y="7"/>
                      <a:pt x="5" y="8"/>
                    </a:cubicBezTo>
                    <a:close/>
                    <a:moveTo>
                      <a:pt x="230" y="838"/>
                    </a:moveTo>
                    <a:lnTo>
                      <a:pt x="230" y="838"/>
                    </a:lnTo>
                    <a:cubicBezTo>
                      <a:pt x="229" y="838"/>
                      <a:pt x="229" y="838"/>
                      <a:pt x="229" y="838"/>
                    </a:cubicBezTo>
                    <a:cubicBezTo>
                      <a:pt x="227" y="838"/>
                      <a:pt x="222" y="837"/>
                      <a:pt x="215" y="837"/>
                    </a:cubicBezTo>
                    <a:cubicBezTo>
                      <a:pt x="132" y="829"/>
                      <a:pt x="98" y="821"/>
                      <a:pt x="97" y="810"/>
                    </a:cubicBezTo>
                    <a:cubicBezTo>
                      <a:pt x="95" y="795"/>
                      <a:pt x="98" y="752"/>
                      <a:pt x="100" y="746"/>
                    </a:cubicBezTo>
                    <a:cubicBezTo>
                      <a:pt x="102" y="742"/>
                      <a:pt x="100" y="723"/>
                      <a:pt x="90" y="700"/>
                    </a:cubicBezTo>
                    <a:cubicBezTo>
                      <a:pt x="74" y="663"/>
                      <a:pt x="49" y="463"/>
                      <a:pt x="49" y="448"/>
                    </a:cubicBezTo>
                    <a:cubicBezTo>
                      <a:pt x="49" y="441"/>
                      <a:pt x="38" y="393"/>
                      <a:pt x="29" y="355"/>
                    </a:cubicBezTo>
                    <a:cubicBezTo>
                      <a:pt x="23" y="328"/>
                      <a:pt x="18" y="306"/>
                      <a:pt x="16" y="298"/>
                    </a:cubicBezTo>
                    <a:cubicBezTo>
                      <a:pt x="14" y="286"/>
                      <a:pt x="13" y="231"/>
                      <a:pt x="12" y="182"/>
                    </a:cubicBezTo>
                    <a:cubicBezTo>
                      <a:pt x="11" y="150"/>
                      <a:pt x="10" y="122"/>
                      <a:pt x="10" y="117"/>
                    </a:cubicBezTo>
                    <a:cubicBezTo>
                      <a:pt x="8" y="105"/>
                      <a:pt x="0" y="10"/>
                      <a:pt x="0" y="5"/>
                    </a:cubicBezTo>
                    <a:cubicBezTo>
                      <a:pt x="0" y="4"/>
                      <a:pt x="1" y="3"/>
                      <a:pt x="2" y="3"/>
                    </a:cubicBezTo>
                    <a:cubicBezTo>
                      <a:pt x="3" y="3"/>
                      <a:pt x="53" y="0"/>
                      <a:pt x="102" y="0"/>
                    </a:cubicBezTo>
                    <a:cubicBezTo>
                      <a:pt x="193" y="0"/>
                      <a:pt x="197" y="9"/>
                      <a:pt x="198" y="12"/>
                    </a:cubicBezTo>
                    <a:cubicBezTo>
                      <a:pt x="207" y="31"/>
                      <a:pt x="209" y="99"/>
                      <a:pt x="202" y="124"/>
                    </a:cubicBezTo>
                    <a:cubicBezTo>
                      <a:pt x="199" y="133"/>
                      <a:pt x="200" y="145"/>
                      <a:pt x="201" y="162"/>
                    </a:cubicBezTo>
                    <a:cubicBezTo>
                      <a:pt x="203" y="188"/>
                      <a:pt x="205" y="224"/>
                      <a:pt x="197" y="275"/>
                    </a:cubicBezTo>
                    <a:cubicBezTo>
                      <a:pt x="197" y="276"/>
                      <a:pt x="200" y="282"/>
                      <a:pt x="203" y="286"/>
                    </a:cubicBezTo>
                    <a:cubicBezTo>
                      <a:pt x="207" y="293"/>
                      <a:pt x="213" y="303"/>
                      <a:pt x="213" y="310"/>
                    </a:cubicBezTo>
                    <a:cubicBezTo>
                      <a:pt x="215" y="342"/>
                      <a:pt x="212" y="422"/>
                      <a:pt x="212" y="430"/>
                    </a:cubicBezTo>
                    <a:cubicBezTo>
                      <a:pt x="214" y="434"/>
                      <a:pt x="225" y="459"/>
                      <a:pt x="227" y="478"/>
                    </a:cubicBezTo>
                    <a:cubicBezTo>
                      <a:pt x="228" y="492"/>
                      <a:pt x="222" y="526"/>
                      <a:pt x="217" y="551"/>
                    </a:cubicBezTo>
                    <a:cubicBezTo>
                      <a:pt x="215" y="562"/>
                      <a:pt x="214" y="570"/>
                      <a:pt x="213" y="575"/>
                    </a:cubicBezTo>
                    <a:cubicBezTo>
                      <a:pt x="212" y="587"/>
                      <a:pt x="226" y="676"/>
                      <a:pt x="233" y="722"/>
                    </a:cubicBezTo>
                    <a:cubicBezTo>
                      <a:pt x="236" y="726"/>
                      <a:pt x="258" y="757"/>
                      <a:pt x="261" y="771"/>
                    </a:cubicBezTo>
                    <a:cubicBezTo>
                      <a:pt x="264" y="786"/>
                      <a:pt x="243" y="807"/>
                      <a:pt x="238" y="812"/>
                    </a:cubicBezTo>
                    <a:cubicBezTo>
                      <a:pt x="238" y="817"/>
                      <a:pt x="240" y="831"/>
                      <a:pt x="235" y="836"/>
                    </a:cubicBezTo>
                    <a:cubicBezTo>
                      <a:pt x="234" y="837"/>
                      <a:pt x="232" y="838"/>
                      <a:pt x="230" y="838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4" name="íṡḻíďê">
                <a:extLst>
                  <a:ext uri="{FF2B5EF4-FFF2-40B4-BE49-F238E27FC236}">
                    <a16:creationId xmlns:a16="http://schemas.microsoft.com/office/drawing/2014/main" id="{6E476791-19AA-4913-9C99-A558F8D9D509}"/>
                  </a:ext>
                </a:extLst>
              </p:cNvPr>
              <p:cNvSpPr/>
              <p:nvPr/>
            </p:nvSpPr>
            <p:spPr bwMode="auto">
              <a:xfrm>
                <a:off x="6139643" y="4190532"/>
                <a:ext cx="585013" cy="2084240"/>
              </a:xfrm>
              <a:custGeom>
                <a:avLst/>
                <a:gdLst>
                  <a:gd name="T0" fmla="*/ 13 w 268"/>
                  <a:gd name="T1" fmla="*/ 44 h 958"/>
                  <a:gd name="T2" fmla="*/ 216 w 268"/>
                  <a:gd name="T3" fmla="*/ 59 h 958"/>
                  <a:gd name="T4" fmla="*/ 219 w 268"/>
                  <a:gd name="T5" fmla="*/ 193 h 958"/>
                  <a:gd name="T6" fmla="*/ 211 w 268"/>
                  <a:gd name="T7" fmla="*/ 247 h 958"/>
                  <a:gd name="T8" fmla="*/ 238 w 268"/>
                  <a:gd name="T9" fmla="*/ 318 h 958"/>
                  <a:gd name="T10" fmla="*/ 249 w 268"/>
                  <a:gd name="T11" fmla="*/ 569 h 958"/>
                  <a:gd name="T12" fmla="*/ 238 w 268"/>
                  <a:gd name="T13" fmla="*/ 792 h 958"/>
                  <a:gd name="T14" fmla="*/ 265 w 268"/>
                  <a:gd name="T15" fmla="*/ 869 h 958"/>
                  <a:gd name="T16" fmla="*/ 253 w 268"/>
                  <a:gd name="T17" fmla="*/ 933 h 958"/>
                  <a:gd name="T18" fmla="*/ 131 w 268"/>
                  <a:gd name="T19" fmla="*/ 935 h 958"/>
                  <a:gd name="T20" fmla="*/ 97 w 268"/>
                  <a:gd name="T21" fmla="*/ 836 h 958"/>
                  <a:gd name="T22" fmla="*/ 106 w 268"/>
                  <a:gd name="T23" fmla="*/ 657 h 958"/>
                  <a:gd name="T24" fmla="*/ 92 w 268"/>
                  <a:gd name="T25" fmla="*/ 544 h 958"/>
                  <a:gd name="T26" fmla="*/ 43 w 268"/>
                  <a:gd name="T27" fmla="*/ 183 h 958"/>
                  <a:gd name="T28" fmla="*/ 13 w 268"/>
                  <a:gd name="T29" fmla="*/ 44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8" h="958">
                    <a:moveTo>
                      <a:pt x="13" y="44"/>
                    </a:moveTo>
                    <a:cubicBezTo>
                      <a:pt x="40" y="0"/>
                      <a:pt x="208" y="40"/>
                      <a:pt x="216" y="59"/>
                    </a:cubicBezTo>
                    <a:cubicBezTo>
                      <a:pt x="225" y="77"/>
                      <a:pt x="213" y="170"/>
                      <a:pt x="219" y="193"/>
                    </a:cubicBezTo>
                    <a:cubicBezTo>
                      <a:pt x="226" y="216"/>
                      <a:pt x="211" y="247"/>
                      <a:pt x="211" y="247"/>
                    </a:cubicBezTo>
                    <a:cubicBezTo>
                      <a:pt x="211" y="247"/>
                      <a:pt x="239" y="278"/>
                      <a:pt x="238" y="318"/>
                    </a:cubicBezTo>
                    <a:cubicBezTo>
                      <a:pt x="237" y="348"/>
                      <a:pt x="247" y="548"/>
                      <a:pt x="249" y="569"/>
                    </a:cubicBezTo>
                    <a:cubicBezTo>
                      <a:pt x="251" y="590"/>
                      <a:pt x="238" y="775"/>
                      <a:pt x="238" y="792"/>
                    </a:cubicBezTo>
                    <a:cubicBezTo>
                      <a:pt x="238" y="808"/>
                      <a:pt x="267" y="848"/>
                      <a:pt x="265" y="869"/>
                    </a:cubicBezTo>
                    <a:cubicBezTo>
                      <a:pt x="264" y="891"/>
                      <a:pt x="253" y="933"/>
                      <a:pt x="253" y="933"/>
                    </a:cubicBezTo>
                    <a:cubicBezTo>
                      <a:pt x="234" y="951"/>
                      <a:pt x="149" y="957"/>
                      <a:pt x="131" y="935"/>
                    </a:cubicBezTo>
                    <a:cubicBezTo>
                      <a:pt x="118" y="918"/>
                      <a:pt x="102" y="849"/>
                      <a:pt x="97" y="836"/>
                    </a:cubicBezTo>
                    <a:cubicBezTo>
                      <a:pt x="92" y="823"/>
                      <a:pt x="103" y="681"/>
                      <a:pt x="106" y="657"/>
                    </a:cubicBezTo>
                    <a:cubicBezTo>
                      <a:pt x="110" y="634"/>
                      <a:pt x="92" y="588"/>
                      <a:pt x="92" y="544"/>
                    </a:cubicBezTo>
                    <a:cubicBezTo>
                      <a:pt x="92" y="482"/>
                      <a:pt x="43" y="212"/>
                      <a:pt x="43" y="183"/>
                    </a:cubicBezTo>
                    <a:cubicBezTo>
                      <a:pt x="43" y="153"/>
                      <a:pt x="0" y="65"/>
                      <a:pt x="13" y="4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15" name="ïṡlíḓé">
                <a:extLst>
                  <a:ext uri="{FF2B5EF4-FFF2-40B4-BE49-F238E27FC236}">
                    <a16:creationId xmlns:a16="http://schemas.microsoft.com/office/drawing/2014/main" id="{CC0D22A9-F432-488F-A3A7-6EC5BDF5FB79}"/>
                  </a:ext>
                </a:extLst>
              </p:cNvPr>
              <p:cNvSpPr/>
              <p:nvPr/>
            </p:nvSpPr>
            <p:spPr bwMode="auto">
              <a:xfrm>
                <a:off x="6149238" y="4238553"/>
                <a:ext cx="585008" cy="2026617"/>
              </a:xfrm>
              <a:custGeom>
                <a:avLst/>
                <a:gdLst>
                  <a:gd name="T0" fmla="*/ 72 w 267"/>
                  <a:gd name="T1" fmla="*/ 5 h 932"/>
                  <a:gd name="T2" fmla="*/ 12 w 267"/>
                  <a:gd name="T3" fmla="*/ 23 h 932"/>
                  <a:gd name="T4" fmla="*/ 27 w 267"/>
                  <a:gd name="T5" fmla="*/ 103 h 932"/>
                  <a:gd name="T6" fmla="*/ 42 w 267"/>
                  <a:gd name="T7" fmla="*/ 161 h 932"/>
                  <a:gd name="T8" fmla="*/ 60 w 267"/>
                  <a:gd name="T9" fmla="*/ 287 h 932"/>
                  <a:gd name="T10" fmla="*/ 91 w 267"/>
                  <a:gd name="T11" fmla="*/ 523 h 932"/>
                  <a:gd name="T12" fmla="*/ 100 w 267"/>
                  <a:gd name="T13" fmla="*/ 588 h 932"/>
                  <a:gd name="T14" fmla="*/ 106 w 267"/>
                  <a:gd name="T15" fmla="*/ 636 h 932"/>
                  <a:gd name="T16" fmla="*/ 96 w 267"/>
                  <a:gd name="T17" fmla="*/ 814 h 932"/>
                  <a:gd name="T18" fmla="*/ 103 w 267"/>
                  <a:gd name="T19" fmla="*/ 836 h 932"/>
                  <a:gd name="T20" fmla="*/ 130 w 267"/>
                  <a:gd name="T21" fmla="*/ 912 h 932"/>
                  <a:gd name="T22" fmla="*/ 182 w 267"/>
                  <a:gd name="T23" fmla="*/ 926 h 932"/>
                  <a:gd name="T24" fmla="*/ 247 w 267"/>
                  <a:gd name="T25" fmla="*/ 911 h 932"/>
                  <a:gd name="T26" fmla="*/ 260 w 267"/>
                  <a:gd name="T27" fmla="*/ 848 h 932"/>
                  <a:gd name="T28" fmla="*/ 245 w 267"/>
                  <a:gd name="T29" fmla="*/ 804 h 932"/>
                  <a:gd name="T30" fmla="*/ 232 w 267"/>
                  <a:gd name="T31" fmla="*/ 771 h 932"/>
                  <a:gd name="T32" fmla="*/ 236 w 267"/>
                  <a:gd name="T33" fmla="*/ 700 h 932"/>
                  <a:gd name="T34" fmla="*/ 243 w 267"/>
                  <a:gd name="T35" fmla="*/ 547 h 932"/>
                  <a:gd name="T36" fmla="*/ 232 w 267"/>
                  <a:gd name="T37" fmla="*/ 296 h 932"/>
                  <a:gd name="T38" fmla="*/ 207 w 267"/>
                  <a:gd name="T39" fmla="*/ 227 h 932"/>
                  <a:gd name="T40" fmla="*/ 206 w 267"/>
                  <a:gd name="T41" fmla="*/ 224 h 932"/>
                  <a:gd name="T42" fmla="*/ 214 w 267"/>
                  <a:gd name="T43" fmla="*/ 172 h 932"/>
                  <a:gd name="T44" fmla="*/ 213 w 267"/>
                  <a:gd name="T45" fmla="*/ 106 h 932"/>
                  <a:gd name="T46" fmla="*/ 211 w 267"/>
                  <a:gd name="T47" fmla="*/ 38 h 932"/>
                  <a:gd name="T48" fmla="*/ 72 w 267"/>
                  <a:gd name="T49" fmla="*/ 5 h 932"/>
                  <a:gd name="T50" fmla="*/ 182 w 267"/>
                  <a:gd name="T51" fmla="*/ 931 h 932"/>
                  <a:gd name="T52" fmla="*/ 126 w 267"/>
                  <a:gd name="T53" fmla="*/ 915 h 932"/>
                  <a:gd name="T54" fmla="*/ 98 w 267"/>
                  <a:gd name="T55" fmla="*/ 837 h 932"/>
                  <a:gd name="T56" fmla="*/ 91 w 267"/>
                  <a:gd name="T57" fmla="*/ 816 h 932"/>
                  <a:gd name="T58" fmla="*/ 101 w 267"/>
                  <a:gd name="T59" fmla="*/ 636 h 932"/>
                  <a:gd name="T60" fmla="*/ 95 w 267"/>
                  <a:gd name="T61" fmla="*/ 589 h 932"/>
                  <a:gd name="T62" fmla="*/ 87 w 267"/>
                  <a:gd name="T63" fmla="*/ 523 h 932"/>
                  <a:gd name="T64" fmla="*/ 55 w 267"/>
                  <a:gd name="T65" fmla="*/ 287 h 932"/>
                  <a:gd name="T66" fmla="*/ 37 w 267"/>
                  <a:gd name="T67" fmla="*/ 161 h 932"/>
                  <a:gd name="T68" fmla="*/ 23 w 267"/>
                  <a:gd name="T69" fmla="*/ 105 h 932"/>
                  <a:gd name="T70" fmla="*/ 8 w 267"/>
                  <a:gd name="T71" fmla="*/ 20 h 932"/>
                  <a:gd name="T72" fmla="*/ 72 w 267"/>
                  <a:gd name="T73" fmla="*/ 0 h 932"/>
                  <a:gd name="T74" fmla="*/ 215 w 267"/>
                  <a:gd name="T75" fmla="*/ 35 h 932"/>
                  <a:gd name="T76" fmla="*/ 218 w 267"/>
                  <a:gd name="T77" fmla="*/ 106 h 932"/>
                  <a:gd name="T78" fmla="*/ 219 w 267"/>
                  <a:gd name="T79" fmla="*/ 171 h 932"/>
                  <a:gd name="T80" fmla="*/ 211 w 267"/>
                  <a:gd name="T81" fmla="*/ 225 h 932"/>
                  <a:gd name="T82" fmla="*/ 237 w 267"/>
                  <a:gd name="T83" fmla="*/ 296 h 932"/>
                  <a:gd name="T84" fmla="*/ 248 w 267"/>
                  <a:gd name="T85" fmla="*/ 547 h 932"/>
                  <a:gd name="T86" fmla="*/ 241 w 267"/>
                  <a:gd name="T87" fmla="*/ 700 h 932"/>
                  <a:gd name="T88" fmla="*/ 237 w 267"/>
                  <a:gd name="T89" fmla="*/ 771 h 932"/>
                  <a:gd name="T90" fmla="*/ 249 w 267"/>
                  <a:gd name="T91" fmla="*/ 802 h 932"/>
                  <a:gd name="T92" fmla="*/ 265 w 267"/>
                  <a:gd name="T93" fmla="*/ 848 h 932"/>
                  <a:gd name="T94" fmla="*/ 251 w 267"/>
                  <a:gd name="T95" fmla="*/ 913 h 932"/>
                  <a:gd name="T96" fmla="*/ 251 w 267"/>
                  <a:gd name="T97" fmla="*/ 914 h 932"/>
                  <a:gd name="T98" fmla="*/ 182 w 267"/>
                  <a:gd name="T99" fmla="*/ 931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7" h="932">
                    <a:moveTo>
                      <a:pt x="72" y="5"/>
                    </a:moveTo>
                    <a:cubicBezTo>
                      <a:pt x="40" y="5"/>
                      <a:pt x="20" y="11"/>
                      <a:pt x="12" y="23"/>
                    </a:cubicBezTo>
                    <a:cubicBezTo>
                      <a:pt x="5" y="35"/>
                      <a:pt x="17" y="71"/>
                      <a:pt x="27" y="103"/>
                    </a:cubicBezTo>
                    <a:cubicBezTo>
                      <a:pt x="35" y="127"/>
                      <a:pt x="42" y="149"/>
                      <a:pt x="42" y="161"/>
                    </a:cubicBezTo>
                    <a:cubicBezTo>
                      <a:pt x="42" y="173"/>
                      <a:pt x="50" y="226"/>
                      <a:pt x="60" y="287"/>
                    </a:cubicBezTo>
                    <a:cubicBezTo>
                      <a:pt x="74" y="375"/>
                      <a:pt x="91" y="486"/>
                      <a:pt x="91" y="523"/>
                    </a:cubicBezTo>
                    <a:cubicBezTo>
                      <a:pt x="91" y="545"/>
                      <a:pt x="96" y="568"/>
                      <a:pt x="100" y="588"/>
                    </a:cubicBezTo>
                    <a:cubicBezTo>
                      <a:pt x="104" y="608"/>
                      <a:pt x="108" y="625"/>
                      <a:pt x="106" y="636"/>
                    </a:cubicBezTo>
                    <a:cubicBezTo>
                      <a:pt x="102" y="663"/>
                      <a:pt x="92" y="802"/>
                      <a:pt x="96" y="814"/>
                    </a:cubicBezTo>
                    <a:cubicBezTo>
                      <a:pt x="97" y="818"/>
                      <a:pt x="100" y="826"/>
                      <a:pt x="103" y="836"/>
                    </a:cubicBezTo>
                    <a:cubicBezTo>
                      <a:pt x="109" y="860"/>
                      <a:pt x="121" y="900"/>
                      <a:pt x="130" y="912"/>
                    </a:cubicBezTo>
                    <a:cubicBezTo>
                      <a:pt x="137" y="920"/>
                      <a:pt x="156" y="926"/>
                      <a:pt x="182" y="926"/>
                    </a:cubicBezTo>
                    <a:cubicBezTo>
                      <a:pt x="210" y="926"/>
                      <a:pt x="238" y="919"/>
                      <a:pt x="247" y="911"/>
                    </a:cubicBezTo>
                    <a:cubicBezTo>
                      <a:pt x="248" y="905"/>
                      <a:pt x="258" y="867"/>
                      <a:pt x="260" y="848"/>
                    </a:cubicBezTo>
                    <a:cubicBezTo>
                      <a:pt x="261" y="837"/>
                      <a:pt x="252" y="819"/>
                      <a:pt x="245" y="804"/>
                    </a:cubicBezTo>
                    <a:cubicBezTo>
                      <a:pt x="238" y="790"/>
                      <a:pt x="232" y="779"/>
                      <a:pt x="232" y="771"/>
                    </a:cubicBezTo>
                    <a:cubicBezTo>
                      <a:pt x="232" y="765"/>
                      <a:pt x="234" y="736"/>
                      <a:pt x="236" y="700"/>
                    </a:cubicBezTo>
                    <a:cubicBezTo>
                      <a:pt x="240" y="641"/>
                      <a:pt x="245" y="561"/>
                      <a:pt x="243" y="547"/>
                    </a:cubicBezTo>
                    <a:cubicBezTo>
                      <a:pt x="242" y="528"/>
                      <a:pt x="231" y="326"/>
                      <a:pt x="232" y="296"/>
                    </a:cubicBezTo>
                    <a:cubicBezTo>
                      <a:pt x="234" y="258"/>
                      <a:pt x="207" y="227"/>
                      <a:pt x="207" y="227"/>
                    </a:cubicBezTo>
                    <a:cubicBezTo>
                      <a:pt x="206" y="226"/>
                      <a:pt x="206" y="225"/>
                      <a:pt x="206" y="224"/>
                    </a:cubicBezTo>
                    <a:cubicBezTo>
                      <a:pt x="206" y="224"/>
                      <a:pt x="220" y="194"/>
                      <a:pt x="214" y="172"/>
                    </a:cubicBezTo>
                    <a:cubicBezTo>
                      <a:pt x="211" y="161"/>
                      <a:pt x="212" y="134"/>
                      <a:pt x="213" y="106"/>
                    </a:cubicBezTo>
                    <a:cubicBezTo>
                      <a:pt x="214" y="77"/>
                      <a:pt x="215" y="46"/>
                      <a:pt x="211" y="38"/>
                    </a:cubicBezTo>
                    <a:cubicBezTo>
                      <a:pt x="207" y="27"/>
                      <a:pt x="132" y="5"/>
                      <a:pt x="72" y="5"/>
                    </a:cubicBezTo>
                    <a:close/>
                    <a:moveTo>
                      <a:pt x="182" y="931"/>
                    </a:moveTo>
                    <a:cubicBezTo>
                      <a:pt x="169" y="931"/>
                      <a:pt x="137" y="929"/>
                      <a:pt x="126" y="915"/>
                    </a:cubicBezTo>
                    <a:cubicBezTo>
                      <a:pt x="116" y="903"/>
                      <a:pt x="105" y="863"/>
                      <a:pt x="98" y="837"/>
                    </a:cubicBezTo>
                    <a:cubicBezTo>
                      <a:pt x="95" y="827"/>
                      <a:pt x="93" y="819"/>
                      <a:pt x="91" y="816"/>
                    </a:cubicBezTo>
                    <a:cubicBezTo>
                      <a:pt x="86" y="802"/>
                      <a:pt x="98" y="657"/>
                      <a:pt x="101" y="636"/>
                    </a:cubicBezTo>
                    <a:cubicBezTo>
                      <a:pt x="103" y="625"/>
                      <a:pt x="99" y="609"/>
                      <a:pt x="95" y="589"/>
                    </a:cubicBezTo>
                    <a:cubicBezTo>
                      <a:pt x="91" y="569"/>
                      <a:pt x="87" y="545"/>
                      <a:pt x="87" y="523"/>
                    </a:cubicBezTo>
                    <a:cubicBezTo>
                      <a:pt x="87" y="486"/>
                      <a:pt x="69" y="376"/>
                      <a:pt x="55" y="287"/>
                    </a:cubicBezTo>
                    <a:cubicBezTo>
                      <a:pt x="45" y="224"/>
                      <a:pt x="37" y="174"/>
                      <a:pt x="37" y="161"/>
                    </a:cubicBezTo>
                    <a:cubicBezTo>
                      <a:pt x="37" y="150"/>
                      <a:pt x="30" y="128"/>
                      <a:pt x="23" y="105"/>
                    </a:cubicBezTo>
                    <a:cubicBezTo>
                      <a:pt x="11" y="70"/>
                      <a:pt x="0" y="34"/>
                      <a:pt x="8" y="20"/>
                    </a:cubicBezTo>
                    <a:cubicBezTo>
                      <a:pt x="17" y="7"/>
                      <a:pt x="38" y="0"/>
                      <a:pt x="72" y="0"/>
                    </a:cubicBezTo>
                    <a:cubicBezTo>
                      <a:pt x="129" y="0"/>
                      <a:pt x="209" y="22"/>
                      <a:pt x="215" y="35"/>
                    </a:cubicBezTo>
                    <a:cubicBezTo>
                      <a:pt x="220" y="46"/>
                      <a:pt x="219" y="75"/>
                      <a:pt x="218" y="106"/>
                    </a:cubicBezTo>
                    <a:cubicBezTo>
                      <a:pt x="217" y="133"/>
                      <a:pt x="216" y="160"/>
                      <a:pt x="219" y="171"/>
                    </a:cubicBezTo>
                    <a:cubicBezTo>
                      <a:pt x="225" y="192"/>
                      <a:pt x="214" y="218"/>
                      <a:pt x="211" y="225"/>
                    </a:cubicBezTo>
                    <a:cubicBezTo>
                      <a:pt x="216" y="231"/>
                      <a:pt x="239" y="260"/>
                      <a:pt x="237" y="296"/>
                    </a:cubicBezTo>
                    <a:cubicBezTo>
                      <a:pt x="236" y="327"/>
                      <a:pt x="247" y="527"/>
                      <a:pt x="248" y="547"/>
                    </a:cubicBezTo>
                    <a:cubicBezTo>
                      <a:pt x="249" y="561"/>
                      <a:pt x="245" y="638"/>
                      <a:pt x="241" y="700"/>
                    </a:cubicBezTo>
                    <a:cubicBezTo>
                      <a:pt x="239" y="735"/>
                      <a:pt x="237" y="765"/>
                      <a:pt x="237" y="771"/>
                    </a:cubicBezTo>
                    <a:cubicBezTo>
                      <a:pt x="237" y="778"/>
                      <a:pt x="243" y="789"/>
                      <a:pt x="249" y="802"/>
                    </a:cubicBezTo>
                    <a:cubicBezTo>
                      <a:pt x="257" y="818"/>
                      <a:pt x="266" y="836"/>
                      <a:pt x="265" y="848"/>
                    </a:cubicBezTo>
                    <a:cubicBezTo>
                      <a:pt x="263" y="869"/>
                      <a:pt x="252" y="911"/>
                      <a:pt x="251" y="913"/>
                    </a:cubicBezTo>
                    <a:cubicBezTo>
                      <a:pt x="251" y="913"/>
                      <a:pt x="251" y="913"/>
                      <a:pt x="251" y="914"/>
                    </a:cubicBezTo>
                    <a:cubicBezTo>
                      <a:pt x="240" y="925"/>
                      <a:pt x="208" y="931"/>
                      <a:pt x="182" y="93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6" name="î$ḻiḍé">
                <a:extLst>
                  <a:ext uri="{FF2B5EF4-FFF2-40B4-BE49-F238E27FC236}">
                    <a16:creationId xmlns:a16="http://schemas.microsoft.com/office/drawing/2014/main" id="{BFD6DE57-74C9-4B77-9588-FFAF7A64AC18}"/>
                  </a:ext>
                </a:extLst>
              </p:cNvPr>
              <p:cNvSpPr/>
              <p:nvPr/>
            </p:nvSpPr>
            <p:spPr bwMode="auto">
              <a:xfrm>
                <a:off x="5698488" y="4901286"/>
                <a:ext cx="115084" cy="48021"/>
              </a:xfrm>
              <a:custGeom>
                <a:avLst/>
                <a:gdLst>
                  <a:gd name="T0" fmla="*/ 39 w 55"/>
                  <a:gd name="T1" fmla="*/ 23 h 24"/>
                  <a:gd name="T2" fmla="*/ 1 w 55"/>
                  <a:gd name="T3" fmla="*/ 5 h 24"/>
                  <a:gd name="T4" fmla="*/ 1 w 55"/>
                  <a:gd name="T5" fmla="*/ 1 h 24"/>
                  <a:gd name="T6" fmla="*/ 4 w 55"/>
                  <a:gd name="T7" fmla="*/ 1 h 24"/>
                  <a:gd name="T8" fmla="*/ 50 w 55"/>
                  <a:gd name="T9" fmla="*/ 16 h 24"/>
                  <a:gd name="T10" fmla="*/ 53 w 55"/>
                  <a:gd name="T11" fmla="*/ 17 h 24"/>
                  <a:gd name="T12" fmla="*/ 52 w 55"/>
                  <a:gd name="T13" fmla="*/ 20 h 24"/>
                  <a:gd name="T14" fmla="*/ 39 w 55"/>
                  <a:gd name="T15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24">
                    <a:moveTo>
                      <a:pt x="39" y="23"/>
                    </a:moveTo>
                    <a:cubicBezTo>
                      <a:pt x="20" y="23"/>
                      <a:pt x="3" y="7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13" y="10"/>
                      <a:pt x="33" y="23"/>
                      <a:pt x="50" y="16"/>
                    </a:cubicBezTo>
                    <a:cubicBezTo>
                      <a:pt x="51" y="15"/>
                      <a:pt x="53" y="16"/>
                      <a:pt x="53" y="17"/>
                    </a:cubicBezTo>
                    <a:cubicBezTo>
                      <a:pt x="54" y="18"/>
                      <a:pt x="53" y="20"/>
                      <a:pt x="52" y="20"/>
                    </a:cubicBezTo>
                    <a:cubicBezTo>
                      <a:pt x="48" y="22"/>
                      <a:pt x="43" y="23"/>
                      <a:pt x="39" y="2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7" name="îşľîḋe">
                <a:extLst>
                  <a:ext uri="{FF2B5EF4-FFF2-40B4-BE49-F238E27FC236}">
                    <a16:creationId xmlns:a16="http://schemas.microsoft.com/office/drawing/2014/main" id="{F2934721-5CCE-4771-9CFE-3402599D8CA3}"/>
                  </a:ext>
                </a:extLst>
              </p:cNvPr>
              <p:cNvSpPr/>
              <p:nvPr/>
            </p:nvSpPr>
            <p:spPr bwMode="auto">
              <a:xfrm>
                <a:off x="5967017" y="5083776"/>
                <a:ext cx="95904" cy="144075"/>
              </a:xfrm>
              <a:custGeom>
                <a:avLst/>
                <a:gdLst>
                  <a:gd name="T0" fmla="*/ 40 w 43"/>
                  <a:gd name="T1" fmla="*/ 65 h 66"/>
                  <a:gd name="T2" fmla="*/ 38 w 43"/>
                  <a:gd name="T3" fmla="*/ 64 h 66"/>
                  <a:gd name="T4" fmla="*/ 29 w 43"/>
                  <a:gd name="T5" fmla="*/ 50 h 66"/>
                  <a:gd name="T6" fmla="*/ 0 w 43"/>
                  <a:gd name="T7" fmla="*/ 4 h 66"/>
                  <a:gd name="T8" fmla="*/ 1 w 43"/>
                  <a:gd name="T9" fmla="*/ 0 h 66"/>
                  <a:gd name="T10" fmla="*/ 4 w 43"/>
                  <a:gd name="T11" fmla="*/ 1 h 66"/>
                  <a:gd name="T12" fmla="*/ 34 w 43"/>
                  <a:gd name="T13" fmla="*/ 48 h 66"/>
                  <a:gd name="T14" fmla="*/ 42 w 43"/>
                  <a:gd name="T15" fmla="*/ 62 h 66"/>
                  <a:gd name="T16" fmla="*/ 41 w 43"/>
                  <a:gd name="T17" fmla="*/ 65 h 66"/>
                  <a:gd name="T18" fmla="*/ 40 w 43"/>
                  <a:gd name="T19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6">
                    <a:moveTo>
                      <a:pt x="40" y="65"/>
                    </a:moveTo>
                    <a:cubicBezTo>
                      <a:pt x="39" y="65"/>
                      <a:pt x="38" y="65"/>
                      <a:pt x="38" y="64"/>
                    </a:cubicBezTo>
                    <a:cubicBezTo>
                      <a:pt x="36" y="61"/>
                      <a:pt x="33" y="56"/>
                      <a:pt x="29" y="50"/>
                    </a:cubicBezTo>
                    <a:cubicBezTo>
                      <a:pt x="20" y="34"/>
                      <a:pt x="7" y="12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11" y="9"/>
                      <a:pt x="24" y="32"/>
                      <a:pt x="34" y="48"/>
                    </a:cubicBezTo>
                    <a:cubicBezTo>
                      <a:pt x="37" y="54"/>
                      <a:pt x="40" y="58"/>
                      <a:pt x="42" y="62"/>
                    </a:cubicBezTo>
                    <a:cubicBezTo>
                      <a:pt x="42" y="63"/>
                      <a:pt x="42" y="64"/>
                      <a:pt x="41" y="65"/>
                    </a:cubicBezTo>
                    <a:lnTo>
                      <a:pt x="40" y="65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8" name="iṧḻiḓè">
                <a:extLst>
                  <a:ext uri="{FF2B5EF4-FFF2-40B4-BE49-F238E27FC236}">
                    <a16:creationId xmlns:a16="http://schemas.microsoft.com/office/drawing/2014/main" id="{511CA56D-32F6-4506-B70B-2C623649BF31}"/>
                  </a:ext>
                </a:extLst>
              </p:cNvPr>
              <p:cNvSpPr/>
              <p:nvPr/>
            </p:nvSpPr>
            <p:spPr bwMode="auto">
              <a:xfrm>
                <a:off x="5919069" y="5631253"/>
                <a:ext cx="172626" cy="201698"/>
              </a:xfrm>
              <a:custGeom>
                <a:avLst/>
                <a:gdLst>
                  <a:gd name="T0" fmla="*/ 77 w 81"/>
                  <a:gd name="T1" fmla="*/ 93 h 94"/>
                  <a:gd name="T2" fmla="*/ 75 w 81"/>
                  <a:gd name="T3" fmla="*/ 93 h 94"/>
                  <a:gd name="T4" fmla="*/ 1 w 81"/>
                  <a:gd name="T5" fmla="*/ 4 h 94"/>
                  <a:gd name="T6" fmla="*/ 2 w 81"/>
                  <a:gd name="T7" fmla="*/ 0 h 94"/>
                  <a:gd name="T8" fmla="*/ 5 w 81"/>
                  <a:gd name="T9" fmla="*/ 2 h 94"/>
                  <a:gd name="T10" fmla="*/ 78 w 81"/>
                  <a:gd name="T11" fmla="*/ 89 h 94"/>
                  <a:gd name="T12" fmla="*/ 79 w 81"/>
                  <a:gd name="T13" fmla="*/ 92 h 94"/>
                  <a:gd name="T14" fmla="*/ 77 w 81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94">
                    <a:moveTo>
                      <a:pt x="77" y="93"/>
                    </a:moveTo>
                    <a:cubicBezTo>
                      <a:pt x="76" y="93"/>
                      <a:pt x="76" y="93"/>
                      <a:pt x="75" y="93"/>
                    </a:cubicBezTo>
                    <a:cubicBezTo>
                      <a:pt x="39" y="65"/>
                      <a:pt x="16" y="37"/>
                      <a:pt x="1" y="4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5" y="1"/>
                      <a:pt x="5" y="2"/>
                    </a:cubicBezTo>
                    <a:cubicBezTo>
                      <a:pt x="20" y="35"/>
                      <a:pt x="42" y="61"/>
                      <a:pt x="78" y="89"/>
                    </a:cubicBezTo>
                    <a:cubicBezTo>
                      <a:pt x="80" y="90"/>
                      <a:pt x="80" y="91"/>
                      <a:pt x="79" y="92"/>
                    </a:cubicBezTo>
                    <a:cubicBezTo>
                      <a:pt x="78" y="93"/>
                      <a:pt x="78" y="93"/>
                      <a:pt x="77" y="9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19" name="î$ľíḑê">
                <a:extLst>
                  <a:ext uri="{FF2B5EF4-FFF2-40B4-BE49-F238E27FC236}">
                    <a16:creationId xmlns:a16="http://schemas.microsoft.com/office/drawing/2014/main" id="{C76FA26B-088C-4A32-91DE-19FEA8D4FFB9}"/>
                  </a:ext>
                </a:extLst>
              </p:cNvPr>
              <p:cNvSpPr/>
              <p:nvPr/>
            </p:nvSpPr>
            <p:spPr bwMode="auto">
              <a:xfrm>
                <a:off x="6456126" y="4718792"/>
                <a:ext cx="95904" cy="28817"/>
              </a:xfrm>
              <a:custGeom>
                <a:avLst/>
                <a:gdLst>
                  <a:gd name="T0" fmla="*/ 18 w 44"/>
                  <a:gd name="T1" fmla="*/ 12 h 13"/>
                  <a:gd name="T2" fmla="*/ 2 w 44"/>
                  <a:gd name="T3" fmla="*/ 8 h 13"/>
                  <a:gd name="T4" fmla="*/ 1 w 44"/>
                  <a:gd name="T5" fmla="*/ 5 h 13"/>
                  <a:gd name="T6" fmla="*/ 4 w 44"/>
                  <a:gd name="T7" fmla="*/ 4 h 13"/>
                  <a:gd name="T8" fmla="*/ 39 w 44"/>
                  <a:gd name="T9" fmla="*/ 1 h 13"/>
                  <a:gd name="T10" fmla="*/ 42 w 44"/>
                  <a:gd name="T11" fmla="*/ 1 h 13"/>
                  <a:gd name="T12" fmla="*/ 41 w 44"/>
                  <a:gd name="T13" fmla="*/ 5 h 13"/>
                  <a:gd name="T14" fmla="*/ 18 w 44"/>
                  <a:gd name="T1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13">
                    <a:moveTo>
                      <a:pt x="18" y="12"/>
                    </a:moveTo>
                    <a:cubicBezTo>
                      <a:pt x="12" y="12"/>
                      <a:pt x="6" y="11"/>
                      <a:pt x="2" y="8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14" y="10"/>
                      <a:pt x="28" y="9"/>
                      <a:pt x="39" y="1"/>
                    </a:cubicBezTo>
                    <a:cubicBezTo>
                      <a:pt x="40" y="0"/>
                      <a:pt x="41" y="0"/>
                      <a:pt x="42" y="1"/>
                    </a:cubicBezTo>
                    <a:cubicBezTo>
                      <a:pt x="43" y="2"/>
                      <a:pt x="42" y="4"/>
                      <a:pt x="41" y="5"/>
                    </a:cubicBezTo>
                    <a:cubicBezTo>
                      <a:pt x="35" y="10"/>
                      <a:pt x="26" y="12"/>
                      <a:pt x="18" y="12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20" name="íṣ1íḋé">
                <a:extLst>
                  <a:ext uri="{FF2B5EF4-FFF2-40B4-BE49-F238E27FC236}">
                    <a16:creationId xmlns:a16="http://schemas.microsoft.com/office/drawing/2014/main" id="{BF3D9EF8-0C30-423C-B28C-3E40E60176BE}"/>
                  </a:ext>
                </a:extLst>
              </p:cNvPr>
              <p:cNvSpPr/>
              <p:nvPr/>
            </p:nvSpPr>
            <p:spPr bwMode="auto">
              <a:xfrm>
                <a:off x="6484895" y="5650461"/>
                <a:ext cx="143858" cy="240117"/>
              </a:xfrm>
              <a:custGeom>
                <a:avLst/>
                <a:gdLst>
                  <a:gd name="T0" fmla="*/ 61 w 65"/>
                  <a:gd name="T1" fmla="*/ 109 h 110"/>
                  <a:gd name="T2" fmla="*/ 60 w 65"/>
                  <a:gd name="T3" fmla="*/ 108 h 110"/>
                  <a:gd name="T4" fmla="*/ 51 w 65"/>
                  <a:gd name="T5" fmla="*/ 99 h 110"/>
                  <a:gd name="T6" fmla="*/ 0 w 65"/>
                  <a:gd name="T7" fmla="*/ 2 h 110"/>
                  <a:gd name="T8" fmla="*/ 3 w 65"/>
                  <a:gd name="T9" fmla="*/ 0 h 110"/>
                  <a:gd name="T10" fmla="*/ 5 w 65"/>
                  <a:gd name="T11" fmla="*/ 2 h 110"/>
                  <a:gd name="T12" fmla="*/ 54 w 65"/>
                  <a:gd name="T13" fmla="*/ 95 h 110"/>
                  <a:gd name="T14" fmla="*/ 63 w 65"/>
                  <a:gd name="T15" fmla="*/ 105 h 110"/>
                  <a:gd name="T16" fmla="*/ 63 w 65"/>
                  <a:gd name="T17" fmla="*/ 108 h 110"/>
                  <a:gd name="T18" fmla="*/ 61 w 65"/>
                  <a:gd name="T19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110">
                    <a:moveTo>
                      <a:pt x="61" y="109"/>
                    </a:moveTo>
                    <a:cubicBezTo>
                      <a:pt x="61" y="109"/>
                      <a:pt x="60" y="109"/>
                      <a:pt x="60" y="108"/>
                    </a:cubicBezTo>
                    <a:cubicBezTo>
                      <a:pt x="57" y="105"/>
                      <a:pt x="54" y="102"/>
                      <a:pt x="51" y="99"/>
                    </a:cubicBezTo>
                    <a:cubicBezTo>
                      <a:pt x="26" y="71"/>
                      <a:pt x="0" y="43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41"/>
                      <a:pt x="29" y="67"/>
                      <a:pt x="54" y="95"/>
                    </a:cubicBezTo>
                    <a:cubicBezTo>
                      <a:pt x="57" y="98"/>
                      <a:pt x="60" y="101"/>
                      <a:pt x="63" y="105"/>
                    </a:cubicBezTo>
                    <a:cubicBezTo>
                      <a:pt x="64" y="106"/>
                      <a:pt x="64" y="107"/>
                      <a:pt x="63" y="108"/>
                    </a:cubicBezTo>
                    <a:cubicBezTo>
                      <a:pt x="62" y="109"/>
                      <a:pt x="62" y="109"/>
                      <a:pt x="61" y="109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21" name="išlíḍê">
                <a:extLst>
                  <a:ext uri="{FF2B5EF4-FFF2-40B4-BE49-F238E27FC236}">
                    <a16:creationId xmlns:a16="http://schemas.microsoft.com/office/drawing/2014/main" id="{8F93AE86-2354-42FD-8813-8C2652E2EA7E}"/>
                  </a:ext>
                </a:extLst>
              </p:cNvPr>
              <p:cNvSpPr/>
              <p:nvPr/>
            </p:nvSpPr>
            <p:spPr bwMode="auto">
              <a:xfrm>
                <a:off x="6475309" y="4882077"/>
                <a:ext cx="115084" cy="48021"/>
              </a:xfrm>
              <a:custGeom>
                <a:avLst/>
                <a:gdLst>
                  <a:gd name="T0" fmla="*/ 3 w 55"/>
                  <a:gd name="T1" fmla="*/ 20 h 21"/>
                  <a:gd name="T2" fmla="*/ 1 w 55"/>
                  <a:gd name="T3" fmla="*/ 19 h 21"/>
                  <a:gd name="T4" fmla="*/ 2 w 55"/>
                  <a:gd name="T5" fmla="*/ 16 h 21"/>
                  <a:gd name="T6" fmla="*/ 10 w 55"/>
                  <a:gd name="T7" fmla="*/ 12 h 21"/>
                  <a:gd name="T8" fmla="*/ 51 w 55"/>
                  <a:gd name="T9" fmla="*/ 1 h 21"/>
                  <a:gd name="T10" fmla="*/ 54 w 55"/>
                  <a:gd name="T11" fmla="*/ 3 h 21"/>
                  <a:gd name="T12" fmla="*/ 52 w 55"/>
                  <a:gd name="T13" fmla="*/ 6 h 21"/>
                  <a:gd name="T14" fmla="*/ 12 w 55"/>
                  <a:gd name="T15" fmla="*/ 17 h 21"/>
                  <a:gd name="T16" fmla="*/ 4 w 55"/>
                  <a:gd name="T17" fmla="*/ 20 h 21"/>
                  <a:gd name="T18" fmla="*/ 3 w 55"/>
                  <a:gd name="T1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1">
                    <a:moveTo>
                      <a:pt x="3" y="20"/>
                    </a:moveTo>
                    <a:cubicBezTo>
                      <a:pt x="2" y="20"/>
                      <a:pt x="1" y="19"/>
                      <a:pt x="1" y="19"/>
                    </a:cubicBezTo>
                    <a:cubicBezTo>
                      <a:pt x="0" y="17"/>
                      <a:pt x="1" y="16"/>
                      <a:pt x="2" y="16"/>
                    </a:cubicBezTo>
                    <a:cubicBezTo>
                      <a:pt x="5" y="15"/>
                      <a:pt x="7" y="14"/>
                      <a:pt x="10" y="12"/>
                    </a:cubicBezTo>
                    <a:cubicBezTo>
                      <a:pt x="23" y="7"/>
                      <a:pt x="37" y="2"/>
                      <a:pt x="51" y="1"/>
                    </a:cubicBezTo>
                    <a:cubicBezTo>
                      <a:pt x="52" y="0"/>
                      <a:pt x="53" y="1"/>
                      <a:pt x="54" y="3"/>
                    </a:cubicBezTo>
                    <a:cubicBezTo>
                      <a:pt x="54" y="4"/>
                      <a:pt x="53" y="5"/>
                      <a:pt x="52" y="6"/>
                    </a:cubicBezTo>
                    <a:cubicBezTo>
                      <a:pt x="38" y="7"/>
                      <a:pt x="25" y="12"/>
                      <a:pt x="12" y="17"/>
                    </a:cubicBezTo>
                    <a:cubicBezTo>
                      <a:pt x="9" y="18"/>
                      <a:pt x="6" y="19"/>
                      <a:pt x="4" y="20"/>
                    </a:cubicBezTo>
                    <a:lnTo>
                      <a:pt x="3" y="20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22" name="ïṩľidè">
                <a:extLst>
                  <a:ext uri="{FF2B5EF4-FFF2-40B4-BE49-F238E27FC236}">
                    <a16:creationId xmlns:a16="http://schemas.microsoft.com/office/drawing/2014/main" id="{7E1C3929-E3CB-4AF4-B67E-1817F23FEFFA}"/>
                  </a:ext>
                </a:extLst>
              </p:cNvPr>
              <p:cNvSpPr/>
              <p:nvPr/>
            </p:nvSpPr>
            <p:spPr bwMode="auto">
              <a:xfrm>
                <a:off x="5775215" y="4507488"/>
                <a:ext cx="210988" cy="307353"/>
              </a:xfrm>
              <a:custGeom>
                <a:avLst/>
                <a:gdLst>
                  <a:gd name="T0" fmla="*/ 91 w 95"/>
                  <a:gd name="T1" fmla="*/ 138 h 139"/>
                  <a:gd name="T2" fmla="*/ 88 w 95"/>
                  <a:gd name="T3" fmla="*/ 137 h 139"/>
                  <a:gd name="T4" fmla="*/ 1 w 95"/>
                  <a:gd name="T5" fmla="*/ 4 h 139"/>
                  <a:gd name="T6" fmla="*/ 1 w 95"/>
                  <a:gd name="T7" fmla="*/ 1 h 139"/>
                  <a:gd name="T8" fmla="*/ 5 w 95"/>
                  <a:gd name="T9" fmla="*/ 1 h 139"/>
                  <a:gd name="T10" fmla="*/ 93 w 95"/>
                  <a:gd name="T11" fmla="*/ 135 h 139"/>
                  <a:gd name="T12" fmla="*/ 92 w 95"/>
                  <a:gd name="T13" fmla="*/ 138 h 139"/>
                  <a:gd name="T14" fmla="*/ 91 w 95"/>
                  <a:gd name="T15" fmla="*/ 13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139">
                    <a:moveTo>
                      <a:pt x="91" y="138"/>
                    </a:moveTo>
                    <a:cubicBezTo>
                      <a:pt x="90" y="138"/>
                      <a:pt x="89" y="138"/>
                      <a:pt x="88" y="137"/>
                    </a:cubicBezTo>
                    <a:cubicBezTo>
                      <a:pt x="67" y="93"/>
                      <a:pt x="34" y="4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38" y="44"/>
                      <a:pt x="71" y="90"/>
                      <a:pt x="93" y="135"/>
                    </a:cubicBezTo>
                    <a:cubicBezTo>
                      <a:pt x="94" y="136"/>
                      <a:pt x="93" y="137"/>
                      <a:pt x="92" y="138"/>
                    </a:cubicBezTo>
                    <a:cubicBezTo>
                      <a:pt x="91" y="138"/>
                      <a:pt x="91" y="138"/>
                      <a:pt x="91" y="138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123" name="îŝ1ïḋe">
                <a:extLst>
                  <a:ext uri="{FF2B5EF4-FFF2-40B4-BE49-F238E27FC236}">
                    <a16:creationId xmlns:a16="http://schemas.microsoft.com/office/drawing/2014/main" id="{0C3E02FA-9E41-4CEF-90C2-2191BB8AE753}"/>
                  </a:ext>
                </a:extLst>
              </p:cNvPr>
              <p:cNvSpPr/>
              <p:nvPr/>
            </p:nvSpPr>
            <p:spPr bwMode="auto">
              <a:xfrm>
                <a:off x="5813585" y="5861779"/>
                <a:ext cx="124678" cy="124860"/>
              </a:xfrm>
              <a:custGeom>
                <a:avLst/>
                <a:gdLst>
                  <a:gd name="T0" fmla="*/ 53 w 57"/>
                  <a:gd name="T1" fmla="*/ 57 h 58"/>
                  <a:gd name="T2" fmla="*/ 51 w 57"/>
                  <a:gd name="T3" fmla="*/ 56 h 58"/>
                  <a:gd name="T4" fmla="*/ 29 w 57"/>
                  <a:gd name="T5" fmla="*/ 32 h 58"/>
                  <a:gd name="T6" fmla="*/ 2 w 57"/>
                  <a:gd name="T7" fmla="*/ 5 h 58"/>
                  <a:gd name="T8" fmla="*/ 1 w 57"/>
                  <a:gd name="T9" fmla="*/ 2 h 58"/>
                  <a:gd name="T10" fmla="*/ 4 w 57"/>
                  <a:gd name="T11" fmla="*/ 1 h 58"/>
                  <a:gd name="T12" fmla="*/ 33 w 57"/>
                  <a:gd name="T13" fmla="*/ 29 h 58"/>
                  <a:gd name="T14" fmla="*/ 54 w 57"/>
                  <a:gd name="T15" fmla="*/ 52 h 58"/>
                  <a:gd name="T16" fmla="*/ 54 w 57"/>
                  <a:gd name="T17" fmla="*/ 56 h 58"/>
                  <a:gd name="T18" fmla="*/ 53 w 57"/>
                  <a:gd name="T1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53" y="57"/>
                    </a:moveTo>
                    <a:cubicBezTo>
                      <a:pt x="52" y="57"/>
                      <a:pt x="52" y="57"/>
                      <a:pt x="51" y="56"/>
                    </a:cubicBezTo>
                    <a:cubicBezTo>
                      <a:pt x="42" y="50"/>
                      <a:pt x="36" y="41"/>
                      <a:pt x="29" y="32"/>
                    </a:cubicBezTo>
                    <a:cubicBezTo>
                      <a:pt x="21" y="21"/>
                      <a:pt x="14" y="11"/>
                      <a:pt x="2" y="5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18" y="7"/>
                      <a:pt x="26" y="18"/>
                      <a:pt x="33" y="29"/>
                    </a:cubicBezTo>
                    <a:cubicBezTo>
                      <a:pt x="39" y="38"/>
                      <a:pt x="45" y="46"/>
                      <a:pt x="54" y="52"/>
                    </a:cubicBezTo>
                    <a:cubicBezTo>
                      <a:pt x="55" y="53"/>
                      <a:pt x="56" y="55"/>
                      <a:pt x="54" y="56"/>
                    </a:cubicBezTo>
                    <a:cubicBezTo>
                      <a:pt x="54" y="57"/>
                      <a:pt x="53" y="57"/>
                      <a:pt x="53" y="57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" name="iṧļïḓé">
              <a:extLst>
                <a:ext uri="{FF2B5EF4-FFF2-40B4-BE49-F238E27FC236}">
                  <a16:creationId xmlns:a16="http://schemas.microsoft.com/office/drawing/2014/main" id="{60804B47-0355-478E-9526-CDA052A94088}"/>
                </a:ext>
              </a:extLst>
            </p:cNvPr>
            <p:cNvSpPr/>
            <p:nvPr/>
          </p:nvSpPr>
          <p:spPr bwMode="auto">
            <a:xfrm>
              <a:off x="0" y="1816607"/>
              <a:ext cx="12192000" cy="2073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78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54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32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09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886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062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240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418" algn="l" defTabSz="914354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8" name="ïṧļïďé">
              <a:extLst>
                <a:ext uri="{FF2B5EF4-FFF2-40B4-BE49-F238E27FC236}">
                  <a16:creationId xmlns:a16="http://schemas.microsoft.com/office/drawing/2014/main" id="{C224ECA9-D17C-4CE3-9CB0-02932937F903}"/>
                </a:ext>
              </a:extLst>
            </p:cNvPr>
            <p:cNvGrpSpPr/>
            <p:nvPr/>
          </p:nvGrpSpPr>
          <p:grpSpPr>
            <a:xfrm>
              <a:off x="5106199" y="685366"/>
              <a:ext cx="2083880" cy="1296471"/>
              <a:chOff x="5106199" y="1130300"/>
              <a:chExt cx="2083880" cy="1296471"/>
            </a:xfrm>
          </p:grpSpPr>
          <p:sp>
            <p:nvSpPr>
              <p:cNvPr id="28" name="i$ļiďé">
                <a:extLst>
                  <a:ext uri="{FF2B5EF4-FFF2-40B4-BE49-F238E27FC236}">
                    <a16:creationId xmlns:a16="http://schemas.microsoft.com/office/drawing/2014/main" id="{7F4B9071-106D-49BC-8354-56C9E18DD3BF}"/>
                  </a:ext>
                </a:extLst>
              </p:cNvPr>
              <p:cNvSpPr/>
              <p:nvPr/>
            </p:nvSpPr>
            <p:spPr bwMode="auto">
              <a:xfrm>
                <a:off x="5793345" y="1159018"/>
                <a:ext cx="548448" cy="392425"/>
              </a:xfrm>
              <a:custGeom>
                <a:avLst/>
                <a:gdLst>
                  <a:gd name="T0" fmla="*/ 18 w 252"/>
                  <a:gd name="T1" fmla="*/ 164 h 180"/>
                  <a:gd name="T2" fmla="*/ 28 w 252"/>
                  <a:gd name="T3" fmla="*/ 171 h 180"/>
                  <a:gd name="T4" fmla="*/ 23 w 252"/>
                  <a:gd name="T5" fmla="*/ 127 h 180"/>
                  <a:gd name="T6" fmla="*/ 17 w 252"/>
                  <a:gd name="T7" fmla="*/ 112 h 180"/>
                  <a:gd name="T8" fmla="*/ 18 w 252"/>
                  <a:gd name="T9" fmla="*/ 109 h 180"/>
                  <a:gd name="T10" fmla="*/ 55 w 252"/>
                  <a:gd name="T11" fmla="*/ 73 h 180"/>
                  <a:gd name="T12" fmla="*/ 58 w 252"/>
                  <a:gd name="T13" fmla="*/ 72 h 180"/>
                  <a:gd name="T14" fmla="*/ 185 w 252"/>
                  <a:gd name="T15" fmla="*/ 53 h 180"/>
                  <a:gd name="T16" fmla="*/ 187 w 252"/>
                  <a:gd name="T17" fmla="*/ 53 h 180"/>
                  <a:gd name="T18" fmla="*/ 189 w 252"/>
                  <a:gd name="T19" fmla="*/ 54 h 180"/>
                  <a:gd name="T20" fmla="*/ 226 w 252"/>
                  <a:gd name="T21" fmla="*/ 109 h 180"/>
                  <a:gd name="T22" fmla="*/ 227 w 252"/>
                  <a:gd name="T23" fmla="*/ 110 h 180"/>
                  <a:gd name="T24" fmla="*/ 230 w 252"/>
                  <a:gd name="T25" fmla="*/ 165 h 180"/>
                  <a:gd name="T26" fmla="*/ 233 w 252"/>
                  <a:gd name="T27" fmla="*/ 167 h 180"/>
                  <a:gd name="T28" fmla="*/ 234 w 252"/>
                  <a:gd name="T29" fmla="*/ 168 h 180"/>
                  <a:gd name="T30" fmla="*/ 234 w 252"/>
                  <a:gd name="T31" fmla="*/ 166 h 180"/>
                  <a:gd name="T32" fmla="*/ 241 w 252"/>
                  <a:gd name="T33" fmla="*/ 143 h 180"/>
                  <a:gd name="T34" fmla="*/ 243 w 252"/>
                  <a:gd name="T35" fmla="*/ 140 h 180"/>
                  <a:gd name="T36" fmla="*/ 243 w 252"/>
                  <a:gd name="T37" fmla="*/ 74 h 180"/>
                  <a:gd name="T38" fmla="*/ 240 w 252"/>
                  <a:gd name="T39" fmla="*/ 66 h 180"/>
                  <a:gd name="T40" fmla="*/ 200 w 252"/>
                  <a:gd name="T41" fmla="*/ 14 h 180"/>
                  <a:gd name="T42" fmla="*/ 128 w 252"/>
                  <a:gd name="T43" fmla="*/ 5 h 180"/>
                  <a:gd name="T44" fmla="*/ 45 w 252"/>
                  <a:gd name="T45" fmla="*/ 33 h 180"/>
                  <a:gd name="T46" fmla="*/ 44 w 252"/>
                  <a:gd name="T47" fmla="*/ 34 h 180"/>
                  <a:gd name="T48" fmla="*/ 6 w 252"/>
                  <a:gd name="T49" fmla="*/ 91 h 180"/>
                  <a:gd name="T50" fmla="*/ 18 w 252"/>
                  <a:gd name="T51" fmla="*/ 164 h 180"/>
                  <a:gd name="T52" fmla="*/ 31 w 252"/>
                  <a:gd name="T53" fmla="*/ 179 h 180"/>
                  <a:gd name="T54" fmla="*/ 30 w 252"/>
                  <a:gd name="T55" fmla="*/ 179 h 180"/>
                  <a:gd name="T56" fmla="*/ 15 w 252"/>
                  <a:gd name="T57" fmla="*/ 167 h 180"/>
                  <a:gd name="T58" fmla="*/ 14 w 252"/>
                  <a:gd name="T59" fmla="*/ 166 h 180"/>
                  <a:gd name="T60" fmla="*/ 1 w 252"/>
                  <a:gd name="T61" fmla="*/ 91 h 180"/>
                  <a:gd name="T62" fmla="*/ 41 w 252"/>
                  <a:gd name="T63" fmla="*/ 29 h 180"/>
                  <a:gd name="T64" fmla="*/ 128 w 252"/>
                  <a:gd name="T65" fmla="*/ 0 h 180"/>
                  <a:gd name="T66" fmla="*/ 202 w 252"/>
                  <a:gd name="T67" fmla="*/ 9 h 180"/>
                  <a:gd name="T68" fmla="*/ 245 w 252"/>
                  <a:gd name="T69" fmla="*/ 64 h 180"/>
                  <a:gd name="T70" fmla="*/ 247 w 252"/>
                  <a:gd name="T71" fmla="*/ 71 h 180"/>
                  <a:gd name="T72" fmla="*/ 248 w 252"/>
                  <a:gd name="T73" fmla="*/ 141 h 180"/>
                  <a:gd name="T74" fmla="*/ 248 w 252"/>
                  <a:gd name="T75" fmla="*/ 143 h 180"/>
                  <a:gd name="T76" fmla="*/ 246 w 252"/>
                  <a:gd name="T77" fmla="*/ 145 h 180"/>
                  <a:gd name="T78" fmla="*/ 244 w 252"/>
                  <a:gd name="T79" fmla="*/ 146 h 180"/>
                  <a:gd name="T80" fmla="*/ 239 w 252"/>
                  <a:gd name="T81" fmla="*/ 167 h 180"/>
                  <a:gd name="T82" fmla="*/ 238 w 252"/>
                  <a:gd name="T83" fmla="*/ 172 h 180"/>
                  <a:gd name="T84" fmla="*/ 235 w 252"/>
                  <a:gd name="T85" fmla="*/ 174 h 180"/>
                  <a:gd name="T86" fmla="*/ 229 w 252"/>
                  <a:gd name="T87" fmla="*/ 171 h 180"/>
                  <a:gd name="T88" fmla="*/ 227 w 252"/>
                  <a:gd name="T89" fmla="*/ 168 h 180"/>
                  <a:gd name="T90" fmla="*/ 222 w 252"/>
                  <a:gd name="T91" fmla="*/ 111 h 180"/>
                  <a:gd name="T92" fmla="*/ 186 w 252"/>
                  <a:gd name="T93" fmla="*/ 59 h 180"/>
                  <a:gd name="T94" fmla="*/ 59 w 252"/>
                  <a:gd name="T95" fmla="*/ 77 h 180"/>
                  <a:gd name="T96" fmla="*/ 23 w 252"/>
                  <a:gd name="T97" fmla="*/ 112 h 180"/>
                  <a:gd name="T98" fmla="*/ 28 w 252"/>
                  <a:gd name="T99" fmla="*/ 126 h 180"/>
                  <a:gd name="T100" fmla="*/ 34 w 252"/>
                  <a:gd name="T101" fmla="*/ 177 h 180"/>
                  <a:gd name="T102" fmla="*/ 32 w 252"/>
                  <a:gd name="T103" fmla="*/ 179 h 180"/>
                  <a:gd name="T104" fmla="*/ 31 w 252"/>
                  <a:gd name="T105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2" h="180">
                    <a:moveTo>
                      <a:pt x="18" y="164"/>
                    </a:moveTo>
                    <a:lnTo>
                      <a:pt x="28" y="171"/>
                    </a:lnTo>
                    <a:cubicBezTo>
                      <a:pt x="27" y="156"/>
                      <a:pt x="24" y="132"/>
                      <a:pt x="23" y="127"/>
                    </a:cubicBezTo>
                    <a:cubicBezTo>
                      <a:pt x="22" y="121"/>
                      <a:pt x="17" y="112"/>
                      <a:pt x="17" y="112"/>
                    </a:cubicBezTo>
                    <a:cubicBezTo>
                      <a:pt x="17" y="111"/>
                      <a:pt x="17" y="110"/>
                      <a:pt x="18" y="109"/>
                    </a:cubicBezTo>
                    <a:cubicBezTo>
                      <a:pt x="18" y="109"/>
                      <a:pt x="46" y="85"/>
                      <a:pt x="55" y="73"/>
                    </a:cubicBezTo>
                    <a:cubicBezTo>
                      <a:pt x="56" y="73"/>
                      <a:pt x="57" y="72"/>
                      <a:pt x="58" y="72"/>
                    </a:cubicBezTo>
                    <a:cubicBezTo>
                      <a:pt x="59" y="72"/>
                      <a:pt x="163" y="70"/>
                      <a:pt x="185" y="53"/>
                    </a:cubicBezTo>
                    <a:cubicBezTo>
                      <a:pt x="185" y="53"/>
                      <a:pt x="186" y="53"/>
                      <a:pt x="187" y="53"/>
                    </a:cubicBezTo>
                    <a:cubicBezTo>
                      <a:pt x="188" y="53"/>
                      <a:pt x="188" y="53"/>
                      <a:pt x="189" y="54"/>
                    </a:cubicBezTo>
                    <a:lnTo>
                      <a:pt x="226" y="109"/>
                    </a:lnTo>
                    <a:cubicBezTo>
                      <a:pt x="227" y="109"/>
                      <a:pt x="227" y="110"/>
                      <a:pt x="227" y="110"/>
                    </a:cubicBezTo>
                    <a:cubicBezTo>
                      <a:pt x="227" y="134"/>
                      <a:pt x="229" y="160"/>
                      <a:pt x="230" y="165"/>
                    </a:cubicBezTo>
                    <a:cubicBezTo>
                      <a:pt x="231" y="165"/>
                      <a:pt x="232" y="166"/>
                      <a:pt x="233" y="167"/>
                    </a:cubicBezTo>
                    <a:lnTo>
                      <a:pt x="234" y="168"/>
                    </a:lnTo>
                    <a:cubicBezTo>
                      <a:pt x="234" y="167"/>
                      <a:pt x="234" y="167"/>
                      <a:pt x="234" y="166"/>
                    </a:cubicBezTo>
                    <a:cubicBezTo>
                      <a:pt x="235" y="157"/>
                      <a:pt x="236" y="148"/>
                      <a:pt x="241" y="143"/>
                    </a:cubicBezTo>
                    <a:cubicBezTo>
                      <a:pt x="242" y="142"/>
                      <a:pt x="243" y="141"/>
                      <a:pt x="243" y="140"/>
                    </a:cubicBezTo>
                    <a:cubicBezTo>
                      <a:pt x="245" y="111"/>
                      <a:pt x="245" y="78"/>
                      <a:pt x="243" y="74"/>
                    </a:cubicBezTo>
                    <a:cubicBezTo>
                      <a:pt x="242" y="72"/>
                      <a:pt x="241" y="69"/>
                      <a:pt x="240" y="66"/>
                    </a:cubicBezTo>
                    <a:cubicBezTo>
                      <a:pt x="236" y="52"/>
                      <a:pt x="229" y="27"/>
                      <a:pt x="200" y="14"/>
                    </a:cubicBezTo>
                    <a:cubicBezTo>
                      <a:pt x="192" y="10"/>
                      <a:pt x="161" y="5"/>
                      <a:pt x="128" y="5"/>
                    </a:cubicBezTo>
                    <a:cubicBezTo>
                      <a:pt x="103" y="5"/>
                      <a:pt x="58" y="8"/>
                      <a:pt x="45" y="33"/>
                    </a:cubicBezTo>
                    <a:lnTo>
                      <a:pt x="44" y="34"/>
                    </a:lnTo>
                    <a:cubicBezTo>
                      <a:pt x="42" y="34"/>
                      <a:pt x="5" y="46"/>
                      <a:pt x="6" y="91"/>
                    </a:cubicBezTo>
                    <a:cubicBezTo>
                      <a:pt x="7" y="126"/>
                      <a:pt x="17" y="159"/>
                      <a:pt x="18" y="164"/>
                    </a:cubicBezTo>
                    <a:close/>
                    <a:moveTo>
                      <a:pt x="31" y="179"/>
                    </a:moveTo>
                    <a:lnTo>
                      <a:pt x="30" y="179"/>
                    </a:lnTo>
                    <a:lnTo>
                      <a:pt x="15" y="167"/>
                    </a:lnTo>
                    <a:cubicBezTo>
                      <a:pt x="15" y="167"/>
                      <a:pt x="14" y="167"/>
                      <a:pt x="14" y="166"/>
                    </a:cubicBezTo>
                    <a:cubicBezTo>
                      <a:pt x="14" y="166"/>
                      <a:pt x="2" y="130"/>
                      <a:pt x="1" y="91"/>
                    </a:cubicBezTo>
                    <a:cubicBezTo>
                      <a:pt x="0" y="46"/>
                      <a:pt x="35" y="32"/>
                      <a:pt x="41" y="29"/>
                    </a:cubicBezTo>
                    <a:cubicBezTo>
                      <a:pt x="55" y="5"/>
                      <a:pt x="96" y="0"/>
                      <a:pt x="128" y="0"/>
                    </a:cubicBezTo>
                    <a:cubicBezTo>
                      <a:pt x="162" y="0"/>
                      <a:pt x="194" y="5"/>
                      <a:pt x="202" y="9"/>
                    </a:cubicBezTo>
                    <a:cubicBezTo>
                      <a:pt x="233" y="24"/>
                      <a:pt x="241" y="50"/>
                      <a:pt x="245" y="64"/>
                    </a:cubicBezTo>
                    <a:cubicBezTo>
                      <a:pt x="246" y="67"/>
                      <a:pt x="246" y="70"/>
                      <a:pt x="247" y="71"/>
                    </a:cubicBezTo>
                    <a:cubicBezTo>
                      <a:pt x="251" y="78"/>
                      <a:pt x="249" y="121"/>
                      <a:pt x="248" y="141"/>
                    </a:cubicBezTo>
                    <a:cubicBezTo>
                      <a:pt x="249" y="142"/>
                      <a:pt x="248" y="143"/>
                      <a:pt x="248" y="143"/>
                    </a:cubicBezTo>
                    <a:cubicBezTo>
                      <a:pt x="248" y="144"/>
                      <a:pt x="247" y="145"/>
                      <a:pt x="246" y="145"/>
                    </a:cubicBezTo>
                    <a:cubicBezTo>
                      <a:pt x="245" y="145"/>
                      <a:pt x="245" y="146"/>
                      <a:pt x="244" y="146"/>
                    </a:cubicBezTo>
                    <a:cubicBezTo>
                      <a:pt x="241" y="150"/>
                      <a:pt x="240" y="161"/>
                      <a:pt x="239" y="167"/>
                    </a:cubicBezTo>
                    <a:cubicBezTo>
                      <a:pt x="239" y="169"/>
                      <a:pt x="239" y="171"/>
                      <a:pt x="238" y="172"/>
                    </a:cubicBezTo>
                    <a:cubicBezTo>
                      <a:pt x="238" y="174"/>
                      <a:pt x="236" y="174"/>
                      <a:pt x="235" y="174"/>
                    </a:cubicBezTo>
                    <a:cubicBezTo>
                      <a:pt x="233" y="174"/>
                      <a:pt x="232" y="173"/>
                      <a:pt x="229" y="171"/>
                    </a:cubicBezTo>
                    <a:cubicBezTo>
                      <a:pt x="229" y="170"/>
                      <a:pt x="228" y="168"/>
                      <a:pt x="227" y="168"/>
                    </a:cubicBezTo>
                    <a:cubicBezTo>
                      <a:pt x="226" y="167"/>
                      <a:pt x="224" y="166"/>
                      <a:pt x="222" y="111"/>
                    </a:cubicBezTo>
                    <a:lnTo>
                      <a:pt x="186" y="59"/>
                    </a:lnTo>
                    <a:cubicBezTo>
                      <a:pt x="160" y="74"/>
                      <a:pt x="71" y="77"/>
                      <a:pt x="59" y="77"/>
                    </a:cubicBezTo>
                    <a:cubicBezTo>
                      <a:pt x="50" y="88"/>
                      <a:pt x="29" y="107"/>
                      <a:pt x="23" y="112"/>
                    </a:cubicBezTo>
                    <a:cubicBezTo>
                      <a:pt x="24" y="115"/>
                      <a:pt x="27" y="121"/>
                      <a:pt x="28" y="126"/>
                    </a:cubicBezTo>
                    <a:cubicBezTo>
                      <a:pt x="30" y="133"/>
                      <a:pt x="33" y="175"/>
                      <a:pt x="34" y="177"/>
                    </a:cubicBezTo>
                    <a:cubicBezTo>
                      <a:pt x="34" y="178"/>
                      <a:pt x="33" y="179"/>
                      <a:pt x="32" y="179"/>
                    </a:cubicBezTo>
                    <a:cubicBezTo>
                      <a:pt x="32" y="179"/>
                      <a:pt x="32" y="179"/>
                      <a:pt x="31" y="179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î$ļïḍè">
                <a:extLst>
                  <a:ext uri="{FF2B5EF4-FFF2-40B4-BE49-F238E27FC236}">
                    <a16:creationId xmlns:a16="http://schemas.microsoft.com/office/drawing/2014/main" id="{5B7FE572-D2A6-4934-BB9B-057DEB0190BE}"/>
                  </a:ext>
                </a:extLst>
              </p:cNvPr>
              <p:cNvSpPr/>
              <p:nvPr/>
            </p:nvSpPr>
            <p:spPr bwMode="auto">
              <a:xfrm>
                <a:off x="5802970" y="1130300"/>
                <a:ext cx="538823" cy="411572"/>
              </a:xfrm>
              <a:custGeom>
                <a:avLst/>
                <a:gdLst>
                  <a:gd name="T0" fmla="*/ 243 w 247"/>
                  <a:gd name="T1" fmla="*/ 155 h 190"/>
                  <a:gd name="T2" fmla="*/ 243 w 247"/>
                  <a:gd name="T3" fmla="*/ 154 h 190"/>
                  <a:gd name="T4" fmla="*/ 243 w 247"/>
                  <a:gd name="T5" fmla="*/ 155 h 190"/>
                  <a:gd name="T6" fmla="*/ 14 w 247"/>
                  <a:gd name="T7" fmla="*/ 178 h 190"/>
                  <a:gd name="T8" fmla="*/ 1 w 247"/>
                  <a:gd name="T9" fmla="*/ 104 h 190"/>
                  <a:gd name="T10" fmla="*/ 41 w 247"/>
                  <a:gd name="T11" fmla="*/ 44 h 190"/>
                  <a:gd name="T12" fmla="*/ 199 w 247"/>
                  <a:gd name="T13" fmla="*/ 24 h 190"/>
                  <a:gd name="T14" fmla="*/ 242 w 247"/>
                  <a:gd name="T15" fmla="*/ 85 h 190"/>
                  <a:gd name="T16" fmla="*/ 243 w 247"/>
                  <a:gd name="T17" fmla="*/ 154 h 190"/>
                  <a:gd name="T18" fmla="*/ 240 w 247"/>
                  <a:gd name="T19" fmla="*/ 157 h 190"/>
                  <a:gd name="T20" fmla="*/ 233 w 247"/>
                  <a:gd name="T21" fmla="*/ 183 h 190"/>
                  <a:gd name="T22" fmla="*/ 226 w 247"/>
                  <a:gd name="T23" fmla="*/ 178 h 190"/>
                  <a:gd name="T24" fmla="*/ 222 w 247"/>
                  <a:gd name="T25" fmla="*/ 123 h 190"/>
                  <a:gd name="T26" fmla="*/ 184 w 247"/>
                  <a:gd name="T27" fmla="*/ 68 h 190"/>
                  <a:gd name="T28" fmla="*/ 55 w 247"/>
                  <a:gd name="T29" fmla="*/ 87 h 190"/>
                  <a:gd name="T30" fmla="*/ 18 w 247"/>
                  <a:gd name="T31" fmla="*/ 124 h 190"/>
                  <a:gd name="T32" fmla="*/ 23 w 247"/>
                  <a:gd name="T33" fmla="*/ 139 h 190"/>
                  <a:gd name="T34" fmla="*/ 29 w 247"/>
                  <a:gd name="T35" fmla="*/ 189 h 190"/>
                  <a:gd name="T36" fmla="*/ 14 w 247"/>
                  <a:gd name="T37" fmla="*/ 17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7" h="190">
                    <a:moveTo>
                      <a:pt x="243" y="155"/>
                    </a:moveTo>
                    <a:lnTo>
                      <a:pt x="243" y="154"/>
                    </a:lnTo>
                    <a:cubicBezTo>
                      <a:pt x="244" y="154"/>
                      <a:pt x="243" y="155"/>
                      <a:pt x="243" y="155"/>
                    </a:cubicBezTo>
                    <a:close/>
                    <a:moveTo>
                      <a:pt x="14" y="178"/>
                    </a:moveTo>
                    <a:cubicBezTo>
                      <a:pt x="14" y="178"/>
                      <a:pt x="2" y="142"/>
                      <a:pt x="1" y="104"/>
                    </a:cubicBezTo>
                    <a:cubicBezTo>
                      <a:pt x="0" y="56"/>
                      <a:pt x="41" y="44"/>
                      <a:pt x="41" y="44"/>
                    </a:cubicBezTo>
                    <a:cubicBezTo>
                      <a:pt x="65" y="0"/>
                      <a:pt x="181" y="16"/>
                      <a:pt x="199" y="24"/>
                    </a:cubicBezTo>
                    <a:cubicBezTo>
                      <a:pt x="236" y="42"/>
                      <a:pt x="238" y="78"/>
                      <a:pt x="242" y="85"/>
                    </a:cubicBezTo>
                    <a:cubicBezTo>
                      <a:pt x="246" y="92"/>
                      <a:pt x="244" y="146"/>
                      <a:pt x="243" y="154"/>
                    </a:cubicBezTo>
                    <a:cubicBezTo>
                      <a:pt x="243" y="154"/>
                      <a:pt x="242" y="155"/>
                      <a:pt x="240" y="157"/>
                    </a:cubicBezTo>
                    <a:cubicBezTo>
                      <a:pt x="235" y="163"/>
                      <a:pt x="234" y="180"/>
                      <a:pt x="233" y="183"/>
                    </a:cubicBezTo>
                    <a:cubicBezTo>
                      <a:pt x="232" y="186"/>
                      <a:pt x="228" y="180"/>
                      <a:pt x="226" y="178"/>
                    </a:cubicBezTo>
                    <a:cubicBezTo>
                      <a:pt x="224" y="177"/>
                      <a:pt x="222" y="123"/>
                      <a:pt x="222" y="123"/>
                    </a:cubicBezTo>
                    <a:lnTo>
                      <a:pt x="184" y="68"/>
                    </a:lnTo>
                    <a:cubicBezTo>
                      <a:pt x="161" y="85"/>
                      <a:pt x="55" y="87"/>
                      <a:pt x="55" y="87"/>
                    </a:cubicBezTo>
                    <a:cubicBezTo>
                      <a:pt x="46" y="100"/>
                      <a:pt x="18" y="124"/>
                      <a:pt x="18" y="124"/>
                    </a:cubicBezTo>
                    <a:cubicBezTo>
                      <a:pt x="18" y="124"/>
                      <a:pt x="22" y="133"/>
                      <a:pt x="23" y="139"/>
                    </a:cubicBezTo>
                    <a:cubicBezTo>
                      <a:pt x="25" y="146"/>
                      <a:pt x="29" y="189"/>
                      <a:pt x="29" y="189"/>
                    </a:cubicBezTo>
                    <a:lnTo>
                      <a:pt x="14" y="178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ïŝľïḋè">
                <a:extLst>
                  <a:ext uri="{FF2B5EF4-FFF2-40B4-BE49-F238E27FC236}">
                    <a16:creationId xmlns:a16="http://schemas.microsoft.com/office/drawing/2014/main" id="{8B992502-FC96-48CC-AB36-9CD8F5F6266C}"/>
                  </a:ext>
                </a:extLst>
              </p:cNvPr>
              <p:cNvSpPr/>
              <p:nvPr/>
            </p:nvSpPr>
            <p:spPr bwMode="auto">
              <a:xfrm>
                <a:off x="5341122" y="2183155"/>
                <a:ext cx="86594" cy="95714"/>
              </a:xfrm>
              <a:custGeom>
                <a:avLst/>
                <a:gdLst>
                  <a:gd name="T0" fmla="*/ 14 w 41"/>
                  <a:gd name="T1" fmla="*/ 42 h 45"/>
                  <a:gd name="T2" fmla="*/ 1 w 41"/>
                  <a:gd name="T3" fmla="*/ 12 h 45"/>
                  <a:gd name="T4" fmla="*/ 10 w 41"/>
                  <a:gd name="T5" fmla="*/ 0 h 45"/>
                  <a:gd name="T6" fmla="*/ 36 w 41"/>
                  <a:gd name="T7" fmla="*/ 31 h 45"/>
                  <a:gd name="T8" fmla="*/ 36 w 41"/>
                  <a:gd name="T9" fmla="*/ 44 h 45"/>
                  <a:gd name="T10" fmla="*/ 14 w 41"/>
                  <a:gd name="T11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14" y="42"/>
                    </a:moveTo>
                    <a:cubicBezTo>
                      <a:pt x="14" y="42"/>
                      <a:pt x="1" y="19"/>
                      <a:pt x="1" y="12"/>
                    </a:cubicBezTo>
                    <a:cubicBezTo>
                      <a:pt x="0" y="6"/>
                      <a:pt x="10" y="0"/>
                      <a:pt x="10" y="0"/>
                    </a:cubicBezTo>
                    <a:cubicBezTo>
                      <a:pt x="10" y="0"/>
                      <a:pt x="31" y="28"/>
                      <a:pt x="36" y="31"/>
                    </a:cubicBezTo>
                    <a:cubicBezTo>
                      <a:pt x="40" y="33"/>
                      <a:pt x="40" y="44"/>
                      <a:pt x="36" y="44"/>
                    </a:cubicBezTo>
                    <a:cubicBezTo>
                      <a:pt x="31" y="44"/>
                      <a:pt x="14" y="42"/>
                      <a:pt x="14" y="4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31" name="iṥ1iḓê">
                <a:extLst>
                  <a:ext uri="{FF2B5EF4-FFF2-40B4-BE49-F238E27FC236}">
                    <a16:creationId xmlns:a16="http://schemas.microsoft.com/office/drawing/2014/main" id="{CC0A8DA3-DD35-42D6-A342-519A77425F31}"/>
                  </a:ext>
                </a:extLst>
              </p:cNvPr>
              <p:cNvSpPr/>
              <p:nvPr/>
            </p:nvSpPr>
            <p:spPr bwMode="auto">
              <a:xfrm>
                <a:off x="5341122" y="2183155"/>
                <a:ext cx="96219" cy="105289"/>
              </a:xfrm>
              <a:custGeom>
                <a:avLst/>
                <a:gdLst>
                  <a:gd name="T0" fmla="*/ 18 w 45"/>
                  <a:gd name="T1" fmla="*/ 42 h 50"/>
                  <a:gd name="T2" fmla="*/ 38 w 45"/>
                  <a:gd name="T3" fmla="*/ 44 h 50"/>
                  <a:gd name="T4" fmla="*/ 39 w 45"/>
                  <a:gd name="T5" fmla="*/ 40 h 50"/>
                  <a:gd name="T6" fmla="*/ 37 w 45"/>
                  <a:gd name="T7" fmla="*/ 35 h 50"/>
                  <a:gd name="T8" fmla="*/ 12 w 45"/>
                  <a:gd name="T9" fmla="*/ 6 h 50"/>
                  <a:gd name="T10" fmla="*/ 6 w 45"/>
                  <a:gd name="T11" fmla="*/ 15 h 50"/>
                  <a:gd name="T12" fmla="*/ 18 w 45"/>
                  <a:gd name="T13" fmla="*/ 42 h 50"/>
                  <a:gd name="T14" fmla="*/ 38 w 45"/>
                  <a:gd name="T15" fmla="*/ 49 h 50"/>
                  <a:gd name="T16" fmla="*/ 16 w 45"/>
                  <a:gd name="T17" fmla="*/ 46 h 50"/>
                  <a:gd name="T18" fmla="*/ 14 w 45"/>
                  <a:gd name="T19" fmla="*/ 45 h 50"/>
                  <a:gd name="T20" fmla="*/ 1 w 45"/>
                  <a:gd name="T21" fmla="*/ 15 h 50"/>
                  <a:gd name="T22" fmla="*/ 11 w 45"/>
                  <a:gd name="T23" fmla="*/ 1 h 50"/>
                  <a:gd name="T24" fmla="*/ 14 w 45"/>
                  <a:gd name="T25" fmla="*/ 1 h 50"/>
                  <a:gd name="T26" fmla="*/ 39 w 45"/>
                  <a:gd name="T27" fmla="*/ 31 h 50"/>
                  <a:gd name="T28" fmla="*/ 43 w 45"/>
                  <a:gd name="T29" fmla="*/ 44 h 50"/>
                  <a:gd name="T30" fmla="*/ 38 w 45"/>
                  <a:gd name="T31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50">
                    <a:moveTo>
                      <a:pt x="18" y="42"/>
                    </a:moveTo>
                    <a:cubicBezTo>
                      <a:pt x="23" y="42"/>
                      <a:pt x="35" y="44"/>
                      <a:pt x="38" y="44"/>
                    </a:cubicBezTo>
                    <a:cubicBezTo>
                      <a:pt x="38" y="44"/>
                      <a:pt x="39" y="42"/>
                      <a:pt x="39" y="40"/>
                    </a:cubicBezTo>
                    <a:cubicBezTo>
                      <a:pt x="38" y="38"/>
                      <a:pt x="38" y="36"/>
                      <a:pt x="37" y="35"/>
                    </a:cubicBezTo>
                    <a:cubicBezTo>
                      <a:pt x="33" y="33"/>
                      <a:pt x="17" y="13"/>
                      <a:pt x="12" y="6"/>
                    </a:cubicBezTo>
                    <a:cubicBezTo>
                      <a:pt x="9" y="8"/>
                      <a:pt x="5" y="12"/>
                      <a:pt x="6" y="15"/>
                    </a:cubicBezTo>
                    <a:cubicBezTo>
                      <a:pt x="6" y="20"/>
                      <a:pt x="14" y="35"/>
                      <a:pt x="18" y="42"/>
                    </a:cubicBezTo>
                    <a:close/>
                    <a:moveTo>
                      <a:pt x="38" y="49"/>
                    </a:moveTo>
                    <a:cubicBezTo>
                      <a:pt x="34" y="49"/>
                      <a:pt x="17" y="46"/>
                      <a:pt x="16" y="46"/>
                    </a:cubicBezTo>
                    <a:cubicBezTo>
                      <a:pt x="15" y="46"/>
                      <a:pt x="14" y="46"/>
                      <a:pt x="14" y="45"/>
                    </a:cubicBezTo>
                    <a:cubicBezTo>
                      <a:pt x="13" y="43"/>
                      <a:pt x="2" y="22"/>
                      <a:pt x="1" y="15"/>
                    </a:cubicBezTo>
                    <a:cubicBezTo>
                      <a:pt x="0" y="8"/>
                      <a:pt x="10" y="1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23" y="13"/>
                      <a:pt x="37" y="30"/>
                      <a:pt x="39" y="31"/>
                    </a:cubicBezTo>
                    <a:cubicBezTo>
                      <a:pt x="43" y="34"/>
                      <a:pt x="44" y="40"/>
                      <a:pt x="43" y="44"/>
                    </a:cubicBezTo>
                    <a:cubicBezTo>
                      <a:pt x="42" y="47"/>
                      <a:pt x="40" y="49"/>
                      <a:pt x="38" y="49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ïṡlïḋé">
                <a:extLst>
                  <a:ext uri="{FF2B5EF4-FFF2-40B4-BE49-F238E27FC236}">
                    <a16:creationId xmlns:a16="http://schemas.microsoft.com/office/drawing/2014/main" id="{AE2E79C8-844A-47F9-9C66-2A5EE4CCC30E}"/>
                  </a:ext>
                </a:extLst>
              </p:cNvPr>
              <p:cNvSpPr/>
              <p:nvPr/>
            </p:nvSpPr>
            <p:spPr bwMode="auto">
              <a:xfrm>
                <a:off x="5418096" y="2058731"/>
                <a:ext cx="163569" cy="248856"/>
              </a:xfrm>
              <a:custGeom>
                <a:avLst/>
                <a:gdLst>
                  <a:gd name="T0" fmla="*/ 36 w 73"/>
                  <a:gd name="T1" fmla="*/ 7 h 115"/>
                  <a:gd name="T2" fmla="*/ 66 w 73"/>
                  <a:gd name="T3" fmla="*/ 106 h 115"/>
                  <a:gd name="T4" fmla="*/ 0 w 73"/>
                  <a:gd name="T5" fmla="*/ 112 h 115"/>
                  <a:gd name="T6" fmla="*/ 8 w 73"/>
                  <a:gd name="T7" fmla="*/ 71 h 115"/>
                  <a:gd name="T8" fmla="*/ 20 w 73"/>
                  <a:gd name="T9" fmla="*/ 46 h 115"/>
                  <a:gd name="T10" fmla="*/ 36 w 73"/>
                  <a:gd name="T11" fmla="*/ 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15">
                    <a:moveTo>
                      <a:pt x="36" y="7"/>
                    </a:moveTo>
                    <a:cubicBezTo>
                      <a:pt x="46" y="0"/>
                      <a:pt x="72" y="97"/>
                      <a:pt x="66" y="106"/>
                    </a:cubicBezTo>
                    <a:cubicBezTo>
                      <a:pt x="59" y="114"/>
                      <a:pt x="0" y="112"/>
                      <a:pt x="0" y="112"/>
                    </a:cubicBezTo>
                    <a:cubicBezTo>
                      <a:pt x="0" y="112"/>
                      <a:pt x="8" y="77"/>
                      <a:pt x="8" y="71"/>
                    </a:cubicBezTo>
                    <a:cubicBezTo>
                      <a:pt x="8" y="64"/>
                      <a:pt x="20" y="54"/>
                      <a:pt x="20" y="46"/>
                    </a:cubicBezTo>
                    <a:cubicBezTo>
                      <a:pt x="20" y="38"/>
                      <a:pt x="36" y="7"/>
                      <a:pt x="36" y="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33" name="iṡ1ïḋe">
                <a:extLst>
                  <a:ext uri="{FF2B5EF4-FFF2-40B4-BE49-F238E27FC236}">
                    <a16:creationId xmlns:a16="http://schemas.microsoft.com/office/drawing/2014/main" id="{D21FAEE3-4A7E-4332-8F2A-953CBFF88762}"/>
                  </a:ext>
                </a:extLst>
              </p:cNvPr>
              <p:cNvSpPr/>
              <p:nvPr/>
            </p:nvSpPr>
            <p:spPr bwMode="auto">
              <a:xfrm>
                <a:off x="5418097" y="2068298"/>
                <a:ext cx="173193" cy="239289"/>
              </a:xfrm>
              <a:custGeom>
                <a:avLst/>
                <a:gdLst>
                  <a:gd name="T0" fmla="*/ 6 w 78"/>
                  <a:gd name="T1" fmla="*/ 105 h 111"/>
                  <a:gd name="T2" fmla="*/ 15 w 78"/>
                  <a:gd name="T3" fmla="*/ 105 h 111"/>
                  <a:gd name="T4" fmla="*/ 66 w 78"/>
                  <a:gd name="T5" fmla="*/ 100 h 111"/>
                  <a:gd name="T6" fmla="*/ 51 w 78"/>
                  <a:gd name="T7" fmla="*/ 26 h 111"/>
                  <a:gd name="T8" fmla="*/ 41 w 78"/>
                  <a:gd name="T9" fmla="*/ 5 h 111"/>
                  <a:gd name="T10" fmla="*/ 25 w 78"/>
                  <a:gd name="T11" fmla="*/ 42 h 111"/>
                  <a:gd name="T12" fmla="*/ 18 w 78"/>
                  <a:gd name="T13" fmla="*/ 57 h 111"/>
                  <a:gd name="T14" fmla="*/ 14 w 78"/>
                  <a:gd name="T15" fmla="*/ 67 h 111"/>
                  <a:gd name="T16" fmla="*/ 6 w 78"/>
                  <a:gd name="T17" fmla="*/ 105 h 111"/>
                  <a:gd name="T18" fmla="*/ 15 w 78"/>
                  <a:gd name="T19" fmla="*/ 110 h 111"/>
                  <a:gd name="T20" fmla="*/ 15 w 78"/>
                  <a:gd name="T21" fmla="*/ 110 h 111"/>
                  <a:gd name="T22" fmla="*/ 3 w 78"/>
                  <a:gd name="T23" fmla="*/ 110 h 111"/>
                  <a:gd name="T24" fmla="*/ 1 w 78"/>
                  <a:gd name="T25" fmla="*/ 109 h 111"/>
                  <a:gd name="T26" fmla="*/ 1 w 78"/>
                  <a:gd name="T27" fmla="*/ 107 h 111"/>
                  <a:gd name="T28" fmla="*/ 9 w 78"/>
                  <a:gd name="T29" fmla="*/ 67 h 111"/>
                  <a:gd name="T30" fmla="*/ 15 w 78"/>
                  <a:gd name="T31" fmla="*/ 54 h 111"/>
                  <a:gd name="T32" fmla="*/ 20 w 78"/>
                  <a:gd name="T33" fmla="*/ 42 h 111"/>
                  <a:gd name="T34" fmla="*/ 37 w 78"/>
                  <a:gd name="T35" fmla="*/ 2 h 111"/>
                  <a:gd name="T36" fmla="*/ 37 w 78"/>
                  <a:gd name="T37" fmla="*/ 0 h 111"/>
                  <a:gd name="T38" fmla="*/ 40 w 78"/>
                  <a:gd name="T39" fmla="*/ 0 h 111"/>
                  <a:gd name="T40" fmla="*/ 50 w 78"/>
                  <a:gd name="T41" fmla="*/ 11 h 111"/>
                  <a:gd name="T42" fmla="*/ 70 w 78"/>
                  <a:gd name="T43" fmla="*/ 103 h 111"/>
                  <a:gd name="T44" fmla="*/ 15 w 78"/>
                  <a:gd name="T45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8" h="111">
                    <a:moveTo>
                      <a:pt x="6" y="105"/>
                    </a:moveTo>
                    <a:cubicBezTo>
                      <a:pt x="8" y="105"/>
                      <a:pt x="11" y="105"/>
                      <a:pt x="15" y="105"/>
                    </a:cubicBezTo>
                    <a:cubicBezTo>
                      <a:pt x="50" y="105"/>
                      <a:pt x="64" y="102"/>
                      <a:pt x="66" y="100"/>
                    </a:cubicBezTo>
                    <a:cubicBezTo>
                      <a:pt x="69" y="96"/>
                      <a:pt x="61" y="56"/>
                      <a:pt x="51" y="26"/>
                    </a:cubicBezTo>
                    <a:cubicBezTo>
                      <a:pt x="45" y="11"/>
                      <a:pt x="42" y="6"/>
                      <a:pt x="41" y="5"/>
                    </a:cubicBezTo>
                    <a:cubicBezTo>
                      <a:pt x="34" y="18"/>
                      <a:pt x="25" y="37"/>
                      <a:pt x="25" y="42"/>
                    </a:cubicBezTo>
                    <a:cubicBezTo>
                      <a:pt x="25" y="47"/>
                      <a:pt x="22" y="52"/>
                      <a:pt x="18" y="57"/>
                    </a:cubicBezTo>
                    <a:cubicBezTo>
                      <a:pt x="16" y="61"/>
                      <a:pt x="14" y="64"/>
                      <a:pt x="14" y="67"/>
                    </a:cubicBezTo>
                    <a:cubicBezTo>
                      <a:pt x="14" y="72"/>
                      <a:pt x="8" y="97"/>
                      <a:pt x="6" y="105"/>
                    </a:cubicBezTo>
                    <a:close/>
                    <a:moveTo>
                      <a:pt x="15" y="110"/>
                    </a:moveTo>
                    <a:lnTo>
                      <a:pt x="15" y="110"/>
                    </a:lnTo>
                    <a:cubicBezTo>
                      <a:pt x="8" y="110"/>
                      <a:pt x="3" y="110"/>
                      <a:pt x="3" y="110"/>
                    </a:cubicBezTo>
                    <a:cubicBezTo>
                      <a:pt x="2" y="110"/>
                      <a:pt x="1" y="110"/>
                      <a:pt x="1" y="109"/>
                    </a:cubicBezTo>
                    <a:cubicBezTo>
                      <a:pt x="1" y="108"/>
                      <a:pt x="0" y="108"/>
                      <a:pt x="1" y="107"/>
                    </a:cubicBezTo>
                    <a:cubicBezTo>
                      <a:pt x="3" y="98"/>
                      <a:pt x="9" y="72"/>
                      <a:pt x="9" y="67"/>
                    </a:cubicBezTo>
                    <a:cubicBezTo>
                      <a:pt x="9" y="63"/>
                      <a:pt x="11" y="59"/>
                      <a:pt x="15" y="54"/>
                    </a:cubicBezTo>
                    <a:cubicBezTo>
                      <a:pt x="17" y="50"/>
                      <a:pt x="20" y="46"/>
                      <a:pt x="20" y="42"/>
                    </a:cubicBezTo>
                    <a:cubicBezTo>
                      <a:pt x="20" y="33"/>
                      <a:pt x="35" y="5"/>
                      <a:pt x="37" y="2"/>
                    </a:cubicBezTo>
                    <a:cubicBezTo>
                      <a:pt x="37" y="1"/>
                      <a:pt x="37" y="1"/>
                      <a:pt x="37" y="0"/>
                    </a:cubicBezTo>
                    <a:cubicBezTo>
                      <a:pt x="38" y="0"/>
                      <a:pt x="39" y="0"/>
                      <a:pt x="40" y="0"/>
                    </a:cubicBezTo>
                    <a:cubicBezTo>
                      <a:pt x="43" y="0"/>
                      <a:pt x="46" y="3"/>
                      <a:pt x="50" y="11"/>
                    </a:cubicBezTo>
                    <a:cubicBezTo>
                      <a:pt x="60" y="32"/>
                      <a:pt x="77" y="94"/>
                      <a:pt x="70" y="103"/>
                    </a:cubicBezTo>
                    <a:cubicBezTo>
                      <a:pt x="69" y="105"/>
                      <a:pt x="64" y="110"/>
                      <a:pt x="15" y="110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íṧļîḍê">
                <a:extLst>
                  <a:ext uri="{FF2B5EF4-FFF2-40B4-BE49-F238E27FC236}">
                    <a16:creationId xmlns:a16="http://schemas.microsoft.com/office/drawing/2014/main" id="{0DB63328-32BE-42A7-8E22-1CE83A00F3B1}"/>
                  </a:ext>
                </a:extLst>
              </p:cNvPr>
              <p:cNvSpPr/>
              <p:nvPr/>
            </p:nvSpPr>
            <p:spPr bwMode="auto">
              <a:xfrm>
                <a:off x="6697799" y="1972584"/>
                <a:ext cx="182818" cy="335002"/>
              </a:xfrm>
              <a:custGeom>
                <a:avLst/>
                <a:gdLst>
                  <a:gd name="T0" fmla="*/ 21 w 83"/>
                  <a:gd name="T1" fmla="*/ 16 h 156"/>
                  <a:gd name="T2" fmla="*/ 44 w 83"/>
                  <a:gd name="T3" fmla="*/ 6 h 156"/>
                  <a:gd name="T4" fmla="*/ 53 w 83"/>
                  <a:gd name="T5" fmla="*/ 39 h 156"/>
                  <a:gd name="T6" fmla="*/ 66 w 83"/>
                  <a:gd name="T7" fmla="*/ 64 h 156"/>
                  <a:gd name="T8" fmla="*/ 81 w 83"/>
                  <a:gd name="T9" fmla="*/ 105 h 156"/>
                  <a:gd name="T10" fmla="*/ 73 w 83"/>
                  <a:gd name="T11" fmla="*/ 154 h 156"/>
                  <a:gd name="T12" fmla="*/ 0 w 83"/>
                  <a:gd name="T13" fmla="*/ 144 h 156"/>
                  <a:gd name="T14" fmla="*/ 21 w 83"/>
                  <a:gd name="T15" fmla="*/ 1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56">
                    <a:moveTo>
                      <a:pt x="21" y="16"/>
                    </a:moveTo>
                    <a:cubicBezTo>
                      <a:pt x="21" y="16"/>
                      <a:pt x="37" y="0"/>
                      <a:pt x="44" y="6"/>
                    </a:cubicBezTo>
                    <a:cubicBezTo>
                      <a:pt x="50" y="13"/>
                      <a:pt x="53" y="39"/>
                      <a:pt x="53" y="39"/>
                    </a:cubicBezTo>
                    <a:cubicBezTo>
                      <a:pt x="53" y="39"/>
                      <a:pt x="61" y="59"/>
                      <a:pt x="66" y="64"/>
                    </a:cubicBezTo>
                    <a:cubicBezTo>
                      <a:pt x="71" y="69"/>
                      <a:pt x="79" y="96"/>
                      <a:pt x="81" y="105"/>
                    </a:cubicBezTo>
                    <a:cubicBezTo>
                      <a:pt x="82" y="113"/>
                      <a:pt x="79" y="152"/>
                      <a:pt x="73" y="154"/>
                    </a:cubicBezTo>
                    <a:cubicBezTo>
                      <a:pt x="66" y="155"/>
                      <a:pt x="0" y="144"/>
                      <a:pt x="0" y="144"/>
                    </a:cubicBezTo>
                    <a:lnTo>
                      <a:pt x="21" y="16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endParaRPr lang="en-US"/>
              </a:p>
            </p:txBody>
          </p:sp>
          <p:sp>
            <p:nvSpPr>
              <p:cNvPr id="35" name="îšlîdé">
                <a:extLst>
                  <a:ext uri="{FF2B5EF4-FFF2-40B4-BE49-F238E27FC236}">
                    <a16:creationId xmlns:a16="http://schemas.microsoft.com/office/drawing/2014/main" id="{0A2B8782-1FE4-4FF1-A32C-D2C94C6D28C1}"/>
                  </a:ext>
                </a:extLst>
              </p:cNvPr>
              <p:cNvSpPr/>
              <p:nvPr/>
            </p:nvSpPr>
            <p:spPr bwMode="auto">
              <a:xfrm>
                <a:off x="6688180" y="1982158"/>
                <a:ext cx="192437" cy="334996"/>
              </a:xfrm>
              <a:custGeom>
                <a:avLst/>
                <a:gdLst>
                  <a:gd name="T0" fmla="*/ 5 w 90"/>
                  <a:gd name="T1" fmla="*/ 139 h 154"/>
                  <a:gd name="T2" fmla="*/ 74 w 90"/>
                  <a:gd name="T3" fmla="*/ 148 h 154"/>
                  <a:gd name="T4" fmla="*/ 76 w 90"/>
                  <a:gd name="T5" fmla="*/ 148 h 154"/>
                  <a:gd name="T6" fmla="*/ 83 w 90"/>
                  <a:gd name="T7" fmla="*/ 102 h 154"/>
                  <a:gd name="T8" fmla="*/ 68 w 90"/>
                  <a:gd name="T9" fmla="*/ 63 h 154"/>
                  <a:gd name="T10" fmla="*/ 54 w 90"/>
                  <a:gd name="T11" fmla="*/ 37 h 154"/>
                  <a:gd name="T12" fmla="*/ 54 w 90"/>
                  <a:gd name="T13" fmla="*/ 36 h 154"/>
                  <a:gd name="T14" fmla="*/ 45 w 90"/>
                  <a:gd name="T15" fmla="*/ 5 h 154"/>
                  <a:gd name="T16" fmla="*/ 43 w 90"/>
                  <a:gd name="T17" fmla="*/ 5 h 154"/>
                  <a:gd name="T18" fmla="*/ 26 w 90"/>
                  <a:gd name="T19" fmla="*/ 15 h 154"/>
                  <a:gd name="T20" fmla="*/ 5 w 90"/>
                  <a:gd name="T21" fmla="*/ 139 h 154"/>
                  <a:gd name="T22" fmla="*/ 74 w 90"/>
                  <a:gd name="T23" fmla="*/ 153 h 154"/>
                  <a:gd name="T24" fmla="*/ 2 w 90"/>
                  <a:gd name="T25" fmla="*/ 143 h 154"/>
                  <a:gd name="T26" fmla="*/ 0 w 90"/>
                  <a:gd name="T27" fmla="*/ 140 h 154"/>
                  <a:gd name="T28" fmla="*/ 21 w 90"/>
                  <a:gd name="T29" fmla="*/ 13 h 154"/>
                  <a:gd name="T30" fmla="*/ 22 w 90"/>
                  <a:gd name="T31" fmla="*/ 12 h 154"/>
                  <a:gd name="T32" fmla="*/ 43 w 90"/>
                  <a:gd name="T33" fmla="*/ 0 h 154"/>
                  <a:gd name="T34" fmla="*/ 49 w 90"/>
                  <a:gd name="T35" fmla="*/ 2 h 154"/>
                  <a:gd name="T36" fmla="*/ 59 w 90"/>
                  <a:gd name="T37" fmla="*/ 36 h 154"/>
                  <a:gd name="T38" fmla="*/ 72 w 90"/>
                  <a:gd name="T39" fmla="*/ 59 h 154"/>
                  <a:gd name="T40" fmla="*/ 88 w 90"/>
                  <a:gd name="T41" fmla="*/ 101 h 154"/>
                  <a:gd name="T42" fmla="*/ 77 w 90"/>
                  <a:gd name="T43" fmla="*/ 153 h 154"/>
                  <a:gd name="T44" fmla="*/ 74 w 90"/>
                  <a:gd name="T45" fmla="*/ 15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54">
                    <a:moveTo>
                      <a:pt x="5" y="139"/>
                    </a:moveTo>
                    <a:cubicBezTo>
                      <a:pt x="16" y="141"/>
                      <a:pt x="63" y="148"/>
                      <a:pt x="74" y="148"/>
                    </a:cubicBezTo>
                    <a:cubicBezTo>
                      <a:pt x="76" y="148"/>
                      <a:pt x="76" y="148"/>
                      <a:pt x="76" y="148"/>
                    </a:cubicBezTo>
                    <a:cubicBezTo>
                      <a:pt x="80" y="146"/>
                      <a:pt x="84" y="112"/>
                      <a:pt x="83" y="102"/>
                    </a:cubicBezTo>
                    <a:cubicBezTo>
                      <a:pt x="81" y="93"/>
                      <a:pt x="72" y="67"/>
                      <a:pt x="68" y="63"/>
                    </a:cubicBezTo>
                    <a:cubicBezTo>
                      <a:pt x="63" y="57"/>
                      <a:pt x="56" y="39"/>
                      <a:pt x="54" y="37"/>
                    </a:cubicBezTo>
                    <a:cubicBezTo>
                      <a:pt x="54" y="37"/>
                      <a:pt x="54" y="37"/>
                      <a:pt x="54" y="36"/>
                    </a:cubicBezTo>
                    <a:cubicBezTo>
                      <a:pt x="53" y="30"/>
                      <a:pt x="50" y="10"/>
                      <a:pt x="45" y="5"/>
                    </a:cubicBezTo>
                    <a:cubicBezTo>
                      <a:pt x="45" y="5"/>
                      <a:pt x="44" y="5"/>
                      <a:pt x="43" y="5"/>
                    </a:cubicBezTo>
                    <a:cubicBezTo>
                      <a:pt x="38" y="5"/>
                      <a:pt x="30" y="11"/>
                      <a:pt x="26" y="15"/>
                    </a:cubicBezTo>
                    <a:lnTo>
                      <a:pt x="5" y="139"/>
                    </a:lnTo>
                    <a:close/>
                    <a:moveTo>
                      <a:pt x="74" y="153"/>
                    </a:moveTo>
                    <a:cubicBezTo>
                      <a:pt x="61" y="153"/>
                      <a:pt x="4" y="144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lnTo>
                      <a:pt x="21" y="13"/>
                    </a:lnTo>
                    <a:lnTo>
                      <a:pt x="22" y="12"/>
                    </a:lnTo>
                    <a:cubicBezTo>
                      <a:pt x="23" y="10"/>
                      <a:pt x="34" y="0"/>
                      <a:pt x="43" y="0"/>
                    </a:cubicBezTo>
                    <a:cubicBezTo>
                      <a:pt x="45" y="0"/>
                      <a:pt x="47" y="0"/>
                      <a:pt x="49" y="2"/>
                    </a:cubicBezTo>
                    <a:cubicBezTo>
                      <a:pt x="56" y="9"/>
                      <a:pt x="59" y="32"/>
                      <a:pt x="59" y="36"/>
                    </a:cubicBezTo>
                    <a:cubicBezTo>
                      <a:pt x="62" y="41"/>
                      <a:pt x="68" y="56"/>
                      <a:pt x="72" y="59"/>
                    </a:cubicBezTo>
                    <a:cubicBezTo>
                      <a:pt x="78" y="65"/>
                      <a:pt x="86" y="95"/>
                      <a:pt x="88" y="101"/>
                    </a:cubicBezTo>
                    <a:cubicBezTo>
                      <a:pt x="89" y="107"/>
                      <a:pt x="87" y="151"/>
                      <a:pt x="77" y="153"/>
                    </a:cubicBezTo>
                    <a:cubicBezTo>
                      <a:pt x="77" y="153"/>
                      <a:pt x="76" y="153"/>
                      <a:pt x="74" y="15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36" name="ïSļíḓe">
                <a:extLst>
                  <a:ext uri="{FF2B5EF4-FFF2-40B4-BE49-F238E27FC236}">
                    <a16:creationId xmlns:a16="http://schemas.microsoft.com/office/drawing/2014/main" id="{A8DF7C49-EB2A-4276-932A-A7093FCE305F}"/>
                  </a:ext>
                </a:extLst>
              </p:cNvPr>
              <p:cNvSpPr/>
              <p:nvPr/>
            </p:nvSpPr>
            <p:spPr bwMode="auto">
              <a:xfrm>
                <a:off x="6351413" y="1876869"/>
                <a:ext cx="452229" cy="421142"/>
              </a:xfrm>
              <a:custGeom>
                <a:avLst/>
                <a:gdLst>
                  <a:gd name="T0" fmla="*/ 9 w 207"/>
                  <a:gd name="T1" fmla="*/ 0 h 196"/>
                  <a:gd name="T2" fmla="*/ 192 w 207"/>
                  <a:gd name="T3" fmla="*/ 45 h 196"/>
                  <a:gd name="T4" fmla="*/ 171 w 207"/>
                  <a:gd name="T5" fmla="*/ 186 h 196"/>
                  <a:gd name="T6" fmla="*/ 4 w 207"/>
                  <a:gd name="T7" fmla="*/ 183 h 196"/>
                  <a:gd name="T8" fmla="*/ 9 w 207"/>
                  <a:gd name="T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6">
                    <a:moveTo>
                      <a:pt x="9" y="0"/>
                    </a:moveTo>
                    <a:cubicBezTo>
                      <a:pt x="9" y="0"/>
                      <a:pt x="171" y="40"/>
                      <a:pt x="192" y="45"/>
                    </a:cubicBezTo>
                    <a:cubicBezTo>
                      <a:pt x="206" y="47"/>
                      <a:pt x="174" y="87"/>
                      <a:pt x="171" y="186"/>
                    </a:cubicBezTo>
                    <a:cubicBezTo>
                      <a:pt x="170" y="195"/>
                      <a:pt x="9" y="184"/>
                      <a:pt x="4" y="183"/>
                    </a:cubicBezTo>
                    <a:cubicBezTo>
                      <a:pt x="0" y="182"/>
                      <a:pt x="9" y="0"/>
                      <a:pt x="9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7" name="ísľïḋè">
                <a:extLst>
                  <a:ext uri="{FF2B5EF4-FFF2-40B4-BE49-F238E27FC236}">
                    <a16:creationId xmlns:a16="http://schemas.microsoft.com/office/drawing/2014/main" id="{6594ED7C-2902-4C76-88A9-DF9D3DF8107B}"/>
                  </a:ext>
                </a:extLst>
              </p:cNvPr>
              <p:cNvSpPr/>
              <p:nvPr/>
            </p:nvSpPr>
            <p:spPr bwMode="auto">
              <a:xfrm>
                <a:off x="6351413" y="1867302"/>
                <a:ext cx="432985" cy="430709"/>
              </a:xfrm>
              <a:custGeom>
                <a:avLst/>
                <a:gdLst>
                  <a:gd name="T0" fmla="*/ 7 w 200"/>
                  <a:gd name="T1" fmla="*/ 185 h 197"/>
                  <a:gd name="T2" fmla="*/ 141 w 200"/>
                  <a:gd name="T3" fmla="*/ 191 h 197"/>
                  <a:gd name="T4" fmla="*/ 168 w 200"/>
                  <a:gd name="T5" fmla="*/ 189 h 197"/>
                  <a:gd name="T6" fmla="*/ 188 w 200"/>
                  <a:gd name="T7" fmla="*/ 73 h 197"/>
                  <a:gd name="T8" fmla="*/ 193 w 200"/>
                  <a:gd name="T9" fmla="*/ 52 h 197"/>
                  <a:gd name="T10" fmla="*/ 192 w 200"/>
                  <a:gd name="T11" fmla="*/ 51 h 197"/>
                  <a:gd name="T12" fmla="*/ 11 w 200"/>
                  <a:gd name="T13" fmla="*/ 6 h 197"/>
                  <a:gd name="T14" fmla="*/ 7 w 200"/>
                  <a:gd name="T15" fmla="*/ 185 h 197"/>
                  <a:gd name="T16" fmla="*/ 141 w 200"/>
                  <a:gd name="T17" fmla="*/ 196 h 197"/>
                  <a:gd name="T18" fmla="*/ 4 w 200"/>
                  <a:gd name="T19" fmla="*/ 189 h 197"/>
                  <a:gd name="T20" fmla="*/ 3 w 200"/>
                  <a:gd name="T21" fmla="*/ 95 h 197"/>
                  <a:gd name="T22" fmla="*/ 7 w 200"/>
                  <a:gd name="T23" fmla="*/ 3 h 197"/>
                  <a:gd name="T24" fmla="*/ 7 w 200"/>
                  <a:gd name="T25" fmla="*/ 1 h 197"/>
                  <a:gd name="T26" fmla="*/ 9 w 200"/>
                  <a:gd name="T27" fmla="*/ 1 h 197"/>
                  <a:gd name="T28" fmla="*/ 192 w 200"/>
                  <a:gd name="T29" fmla="*/ 46 h 197"/>
                  <a:gd name="T30" fmla="*/ 197 w 200"/>
                  <a:gd name="T31" fmla="*/ 49 h 197"/>
                  <a:gd name="T32" fmla="*/ 193 w 200"/>
                  <a:gd name="T33" fmla="*/ 74 h 197"/>
                  <a:gd name="T34" fmla="*/ 173 w 200"/>
                  <a:gd name="T35" fmla="*/ 190 h 197"/>
                  <a:gd name="T36" fmla="*/ 141 w 200"/>
                  <a:gd name="T37" fmla="*/ 1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0" h="197">
                    <a:moveTo>
                      <a:pt x="7" y="185"/>
                    </a:moveTo>
                    <a:cubicBezTo>
                      <a:pt x="18" y="185"/>
                      <a:pt x="96" y="191"/>
                      <a:pt x="141" y="191"/>
                    </a:cubicBezTo>
                    <a:cubicBezTo>
                      <a:pt x="161" y="191"/>
                      <a:pt x="167" y="190"/>
                      <a:pt x="168" y="189"/>
                    </a:cubicBezTo>
                    <a:cubicBezTo>
                      <a:pt x="170" y="132"/>
                      <a:pt x="182" y="95"/>
                      <a:pt x="188" y="73"/>
                    </a:cubicBezTo>
                    <a:cubicBezTo>
                      <a:pt x="192" y="62"/>
                      <a:pt x="194" y="54"/>
                      <a:pt x="193" y="52"/>
                    </a:cubicBezTo>
                    <a:cubicBezTo>
                      <a:pt x="193" y="51"/>
                      <a:pt x="192" y="51"/>
                      <a:pt x="192" y="51"/>
                    </a:cubicBezTo>
                    <a:cubicBezTo>
                      <a:pt x="172" y="47"/>
                      <a:pt x="34" y="12"/>
                      <a:pt x="11" y="6"/>
                    </a:cubicBezTo>
                    <a:cubicBezTo>
                      <a:pt x="8" y="73"/>
                      <a:pt x="5" y="172"/>
                      <a:pt x="7" y="185"/>
                    </a:cubicBezTo>
                    <a:close/>
                    <a:moveTo>
                      <a:pt x="141" y="196"/>
                    </a:moveTo>
                    <a:cubicBezTo>
                      <a:pt x="95" y="196"/>
                      <a:pt x="8" y="190"/>
                      <a:pt x="4" y="189"/>
                    </a:cubicBezTo>
                    <a:cubicBezTo>
                      <a:pt x="1" y="189"/>
                      <a:pt x="0" y="188"/>
                      <a:pt x="3" y="95"/>
                    </a:cubicBezTo>
                    <a:cubicBezTo>
                      <a:pt x="5" y="49"/>
                      <a:pt x="6" y="4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11" y="1"/>
                      <a:pt x="171" y="42"/>
                      <a:pt x="192" y="46"/>
                    </a:cubicBezTo>
                    <a:cubicBezTo>
                      <a:pt x="195" y="46"/>
                      <a:pt x="196" y="47"/>
                      <a:pt x="197" y="49"/>
                    </a:cubicBezTo>
                    <a:cubicBezTo>
                      <a:pt x="199" y="53"/>
                      <a:pt x="197" y="60"/>
                      <a:pt x="193" y="74"/>
                    </a:cubicBezTo>
                    <a:cubicBezTo>
                      <a:pt x="186" y="96"/>
                      <a:pt x="175" y="133"/>
                      <a:pt x="173" y="190"/>
                    </a:cubicBezTo>
                    <a:cubicBezTo>
                      <a:pt x="173" y="193"/>
                      <a:pt x="171" y="196"/>
                      <a:pt x="141" y="196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íṧḻiḓe">
                <a:extLst>
                  <a:ext uri="{FF2B5EF4-FFF2-40B4-BE49-F238E27FC236}">
                    <a16:creationId xmlns:a16="http://schemas.microsoft.com/office/drawing/2014/main" id="{084F8EB3-A218-4359-8F30-1CC3A4E98B9C}"/>
                  </a:ext>
                </a:extLst>
              </p:cNvPr>
              <p:cNvSpPr/>
              <p:nvPr/>
            </p:nvSpPr>
            <p:spPr bwMode="auto">
              <a:xfrm>
                <a:off x="5504690" y="1905587"/>
                <a:ext cx="384873" cy="401999"/>
              </a:xfrm>
              <a:custGeom>
                <a:avLst/>
                <a:gdLst>
                  <a:gd name="T0" fmla="*/ 0 w 177"/>
                  <a:gd name="T1" fmla="*/ 78 h 187"/>
                  <a:gd name="T2" fmla="*/ 100 w 177"/>
                  <a:gd name="T3" fmla="*/ 40 h 187"/>
                  <a:gd name="T4" fmla="*/ 176 w 177"/>
                  <a:gd name="T5" fmla="*/ 0 h 187"/>
                  <a:gd name="T6" fmla="*/ 172 w 177"/>
                  <a:gd name="T7" fmla="*/ 180 h 187"/>
                  <a:gd name="T8" fmla="*/ 21 w 177"/>
                  <a:gd name="T9" fmla="*/ 176 h 187"/>
                  <a:gd name="T10" fmla="*/ 0 w 177"/>
                  <a:gd name="T11" fmla="*/ 7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87">
                    <a:moveTo>
                      <a:pt x="0" y="78"/>
                    </a:moveTo>
                    <a:cubicBezTo>
                      <a:pt x="4" y="71"/>
                      <a:pt x="80" y="48"/>
                      <a:pt x="100" y="40"/>
                    </a:cubicBezTo>
                    <a:cubicBezTo>
                      <a:pt x="119" y="32"/>
                      <a:pt x="176" y="0"/>
                      <a:pt x="176" y="0"/>
                    </a:cubicBezTo>
                    <a:lnTo>
                      <a:pt x="172" y="180"/>
                    </a:lnTo>
                    <a:cubicBezTo>
                      <a:pt x="172" y="180"/>
                      <a:pt x="20" y="186"/>
                      <a:pt x="21" y="176"/>
                    </a:cubicBezTo>
                    <a:cubicBezTo>
                      <a:pt x="23" y="165"/>
                      <a:pt x="0" y="78"/>
                      <a:pt x="0" y="7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9" name="íSļiḑè">
                <a:extLst>
                  <a:ext uri="{FF2B5EF4-FFF2-40B4-BE49-F238E27FC236}">
                    <a16:creationId xmlns:a16="http://schemas.microsoft.com/office/drawing/2014/main" id="{108954E2-373C-4733-96FA-C25F191D62A2}"/>
                  </a:ext>
                </a:extLst>
              </p:cNvPr>
              <p:cNvSpPr/>
              <p:nvPr/>
            </p:nvSpPr>
            <p:spPr bwMode="auto">
              <a:xfrm>
                <a:off x="5495073" y="1905587"/>
                <a:ext cx="404118" cy="411567"/>
              </a:xfrm>
              <a:custGeom>
                <a:avLst/>
                <a:gdLst>
                  <a:gd name="T0" fmla="*/ 27 w 184"/>
                  <a:gd name="T1" fmla="*/ 179 h 189"/>
                  <a:gd name="T2" fmla="*/ 87 w 184"/>
                  <a:gd name="T3" fmla="*/ 183 h 189"/>
                  <a:gd name="T4" fmla="*/ 173 w 184"/>
                  <a:gd name="T5" fmla="*/ 181 h 189"/>
                  <a:gd name="T6" fmla="*/ 178 w 184"/>
                  <a:gd name="T7" fmla="*/ 7 h 189"/>
                  <a:gd name="T8" fmla="*/ 104 w 184"/>
                  <a:gd name="T9" fmla="*/ 45 h 189"/>
                  <a:gd name="T10" fmla="*/ 68 w 184"/>
                  <a:gd name="T11" fmla="*/ 58 h 189"/>
                  <a:gd name="T12" fmla="*/ 6 w 184"/>
                  <a:gd name="T13" fmla="*/ 82 h 189"/>
                  <a:gd name="T14" fmla="*/ 27 w 184"/>
                  <a:gd name="T15" fmla="*/ 179 h 189"/>
                  <a:gd name="T16" fmla="*/ 87 w 184"/>
                  <a:gd name="T17" fmla="*/ 188 h 189"/>
                  <a:gd name="T18" fmla="*/ 87 w 184"/>
                  <a:gd name="T19" fmla="*/ 188 h 189"/>
                  <a:gd name="T20" fmla="*/ 23 w 184"/>
                  <a:gd name="T21" fmla="*/ 182 h 189"/>
                  <a:gd name="T22" fmla="*/ 22 w 184"/>
                  <a:gd name="T23" fmla="*/ 179 h 189"/>
                  <a:gd name="T24" fmla="*/ 0 w 184"/>
                  <a:gd name="T25" fmla="*/ 82 h 189"/>
                  <a:gd name="T26" fmla="*/ 1 w 184"/>
                  <a:gd name="T27" fmla="*/ 80 h 189"/>
                  <a:gd name="T28" fmla="*/ 66 w 184"/>
                  <a:gd name="T29" fmla="*/ 54 h 189"/>
                  <a:gd name="T30" fmla="*/ 103 w 184"/>
                  <a:gd name="T31" fmla="*/ 41 h 189"/>
                  <a:gd name="T32" fmla="*/ 180 w 184"/>
                  <a:gd name="T33" fmla="*/ 1 h 189"/>
                  <a:gd name="T34" fmla="*/ 182 w 184"/>
                  <a:gd name="T35" fmla="*/ 1 h 189"/>
                  <a:gd name="T36" fmla="*/ 183 w 184"/>
                  <a:gd name="T37" fmla="*/ 3 h 189"/>
                  <a:gd name="T38" fmla="*/ 178 w 184"/>
                  <a:gd name="T39" fmla="*/ 183 h 189"/>
                  <a:gd name="T40" fmla="*/ 176 w 184"/>
                  <a:gd name="T41" fmla="*/ 186 h 189"/>
                  <a:gd name="T42" fmla="*/ 87 w 184"/>
                  <a:gd name="T43" fmla="*/ 18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4" h="189">
                    <a:moveTo>
                      <a:pt x="27" y="179"/>
                    </a:moveTo>
                    <a:cubicBezTo>
                      <a:pt x="29" y="180"/>
                      <a:pt x="39" y="183"/>
                      <a:pt x="87" y="183"/>
                    </a:cubicBezTo>
                    <a:cubicBezTo>
                      <a:pt x="124" y="183"/>
                      <a:pt x="163" y="181"/>
                      <a:pt x="173" y="181"/>
                    </a:cubicBezTo>
                    <a:lnTo>
                      <a:pt x="178" y="7"/>
                    </a:lnTo>
                    <a:cubicBezTo>
                      <a:pt x="165" y="15"/>
                      <a:pt x="121" y="38"/>
                      <a:pt x="104" y="45"/>
                    </a:cubicBezTo>
                    <a:cubicBezTo>
                      <a:pt x="97" y="49"/>
                      <a:pt x="83" y="54"/>
                      <a:pt x="68" y="58"/>
                    </a:cubicBezTo>
                    <a:cubicBezTo>
                      <a:pt x="45" y="66"/>
                      <a:pt x="12" y="78"/>
                      <a:pt x="6" y="82"/>
                    </a:cubicBezTo>
                    <a:cubicBezTo>
                      <a:pt x="9" y="95"/>
                      <a:pt x="28" y="166"/>
                      <a:pt x="27" y="179"/>
                    </a:cubicBezTo>
                    <a:close/>
                    <a:moveTo>
                      <a:pt x="87" y="188"/>
                    </a:moveTo>
                    <a:lnTo>
                      <a:pt x="87" y="188"/>
                    </a:lnTo>
                    <a:cubicBezTo>
                      <a:pt x="28" y="188"/>
                      <a:pt x="24" y="183"/>
                      <a:pt x="23" y="182"/>
                    </a:cubicBezTo>
                    <a:cubicBezTo>
                      <a:pt x="22" y="181"/>
                      <a:pt x="22" y="180"/>
                      <a:pt x="22" y="179"/>
                    </a:cubicBezTo>
                    <a:cubicBezTo>
                      <a:pt x="23" y="171"/>
                      <a:pt x="10" y="117"/>
                      <a:pt x="0" y="82"/>
                    </a:cubicBezTo>
                    <a:cubicBezTo>
                      <a:pt x="0" y="81"/>
                      <a:pt x="0" y="80"/>
                      <a:pt x="1" y="80"/>
                    </a:cubicBezTo>
                    <a:cubicBezTo>
                      <a:pt x="3" y="76"/>
                      <a:pt x="22" y="69"/>
                      <a:pt x="66" y="54"/>
                    </a:cubicBezTo>
                    <a:cubicBezTo>
                      <a:pt x="81" y="49"/>
                      <a:pt x="96" y="44"/>
                      <a:pt x="103" y="41"/>
                    </a:cubicBezTo>
                    <a:cubicBezTo>
                      <a:pt x="122" y="33"/>
                      <a:pt x="179" y="1"/>
                      <a:pt x="180" y="1"/>
                    </a:cubicBezTo>
                    <a:cubicBezTo>
                      <a:pt x="180" y="0"/>
                      <a:pt x="181" y="0"/>
                      <a:pt x="182" y="1"/>
                    </a:cubicBezTo>
                    <a:cubicBezTo>
                      <a:pt x="183" y="1"/>
                      <a:pt x="183" y="2"/>
                      <a:pt x="183" y="3"/>
                    </a:cubicBezTo>
                    <a:lnTo>
                      <a:pt x="178" y="183"/>
                    </a:lnTo>
                    <a:cubicBezTo>
                      <a:pt x="178" y="185"/>
                      <a:pt x="177" y="186"/>
                      <a:pt x="176" y="186"/>
                    </a:cubicBezTo>
                    <a:cubicBezTo>
                      <a:pt x="175" y="186"/>
                      <a:pt x="129" y="188"/>
                      <a:pt x="87" y="188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îṡ1iḋê">
                <a:extLst>
                  <a:ext uri="{FF2B5EF4-FFF2-40B4-BE49-F238E27FC236}">
                    <a16:creationId xmlns:a16="http://schemas.microsoft.com/office/drawing/2014/main" id="{1755A2C7-7FD5-4469-AA34-5CF0C636192A}"/>
                  </a:ext>
                </a:extLst>
              </p:cNvPr>
              <p:cNvSpPr/>
              <p:nvPr/>
            </p:nvSpPr>
            <p:spPr bwMode="auto">
              <a:xfrm>
                <a:off x="5947295" y="1704586"/>
                <a:ext cx="346387" cy="287142"/>
              </a:xfrm>
              <a:custGeom>
                <a:avLst/>
                <a:gdLst>
                  <a:gd name="T0" fmla="*/ 0 w 159"/>
                  <a:gd name="T1" fmla="*/ 7 h 133"/>
                  <a:gd name="T2" fmla="*/ 155 w 159"/>
                  <a:gd name="T3" fmla="*/ 4 h 133"/>
                  <a:gd name="T4" fmla="*/ 155 w 159"/>
                  <a:gd name="T5" fmla="*/ 73 h 133"/>
                  <a:gd name="T6" fmla="*/ 114 w 159"/>
                  <a:gd name="T7" fmla="*/ 120 h 133"/>
                  <a:gd name="T8" fmla="*/ 71 w 159"/>
                  <a:gd name="T9" fmla="*/ 131 h 133"/>
                  <a:gd name="T10" fmla="*/ 5 w 159"/>
                  <a:gd name="T11" fmla="*/ 83 h 133"/>
                  <a:gd name="T12" fmla="*/ 0 w 159"/>
                  <a:gd name="T13" fmla="*/ 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33">
                    <a:moveTo>
                      <a:pt x="0" y="7"/>
                    </a:moveTo>
                    <a:cubicBezTo>
                      <a:pt x="0" y="7"/>
                      <a:pt x="156" y="0"/>
                      <a:pt x="155" y="4"/>
                    </a:cubicBezTo>
                    <a:cubicBezTo>
                      <a:pt x="154" y="8"/>
                      <a:pt x="158" y="63"/>
                      <a:pt x="155" y="73"/>
                    </a:cubicBezTo>
                    <a:cubicBezTo>
                      <a:pt x="152" y="84"/>
                      <a:pt x="125" y="109"/>
                      <a:pt x="114" y="120"/>
                    </a:cubicBezTo>
                    <a:cubicBezTo>
                      <a:pt x="102" y="131"/>
                      <a:pt x="91" y="132"/>
                      <a:pt x="71" y="131"/>
                    </a:cubicBezTo>
                    <a:cubicBezTo>
                      <a:pt x="51" y="130"/>
                      <a:pt x="5" y="83"/>
                      <a:pt x="5" y="83"/>
                    </a:cubicBezTo>
                    <a:lnTo>
                      <a:pt x="0" y="7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1" name="îsľîďe">
                <a:extLst>
                  <a:ext uri="{FF2B5EF4-FFF2-40B4-BE49-F238E27FC236}">
                    <a16:creationId xmlns:a16="http://schemas.microsoft.com/office/drawing/2014/main" id="{6048B6C1-1077-496B-B3F6-87A4F0941423}"/>
                  </a:ext>
                </a:extLst>
              </p:cNvPr>
              <p:cNvSpPr/>
              <p:nvPr/>
            </p:nvSpPr>
            <p:spPr bwMode="auto">
              <a:xfrm>
                <a:off x="5937677" y="1704586"/>
                <a:ext cx="356005" cy="296716"/>
              </a:xfrm>
              <a:custGeom>
                <a:avLst/>
                <a:gdLst>
                  <a:gd name="T0" fmla="*/ 10 w 162"/>
                  <a:gd name="T1" fmla="*/ 83 h 136"/>
                  <a:gd name="T2" fmla="*/ 74 w 162"/>
                  <a:gd name="T3" fmla="*/ 130 h 136"/>
                  <a:gd name="T4" fmla="*/ 83 w 162"/>
                  <a:gd name="T5" fmla="*/ 130 h 136"/>
                  <a:gd name="T6" fmla="*/ 114 w 162"/>
                  <a:gd name="T7" fmla="*/ 119 h 136"/>
                  <a:gd name="T8" fmla="*/ 120 w 162"/>
                  <a:gd name="T9" fmla="*/ 114 h 136"/>
                  <a:gd name="T10" fmla="*/ 155 w 162"/>
                  <a:gd name="T11" fmla="*/ 73 h 136"/>
                  <a:gd name="T12" fmla="*/ 155 w 162"/>
                  <a:gd name="T13" fmla="*/ 22 h 136"/>
                  <a:gd name="T14" fmla="*/ 154 w 162"/>
                  <a:gd name="T15" fmla="*/ 5 h 136"/>
                  <a:gd name="T16" fmla="*/ 138 w 162"/>
                  <a:gd name="T17" fmla="*/ 5 h 136"/>
                  <a:gd name="T18" fmla="*/ 5 w 162"/>
                  <a:gd name="T19" fmla="*/ 9 h 136"/>
                  <a:gd name="T20" fmla="*/ 10 w 162"/>
                  <a:gd name="T21" fmla="*/ 83 h 136"/>
                  <a:gd name="T22" fmla="*/ 83 w 162"/>
                  <a:gd name="T23" fmla="*/ 135 h 136"/>
                  <a:gd name="T24" fmla="*/ 83 w 162"/>
                  <a:gd name="T25" fmla="*/ 135 h 136"/>
                  <a:gd name="T26" fmla="*/ 73 w 162"/>
                  <a:gd name="T27" fmla="*/ 135 h 136"/>
                  <a:gd name="T28" fmla="*/ 5 w 162"/>
                  <a:gd name="T29" fmla="*/ 86 h 136"/>
                  <a:gd name="T30" fmla="*/ 5 w 162"/>
                  <a:gd name="T31" fmla="*/ 84 h 136"/>
                  <a:gd name="T32" fmla="*/ 0 w 162"/>
                  <a:gd name="T33" fmla="*/ 7 h 136"/>
                  <a:gd name="T34" fmla="*/ 1 w 162"/>
                  <a:gd name="T35" fmla="*/ 5 h 136"/>
                  <a:gd name="T36" fmla="*/ 2 w 162"/>
                  <a:gd name="T37" fmla="*/ 5 h 136"/>
                  <a:gd name="T38" fmla="*/ 138 w 162"/>
                  <a:gd name="T39" fmla="*/ 0 h 136"/>
                  <a:gd name="T40" fmla="*/ 159 w 162"/>
                  <a:gd name="T41" fmla="*/ 2 h 136"/>
                  <a:gd name="T42" fmla="*/ 159 w 162"/>
                  <a:gd name="T43" fmla="*/ 4 h 136"/>
                  <a:gd name="T44" fmla="*/ 159 w 162"/>
                  <a:gd name="T45" fmla="*/ 22 h 136"/>
                  <a:gd name="T46" fmla="*/ 159 w 162"/>
                  <a:gd name="T47" fmla="*/ 75 h 136"/>
                  <a:gd name="T48" fmla="*/ 123 w 162"/>
                  <a:gd name="T49" fmla="*/ 117 h 136"/>
                  <a:gd name="T50" fmla="*/ 118 w 162"/>
                  <a:gd name="T51" fmla="*/ 123 h 136"/>
                  <a:gd name="T52" fmla="*/ 83 w 162"/>
                  <a:gd name="T53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2" h="136">
                    <a:moveTo>
                      <a:pt x="10" y="83"/>
                    </a:moveTo>
                    <a:cubicBezTo>
                      <a:pt x="23" y="96"/>
                      <a:pt x="58" y="129"/>
                      <a:pt x="74" y="130"/>
                    </a:cubicBezTo>
                    <a:cubicBezTo>
                      <a:pt x="77" y="130"/>
                      <a:pt x="80" y="130"/>
                      <a:pt x="83" y="130"/>
                    </a:cubicBezTo>
                    <a:cubicBezTo>
                      <a:pt x="96" y="130"/>
                      <a:pt x="105" y="128"/>
                      <a:pt x="114" y="119"/>
                    </a:cubicBezTo>
                    <a:cubicBezTo>
                      <a:pt x="116" y="117"/>
                      <a:pt x="118" y="116"/>
                      <a:pt x="120" y="114"/>
                    </a:cubicBezTo>
                    <a:cubicBezTo>
                      <a:pt x="132" y="102"/>
                      <a:pt x="152" y="82"/>
                      <a:pt x="155" y="73"/>
                    </a:cubicBezTo>
                    <a:cubicBezTo>
                      <a:pt x="156" y="66"/>
                      <a:pt x="155" y="40"/>
                      <a:pt x="155" y="22"/>
                    </a:cubicBezTo>
                    <a:cubicBezTo>
                      <a:pt x="154" y="13"/>
                      <a:pt x="154" y="8"/>
                      <a:pt x="154" y="5"/>
                    </a:cubicBezTo>
                    <a:cubicBezTo>
                      <a:pt x="152" y="5"/>
                      <a:pt x="148" y="5"/>
                      <a:pt x="138" y="5"/>
                    </a:cubicBezTo>
                    <a:cubicBezTo>
                      <a:pt x="102" y="5"/>
                      <a:pt x="20" y="9"/>
                      <a:pt x="5" y="9"/>
                    </a:cubicBezTo>
                    <a:lnTo>
                      <a:pt x="10" y="83"/>
                    </a:lnTo>
                    <a:close/>
                    <a:moveTo>
                      <a:pt x="83" y="135"/>
                    </a:moveTo>
                    <a:lnTo>
                      <a:pt x="83" y="135"/>
                    </a:lnTo>
                    <a:cubicBezTo>
                      <a:pt x="80" y="135"/>
                      <a:pt x="77" y="135"/>
                      <a:pt x="73" y="135"/>
                    </a:cubicBezTo>
                    <a:cubicBezTo>
                      <a:pt x="53" y="134"/>
                      <a:pt x="7" y="87"/>
                      <a:pt x="5" y="86"/>
                    </a:cubicBezTo>
                    <a:cubicBezTo>
                      <a:pt x="5" y="85"/>
                      <a:pt x="5" y="84"/>
                      <a:pt x="5" y="84"/>
                    </a:cubicBezTo>
                    <a:lnTo>
                      <a:pt x="0" y="7"/>
                    </a:lnTo>
                    <a:cubicBezTo>
                      <a:pt x="0" y="7"/>
                      <a:pt x="0" y="6"/>
                      <a:pt x="1" y="5"/>
                    </a:cubicBezTo>
                    <a:lnTo>
                      <a:pt x="2" y="5"/>
                    </a:lnTo>
                    <a:cubicBezTo>
                      <a:pt x="3" y="5"/>
                      <a:pt x="98" y="0"/>
                      <a:pt x="138" y="0"/>
                    </a:cubicBezTo>
                    <a:cubicBezTo>
                      <a:pt x="157" y="0"/>
                      <a:pt x="158" y="1"/>
                      <a:pt x="159" y="2"/>
                    </a:cubicBezTo>
                    <a:cubicBezTo>
                      <a:pt x="159" y="2"/>
                      <a:pt x="159" y="3"/>
                      <a:pt x="159" y="4"/>
                    </a:cubicBezTo>
                    <a:cubicBezTo>
                      <a:pt x="159" y="6"/>
                      <a:pt x="159" y="14"/>
                      <a:pt x="159" y="22"/>
                    </a:cubicBezTo>
                    <a:cubicBezTo>
                      <a:pt x="160" y="46"/>
                      <a:pt x="161" y="68"/>
                      <a:pt x="159" y="75"/>
                    </a:cubicBezTo>
                    <a:cubicBezTo>
                      <a:pt x="156" y="85"/>
                      <a:pt x="136" y="104"/>
                      <a:pt x="123" y="117"/>
                    </a:cubicBezTo>
                    <a:cubicBezTo>
                      <a:pt x="121" y="119"/>
                      <a:pt x="119" y="121"/>
                      <a:pt x="118" y="123"/>
                    </a:cubicBezTo>
                    <a:cubicBezTo>
                      <a:pt x="107" y="133"/>
                      <a:pt x="97" y="135"/>
                      <a:pt x="83" y="135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42" name="iṧļïḍe">
                <a:extLst>
                  <a:ext uri="{FF2B5EF4-FFF2-40B4-BE49-F238E27FC236}">
                    <a16:creationId xmlns:a16="http://schemas.microsoft.com/office/drawing/2014/main" id="{93A8723D-64ED-443A-87C4-1E3BD03F08CA}"/>
                  </a:ext>
                </a:extLst>
              </p:cNvPr>
              <p:cNvSpPr/>
              <p:nvPr/>
            </p:nvSpPr>
            <p:spPr bwMode="auto">
              <a:xfrm>
                <a:off x="5812591" y="1513156"/>
                <a:ext cx="76975" cy="191429"/>
              </a:xfrm>
              <a:custGeom>
                <a:avLst/>
                <a:gdLst>
                  <a:gd name="T0" fmla="*/ 23 w 37"/>
                  <a:gd name="T1" fmla="*/ 20 h 89"/>
                  <a:gd name="T2" fmla="*/ 30 w 37"/>
                  <a:gd name="T3" fmla="*/ 81 h 89"/>
                  <a:gd name="T4" fmla="*/ 10 w 37"/>
                  <a:gd name="T5" fmla="*/ 62 h 89"/>
                  <a:gd name="T6" fmla="*/ 9 w 37"/>
                  <a:gd name="T7" fmla="*/ 4 h 89"/>
                  <a:gd name="T8" fmla="*/ 23 w 37"/>
                  <a:gd name="T9" fmla="*/ 2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89">
                    <a:moveTo>
                      <a:pt x="23" y="20"/>
                    </a:moveTo>
                    <a:cubicBezTo>
                      <a:pt x="23" y="20"/>
                      <a:pt x="36" y="74"/>
                      <a:pt x="30" y="81"/>
                    </a:cubicBezTo>
                    <a:cubicBezTo>
                      <a:pt x="24" y="88"/>
                      <a:pt x="10" y="62"/>
                      <a:pt x="10" y="62"/>
                    </a:cubicBezTo>
                    <a:cubicBezTo>
                      <a:pt x="10" y="62"/>
                      <a:pt x="0" y="11"/>
                      <a:pt x="9" y="4"/>
                    </a:cubicBezTo>
                    <a:cubicBezTo>
                      <a:pt x="13" y="0"/>
                      <a:pt x="23" y="20"/>
                      <a:pt x="23" y="2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ïṥļiḋé">
                <a:extLst>
                  <a:ext uri="{FF2B5EF4-FFF2-40B4-BE49-F238E27FC236}">
                    <a16:creationId xmlns:a16="http://schemas.microsoft.com/office/drawing/2014/main" id="{72447231-DDD0-4DA7-965F-B44563064345}"/>
                  </a:ext>
                </a:extLst>
              </p:cNvPr>
              <p:cNvSpPr/>
              <p:nvPr/>
            </p:nvSpPr>
            <p:spPr bwMode="auto">
              <a:xfrm>
                <a:off x="5802972" y="1513156"/>
                <a:ext cx="86594" cy="181860"/>
              </a:xfrm>
              <a:custGeom>
                <a:avLst/>
                <a:gdLst>
                  <a:gd name="T0" fmla="*/ 13 w 40"/>
                  <a:gd name="T1" fmla="*/ 59 h 84"/>
                  <a:gd name="T2" fmla="*/ 29 w 40"/>
                  <a:gd name="T3" fmla="*/ 78 h 84"/>
                  <a:gd name="T4" fmla="*/ 29 w 40"/>
                  <a:gd name="T5" fmla="*/ 77 h 84"/>
                  <a:gd name="T6" fmla="*/ 22 w 40"/>
                  <a:gd name="T7" fmla="*/ 19 h 84"/>
                  <a:gd name="T8" fmla="*/ 12 w 40"/>
                  <a:gd name="T9" fmla="*/ 5 h 84"/>
                  <a:gd name="T10" fmla="*/ 13 w 40"/>
                  <a:gd name="T11" fmla="*/ 59 h 84"/>
                  <a:gd name="T12" fmla="*/ 29 w 40"/>
                  <a:gd name="T13" fmla="*/ 83 h 84"/>
                  <a:gd name="T14" fmla="*/ 29 w 40"/>
                  <a:gd name="T15" fmla="*/ 83 h 84"/>
                  <a:gd name="T16" fmla="*/ 9 w 40"/>
                  <a:gd name="T17" fmla="*/ 61 h 84"/>
                  <a:gd name="T18" fmla="*/ 9 w 40"/>
                  <a:gd name="T19" fmla="*/ 61 h 84"/>
                  <a:gd name="T20" fmla="*/ 9 w 40"/>
                  <a:gd name="T21" fmla="*/ 1 h 84"/>
                  <a:gd name="T22" fmla="*/ 12 w 40"/>
                  <a:gd name="T23" fmla="*/ 0 h 84"/>
                  <a:gd name="T24" fmla="*/ 27 w 40"/>
                  <a:gd name="T25" fmla="*/ 17 h 84"/>
                  <a:gd name="T26" fmla="*/ 27 w 40"/>
                  <a:gd name="T27" fmla="*/ 18 h 84"/>
                  <a:gd name="T28" fmla="*/ 33 w 40"/>
                  <a:gd name="T29" fmla="*/ 80 h 84"/>
                  <a:gd name="T30" fmla="*/ 29 w 40"/>
                  <a:gd name="T31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84">
                    <a:moveTo>
                      <a:pt x="13" y="59"/>
                    </a:moveTo>
                    <a:cubicBezTo>
                      <a:pt x="19" y="68"/>
                      <a:pt x="26" y="78"/>
                      <a:pt x="29" y="78"/>
                    </a:cubicBezTo>
                    <a:cubicBezTo>
                      <a:pt x="29" y="78"/>
                      <a:pt x="29" y="78"/>
                      <a:pt x="29" y="77"/>
                    </a:cubicBezTo>
                    <a:cubicBezTo>
                      <a:pt x="32" y="74"/>
                      <a:pt x="28" y="45"/>
                      <a:pt x="22" y="19"/>
                    </a:cubicBezTo>
                    <a:cubicBezTo>
                      <a:pt x="19" y="12"/>
                      <a:pt x="14" y="6"/>
                      <a:pt x="12" y="5"/>
                    </a:cubicBezTo>
                    <a:cubicBezTo>
                      <a:pt x="7" y="10"/>
                      <a:pt x="10" y="39"/>
                      <a:pt x="13" y="59"/>
                    </a:cubicBezTo>
                    <a:close/>
                    <a:moveTo>
                      <a:pt x="29" y="83"/>
                    </a:moveTo>
                    <a:lnTo>
                      <a:pt x="29" y="83"/>
                    </a:lnTo>
                    <a:cubicBezTo>
                      <a:pt x="21" y="83"/>
                      <a:pt x="12" y="66"/>
                      <a:pt x="9" y="61"/>
                    </a:cubicBezTo>
                    <a:lnTo>
                      <a:pt x="9" y="61"/>
                    </a:lnTo>
                    <a:cubicBezTo>
                      <a:pt x="7" y="52"/>
                      <a:pt x="0" y="9"/>
                      <a:pt x="9" y="1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7" y="0"/>
                      <a:pt x="24" y="12"/>
                      <a:pt x="27" y="17"/>
                    </a:cubicBezTo>
                    <a:lnTo>
                      <a:pt x="27" y="18"/>
                    </a:lnTo>
                    <a:cubicBezTo>
                      <a:pt x="30" y="31"/>
                      <a:pt x="39" y="73"/>
                      <a:pt x="33" y="80"/>
                    </a:cubicBezTo>
                    <a:cubicBezTo>
                      <a:pt x="31" y="82"/>
                      <a:pt x="30" y="83"/>
                      <a:pt x="29" y="8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44" name="ïṣ1iḋê">
                <a:extLst>
                  <a:ext uri="{FF2B5EF4-FFF2-40B4-BE49-F238E27FC236}">
                    <a16:creationId xmlns:a16="http://schemas.microsoft.com/office/drawing/2014/main" id="{510C2242-6A1D-4024-9456-E2DE906A0E7D}"/>
                  </a:ext>
                </a:extLst>
              </p:cNvPr>
              <p:cNvSpPr/>
              <p:nvPr/>
            </p:nvSpPr>
            <p:spPr bwMode="auto">
              <a:xfrm>
                <a:off x="6303307" y="1465302"/>
                <a:ext cx="57731" cy="191429"/>
              </a:xfrm>
              <a:custGeom>
                <a:avLst/>
                <a:gdLst>
                  <a:gd name="T0" fmla="*/ 7 w 25"/>
                  <a:gd name="T1" fmla="*/ 21 h 86"/>
                  <a:gd name="T2" fmla="*/ 15 w 25"/>
                  <a:gd name="T3" fmla="*/ 2 h 86"/>
                  <a:gd name="T4" fmla="*/ 24 w 25"/>
                  <a:gd name="T5" fmla="*/ 33 h 86"/>
                  <a:gd name="T6" fmla="*/ 13 w 25"/>
                  <a:gd name="T7" fmla="*/ 83 h 86"/>
                  <a:gd name="T8" fmla="*/ 0 w 25"/>
                  <a:gd name="T9" fmla="*/ 76 h 86"/>
                  <a:gd name="T10" fmla="*/ 7 w 25"/>
                  <a:gd name="T11" fmla="*/ 2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86">
                    <a:moveTo>
                      <a:pt x="7" y="21"/>
                    </a:moveTo>
                    <a:cubicBezTo>
                      <a:pt x="7" y="21"/>
                      <a:pt x="7" y="4"/>
                      <a:pt x="15" y="2"/>
                    </a:cubicBezTo>
                    <a:cubicBezTo>
                      <a:pt x="22" y="0"/>
                      <a:pt x="24" y="21"/>
                      <a:pt x="24" y="33"/>
                    </a:cubicBezTo>
                    <a:cubicBezTo>
                      <a:pt x="24" y="45"/>
                      <a:pt x="22" y="83"/>
                      <a:pt x="13" y="83"/>
                    </a:cubicBezTo>
                    <a:cubicBezTo>
                      <a:pt x="4" y="85"/>
                      <a:pt x="0" y="83"/>
                      <a:pt x="0" y="76"/>
                    </a:cubicBezTo>
                    <a:cubicBezTo>
                      <a:pt x="0" y="69"/>
                      <a:pt x="7" y="21"/>
                      <a:pt x="7" y="2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5" name="iṧľiḑè">
                <a:extLst>
                  <a:ext uri="{FF2B5EF4-FFF2-40B4-BE49-F238E27FC236}">
                    <a16:creationId xmlns:a16="http://schemas.microsoft.com/office/drawing/2014/main" id="{2949717B-9EC5-4A99-BEF5-E5397442D795}"/>
                  </a:ext>
                </a:extLst>
              </p:cNvPr>
              <p:cNvSpPr/>
              <p:nvPr/>
            </p:nvSpPr>
            <p:spPr bwMode="auto">
              <a:xfrm>
                <a:off x="6293683" y="1465302"/>
                <a:ext cx="67356" cy="191429"/>
              </a:xfrm>
              <a:custGeom>
                <a:avLst/>
                <a:gdLst>
                  <a:gd name="T0" fmla="*/ 18 w 31"/>
                  <a:gd name="T1" fmla="*/ 5 h 88"/>
                  <a:gd name="T2" fmla="*/ 18 w 31"/>
                  <a:gd name="T3" fmla="*/ 5 h 88"/>
                  <a:gd name="T4" fmla="*/ 11 w 31"/>
                  <a:gd name="T5" fmla="*/ 21 h 88"/>
                  <a:gd name="T6" fmla="*/ 5 w 31"/>
                  <a:gd name="T7" fmla="*/ 77 h 88"/>
                  <a:gd name="T8" fmla="*/ 11 w 31"/>
                  <a:gd name="T9" fmla="*/ 82 h 88"/>
                  <a:gd name="T10" fmla="*/ 15 w 31"/>
                  <a:gd name="T11" fmla="*/ 82 h 88"/>
                  <a:gd name="T12" fmla="*/ 25 w 31"/>
                  <a:gd name="T13" fmla="*/ 34 h 88"/>
                  <a:gd name="T14" fmla="*/ 18 w 31"/>
                  <a:gd name="T15" fmla="*/ 5 h 88"/>
                  <a:gd name="T16" fmla="*/ 11 w 31"/>
                  <a:gd name="T17" fmla="*/ 87 h 88"/>
                  <a:gd name="T18" fmla="*/ 0 w 31"/>
                  <a:gd name="T19" fmla="*/ 77 h 88"/>
                  <a:gd name="T20" fmla="*/ 6 w 31"/>
                  <a:gd name="T21" fmla="*/ 21 h 88"/>
                  <a:gd name="T22" fmla="*/ 17 w 31"/>
                  <a:gd name="T23" fmla="*/ 0 h 88"/>
                  <a:gd name="T24" fmla="*/ 18 w 31"/>
                  <a:gd name="T25" fmla="*/ 0 h 88"/>
                  <a:gd name="T26" fmla="*/ 28 w 31"/>
                  <a:gd name="T27" fmla="*/ 13 h 88"/>
                  <a:gd name="T28" fmla="*/ 30 w 31"/>
                  <a:gd name="T29" fmla="*/ 34 h 88"/>
                  <a:gd name="T30" fmla="*/ 16 w 31"/>
                  <a:gd name="T31" fmla="*/ 87 h 88"/>
                  <a:gd name="T32" fmla="*/ 11 w 31"/>
                  <a:gd name="T33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88">
                    <a:moveTo>
                      <a:pt x="18" y="5"/>
                    </a:moveTo>
                    <a:lnTo>
                      <a:pt x="18" y="5"/>
                    </a:lnTo>
                    <a:cubicBezTo>
                      <a:pt x="14" y="6"/>
                      <a:pt x="12" y="16"/>
                      <a:pt x="11" y="21"/>
                    </a:cubicBezTo>
                    <a:cubicBezTo>
                      <a:pt x="11" y="22"/>
                      <a:pt x="5" y="70"/>
                      <a:pt x="5" y="77"/>
                    </a:cubicBezTo>
                    <a:cubicBezTo>
                      <a:pt x="5" y="81"/>
                      <a:pt x="6" y="82"/>
                      <a:pt x="11" y="82"/>
                    </a:cubicBezTo>
                    <a:cubicBezTo>
                      <a:pt x="12" y="82"/>
                      <a:pt x="14" y="82"/>
                      <a:pt x="15" y="82"/>
                    </a:cubicBezTo>
                    <a:cubicBezTo>
                      <a:pt x="20" y="81"/>
                      <a:pt x="25" y="55"/>
                      <a:pt x="25" y="34"/>
                    </a:cubicBezTo>
                    <a:cubicBezTo>
                      <a:pt x="25" y="17"/>
                      <a:pt x="21" y="5"/>
                      <a:pt x="18" y="5"/>
                    </a:cubicBezTo>
                    <a:close/>
                    <a:moveTo>
                      <a:pt x="11" y="87"/>
                    </a:moveTo>
                    <a:cubicBezTo>
                      <a:pt x="6" y="87"/>
                      <a:pt x="0" y="86"/>
                      <a:pt x="0" y="77"/>
                    </a:cubicBezTo>
                    <a:cubicBezTo>
                      <a:pt x="0" y="70"/>
                      <a:pt x="6" y="23"/>
                      <a:pt x="6" y="21"/>
                    </a:cubicBezTo>
                    <a:cubicBezTo>
                      <a:pt x="6" y="19"/>
                      <a:pt x="7" y="2"/>
                      <a:pt x="17" y="0"/>
                    </a:cubicBezTo>
                    <a:lnTo>
                      <a:pt x="18" y="0"/>
                    </a:lnTo>
                    <a:cubicBezTo>
                      <a:pt x="22" y="0"/>
                      <a:pt x="26" y="4"/>
                      <a:pt x="28" y="13"/>
                    </a:cubicBezTo>
                    <a:cubicBezTo>
                      <a:pt x="29" y="19"/>
                      <a:pt x="30" y="26"/>
                      <a:pt x="30" y="34"/>
                    </a:cubicBezTo>
                    <a:cubicBezTo>
                      <a:pt x="30" y="34"/>
                      <a:pt x="30" y="86"/>
                      <a:pt x="16" y="87"/>
                    </a:cubicBezTo>
                    <a:cubicBezTo>
                      <a:pt x="14" y="87"/>
                      <a:pt x="12" y="87"/>
                      <a:pt x="11" y="87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46" name="isḻîḋe">
                <a:extLst>
                  <a:ext uri="{FF2B5EF4-FFF2-40B4-BE49-F238E27FC236}">
                    <a16:creationId xmlns:a16="http://schemas.microsoft.com/office/drawing/2014/main" id="{87F326D6-4A11-411F-A367-63FF0FCF9ED7}"/>
                  </a:ext>
                </a:extLst>
              </p:cNvPr>
              <p:cNvSpPr/>
              <p:nvPr/>
            </p:nvSpPr>
            <p:spPr bwMode="auto">
              <a:xfrm>
                <a:off x="5841458" y="1206871"/>
                <a:ext cx="481092" cy="679572"/>
              </a:xfrm>
              <a:custGeom>
                <a:avLst/>
                <a:gdLst>
                  <a:gd name="T0" fmla="*/ 3 w 220"/>
                  <a:gd name="T1" fmla="*/ 105 h 313"/>
                  <a:gd name="T2" fmla="*/ 68 w 220"/>
                  <a:gd name="T3" fmla="*/ 18 h 313"/>
                  <a:gd name="T4" fmla="*/ 184 w 220"/>
                  <a:gd name="T5" fmla="*/ 27 h 313"/>
                  <a:gd name="T6" fmla="*/ 215 w 220"/>
                  <a:gd name="T7" fmla="*/ 122 h 313"/>
                  <a:gd name="T8" fmla="*/ 214 w 220"/>
                  <a:gd name="T9" fmla="*/ 168 h 313"/>
                  <a:gd name="T10" fmla="*/ 201 w 220"/>
                  <a:gd name="T11" fmla="*/ 248 h 313"/>
                  <a:gd name="T12" fmla="*/ 156 w 220"/>
                  <a:gd name="T13" fmla="*/ 302 h 313"/>
                  <a:gd name="T14" fmla="*/ 89 w 220"/>
                  <a:gd name="T15" fmla="*/ 312 h 313"/>
                  <a:gd name="T16" fmla="*/ 13 w 220"/>
                  <a:gd name="T17" fmla="*/ 216 h 313"/>
                  <a:gd name="T18" fmla="*/ 3 w 220"/>
                  <a:gd name="T19" fmla="*/ 105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313">
                    <a:moveTo>
                      <a:pt x="3" y="105"/>
                    </a:moveTo>
                    <a:cubicBezTo>
                      <a:pt x="0" y="61"/>
                      <a:pt x="30" y="37"/>
                      <a:pt x="68" y="18"/>
                    </a:cubicBezTo>
                    <a:cubicBezTo>
                      <a:pt x="105" y="0"/>
                      <a:pt x="166" y="13"/>
                      <a:pt x="184" y="27"/>
                    </a:cubicBezTo>
                    <a:cubicBezTo>
                      <a:pt x="202" y="40"/>
                      <a:pt x="212" y="109"/>
                      <a:pt x="215" y="122"/>
                    </a:cubicBezTo>
                    <a:cubicBezTo>
                      <a:pt x="219" y="135"/>
                      <a:pt x="212" y="146"/>
                      <a:pt x="214" y="168"/>
                    </a:cubicBezTo>
                    <a:cubicBezTo>
                      <a:pt x="215" y="189"/>
                      <a:pt x="199" y="235"/>
                      <a:pt x="201" y="248"/>
                    </a:cubicBezTo>
                    <a:cubicBezTo>
                      <a:pt x="202" y="261"/>
                      <a:pt x="167" y="292"/>
                      <a:pt x="156" y="302"/>
                    </a:cubicBezTo>
                    <a:cubicBezTo>
                      <a:pt x="144" y="311"/>
                      <a:pt x="104" y="312"/>
                      <a:pt x="89" y="312"/>
                    </a:cubicBezTo>
                    <a:cubicBezTo>
                      <a:pt x="74" y="312"/>
                      <a:pt x="18" y="227"/>
                      <a:pt x="13" y="216"/>
                    </a:cubicBezTo>
                    <a:cubicBezTo>
                      <a:pt x="8" y="204"/>
                      <a:pt x="3" y="105"/>
                      <a:pt x="3" y="10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iŝḻîdê">
                <a:extLst>
                  <a:ext uri="{FF2B5EF4-FFF2-40B4-BE49-F238E27FC236}">
                    <a16:creationId xmlns:a16="http://schemas.microsoft.com/office/drawing/2014/main" id="{49B7F75D-AA8C-4F16-9E69-28EDB0FE6AF0}"/>
                  </a:ext>
                </a:extLst>
              </p:cNvPr>
              <p:cNvSpPr/>
              <p:nvPr/>
            </p:nvSpPr>
            <p:spPr bwMode="auto">
              <a:xfrm>
                <a:off x="5841458" y="1226014"/>
                <a:ext cx="490711" cy="669999"/>
              </a:xfrm>
              <a:custGeom>
                <a:avLst/>
                <a:gdLst>
                  <a:gd name="T0" fmla="*/ 115 w 223"/>
                  <a:gd name="T1" fmla="*/ 5 h 308"/>
                  <a:gd name="T2" fmla="*/ 71 w 223"/>
                  <a:gd name="T3" fmla="*/ 14 h 308"/>
                  <a:gd name="T4" fmla="*/ 9 w 223"/>
                  <a:gd name="T5" fmla="*/ 98 h 308"/>
                  <a:gd name="T6" fmla="*/ 18 w 223"/>
                  <a:gd name="T7" fmla="*/ 207 h 308"/>
                  <a:gd name="T8" fmla="*/ 91 w 223"/>
                  <a:gd name="T9" fmla="*/ 302 h 308"/>
                  <a:gd name="T10" fmla="*/ 157 w 223"/>
                  <a:gd name="T11" fmla="*/ 293 h 308"/>
                  <a:gd name="T12" fmla="*/ 200 w 223"/>
                  <a:gd name="T13" fmla="*/ 241 h 308"/>
                  <a:gd name="T14" fmla="*/ 206 w 223"/>
                  <a:gd name="T15" fmla="*/ 207 h 308"/>
                  <a:gd name="T16" fmla="*/ 213 w 223"/>
                  <a:gd name="T17" fmla="*/ 161 h 308"/>
                  <a:gd name="T18" fmla="*/ 215 w 223"/>
                  <a:gd name="T19" fmla="*/ 135 h 308"/>
                  <a:gd name="T20" fmla="*/ 215 w 223"/>
                  <a:gd name="T21" fmla="*/ 115 h 308"/>
                  <a:gd name="T22" fmla="*/ 212 w 223"/>
                  <a:gd name="T23" fmla="*/ 103 h 308"/>
                  <a:gd name="T24" fmla="*/ 185 w 223"/>
                  <a:gd name="T25" fmla="*/ 21 h 308"/>
                  <a:gd name="T26" fmla="*/ 115 w 223"/>
                  <a:gd name="T27" fmla="*/ 5 h 308"/>
                  <a:gd name="T28" fmla="*/ 91 w 223"/>
                  <a:gd name="T29" fmla="*/ 307 h 308"/>
                  <a:gd name="T30" fmla="*/ 14 w 223"/>
                  <a:gd name="T31" fmla="*/ 209 h 308"/>
                  <a:gd name="T32" fmla="*/ 4 w 223"/>
                  <a:gd name="T33" fmla="*/ 98 h 308"/>
                  <a:gd name="T34" fmla="*/ 69 w 223"/>
                  <a:gd name="T35" fmla="*/ 9 h 308"/>
                  <a:gd name="T36" fmla="*/ 115 w 223"/>
                  <a:gd name="T37" fmla="*/ 0 h 308"/>
                  <a:gd name="T38" fmla="*/ 188 w 223"/>
                  <a:gd name="T39" fmla="*/ 17 h 308"/>
                  <a:gd name="T40" fmla="*/ 217 w 223"/>
                  <a:gd name="T41" fmla="*/ 102 h 308"/>
                  <a:gd name="T42" fmla="*/ 220 w 223"/>
                  <a:gd name="T43" fmla="*/ 114 h 308"/>
                  <a:gd name="T44" fmla="*/ 219 w 223"/>
                  <a:gd name="T45" fmla="*/ 135 h 308"/>
                  <a:gd name="T46" fmla="*/ 218 w 223"/>
                  <a:gd name="T47" fmla="*/ 160 h 308"/>
                  <a:gd name="T48" fmla="*/ 211 w 223"/>
                  <a:gd name="T49" fmla="*/ 208 h 308"/>
                  <a:gd name="T50" fmla="*/ 205 w 223"/>
                  <a:gd name="T51" fmla="*/ 241 h 308"/>
                  <a:gd name="T52" fmla="*/ 160 w 223"/>
                  <a:gd name="T53" fmla="*/ 297 h 308"/>
                  <a:gd name="T54" fmla="*/ 91 w 223"/>
                  <a:gd name="T55" fmla="*/ 3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308">
                    <a:moveTo>
                      <a:pt x="115" y="5"/>
                    </a:moveTo>
                    <a:cubicBezTo>
                      <a:pt x="98" y="5"/>
                      <a:pt x="83" y="8"/>
                      <a:pt x="71" y="14"/>
                    </a:cubicBezTo>
                    <a:cubicBezTo>
                      <a:pt x="25" y="35"/>
                      <a:pt x="6" y="61"/>
                      <a:pt x="9" y="98"/>
                    </a:cubicBezTo>
                    <a:cubicBezTo>
                      <a:pt x="10" y="125"/>
                      <a:pt x="15" y="198"/>
                      <a:pt x="18" y="207"/>
                    </a:cubicBezTo>
                    <a:cubicBezTo>
                      <a:pt x="24" y="219"/>
                      <a:pt x="79" y="302"/>
                      <a:pt x="91" y="302"/>
                    </a:cubicBezTo>
                    <a:cubicBezTo>
                      <a:pt x="105" y="302"/>
                      <a:pt x="146" y="302"/>
                      <a:pt x="157" y="293"/>
                    </a:cubicBezTo>
                    <a:cubicBezTo>
                      <a:pt x="179" y="274"/>
                      <a:pt x="201" y="250"/>
                      <a:pt x="200" y="241"/>
                    </a:cubicBezTo>
                    <a:cubicBezTo>
                      <a:pt x="199" y="235"/>
                      <a:pt x="202" y="222"/>
                      <a:pt x="206" y="207"/>
                    </a:cubicBezTo>
                    <a:cubicBezTo>
                      <a:pt x="210" y="191"/>
                      <a:pt x="214" y="172"/>
                      <a:pt x="213" y="161"/>
                    </a:cubicBezTo>
                    <a:cubicBezTo>
                      <a:pt x="212" y="150"/>
                      <a:pt x="214" y="142"/>
                      <a:pt x="215" y="135"/>
                    </a:cubicBezTo>
                    <a:cubicBezTo>
                      <a:pt x="216" y="127"/>
                      <a:pt x="217" y="121"/>
                      <a:pt x="215" y="115"/>
                    </a:cubicBezTo>
                    <a:cubicBezTo>
                      <a:pt x="214" y="113"/>
                      <a:pt x="214" y="108"/>
                      <a:pt x="212" y="103"/>
                    </a:cubicBezTo>
                    <a:cubicBezTo>
                      <a:pt x="208" y="80"/>
                      <a:pt x="199" y="32"/>
                      <a:pt x="185" y="21"/>
                    </a:cubicBezTo>
                    <a:cubicBezTo>
                      <a:pt x="174" y="13"/>
                      <a:pt x="145" y="5"/>
                      <a:pt x="115" y="5"/>
                    </a:cubicBezTo>
                    <a:close/>
                    <a:moveTo>
                      <a:pt x="91" y="307"/>
                    </a:moveTo>
                    <a:cubicBezTo>
                      <a:pt x="74" y="307"/>
                      <a:pt x="18" y="220"/>
                      <a:pt x="14" y="209"/>
                    </a:cubicBezTo>
                    <a:cubicBezTo>
                      <a:pt x="9" y="197"/>
                      <a:pt x="4" y="102"/>
                      <a:pt x="4" y="98"/>
                    </a:cubicBezTo>
                    <a:cubicBezTo>
                      <a:pt x="0" y="48"/>
                      <a:pt x="37" y="24"/>
                      <a:pt x="69" y="9"/>
                    </a:cubicBezTo>
                    <a:cubicBezTo>
                      <a:pt x="81" y="3"/>
                      <a:pt x="97" y="0"/>
                      <a:pt x="115" y="0"/>
                    </a:cubicBezTo>
                    <a:cubicBezTo>
                      <a:pt x="147" y="0"/>
                      <a:pt x="176" y="9"/>
                      <a:pt x="188" y="17"/>
                    </a:cubicBezTo>
                    <a:cubicBezTo>
                      <a:pt x="203" y="29"/>
                      <a:pt x="212" y="76"/>
                      <a:pt x="217" y="102"/>
                    </a:cubicBezTo>
                    <a:cubicBezTo>
                      <a:pt x="218" y="107"/>
                      <a:pt x="219" y="112"/>
                      <a:pt x="220" y="114"/>
                    </a:cubicBezTo>
                    <a:cubicBezTo>
                      <a:pt x="222" y="121"/>
                      <a:pt x="221" y="128"/>
                      <a:pt x="219" y="135"/>
                    </a:cubicBezTo>
                    <a:cubicBezTo>
                      <a:pt x="218" y="142"/>
                      <a:pt x="217" y="150"/>
                      <a:pt x="218" y="160"/>
                    </a:cubicBezTo>
                    <a:cubicBezTo>
                      <a:pt x="219" y="172"/>
                      <a:pt x="215" y="191"/>
                      <a:pt x="211" y="208"/>
                    </a:cubicBezTo>
                    <a:cubicBezTo>
                      <a:pt x="207" y="222"/>
                      <a:pt x="204" y="235"/>
                      <a:pt x="205" y="241"/>
                    </a:cubicBezTo>
                    <a:cubicBezTo>
                      <a:pt x="207" y="255"/>
                      <a:pt x="171" y="287"/>
                      <a:pt x="160" y="297"/>
                    </a:cubicBezTo>
                    <a:cubicBezTo>
                      <a:pt x="149" y="306"/>
                      <a:pt x="116" y="307"/>
                      <a:pt x="91" y="307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48" name="îṩļíḋe">
                <a:extLst>
                  <a:ext uri="{FF2B5EF4-FFF2-40B4-BE49-F238E27FC236}">
                    <a16:creationId xmlns:a16="http://schemas.microsoft.com/office/drawing/2014/main" id="{B29DDEAA-7667-433B-8C66-D2A85D274E1E}"/>
                  </a:ext>
                </a:extLst>
              </p:cNvPr>
              <p:cNvSpPr/>
              <p:nvPr/>
            </p:nvSpPr>
            <p:spPr bwMode="auto">
              <a:xfrm>
                <a:off x="5908807" y="1857728"/>
                <a:ext cx="413742" cy="459428"/>
              </a:xfrm>
              <a:custGeom>
                <a:avLst/>
                <a:gdLst>
                  <a:gd name="T0" fmla="*/ 4 w 191"/>
                  <a:gd name="T1" fmla="*/ 7 h 213"/>
                  <a:gd name="T2" fmla="*/ 80 w 191"/>
                  <a:gd name="T3" fmla="*/ 47 h 213"/>
                  <a:gd name="T4" fmla="*/ 113 w 191"/>
                  <a:gd name="T5" fmla="*/ 43 h 213"/>
                  <a:gd name="T6" fmla="*/ 189 w 191"/>
                  <a:gd name="T7" fmla="*/ 0 h 213"/>
                  <a:gd name="T8" fmla="*/ 190 w 191"/>
                  <a:gd name="T9" fmla="*/ 212 h 213"/>
                  <a:gd name="T10" fmla="*/ 0 w 191"/>
                  <a:gd name="T11" fmla="*/ 203 h 213"/>
                  <a:gd name="T12" fmla="*/ 4 w 191"/>
                  <a:gd name="T13" fmla="*/ 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213">
                    <a:moveTo>
                      <a:pt x="4" y="7"/>
                    </a:moveTo>
                    <a:cubicBezTo>
                      <a:pt x="4" y="7"/>
                      <a:pt x="66" y="47"/>
                      <a:pt x="80" y="47"/>
                    </a:cubicBezTo>
                    <a:cubicBezTo>
                      <a:pt x="94" y="47"/>
                      <a:pt x="108" y="46"/>
                      <a:pt x="113" y="43"/>
                    </a:cubicBezTo>
                    <a:cubicBezTo>
                      <a:pt x="118" y="41"/>
                      <a:pt x="189" y="0"/>
                      <a:pt x="189" y="0"/>
                    </a:cubicBezTo>
                    <a:lnTo>
                      <a:pt x="190" y="212"/>
                    </a:lnTo>
                    <a:lnTo>
                      <a:pt x="0" y="203"/>
                    </a:lnTo>
                    <a:lnTo>
                      <a:pt x="4" y="7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ïṥ1íḋé">
                <a:extLst>
                  <a:ext uri="{FF2B5EF4-FFF2-40B4-BE49-F238E27FC236}">
                    <a16:creationId xmlns:a16="http://schemas.microsoft.com/office/drawing/2014/main" id="{750F0C3C-3ADD-41E8-B898-0656BF4DFA0D}"/>
                  </a:ext>
                </a:extLst>
              </p:cNvPr>
              <p:cNvSpPr/>
              <p:nvPr/>
            </p:nvSpPr>
            <p:spPr bwMode="auto">
              <a:xfrm>
                <a:off x="5908807" y="1857728"/>
                <a:ext cx="423361" cy="469002"/>
              </a:xfrm>
              <a:custGeom>
                <a:avLst/>
                <a:gdLst>
                  <a:gd name="T0" fmla="*/ 5 w 196"/>
                  <a:gd name="T1" fmla="*/ 203 h 217"/>
                  <a:gd name="T2" fmla="*/ 190 w 196"/>
                  <a:gd name="T3" fmla="*/ 211 h 217"/>
                  <a:gd name="T4" fmla="*/ 189 w 196"/>
                  <a:gd name="T5" fmla="*/ 7 h 217"/>
                  <a:gd name="T6" fmla="*/ 117 w 196"/>
                  <a:gd name="T7" fmla="*/ 48 h 217"/>
                  <a:gd name="T8" fmla="*/ 83 w 196"/>
                  <a:gd name="T9" fmla="*/ 52 h 217"/>
                  <a:gd name="T10" fmla="*/ 9 w 196"/>
                  <a:gd name="T11" fmla="*/ 14 h 217"/>
                  <a:gd name="T12" fmla="*/ 5 w 196"/>
                  <a:gd name="T13" fmla="*/ 203 h 217"/>
                  <a:gd name="T14" fmla="*/ 192 w 196"/>
                  <a:gd name="T15" fmla="*/ 216 h 217"/>
                  <a:gd name="T16" fmla="*/ 192 w 196"/>
                  <a:gd name="T17" fmla="*/ 216 h 217"/>
                  <a:gd name="T18" fmla="*/ 2 w 196"/>
                  <a:gd name="T19" fmla="*/ 207 h 217"/>
                  <a:gd name="T20" fmla="*/ 0 w 196"/>
                  <a:gd name="T21" fmla="*/ 205 h 217"/>
                  <a:gd name="T22" fmla="*/ 4 w 196"/>
                  <a:gd name="T23" fmla="*/ 10 h 217"/>
                  <a:gd name="T24" fmla="*/ 5 w 196"/>
                  <a:gd name="T25" fmla="*/ 8 h 217"/>
                  <a:gd name="T26" fmla="*/ 8 w 196"/>
                  <a:gd name="T27" fmla="*/ 8 h 217"/>
                  <a:gd name="T28" fmla="*/ 83 w 196"/>
                  <a:gd name="T29" fmla="*/ 47 h 217"/>
                  <a:gd name="T30" fmla="*/ 114 w 196"/>
                  <a:gd name="T31" fmla="*/ 44 h 217"/>
                  <a:gd name="T32" fmla="*/ 191 w 196"/>
                  <a:gd name="T33" fmla="*/ 0 h 217"/>
                  <a:gd name="T34" fmla="*/ 193 w 196"/>
                  <a:gd name="T35" fmla="*/ 0 h 217"/>
                  <a:gd name="T36" fmla="*/ 194 w 196"/>
                  <a:gd name="T37" fmla="*/ 3 h 217"/>
                  <a:gd name="T38" fmla="*/ 195 w 196"/>
                  <a:gd name="T39" fmla="*/ 214 h 217"/>
                  <a:gd name="T40" fmla="*/ 195 w 196"/>
                  <a:gd name="T41" fmla="*/ 214 h 217"/>
                  <a:gd name="T42" fmla="*/ 193 w 196"/>
                  <a:gd name="T43" fmla="*/ 216 h 217"/>
                  <a:gd name="T44" fmla="*/ 192 w 196"/>
                  <a:gd name="T45" fmla="*/ 21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" h="217">
                    <a:moveTo>
                      <a:pt x="5" y="203"/>
                    </a:moveTo>
                    <a:lnTo>
                      <a:pt x="190" y="211"/>
                    </a:lnTo>
                    <a:lnTo>
                      <a:pt x="189" y="7"/>
                    </a:lnTo>
                    <a:cubicBezTo>
                      <a:pt x="175" y="15"/>
                      <a:pt x="121" y="46"/>
                      <a:pt x="117" y="48"/>
                    </a:cubicBezTo>
                    <a:cubicBezTo>
                      <a:pt x="111" y="51"/>
                      <a:pt x="95" y="52"/>
                      <a:pt x="83" y="52"/>
                    </a:cubicBezTo>
                    <a:cubicBezTo>
                      <a:pt x="70" y="52"/>
                      <a:pt x="23" y="23"/>
                      <a:pt x="9" y="14"/>
                    </a:cubicBezTo>
                    <a:lnTo>
                      <a:pt x="5" y="203"/>
                    </a:lnTo>
                    <a:close/>
                    <a:moveTo>
                      <a:pt x="192" y="216"/>
                    </a:moveTo>
                    <a:lnTo>
                      <a:pt x="192" y="216"/>
                    </a:lnTo>
                    <a:lnTo>
                      <a:pt x="2" y="207"/>
                    </a:lnTo>
                    <a:cubicBezTo>
                      <a:pt x="1" y="207"/>
                      <a:pt x="0" y="206"/>
                      <a:pt x="0" y="205"/>
                    </a:cubicBezTo>
                    <a:lnTo>
                      <a:pt x="4" y="10"/>
                    </a:lnTo>
                    <a:cubicBezTo>
                      <a:pt x="4" y="9"/>
                      <a:pt x="5" y="8"/>
                      <a:pt x="5" y="8"/>
                    </a:cubicBezTo>
                    <a:cubicBezTo>
                      <a:pt x="6" y="7"/>
                      <a:pt x="7" y="7"/>
                      <a:pt x="8" y="8"/>
                    </a:cubicBezTo>
                    <a:cubicBezTo>
                      <a:pt x="25" y="19"/>
                      <a:pt x="72" y="47"/>
                      <a:pt x="83" y="47"/>
                    </a:cubicBezTo>
                    <a:cubicBezTo>
                      <a:pt x="99" y="47"/>
                      <a:pt x="110" y="46"/>
                      <a:pt x="114" y="44"/>
                    </a:cubicBezTo>
                    <a:cubicBezTo>
                      <a:pt x="119" y="42"/>
                      <a:pt x="190" y="1"/>
                      <a:pt x="191" y="0"/>
                    </a:cubicBezTo>
                    <a:cubicBezTo>
                      <a:pt x="191" y="0"/>
                      <a:pt x="192" y="0"/>
                      <a:pt x="193" y="0"/>
                    </a:cubicBezTo>
                    <a:cubicBezTo>
                      <a:pt x="194" y="1"/>
                      <a:pt x="194" y="2"/>
                      <a:pt x="194" y="3"/>
                    </a:cubicBezTo>
                    <a:lnTo>
                      <a:pt x="195" y="214"/>
                    </a:lnTo>
                    <a:lnTo>
                      <a:pt x="195" y="214"/>
                    </a:lnTo>
                    <a:cubicBezTo>
                      <a:pt x="195" y="215"/>
                      <a:pt x="194" y="216"/>
                      <a:pt x="193" y="216"/>
                    </a:cubicBezTo>
                    <a:lnTo>
                      <a:pt x="192" y="216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50" name="ïṩḻíḑe">
                <a:extLst>
                  <a:ext uri="{FF2B5EF4-FFF2-40B4-BE49-F238E27FC236}">
                    <a16:creationId xmlns:a16="http://schemas.microsoft.com/office/drawing/2014/main" id="{DE66925F-9E3E-43A1-8D66-3F4AF530EE7E}"/>
                  </a:ext>
                </a:extLst>
              </p:cNvPr>
              <p:cNvSpPr/>
              <p:nvPr/>
            </p:nvSpPr>
            <p:spPr bwMode="auto">
              <a:xfrm>
                <a:off x="6014651" y="2087441"/>
                <a:ext cx="173193" cy="191429"/>
              </a:xfrm>
              <a:custGeom>
                <a:avLst/>
                <a:gdLst>
                  <a:gd name="T0" fmla="*/ 0 w 80"/>
                  <a:gd name="T1" fmla="*/ 87 h 88"/>
                  <a:gd name="T2" fmla="*/ 36 w 80"/>
                  <a:gd name="T3" fmla="*/ 0 h 88"/>
                  <a:gd name="T4" fmla="*/ 61 w 80"/>
                  <a:gd name="T5" fmla="*/ 4 h 88"/>
                  <a:gd name="T6" fmla="*/ 59 w 80"/>
                  <a:gd name="T7" fmla="*/ 21 h 88"/>
                  <a:gd name="T8" fmla="*/ 79 w 80"/>
                  <a:gd name="T9" fmla="*/ 86 h 88"/>
                  <a:gd name="T10" fmla="*/ 0 w 80"/>
                  <a:gd name="T11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8">
                    <a:moveTo>
                      <a:pt x="0" y="87"/>
                    </a:moveTo>
                    <a:cubicBezTo>
                      <a:pt x="0" y="87"/>
                      <a:pt x="19" y="26"/>
                      <a:pt x="36" y="0"/>
                    </a:cubicBezTo>
                    <a:cubicBezTo>
                      <a:pt x="36" y="0"/>
                      <a:pt x="61" y="2"/>
                      <a:pt x="61" y="4"/>
                    </a:cubicBezTo>
                    <a:cubicBezTo>
                      <a:pt x="62" y="7"/>
                      <a:pt x="58" y="13"/>
                      <a:pt x="59" y="21"/>
                    </a:cubicBezTo>
                    <a:cubicBezTo>
                      <a:pt x="61" y="28"/>
                      <a:pt x="73" y="74"/>
                      <a:pt x="79" y="86"/>
                    </a:cubicBezTo>
                    <a:lnTo>
                      <a:pt x="0" y="87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1" name="îšliḑe">
                <a:extLst>
                  <a:ext uri="{FF2B5EF4-FFF2-40B4-BE49-F238E27FC236}">
                    <a16:creationId xmlns:a16="http://schemas.microsoft.com/office/drawing/2014/main" id="{D0E87695-A8BA-4D3B-AB2E-ED373F83D34B}"/>
                  </a:ext>
                </a:extLst>
              </p:cNvPr>
              <p:cNvSpPr/>
              <p:nvPr/>
            </p:nvSpPr>
            <p:spPr bwMode="auto">
              <a:xfrm>
                <a:off x="6005027" y="2087441"/>
                <a:ext cx="192437" cy="201003"/>
              </a:xfrm>
              <a:custGeom>
                <a:avLst/>
                <a:gdLst>
                  <a:gd name="T0" fmla="*/ 41 w 87"/>
                  <a:gd name="T1" fmla="*/ 6 h 93"/>
                  <a:gd name="T2" fmla="*/ 6 w 87"/>
                  <a:gd name="T3" fmla="*/ 87 h 93"/>
                  <a:gd name="T4" fmla="*/ 80 w 87"/>
                  <a:gd name="T5" fmla="*/ 86 h 93"/>
                  <a:gd name="T6" fmla="*/ 60 w 87"/>
                  <a:gd name="T7" fmla="*/ 24 h 93"/>
                  <a:gd name="T8" fmla="*/ 62 w 87"/>
                  <a:gd name="T9" fmla="*/ 11 h 93"/>
                  <a:gd name="T10" fmla="*/ 63 w 87"/>
                  <a:gd name="T11" fmla="*/ 8 h 93"/>
                  <a:gd name="T12" fmla="*/ 41 w 87"/>
                  <a:gd name="T13" fmla="*/ 6 h 93"/>
                  <a:gd name="T14" fmla="*/ 3 w 87"/>
                  <a:gd name="T15" fmla="*/ 92 h 93"/>
                  <a:gd name="T16" fmla="*/ 1 w 87"/>
                  <a:gd name="T17" fmla="*/ 91 h 93"/>
                  <a:gd name="T18" fmla="*/ 1 w 87"/>
                  <a:gd name="T19" fmla="*/ 89 h 93"/>
                  <a:gd name="T20" fmla="*/ 38 w 87"/>
                  <a:gd name="T21" fmla="*/ 2 h 93"/>
                  <a:gd name="T22" fmla="*/ 40 w 87"/>
                  <a:gd name="T23" fmla="*/ 0 h 93"/>
                  <a:gd name="T24" fmla="*/ 68 w 87"/>
                  <a:gd name="T25" fmla="*/ 6 h 93"/>
                  <a:gd name="T26" fmla="*/ 67 w 87"/>
                  <a:gd name="T27" fmla="*/ 12 h 93"/>
                  <a:gd name="T28" fmla="*/ 65 w 87"/>
                  <a:gd name="T29" fmla="*/ 23 h 93"/>
                  <a:gd name="T30" fmla="*/ 86 w 87"/>
                  <a:gd name="T31" fmla="*/ 87 h 93"/>
                  <a:gd name="T32" fmla="*/ 86 w 87"/>
                  <a:gd name="T33" fmla="*/ 89 h 93"/>
                  <a:gd name="T34" fmla="*/ 84 w 87"/>
                  <a:gd name="T35" fmla="*/ 91 h 93"/>
                  <a:gd name="T36" fmla="*/ 3 w 87"/>
                  <a:gd name="T37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93">
                    <a:moveTo>
                      <a:pt x="41" y="6"/>
                    </a:moveTo>
                    <a:cubicBezTo>
                      <a:pt x="27" y="28"/>
                      <a:pt x="11" y="75"/>
                      <a:pt x="6" y="87"/>
                    </a:cubicBezTo>
                    <a:lnTo>
                      <a:pt x="80" y="86"/>
                    </a:lnTo>
                    <a:cubicBezTo>
                      <a:pt x="73" y="70"/>
                      <a:pt x="62" y="30"/>
                      <a:pt x="60" y="24"/>
                    </a:cubicBezTo>
                    <a:cubicBezTo>
                      <a:pt x="59" y="19"/>
                      <a:pt x="61" y="14"/>
                      <a:pt x="62" y="11"/>
                    </a:cubicBezTo>
                    <a:cubicBezTo>
                      <a:pt x="63" y="10"/>
                      <a:pt x="63" y="9"/>
                      <a:pt x="63" y="8"/>
                    </a:cubicBezTo>
                    <a:cubicBezTo>
                      <a:pt x="60" y="7"/>
                      <a:pt x="50" y="6"/>
                      <a:pt x="41" y="6"/>
                    </a:cubicBezTo>
                    <a:close/>
                    <a:moveTo>
                      <a:pt x="3" y="92"/>
                    </a:moveTo>
                    <a:cubicBezTo>
                      <a:pt x="2" y="92"/>
                      <a:pt x="1" y="92"/>
                      <a:pt x="1" y="91"/>
                    </a:cubicBezTo>
                    <a:cubicBezTo>
                      <a:pt x="1" y="91"/>
                      <a:pt x="0" y="90"/>
                      <a:pt x="1" y="89"/>
                    </a:cubicBezTo>
                    <a:cubicBezTo>
                      <a:pt x="1" y="87"/>
                      <a:pt x="21" y="27"/>
                      <a:pt x="38" y="2"/>
                    </a:cubicBezTo>
                    <a:cubicBezTo>
                      <a:pt x="38" y="1"/>
                      <a:pt x="39" y="0"/>
                      <a:pt x="40" y="0"/>
                    </a:cubicBezTo>
                    <a:cubicBezTo>
                      <a:pt x="66" y="2"/>
                      <a:pt x="67" y="5"/>
                      <a:pt x="68" y="6"/>
                    </a:cubicBezTo>
                    <a:cubicBezTo>
                      <a:pt x="69" y="8"/>
                      <a:pt x="68" y="10"/>
                      <a:pt x="67" y="12"/>
                    </a:cubicBezTo>
                    <a:cubicBezTo>
                      <a:pt x="66" y="15"/>
                      <a:pt x="65" y="19"/>
                      <a:pt x="65" y="23"/>
                    </a:cubicBezTo>
                    <a:cubicBezTo>
                      <a:pt x="67" y="30"/>
                      <a:pt x="79" y="75"/>
                      <a:pt x="86" y="87"/>
                    </a:cubicBezTo>
                    <a:cubicBezTo>
                      <a:pt x="86" y="88"/>
                      <a:pt x="86" y="89"/>
                      <a:pt x="86" y="89"/>
                    </a:cubicBezTo>
                    <a:cubicBezTo>
                      <a:pt x="85" y="90"/>
                      <a:pt x="85" y="91"/>
                      <a:pt x="84" y="91"/>
                    </a:cubicBezTo>
                    <a:lnTo>
                      <a:pt x="3" y="92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52" name="iśľîdé">
                <a:extLst>
                  <a:ext uri="{FF2B5EF4-FFF2-40B4-BE49-F238E27FC236}">
                    <a16:creationId xmlns:a16="http://schemas.microsoft.com/office/drawing/2014/main" id="{8682C889-B348-4862-A98F-CDAD1DDEBE83}"/>
                  </a:ext>
                </a:extLst>
              </p:cNvPr>
              <p:cNvSpPr/>
              <p:nvPr/>
            </p:nvSpPr>
            <p:spPr bwMode="auto">
              <a:xfrm>
                <a:off x="6014651" y="1972584"/>
                <a:ext cx="202056" cy="143574"/>
              </a:xfrm>
              <a:custGeom>
                <a:avLst/>
                <a:gdLst>
                  <a:gd name="T0" fmla="*/ 10 w 94"/>
                  <a:gd name="T1" fmla="*/ 2 h 68"/>
                  <a:gd name="T2" fmla="*/ 78 w 94"/>
                  <a:gd name="T3" fmla="*/ 0 h 68"/>
                  <a:gd name="T4" fmla="*/ 93 w 94"/>
                  <a:gd name="T5" fmla="*/ 22 h 68"/>
                  <a:gd name="T6" fmla="*/ 59 w 94"/>
                  <a:gd name="T7" fmla="*/ 67 h 68"/>
                  <a:gd name="T8" fmla="*/ 29 w 94"/>
                  <a:gd name="T9" fmla="*/ 61 h 68"/>
                  <a:gd name="T10" fmla="*/ 0 w 94"/>
                  <a:gd name="T11" fmla="*/ 27 h 68"/>
                  <a:gd name="T12" fmla="*/ 10 w 94"/>
                  <a:gd name="T13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68">
                    <a:moveTo>
                      <a:pt x="10" y="2"/>
                    </a:moveTo>
                    <a:cubicBezTo>
                      <a:pt x="10" y="2"/>
                      <a:pt x="60" y="7"/>
                      <a:pt x="78" y="0"/>
                    </a:cubicBezTo>
                    <a:lnTo>
                      <a:pt x="93" y="22"/>
                    </a:lnTo>
                    <a:lnTo>
                      <a:pt x="59" y="67"/>
                    </a:lnTo>
                    <a:cubicBezTo>
                      <a:pt x="59" y="67"/>
                      <a:pt x="42" y="52"/>
                      <a:pt x="29" y="61"/>
                    </a:cubicBezTo>
                    <a:cubicBezTo>
                      <a:pt x="29" y="61"/>
                      <a:pt x="11" y="35"/>
                      <a:pt x="0" y="27"/>
                    </a:cubicBezTo>
                    <a:lnTo>
                      <a:pt x="10" y="2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3" name="ïśľiḑê">
                <a:extLst>
                  <a:ext uri="{FF2B5EF4-FFF2-40B4-BE49-F238E27FC236}">
                    <a16:creationId xmlns:a16="http://schemas.microsoft.com/office/drawing/2014/main" id="{CC994D2A-7FF8-428C-96C0-81C1FF1E4F64}"/>
                  </a:ext>
                </a:extLst>
              </p:cNvPr>
              <p:cNvSpPr/>
              <p:nvPr/>
            </p:nvSpPr>
            <p:spPr bwMode="auto">
              <a:xfrm>
                <a:off x="6014651" y="1963015"/>
                <a:ext cx="211681" cy="162711"/>
              </a:xfrm>
              <a:custGeom>
                <a:avLst/>
                <a:gdLst>
                  <a:gd name="T0" fmla="*/ 41 w 99"/>
                  <a:gd name="T1" fmla="*/ 59 h 74"/>
                  <a:gd name="T2" fmla="*/ 61 w 99"/>
                  <a:gd name="T3" fmla="*/ 67 h 74"/>
                  <a:gd name="T4" fmla="*/ 92 w 99"/>
                  <a:gd name="T5" fmla="*/ 25 h 74"/>
                  <a:gd name="T6" fmla="*/ 79 w 99"/>
                  <a:gd name="T7" fmla="*/ 5 h 74"/>
                  <a:gd name="T8" fmla="*/ 46 w 99"/>
                  <a:gd name="T9" fmla="*/ 9 h 74"/>
                  <a:gd name="T10" fmla="*/ 15 w 99"/>
                  <a:gd name="T11" fmla="*/ 8 h 74"/>
                  <a:gd name="T12" fmla="*/ 5 w 99"/>
                  <a:gd name="T13" fmla="*/ 29 h 74"/>
                  <a:gd name="T14" fmla="*/ 32 w 99"/>
                  <a:gd name="T15" fmla="*/ 60 h 74"/>
                  <a:gd name="T16" fmla="*/ 41 w 99"/>
                  <a:gd name="T17" fmla="*/ 59 h 74"/>
                  <a:gd name="T18" fmla="*/ 61 w 99"/>
                  <a:gd name="T19" fmla="*/ 73 h 74"/>
                  <a:gd name="T20" fmla="*/ 59 w 99"/>
                  <a:gd name="T21" fmla="*/ 72 h 74"/>
                  <a:gd name="T22" fmla="*/ 41 w 99"/>
                  <a:gd name="T23" fmla="*/ 64 h 74"/>
                  <a:gd name="T24" fmla="*/ 33 w 99"/>
                  <a:gd name="T25" fmla="*/ 66 h 74"/>
                  <a:gd name="T26" fmla="*/ 30 w 99"/>
                  <a:gd name="T27" fmla="*/ 65 h 74"/>
                  <a:gd name="T28" fmla="*/ 1 w 99"/>
                  <a:gd name="T29" fmla="*/ 32 h 74"/>
                  <a:gd name="T30" fmla="*/ 0 w 99"/>
                  <a:gd name="T31" fmla="*/ 28 h 74"/>
                  <a:gd name="T32" fmla="*/ 11 w 99"/>
                  <a:gd name="T33" fmla="*/ 4 h 74"/>
                  <a:gd name="T34" fmla="*/ 13 w 99"/>
                  <a:gd name="T35" fmla="*/ 2 h 74"/>
                  <a:gd name="T36" fmla="*/ 46 w 99"/>
                  <a:gd name="T37" fmla="*/ 4 h 74"/>
                  <a:gd name="T38" fmla="*/ 79 w 99"/>
                  <a:gd name="T39" fmla="*/ 0 h 74"/>
                  <a:gd name="T40" fmla="*/ 82 w 99"/>
                  <a:gd name="T41" fmla="*/ 1 h 74"/>
                  <a:gd name="T42" fmla="*/ 97 w 99"/>
                  <a:gd name="T43" fmla="*/ 23 h 74"/>
                  <a:gd name="T44" fmla="*/ 97 w 99"/>
                  <a:gd name="T45" fmla="*/ 26 h 74"/>
                  <a:gd name="T46" fmla="*/ 63 w 99"/>
                  <a:gd name="T47" fmla="*/ 72 h 74"/>
                  <a:gd name="T48" fmla="*/ 62 w 99"/>
                  <a:gd name="T49" fmla="*/ 73 h 74"/>
                  <a:gd name="T50" fmla="*/ 61 w 99"/>
                  <a:gd name="T51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74">
                    <a:moveTo>
                      <a:pt x="41" y="59"/>
                    </a:moveTo>
                    <a:cubicBezTo>
                      <a:pt x="49" y="59"/>
                      <a:pt x="57" y="64"/>
                      <a:pt x="61" y="67"/>
                    </a:cubicBezTo>
                    <a:lnTo>
                      <a:pt x="92" y="25"/>
                    </a:lnTo>
                    <a:lnTo>
                      <a:pt x="79" y="5"/>
                    </a:lnTo>
                    <a:cubicBezTo>
                      <a:pt x="72" y="8"/>
                      <a:pt x="61" y="9"/>
                      <a:pt x="46" y="9"/>
                    </a:cubicBezTo>
                    <a:cubicBezTo>
                      <a:pt x="32" y="9"/>
                      <a:pt x="19" y="8"/>
                      <a:pt x="15" y="8"/>
                    </a:cubicBezTo>
                    <a:lnTo>
                      <a:pt x="5" y="29"/>
                    </a:lnTo>
                    <a:cubicBezTo>
                      <a:pt x="15" y="37"/>
                      <a:pt x="29" y="55"/>
                      <a:pt x="32" y="60"/>
                    </a:cubicBezTo>
                    <a:cubicBezTo>
                      <a:pt x="35" y="59"/>
                      <a:pt x="38" y="59"/>
                      <a:pt x="41" y="59"/>
                    </a:cubicBezTo>
                    <a:close/>
                    <a:moveTo>
                      <a:pt x="61" y="73"/>
                    </a:moveTo>
                    <a:cubicBezTo>
                      <a:pt x="60" y="73"/>
                      <a:pt x="60" y="73"/>
                      <a:pt x="59" y="72"/>
                    </a:cubicBezTo>
                    <a:cubicBezTo>
                      <a:pt x="59" y="72"/>
                      <a:pt x="50" y="64"/>
                      <a:pt x="41" y="64"/>
                    </a:cubicBezTo>
                    <a:cubicBezTo>
                      <a:pt x="38" y="64"/>
                      <a:pt x="35" y="65"/>
                      <a:pt x="33" y="66"/>
                    </a:cubicBezTo>
                    <a:cubicBezTo>
                      <a:pt x="32" y="67"/>
                      <a:pt x="31" y="66"/>
                      <a:pt x="30" y="65"/>
                    </a:cubicBezTo>
                    <a:cubicBezTo>
                      <a:pt x="30" y="65"/>
                      <a:pt x="12" y="39"/>
                      <a:pt x="1" y="32"/>
                    </a:cubicBezTo>
                    <a:cubicBezTo>
                      <a:pt x="0" y="31"/>
                      <a:pt x="0" y="29"/>
                      <a:pt x="0" y="28"/>
                    </a:cubicBezTo>
                    <a:lnTo>
                      <a:pt x="11" y="4"/>
                    </a:lnTo>
                    <a:cubicBezTo>
                      <a:pt x="11" y="3"/>
                      <a:pt x="12" y="2"/>
                      <a:pt x="13" y="2"/>
                    </a:cubicBezTo>
                    <a:cubicBezTo>
                      <a:pt x="13" y="2"/>
                      <a:pt x="29" y="4"/>
                      <a:pt x="46" y="4"/>
                    </a:cubicBezTo>
                    <a:cubicBezTo>
                      <a:pt x="61" y="4"/>
                      <a:pt x="73" y="3"/>
                      <a:pt x="79" y="0"/>
                    </a:cubicBezTo>
                    <a:cubicBezTo>
                      <a:pt x="80" y="0"/>
                      <a:pt x="81" y="0"/>
                      <a:pt x="82" y="1"/>
                    </a:cubicBezTo>
                    <a:lnTo>
                      <a:pt x="97" y="23"/>
                    </a:lnTo>
                    <a:cubicBezTo>
                      <a:pt x="98" y="24"/>
                      <a:pt x="98" y="25"/>
                      <a:pt x="97" y="26"/>
                    </a:cubicBezTo>
                    <a:lnTo>
                      <a:pt x="63" y="72"/>
                    </a:lnTo>
                    <a:lnTo>
                      <a:pt x="62" y="73"/>
                    </a:lnTo>
                    <a:cubicBezTo>
                      <a:pt x="61" y="73"/>
                      <a:pt x="61" y="73"/>
                      <a:pt x="61" y="7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54" name="íŝľíḋê">
                <a:extLst>
                  <a:ext uri="{FF2B5EF4-FFF2-40B4-BE49-F238E27FC236}">
                    <a16:creationId xmlns:a16="http://schemas.microsoft.com/office/drawing/2014/main" id="{59DF2C9F-E79A-4968-A200-78CAC581C582}"/>
                  </a:ext>
                </a:extLst>
              </p:cNvPr>
              <p:cNvSpPr/>
              <p:nvPr/>
            </p:nvSpPr>
            <p:spPr bwMode="auto">
              <a:xfrm>
                <a:off x="5908807" y="1848159"/>
                <a:ext cx="182818" cy="220139"/>
              </a:xfrm>
              <a:custGeom>
                <a:avLst/>
                <a:gdLst>
                  <a:gd name="T0" fmla="*/ 15 w 82"/>
                  <a:gd name="T1" fmla="*/ 0 h 103"/>
                  <a:gd name="T2" fmla="*/ 81 w 82"/>
                  <a:gd name="T3" fmla="*/ 52 h 103"/>
                  <a:gd name="T4" fmla="*/ 47 w 82"/>
                  <a:gd name="T5" fmla="*/ 101 h 103"/>
                  <a:gd name="T6" fmla="*/ 0 w 82"/>
                  <a:gd name="T7" fmla="*/ 36 h 103"/>
                  <a:gd name="T8" fmla="*/ 15 w 82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3">
                    <a:moveTo>
                      <a:pt x="15" y="0"/>
                    </a:moveTo>
                    <a:cubicBezTo>
                      <a:pt x="16" y="13"/>
                      <a:pt x="81" y="52"/>
                      <a:pt x="81" y="52"/>
                    </a:cubicBezTo>
                    <a:cubicBezTo>
                      <a:pt x="60" y="67"/>
                      <a:pt x="50" y="102"/>
                      <a:pt x="47" y="101"/>
                    </a:cubicBezTo>
                    <a:cubicBezTo>
                      <a:pt x="42" y="99"/>
                      <a:pt x="0" y="40"/>
                      <a:pt x="0" y="36"/>
                    </a:cubicBezTo>
                    <a:cubicBezTo>
                      <a:pt x="0" y="32"/>
                      <a:pt x="15" y="0"/>
                      <a:pt x="15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5" name="íṧḻiḓé">
                <a:extLst>
                  <a:ext uri="{FF2B5EF4-FFF2-40B4-BE49-F238E27FC236}">
                    <a16:creationId xmlns:a16="http://schemas.microsoft.com/office/drawing/2014/main" id="{7D09A9BD-B92F-43EA-87E7-4DFEF09103E8}"/>
                  </a:ext>
                </a:extLst>
              </p:cNvPr>
              <p:cNvSpPr/>
              <p:nvPr/>
            </p:nvSpPr>
            <p:spPr bwMode="auto">
              <a:xfrm>
                <a:off x="5899190" y="1848159"/>
                <a:ext cx="192437" cy="229714"/>
              </a:xfrm>
              <a:custGeom>
                <a:avLst/>
                <a:gdLst>
                  <a:gd name="T0" fmla="*/ 5 w 86"/>
                  <a:gd name="T1" fmla="*/ 38 h 107"/>
                  <a:gd name="T2" fmla="*/ 49 w 86"/>
                  <a:gd name="T3" fmla="*/ 100 h 107"/>
                  <a:gd name="T4" fmla="*/ 53 w 86"/>
                  <a:gd name="T5" fmla="*/ 92 h 107"/>
                  <a:gd name="T6" fmla="*/ 79 w 86"/>
                  <a:gd name="T7" fmla="*/ 55 h 107"/>
                  <a:gd name="T8" fmla="*/ 18 w 86"/>
                  <a:gd name="T9" fmla="*/ 8 h 107"/>
                  <a:gd name="T10" fmla="*/ 5 w 86"/>
                  <a:gd name="T11" fmla="*/ 38 h 107"/>
                  <a:gd name="T12" fmla="*/ 49 w 86"/>
                  <a:gd name="T13" fmla="*/ 106 h 107"/>
                  <a:gd name="T14" fmla="*/ 49 w 86"/>
                  <a:gd name="T15" fmla="*/ 106 h 107"/>
                  <a:gd name="T16" fmla="*/ 48 w 86"/>
                  <a:gd name="T17" fmla="*/ 106 h 107"/>
                  <a:gd name="T18" fmla="*/ 0 w 86"/>
                  <a:gd name="T19" fmla="*/ 39 h 107"/>
                  <a:gd name="T20" fmla="*/ 16 w 86"/>
                  <a:gd name="T21" fmla="*/ 2 h 107"/>
                  <a:gd name="T22" fmla="*/ 18 w 86"/>
                  <a:gd name="T23" fmla="*/ 0 h 107"/>
                  <a:gd name="T24" fmla="*/ 20 w 86"/>
                  <a:gd name="T25" fmla="*/ 3 h 107"/>
                  <a:gd name="T26" fmla="*/ 84 w 86"/>
                  <a:gd name="T27" fmla="*/ 53 h 107"/>
                  <a:gd name="T28" fmla="*/ 85 w 86"/>
                  <a:gd name="T29" fmla="*/ 55 h 107"/>
                  <a:gd name="T30" fmla="*/ 84 w 86"/>
                  <a:gd name="T31" fmla="*/ 57 h 107"/>
                  <a:gd name="T32" fmla="*/ 58 w 86"/>
                  <a:gd name="T33" fmla="*/ 94 h 107"/>
                  <a:gd name="T34" fmla="*/ 49 w 86"/>
                  <a:gd name="T35" fmla="*/ 10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" h="107">
                    <a:moveTo>
                      <a:pt x="5" y="38"/>
                    </a:moveTo>
                    <a:cubicBezTo>
                      <a:pt x="7" y="45"/>
                      <a:pt x="42" y="93"/>
                      <a:pt x="49" y="100"/>
                    </a:cubicBezTo>
                    <a:cubicBezTo>
                      <a:pt x="50" y="99"/>
                      <a:pt x="52" y="95"/>
                      <a:pt x="53" y="92"/>
                    </a:cubicBezTo>
                    <a:cubicBezTo>
                      <a:pt x="59" y="81"/>
                      <a:pt x="67" y="65"/>
                      <a:pt x="79" y="55"/>
                    </a:cubicBezTo>
                    <a:cubicBezTo>
                      <a:pt x="65" y="47"/>
                      <a:pt x="27" y="23"/>
                      <a:pt x="18" y="8"/>
                    </a:cubicBezTo>
                    <a:cubicBezTo>
                      <a:pt x="11" y="22"/>
                      <a:pt x="5" y="36"/>
                      <a:pt x="5" y="38"/>
                    </a:cubicBezTo>
                    <a:close/>
                    <a:moveTo>
                      <a:pt x="49" y="106"/>
                    </a:moveTo>
                    <a:lnTo>
                      <a:pt x="49" y="106"/>
                    </a:lnTo>
                    <a:lnTo>
                      <a:pt x="48" y="106"/>
                    </a:lnTo>
                    <a:cubicBezTo>
                      <a:pt x="43" y="104"/>
                      <a:pt x="0" y="44"/>
                      <a:pt x="0" y="39"/>
                    </a:cubicBezTo>
                    <a:cubicBezTo>
                      <a:pt x="0" y="34"/>
                      <a:pt x="12" y="9"/>
                      <a:pt x="16" y="2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9" y="0"/>
                      <a:pt x="20" y="1"/>
                      <a:pt x="20" y="3"/>
                    </a:cubicBezTo>
                    <a:cubicBezTo>
                      <a:pt x="21" y="11"/>
                      <a:pt x="60" y="38"/>
                      <a:pt x="84" y="53"/>
                    </a:cubicBezTo>
                    <a:cubicBezTo>
                      <a:pt x="85" y="53"/>
                      <a:pt x="85" y="54"/>
                      <a:pt x="85" y="55"/>
                    </a:cubicBezTo>
                    <a:cubicBezTo>
                      <a:pt x="85" y="56"/>
                      <a:pt x="85" y="57"/>
                      <a:pt x="84" y="57"/>
                    </a:cubicBezTo>
                    <a:cubicBezTo>
                      <a:pt x="71" y="66"/>
                      <a:pt x="63" y="83"/>
                      <a:pt x="58" y="94"/>
                    </a:cubicBezTo>
                    <a:cubicBezTo>
                      <a:pt x="54" y="102"/>
                      <a:pt x="52" y="106"/>
                      <a:pt x="49" y="106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56" name="iṣ1îďe">
                <a:extLst>
                  <a:ext uri="{FF2B5EF4-FFF2-40B4-BE49-F238E27FC236}">
                    <a16:creationId xmlns:a16="http://schemas.microsoft.com/office/drawing/2014/main" id="{7F9209B0-0DDF-4205-B183-59782F9E5A23}"/>
                  </a:ext>
                </a:extLst>
              </p:cNvPr>
              <p:cNvSpPr/>
              <p:nvPr/>
            </p:nvSpPr>
            <p:spPr bwMode="auto">
              <a:xfrm>
                <a:off x="6149357" y="1809873"/>
                <a:ext cx="202056" cy="258425"/>
              </a:xfrm>
              <a:custGeom>
                <a:avLst/>
                <a:gdLst>
                  <a:gd name="T0" fmla="*/ 63 w 91"/>
                  <a:gd name="T1" fmla="*/ 0 h 117"/>
                  <a:gd name="T2" fmla="*/ 90 w 91"/>
                  <a:gd name="T3" fmla="*/ 25 h 117"/>
                  <a:gd name="T4" fmla="*/ 90 w 91"/>
                  <a:gd name="T5" fmla="*/ 42 h 117"/>
                  <a:gd name="T6" fmla="*/ 35 w 91"/>
                  <a:gd name="T7" fmla="*/ 116 h 117"/>
                  <a:gd name="T8" fmla="*/ 0 w 91"/>
                  <a:gd name="T9" fmla="*/ 71 h 117"/>
                  <a:gd name="T10" fmla="*/ 61 w 91"/>
                  <a:gd name="T11" fmla="*/ 12 h 117"/>
                  <a:gd name="T12" fmla="*/ 63 w 91"/>
                  <a:gd name="T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17">
                    <a:moveTo>
                      <a:pt x="63" y="0"/>
                    </a:moveTo>
                    <a:lnTo>
                      <a:pt x="90" y="25"/>
                    </a:lnTo>
                    <a:lnTo>
                      <a:pt x="90" y="42"/>
                    </a:lnTo>
                    <a:cubicBezTo>
                      <a:pt x="85" y="64"/>
                      <a:pt x="35" y="116"/>
                      <a:pt x="35" y="116"/>
                    </a:cubicBezTo>
                    <a:cubicBezTo>
                      <a:pt x="33" y="108"/>
                      <a:pt x="0" y="71"/>
                      <a:pt x="0" y="71"/>
                    </a:cubicBezTo>
                    <a:cubicBezTo>
                      <a:pt x="25" y="54"/>
                      <a:pt x="61" y="12"/>
                      <a:pt x="61" y="12"/>
                    </a:cubicBezTo>
                    <a:lnTo>
                      <a:pt x="63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7" name="ïṩḷíḋe">
                <a:extLst>
                  <a:ext uri="{FF2B5EF4-FFF2-40B4-BE49-F238E27FC236}">
                    <a16:creationId xmlns:a16="http://schemas.microsoft.com/office/drawing/2014/main" id="{541487A6-1CD2-4438-A7EB-8956087B34AE}"/>
                  </a:ext>
                </a:extLst>
              </p:cNvPr>
              <p:cNvSpPr/>
              <p:nvPr/>
            </p:nvSpPr>
            <p:spPr bwMode="auto">
              <a:xfrm>
                <a:off x="6139732" y="1800298"/>
                <a:ext cx="211681" cy="267999"/>
              </a:xfrm>
              <a:custGeom>
                <a:avLst/>
                <a:gdLst>
                  <a:gd name="T0" fmla="*/ 6 w 97"/>
                  <a:gd name="T1" fmla="*/ 74 h 122"/>
                  <a:gd name="T2" fmla="*/ 39 w 97"/>
                  <a:gd name="T3" fmla="*/ 114 h 122"/>
                  <a:gd name="T4" fmla="*/ 91 w 97"/>
                  <a:gd name="T5" fmla="*/ 44 h 122"/>
                  <a:gd name="T6" fmla="*/ 91 w 97"/>
                  <a:gd name="T7" fmla="*/ 29 h 122"/>
                  <a:gd name="T8" fmla="*/ 68 w 97"/>
                  <a:gd name="T9" fmla="*/ 7 h 122"/>
                  <a:gd name="T10" fmla="*/ 67 w 97"/>
                  <a:gd name="T11" fmla="*/ 15 h 122"/>
                  <a:gd name="T12" fmla="*/ 66 w 97"/>
                  <a:gd name="T13" fmla="*/ 16 h 122"/>
                  <a:gd name="T14" fmla="*/ 6 w 97"/>
                  <a:gd name="T15" fmla="*/ 74 h 122"/>
                  <a:gd name="T16" fmla="*/ 38 w 97"/>
                  <a:gd name="T17" fmla="*/ 121 h 122"/>
                  <a:gd name="T18" fmla="*/ 37 w 97"/>
                  <a:gd name="T19" fmla="*/ 121 h 122"/>
                  <a:gd name="T20" fmla="*/ 35 w 97"/>
                  <a:gd name="T21" fmla="*/ 119 h 122"/>
                  <a:gd name="T22" fmla="*/ 0 w 97"/>
                  <a:gd name="T23" fmla="*/ 75 h 122"/>
                  <a:gd name="T24" fmla="*/ 0 w 97"/>
                  <a:gd name="T25" fmla="*/ 73 h 122"/>
                  <a:gd name="T26" fmla="*/ 1 w 97"/>
                  <a:gd name="T27" fmla="*/ 71 h 122"/>
                  <a:gd name="T28" fmla="*/ 62 w 97"/>
                  <a:gd name="T29" fmla="*/ 13 h 122"/>
                  <a:gd name="T30" fmla="*/ 63 w 97"/>
                  <a:gd name="T31" fmla="*/ 2 h 122"/>
                  <a:gd name="T32" fmla="*/ 65 w 97"/>
                  <a:gd name="T33" fmla="*/ 0 h 122"/>
                  <a:gd name="T34" fmla="*/ 68 w 97"/>
                  <a:gd name="T35" fmla="*/ 0 h 122"/>
                  <a:gd name="T36" fmla="*/ 96 w 97"/>
                  <a:gd name="T37" fmla="*/ 26 h 122"/>
                  <a:gd name="T38" fmla="*/ 96 w 97"/>
                  <a:gd name="T39" fmla="*/ 28 h 122"/>
                  <a:gd name="T40" fmla="*/ 96 w 97"/>
                  <a:gd name="T41" fmla="*/ 44 h 122"/>
                  <a:gd name="T42" fmla="*/ 96 w 97"/>
                  <a:gd name="T43" fmla="*/ 45 h 122"/>
                  <a:gd name="T44" fmla="*/ 39 w 97"/>
                  <a:gd name="T45" fmla="*/ 120 h 122"/>
                  <a:gd name="T46" fmla="*/ 38 w 97"/>
                  <a:gd name="T47" fmla="*/ 12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122">
                    <a:moveTo>
                      <a:pt x="6" y="74"/>
                    </a:moveTo>
                    <a:cubicBezTo>
                      <a:pt x="13" y="82"/>
                      <a:pt x="33" y="103"/>
                      <a:pt x="39" y="114"/>
                    </a:cubicBezTo>
                    <a:cubicBezTo>
                      <a:pt x="49" y="103"/>
                      <a:pt x="87" y="62"/>
                      <a:pt x="91" y="44"/>
                    </a:cubicBezTo>
                    <a:lnTo>
                      <a:pt x="91" y="29"/>
                    </a:lnTo>
                    <a:lnTo>
                      <a:pt x="68" y="7"/>
                    </a:lnTo>
                    <a:lnTo>
                      <a:pt x="67" y="15"/>
                    </a:lnTo>
                    <a:cubicBezTo>
                      <a:pt x="67" y="15"/>
                      <a:pt x="67" y="16"/>
                      <a:pt x="66" y="16"/>
                    </a:cubicBezTo>
                    <a:cubicBezTo>
                      <a:pt x="65" y="18"/>
                      <a:pt x="31" y="56"/>
                      <a:pt x="6" y="74"/>
                    </a:cubicBezTo>
                    <a:close/>
                    <a:moveTo>
                      <a:pt x="38" y="121"/>
                    </a:moveTo>
                    <a:lnTo>
                      <a:pt x="37" y="121"/>
                    </a:lnTo>
                    <a:cubicBezTo>
                      <a:pt x="36" y="120"/>
                      <a:pt x="36" y="120"/>
                      <a:pt x="35" y="119"/>
                    </a:cubicBezTo>
                    <a:cubicBezTo>
                      <a:pt x="34" y="113"/>
                      <a:pt x="13" y="89"/>
                      <a:pt x="0" y="75"/>
                    </a:cubicBezTo>
                    <a:cubicBezTo>
                      <a:pt x="0" y="74"/>
                      <a:pt x="0" y="73"/>
                      <a:pt x="0" y="73"/>
                    </a:cubicBezTo>
                    <a:cubicBezTo>
                      <a:pt x="0" y="72"/>
                      <a:pt x="0" y="71"/>
                      <a:pt x="1" y="71"/>
                    </a:cubicBezTo>
                    <a:cubicBezTo>
                      <a:pt x="24" y="56"/>
                      <a:pt x="58" y="18"/>
                      <a:pt x="62" y="13"/>
                    </a:cubicBezTo>
                    <a:lnTo>
                      <a:pt x="63" y="2"/>
                    </a:lnTo>
                    <a:cubicBezTo>
                      <a:pt x="64" y="1"/>
                      <a:pt x="64" y="0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lnTo>
                      <a:pt x="96" y="26"/>
                    </a:lnTo>
                    <a:cubicBezTo>
                      <a:pt x="96" y="26"/>
                      <a:pt x="96" y="27"/>
                      <a:pt x="96" y="28"/>
                    </a:cubicBezTo>
                    <a:lnTo>
                      <a:pt x="96" y="44"/>
                    </a:lnTo>
                    <a:cubicBezTo>
                      <a:pt x="96" y="44"/>
                      <a:pt x="96" y="44"/>
                      <a:pt x="96" y="45"/>
                    </a:cubicBezTo>
                    <a:cubicBezTo>
                      <a:pt x="90" y="67"/>
                      <a:pt x="42" y="118"/>
                      <a:pt x="39" y="120"/>
                    </a:cubicBez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58" name="îśľíḑe">
                <a:extLst>
                  <a:ext uri="{FF2B5EF4-FFF2-40B4-BE49-F238E27FC236}">
                    <a16:creationId xmlns:a16="http://schemas.microsoft.com/office/drawing/2014/main" id="{1BAE84AD-41FB-442E-A771-897FFF783443}"/>
                  </a:ext>
                </a:extLst>
              </p:cNvPr>
              <p:cNvSpPr/>
              <p:nvPr/>
            </p:nvSpPr>
            <p:spPr bwMode="auto">
              <a:xfrm>
                <a:off x="5697128" y="1857728"/>
                <a:ext cx="250168" cy="478569"/>
              </a:xfrm>
              <a:custGeom>
                <a:avLst/>
                <a:gdLst>
                  <a:gd name="T0" fmla="*/ 108 w 114"/>
                  <a:gd name="T1" fmla="*/ 0 h 221"/>
                  <a:gd name="T2" fmla="*/ 111 w 114"/>
                  <a:gd name="T3" fmla="*/ 210 h 221"/>
                  <a:gd name="T4" fmla="*/ 19 w 114"/>
                  <a:gd name="T5" fmla="*/ 205 h 221"/>
                  <a:gd name="T6" fmla="*/ 0 w 114"/>
                  <a:gd name="T7" fmla="*/ 99 h 221"/>
                  <a:gd name="T8" fmla="*/ 46 w 114"/>
                  <a:gd name="T9" fmla="*/ 84 h 221"/>
                  <a:gd name="T10" fmla="*/ 27 w 114"/>
                  <a:gd name="T11" fmla="*/ 64 h 221"/>
                  <a:gd name="T12" fmla="*/ 90 w 114"/>
                  <a:gd name="T13" fmla="*/ 18 h 221"/>
                  <a:gd name="T14" fmla="*/ 108 w 114"/>
                  <a:gd name="T15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221">
                    <a:moveTo>
                      <a:pt x="108" y="0"/>
                    </a:moveTo>
                    <a:cubicBezTo>
                      <a:pt x="108" y="0"/>
                      <a:pt x="103" y="173"/>
                      <a:pt x="111" y="210"/>
                    </a:cubicBezTo>
                    <a:cubicBezTo>
                      <a:pt x="113" y="220"/>
                      <a:pt x="19" y="205"/>
                      <a:pt x="19" y="205"/>
                    </a:cubicBezTo>
                    <a:lnTo>
                      <a:pt x="0" y="99"/>
                    </a:lnTo>
                    <a:cubicBezTo>
                      <a:pt x="0" y="99"/>
                      <a:pt x="40" y="88"/>
                      <a:pt x="46" y="84"/>
                    </a:cubicBezTo>
                    <a:cubicBezTo>
                      <a:pt x="51" y="80"/>
                      <a:pt x="29" y="69"/>
                      <a:pt x="27" y="64"/>
                    </a:cubicBezTo>
                    <a:cubicBezTo>
                      <a:pt x="25" y="59"/>
                      <a:pt x="83" y="31"/>
                      <a:pt x="90" y="18"/>
                    </a:cubicBezTo>
                    <a:cubicBezTo>
                      <a:pt x="93" y="14"/>
                      <a:pt x="103" y="1"/>
                      <a:pt x="10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9" name="iŝḻidê">
                <a:extLst>
                  <a:ext uri="{FF2B5EF4-FFF2-40B4-BE49-F238E27FC236}">
                    <a16:creationId xmlns:a16="http://schemas.microsoft.com/office/drawing/2014/main" id="{60F55C9B-F764-40B6-8FBC-7968557985CF}"/>
                  </a:ext>
                </a:extLst>
              </p:cNvPr>
              <p:cNvSpPr/>
              <p:nvPr/>
            </p:nvSpPr>
            <p:spPr bwMode="auto">
              <a:xfrm>
                <a:off x="5697127" y="1857729"/>
                <a:ext cx="259793" cy="478569"/>
              </a:xfrm>
              <a:custGeom>
                <a:avLst/>
                <a:gdLst>
                  <a:gd name="T0" fmla="*/ 24 w 118"/>
                  <a:gd name="T1" fmla="*/ 205 h 219"/>
                  <a:gd name="T2" fmla="*/ 101 w 118"/>
                  <a:gd name="T3" fmla="*/ 213 h 219"/>
                  <a:gd name="T4" fmla="*/ 112 w 118"/>
                  <a:gd name="T5" fmla="*/ 212 h 219"/>
                  <a:gd name="T6" fmla="*/ 108 w 118"/>
                  <a:gd name="T7" fmla="*/ 6 h 219"/>
                  <a:gd name="T8" fmla="*/ 96 w 118"/>
                  <a:gd name="T9" fmla="*/ 21 h 219"/>
                  <a:gd name="T10" fmla="*/ 56 w 118"/>
                  <a:gd name="T11" fmla="*/ 50 h 219"/>
                  <a:gd name="T12" fmla="*/ 33 w 118"/>
                  <a:gd name="T13" fmla="*/ 66 h 219"/>
                  <a:gd name="T14" fmla="*/ 40 w 118"/>
                  <a:gd name="T15" fmla="*/ 72 h 219"/>
                  <a:gd name="T16" fmla="*/ 52 w 118"/>
                  <a:gd name="T17" fmla="*/ 84 h 219"/>
                  <a:gd name="T18" fmla="*/ 50 w 118"/>
                  <a:gd name="T19" fmla="*/ 88 h 219"/>
                  <a:gd name="T20" fmla="*/ 5 w 118"/>
                  <a:gd name="T21" fmla="*/ 102 h 219"/>
                  <a:gd name="T22" fmla="*/ 24 w 118"/>
                  <a:gd name="T23" fmla="*/ 205 h 219"/>
                  <a:gd name="T24" fmla="*/ 101 w 118"/>
                  <a:gd name="T25" fmla="*/ 218 h 219"/>
                  <a:gd name="T26" fmla="*/ 21 w 118"/>
                  <a:gd name="T27" fmla="*/ 210 h 219"/>
                  <a:gd name="T28" fmla="*/ 19 w 118"/>
                  <a:gd name="T29" fmla="*/ 207 h 219"/>
                  <a:gd name="T30" fmla="*/ 0 w 118"/>
                  <a:gd name="T31" fmla="*/ 101 h 219"/>
                  <a:gd name="T32" fmla="*/ 2 w 118"/>
                  <a:gd name="T33" fmla="*/ 98 h 219"/>
                  <a:gd name="T34" fmla="*/ 47 w 118"/>
                  <a:gd name="T35" fmla="*/ 84 h 219"/>
                  <a:gd name="T36" fmla="*/ 38 w 118"/>
                  <a:gd name="T37" fmla="*/ 76 h 219"/>
                  <a:gd name="T38" fmla="*/ 27 w 118"/>
                  <a:gd name="T39" fmla="*/ 67 h 219"/>
                  <a:gd name="T40" fmla="*/ 53 w 118"/>
                  <a:gd name="T41" fmla="*/ 46 h 219"/>
                  <a:gd name="T42" fmla="*/ 91 w 118"/>
                  <a:gd name="T43" fmla="*/ 18 h 219"/>
                  <a:gd name="T44" fmla="*/ 110 w 118"/>
                  <a:gd name="T45" fmla="*/ 0 h 219"/>
                  <a:gd name="T46" fmla="*/ 113 w 118"/>
                  <a:gd name="T47" fmla="*/ 0 h 219"/>
                  <a:gd name="T48" fmla="*/ 113 w 118"/>
                  <a:gd name="T49" fmla="*/ 2 h 219"/>
                  <a:gd name="T50" fmla="*/ 117 w 118"/>
                  <a:gd name="T51" fmla="*/ 212 h 219"/>
                  <a:gd name="T52" fmla="*/ 116 w 118"/>
                  <a:gd name="T53" fmla="*/ 215 h 219"/>
                  <a:gd name="T54" fmla="*/ 101 w 118"/>
                  <a:gd name="T55" fmla="*/ 21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8" h="219">
                    <a:moveTo>
                      <a:pt x="24" y="205"/>
                    </a:moveTo>
                    <a:cubicBezTo>
                      <a:pt x="33" y="206"/>
                      <a:pt x="78" y="213"/>
                      <a:pt x="101" y="213"/>
                    </a:cubicBezTo>
                    <a:cubicBezTo>
                      <a:pt x="108" y="213"/>
                      <a:pt x="111" y="212"/>
                      <a:pt x="112" y="212"/>
                    </a:cubicBezTo>
                    <a:cubicBezTo>
                      <a:pt x="104" y="176"/>
                      <a:pt x="108" y="33"/>
                      <a:pt x="108" y="6"/>
                    </a:cubicBezTo>
                    <a:cubicBezTo>
                      <a:pt x="104" y="9"/>
                      <a:pt x="98" y="17"/>
                      <a:pt x="96" y="21"/>
                    </a:cubicBezTo>
                    <a:cubicBezTo>
                      <a:pt x="91" y="28"/>
                      <a:pt x="72" y="40"/>
                      <a:pt x="56" y="50"/>
                    </a:cubicBezTo>
                    <a:cubicBezTo>
                      <a:pt x="47" y="56"/>
                      <a:pt x="35" y="63"/>
                      <a:pt x="33" y="66"/>
                    </a:cubicBezTo>
                    <a:cubicBezTo>
                      <a:pt x="34" y="67"/>
                      <a:pt x="38" y="70"/>
                      <a:pt x="40" y="72"/>
                    </a:cubicBezTo>
                    <a:cubicBezTo>
                      <a:pt x="48" y="77"/>
                      <a:pt x="52" y="81"/>
                      <a:pt x="52" y="84"/>
                    </a:cubicBezTo>
                    <a:cubicBezTo>
                      <a:pt x="52" y="86"/>
                      <a:pt x="52" y="87"/>
                      <a:pt x="50" y="88"/>
                    </a:cubicBezTo>
                    <a:cubicBezTo>
                      <a:pt x="45" y="92"/>
                      <a:pt x="14" y="100"/>
                      <a:pt x="5" y="102"/>
                    </a:cubicBezTo>
                    <a:lnTo>
                      <a:pt x="24" y="205"/>
                    </a:lnTo>
                    <a:close/>
                    <a:moveTo>
                      <a:pt x="101" y="218"/>
                    </a:moveTo>
                    <a:cubicBezTo>
                      <a:pt x="75" y="218"/>
                      <a:pt x="24" y="210"/>
                      <a:pt x="21" y="210"/>
                    </a:cubicBezTo>
                    <a:cubicBezTo>
                      <a:pt x="20" y="210"/>
                      <a:pt x="19" y="208"/>
                      <a:pt x="19" y="207"/>
                    </a:cubicBezTo>
                    <a:lnTo>
                      <a:pt x="0" y="101"/>
                    </a:lnTo>
                    <a:cubicBezTo>
                      <a:pt x="0" y="100"/>
                      <a:pt x="1" y="98"/>
                      <a:pt x="2" y="98"/>
                    </a:cubicBezTo>
                    <a:cubicBezTo>
                      <a:pt x="18" y="94"/>
                      <a:pt x="43" y="87"/>
                      <a:pt x="47" y="84"/>
                    </a:cubicBezTo>
                    <a:cubicBezTo>
                      <a:pt x="46" y="82"/>
                      <a:pt x="41" y="78"/>
                      <a:pt x="38" y="76"/>
                    </a:cubicBezTo>
                    <a:cubicBezTo>
                      <a:pt x="32" y="72"/>
                      <a:pt x="29" y="69"/>
                      <a:pt x="27" y="67"/>
                    </a:cubicBezTo>
                    <a:cubicBezTo>
                      <a:pt x="26" y="63"/>
                      <a:pt x="31" y="60"/>
                      <a:pt x="53" y="46"/>
                    </a:cubicBezTo>
                    <a:cubicBezTo>
                      <a:pt x="69" y="36"/>
                      <a:pt x="88" y="24"/>
                      <a:pt x="91" y="18"/>
                    </a:cubicBezTo>
                    <a:cubicBezTo>
                      <a:pt x="93" y="15"/>
                      <a:pt x="104" y="1"/>
                      <a:pt x="110" y="0"/>
                    </a:cubicBezTo>
                    <a:cubicBezTo>
                      <a:pt x="111" y="0"/>
                      <a:pt x="112" y="0"/>
                      <a:pt x="113" y="0"/>
                    </a:cubicBezTo>
                    <a:cubicBezTo>
                      <a:pt x="113" y="1"/>
                      <a:pt x="114" y="1"/>
                      <a:pt x="113" y="2"/>
                    </a:cubicBezTo>
                    <a:cubicBezTo>
                      <a:pt x="113" y="4"/>
                      <a:pt x="109" y="175"/>
                      <a:pt x="117" y="212"/>
                    </a:cubicBezTo>
                    <a:cubicBezTo>
                      <a:pt x="117" y="213"/>
                      <a:pt x="117" y="214"/>
                      <a:pt x="116" y="215"/>
                    </a:cubicBezTo>
                    <a:cubicBezTo>
                      <a:pt x="115" y="217"/>
                      <a:pt x="112" y="218"/>
                      <a:pt x="101" y="218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60" name="îṡļiḓê">
                <a:extLst>
                  <a:ext uri="{FF2B5EF4-FFF2-40B4-BE49-F238E27FC236}">
                    <a16:creationId xmlns:a16="http://schemas.microsoft.com/office/drawing/2014/main" id="{8D01046C-0758-4A18-A516-357586690A50}"/>
                  </a:ext>
                </a:extLst>
              </p:cNvPr>
              <p:cNvSpPr/>
              <p:nvPr/>
            </p:nvSpPr>
            <p:spPr bwMode="auto">
              <a:xfrm>
                <a:off x="6842129" y="2192731"/>
                <a:ext cx="76975" cy="95714"/>
              </a:xfrm>
              <a:custGeom>
                <a:avLst/>
                <a:gdLst>
                  <a:gd name="T0" fmla="*/ 0 w 37"/>
                  <a:gd name="T1" fmla="*/ 34 h 42"/>
                  <a:gd name="T2" fmla="*/ 18 w 37"/>
                  <a:gd name="T3" fmla="*/ 12 h 42"/>
                  <a:gd name="T4" fmla="*/ 27 w 37"/>
                  <a:gd name="T5" fmla="*/ 0 h 42"/>
                  <a:gd name="T6" fmla="*/ 35 w 37"/>
                  <a:gd name="T7" fmla="*/ 9 h 42"/>
                  <a:gd name="T8" fmla="*/ 30 w 37"/>
                  <a:gd name="T9" fmla="*/ 34 h 42"/>
                  <a:gd name="T10" fmla="*/ 24 w 37"/>
                  <a:gd name="T11" fmla="*/ 41 h 42"/>
                  <a:gd name="T12" fmla="*/ 0 w 37"/>
                  <a:gd name="T13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2">
                    <a:moveTo>
                      <a:pt x="0" y="34"/>
                    </a:moveTo>
                    <a:lnTo>
                      <a:pt x="18" y="12"/>
                    </a:lnTo>
                    <a:lnTo>
                      <a:pt x="27" y="0"/>
                    </a:lnTo>
                    <a:cubicBezTo>
                      <a:pt x="27" y="0"/>
                      <a:pt x="36" y="4"/>
                      <a:pt x="35" y="9"/>
                    </a:cubicBezTo>
                    <a:cubicBezTo>
                      <a:pt x="35" y="14"/>
                      <a:pt x="34" y="30"/>
                      <a:pt x="30" y="34"/>
                    </a:cubicBezTo>
                    <a:cubicBezTo>
                      <a:pt x="27" y="38"/>
                      <a:pt x="24" y="41"/>
                      <a:pt x="24" y="41"/>
                    </a:cubicBezTo>
                    <a:lnTo>
                      <a:pt x="0" y="34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íSļîḍè">
                <a:extLst>
                  <a:ext uri="{FF2B5EF4-FFF2-40B4-BE49-F238E27FC236}">
                    <a16:creationId xmlns:a16="http://schemas.microsoft.com/office/drawing/2014/main" id="{7D5A7D02-2332-4E04-BAD7-72B3B4DCEE99}"/>
                  </a:ext>
                </a:extLst>
              </p:cNvPr>
              <p:cNvSpPr/>
              <p:nvPr/>
            </p:nvSpPr>
            <p:spPr bwMode="auto">
              <a:xfrm>
                <a:off x="6832503" y="2183155"/>
                <a:ext cx="96219" cy="105289"/>
              </a:xfrm>
              <a:custGeom>
                <a:avLst/>
                <a:gdLst>
                  <a:gd name="T0" fmla="*/ 7 w 44"/>
                  <a:gd name="T1" fmla="*/ 36 h 48"/>
                  <a:gd name="T2" fmla="*/ 27 w 44"/>
                  <a:gd name="T3" fmla="*/ 42 h 48"/>
                  <a:gd name="T4" fmla="*/ 32 w 44"/>
                  <a:gd name="T5" fmla="*/ 35 h 48"/>
                  <a:gd name="T6" fmla="*/ 37 w 44"/>
                  <a:gd name="T7" fmla="*/ 17 h 48"/>
                  <a:gd name="T8" fmla="*/ 37 w 44"/>
                  <a:gd name="T9" fmla="*/ 12 h 48"/>
                  <a:gd name="T10" fmla="*/ 32 w 44"/>
                  <a:gd name="T11" fmla="*/ 5 h 48"/>
                  <a:gd name="T12" fmla="*/ 23 w 44"/>
                  <a:gd name="T13" fmla="*/ 16 h 48"/>
                  <a:gd name="T14" fmla="*/ 7 w 44"/>
                  <a:gd name="T15" fmla="*/ 36 h 48"/>
                  <a:gd name="T16" fmla="*/ 28 w 44"/>
                  <a:gd name="T17" fmla="*/ 47 h 48"/>
                  <a:gd name="T18" fmla="*/ 27 w 44"/>
                  <a:gd name="T19" fmla="*/ 47 h 48"/>
                  <a:gd name="T20" fmla="*/ 2 w 44"/>
                  <a:gd name="T21" fmla="*/ 40 h 48"/>
                  <a:gd name="T22" fmla="*/ 0 w 44"/>
                  <a:gd name="T23" fmla="*/ 39 h 48"/>
                  <a:gd name="T24" fmla="*/ 1 w 44"/>
                  <a:gd name="T25" fmla="*/ 36 h 48"/>
                  <a:gd name="T26" fmla="*/ 19 w 44"/>
                  <a:gd name="T27" fmla="*/ 13 h 48"/>
                  <a:gd name="T28" fmla="*/ 29 w 44"/>
                  <a:gd name="T29" fmla="*/ 1 h 48"/>
                  <a:gd name="T30" fmla="*/ 32 w 44"/>
                  <a:gd name="T31" fmla="*/ 0 h 48"/>
                  <a:gd name="T32" fmla="*/ 42 w 44"/>
                  <a:gd name="T33" fmla="*/ 13 h 48"/>
                  <a:gd name="T34" fmla="*/ 42 w 44"/>
                  <a:gd name="T35" fmla="*/ 17 h 48"/>
                  <a:gd name="T36" fmla="*/ 36 w 44"/>
                  <a:gd name="T37" fmla="*/ 39 h 48"/>
                  <a:gd name="T38" fmla="*/ 30 w 44"/>
                  <a:gd name="T39" fmla="*/ 46 h 48"/>
                  <a:gd name="T40" fmla="*/ 28 w 44"/>
                  <a:gd name="T4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48">
                    <a:moveTo>
                      <a:pt x="7" y="36"/>
                    </a:moveTo>
                    <a:lnTo>
                      <a:pt x="27" y="42"/>
                    </a:lnTo>
                    <a:cubicBezTo>
                      <a:pt x="28" y="40"/>
                      <a:pt x="30" y="38"/>
                      <a:pt x="32" y="35"/>
                    </a:cubicBezTo>
                    <a:cubicBezTo>
                      <a:pt x="35" y="33"/>
                      <a:pt x="36" y="23"/>
                      <a:pt x="37" y="17"/>
                    </a:cubicBezTo>
                    <a:cubicBezTo>
                      <a:pt x="37" y="15"/>
                      <a:pt x="37" y="13"/>
                      <a:pt x="37" y="12"/>
                    </a:cubicBezTo>
                    <a:cubicBezTo>
                      <a:pt x="37" y="10"/>
                      <a:pt x="35" y="7"/>
                      <a:pt x="32" y="5"/>
                    </a:cubicBezTo>
                    <a:lnTo>
                      <a:pt x="23" y="16"/>
                    </a:lnTo>
                    <a:lnTo>
                      <a:pt x="7" y="36"/>
                    </a:lnTo>
                    <a:close/>
                    <a:moveTo>
                      <a:pt x="28" y="47"/>
                    </a:moveTo>
                    <a:lnTo>
                      <a:pt x="27" y="47"/>
                    </a:lnTo>
                    <a:lnTo>
                      <a:pt x="2" y="40"/>
                    </a:lnTo>
                    <a:cubicBezTo>
                      <a:pt x="1" y="40"/>
                      <a:pt x="1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lnTo>
                      <a:pt x="19" y="13"/>
                    </a:lnTo>
                    <a:lnTo>
                      <a:pt x="29" y="1"/>
                    </a:lnTo>
                    <a:cubicBezTo>
                      <a:pt x="30" y="0"/>
                      <a:pt x="31" y="0"/>
                      <a:pt x="32" y="0"/>
                    </a:cubicBezTo>
                    <a:cubicBezTo>
                      <a:pt x="34" y="1"/>
                      <a:pt x="43" y="6"/>
                      <a:pt x="42" y="13"/>
                    </a:cubicBezTo>
                    <a:cubicBezTo>
                      <a:pt x="42" y="14"/>
                      <a:pt x="42" y="15"/>
                      <a:pt x="42" y="17"/>
                    </a:cubicBezTo>
                    <a:cubicBezTo>
                      <a:pt x="41" y="27"/>
                      <a:pt x="40" y="35"/>
                      <a:pt x="36" y="39"/>
                    </a:cubicBezTo>
                    <a:cubicBezTo>
                      <a:pt x="32" y="43"/>
                      <a:pt x="30" y="46"/>
                      <a:pt x="30" y="46"/>
                    </a:cubicBezTo>
                    <a:cubicBezTo>
                      <a:pt x="29" y="47"/>
                      <a:pt x="29" y="47"/>
                      <a:pt x="28" y="47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62" name="îslíḋe">
                <a:extLst>
                  <a:ext uri="{FF2B5EF4-FFF2-40B4-BE49-F238E27FC236}">
                    <a16:creationId xmlns:a16="http://schemas.microsoft.com/office/drawing/2014/main" id="{7D0EF2E9-46C2-4947-8734-1DA5D686B47E}"/>
                  </a:ext>
                </a:extLst>
              </p:cNvPr>
              <p:cNvSpPr/>
              <p:nvPr/>
            </p:nvSpPr>
            <p:spPr bwMode="auto">
              <a:xfrm>
                <a:off x="6303305" y="1819443"/>
                <a:ext cx="240542" cy="478569"/>
              </a:xfrm>
              <a:custGeom>
                <a:avLst/>
                <a:gdLst>
                  <a:gd name="T0" fmla="*/ 0 w 112"/>
                  <a:gd name="T1" fmla="*/ 0 h 219"/>
                  <a:gd name="T2" fmla="*/ 23 w 112"/>
                  <a:gd name="T3" fmla="*/ 18 h 219"/>
                  <a:gd name="T4" fmla="*/ 86 w 112"/>
                  <a:gd name="T5" fmla="*/ 61 h 219"/>
                  <a:gd name="T6" fmla="*/ 67 w 112"/>
                  <a:gd name="T7" fmla="*/ 75 h 219"/>
                  <a:gd name="T8" fmla="*/ 111 w 112"/>
                  <a:gd name="T9" fmla="*/ 91 h 219"/>
                  <a:gd name="T10" fmla="*/ 76 w 112"/>
                  <a:gd name="T11" fmla="*/ 218 h 219"/>
                  <a:gd name="T12" fmla="*/ 1 w 112"/>
                  <a:gd name="T13" fmla="*/ 211 h 219"/>
                  <a:gd name="T14" fmla="*/ 0 w 112"/>
                  <a:gd name="T1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219">
                    <a:moveTo>
                      <a:pt x="0" y="0"/>
                    </a:moveTo>
                    <a:cubicBezTo>
                      <a:pt x="0" y="0"/>
                      <a:pt x="14" y="5"/>
                      <a:pt x="23" y="18"/>
                    </a:cubicBezTo>
                    <a:cubicBezTo>
                      <a:pt x="32" y="30"/>
                      <a:pt x="86" y="61"/>
                      <a:pt x="86" y="61"/>
                    </a:cubicBezTo>
                    <a:lnTo>
                      <a:pt x="67" y="75"/>
                    </a:lnTo>
                    <a:lnTo>
                      <a:pt x="111" y="91"/>
                    </a:lnTo>
                    <a:cubicBezTo>
                      <a:pt x="111" y="120"/>
                      <a:pt x="76" y="218"/>
                      <a:pt x="76" y="218"/>
                    </a:cubicBezTo>
                    <a:lnTo>
                      <a:pt x="1" y="211"/>
                    </a:lnTo>
                    <a:cubicBezTo>
                      <a:pt x="4" y="183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3" name="išļíḓê">
                <a:extLst>
                  <a:ext uri="{FF2B5EF4-FFF2-40B4-BE49-F238E27FC236}">
                    <a16:creationId xmlns:a16="http://schemas.microsoft.com/office/drawing/2014/main" id="{C6AF41E0-7A3D-4BFD-8148-549BAC89E353}"/>
                  </a:ext>
                </a:extLst>
              </p:cNvPr>
              <p:cNvSpPr/>
              <p:nvPr/>
            </p:nvSpPr>
            <p:spPr bwMode="auto">
              <a:xfrm>
                <a:off x="6303304" y="1809874"/>
                <a:ext cx="259786" cy="488139"/>
              </a:xfrm>
              <a:custGeom>
                <a:avLst/>
                <a:gdLst>
                  <a:gd name="T0" fmla="*/ 6 w 118"/>
                  <a:gd name="T1" fmla="*/ 211 h 224"/>
                  <a:gd name="T2" fmla="*/ 77 w 118"/>
                  <a:gd name="T3" fmla="*/ 218 h 224"/>
                  <a:gd name="T4" fmla="*/ 112 w 118"/>
                  <a:gd name="T5" fmla="*/ 95 h 224"/>
                  <a:gd name="T6" fmla="*/ 70 w 118"/>
                  <a:gd name="T7" fmla="*/ 79 h 224"/>
                  <a:gd name="T8" fmla="*/ 68 w 118"/>
                  <a:gd name="T9" fmla="*/ 77 h 224"/>
                  <a:gd name="T10" fmla="*/ 69 w 118"/>
                  <a:gd name="T11" fmla="*/ 75 h 224"/>
                  <a:gd name="T12" fmla="*/ 85 w 118"/>
                  <a:gd name="T13" fmla="*/ 64 h 224"/>
                  <a:gd name="T14" fmla="*/ 24 w 118"/>
                  <a:gd name="T15" fmla="*/ 22 h 224"/>
                  <a:gd name="T16" fmla="*/ 5 w 118"/>
                  <a:gd name="T17" fmla="*/ 6 h 224"/>
                  <a:gd name="T18" fmla="*/ 6 w 118"/>
                  <a:gd name="T19" fmla="*/ 211 h 224"/>
                  <a:gd name="T20" fmla="*/ 79 w 118"/>
                  <a:gd name="T21" fmla="*/ 223 h 224"/>
                  <a:gd name="T22" fmla="*/ 78 w 118"/>
                  <a:gd name="T23" fmla="*/ 223 h 224"/>
                  <a:gd name="T24" fmla="*/ 3 w 118"/>
                  <a:gd name="T25" fmla="*/ 215 h 224"/>
                  <a:gd name="T26" fmla="*/ 2 w 118"/>
                  <a:gd name="T27" fmla="*/ 215 h 224"/>
                  <a:gd name="T28" fmla="*/ 1 w 118"/>
                  <a:gd name="T29" fmla="*/ 212 h 224"/>
                  <a:gd name="T30" fmla="*/ 0 w 118"/>
                  <a:gd name="T31" fmla="*/ 3 h 224"/>
                  <a:gd name="T32" fmla="*/ 1 w 118"/>
                  <a:gd name="T33" fmla="*/ 0 h 224"/>
                  <a:gd name="T34" fmla="*/ 4 w 118"/>
                  <a:gd name="T35" fmla="*/ 0 h 224"/>
                  <a:gd name="T36" fmla="*/ 28 w 118"/>
                  <a:gd name="T37" fmla="*/ 19 h 224"/>
                  <a:gd name="T38" fmla="*/ 91 w 118"/>
                  <a:gd name="T39" fmla="*/ 62 h 224"/>
                  <a:gd name="T40" fmla="*/ 92 w 118"/>
                  <a:gd name="T41" fmla="*/ 64 h 224"/>
                  <a:gd name="T42" fmla="*/ 91 w 118"/>
                  <a:gd name="T43" fmla="*/ 66 h 224"/>
                  <a:gd name="T44" fmla="*/ 76 w 118"/>
                  <a:gd name="T45" fmla="*/ 76 h 224"/>
                  <a:gd name="T46" fmla="*/ 115 w 118"/>
                  <a:gd name="T47" fmla="*/ 91 h 224"/>
                  <a:gd name="T48" fmla="*/ 117 w 118"/>
                  <a:gd name="T49" fmla="*/ 93 h 224"/>
                  <a:gd name="T50" fmla="*/ 81 w 118"/>
                  <a:gd name="T51" fmla="*/ 221 h 224"/>
                  <a:gd name="T52" fmla="*/ 79 w 118"/>
                  <a:gd name="T53" fmla="*/ 22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8" h="224">
                    <a:moveTo>
                      <a:pt x="6" y="211"/>
                    </a:moveTo>
                    <a:lnTo>
                      <a:pt x="77" y="218"/>
                    </a:lnTo>
                    <a:cubicBezTo>
                      <a:pt x="82" y="204"/>
                      <a:pt x="110" y="123"/>
                      <a:pt x="112" y="95"/>
                    </a:cubicBezTo>
                    <a:lnTo>
                      <a:pt x="70" y="79"/>
                    </a:lnTo>
                    <a:cubicBezTo>
                      <a:pt x="69" y="79"/>
                      <a:pt x="68" y="78"/>
                      <a:pt x="68" y="77"/>
                    </a:cubicBezTo>
                    <a:cubicBezTo>
                      <a:pt x="68" y="76"/>
                      <a:pt x="68" y="75"/>
                      <a:pt x="69" y="75"/>
                    </a:cubicBezTo>
                    <a:lnTo>
                      <a:pt x="85" y="64"/>
                    </a:lnTo>
                    <a:cubicBezTo>
                      <a:pt x="72" y="57"/>
                      <a:pt x="32" y="33"/>
                      <a:pt x="24" y="22"/>
                    </a:cubicBezTo>
                    <a:cubicBezTo>
                      <a:pt x="18" y="14"/>
                      <a:pt x="10" y="9"/>
                      <a:pt x="5" y="6"/>
                    </a:cubicBezTo>
                    <a:cubicBezTo>
                      <a:pt x="6" y="33"/>
                      <a:pt x="9" y="179"/>
                      <a:pt x="6" y="211"/>
                    </a:cubicBezTo>
                    <a:close/>
                    <a:moveTo>
                      <a:pt x="79" y="223"/>
                    </a:moveTo>
                    <a:cubicBezTo>
                      <a:pt x="78" y="223"/>
                      <a:pt x="78" y="223"/>
                      <a:pt x="78" y="223"/>
                    </a:cubicBezTo>
                    <a:lnTo>
                      <a:pt x="3" y="215"/>
                    </a:lnTo>
                    <a:lnTo>
                      <a:pt x="2" y="215"/>
                    </a:lnTo>
                    <a:cubicBezTo>
                      <a:pt x="1" y="214"/>
                      <a:pt x="1" y="213"/>
                      <a:pt x="1" y="212"/>
                    </a:cubicBezTo>
                    <a:cubicBezTo>
                      <a:pt x="4" y="186"/>
                      <a:pt x="0" y="4"/>
                      <a:pt x="0" y="3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18" y="6"/>
                      <a:pt x="28" y="19"/>
                    </a:cubicBezTo>
                    <a:cubicBezTo>
                      <a:pt x="36" y="31"/>
                      <a:pt x="90" y="61"/>
                      <a:pt x="91" y="62"/>
                    </a:cubicBezTo>
                    <a:cubicBezTo>
                      <a:pt x="91" y="62"/>
                      <a:pt x="92" y="63"/>
                      <a:pt x="92" y="64"/>
                    </a:cubicBezTo>
                    <a:cubicBezTo>
                      <a:pt x="92" y="64"/>
                      <a:pt x="91" y="65"/>
                      <a:pt x="91" y="66"/>
                    </a:cubicBezTo>
                    <a:lnTo>
                      <a:pt x="76" y="76"/>
                    </a:lnTo>
                    <a:lnTo>
                      <a:pt x="115" y="91"/>
                    </a:lnTo>
                    <a:cubicBezTo>
                      <a:pt x="116" y="91"/>
                      <a:pt x="117" y="92"/>
                      <a:pt x="117" y="93"/>
                    </a:cubicBezTo>
                    <a:cubicBezTo>
                      <a:pt x="117" y="123"/>
                      <a:pt x="82" y="217"/>
                      <a:pt x="81" y="221"/>
                    </a:cubicBezTo>
                    <a:cubicBezTo>
                      <a:pt x="81" y="222"/>
                      <a:pt x="80" y="223"/>
                      <a:pt x="79" y="223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64" name="îşlïdê">
                <a:extLst>
                  <a:ext uri="{FF2B5EF4-FFF2-40B4-BE49-F238E27FC236}">
                    <a16:creationId xmlns:a16="http://schemas.microsoft.com/office/drawing/2014/main" id="{E77AB09F-95C6-4C0A-BCE5-F04E4F718100}"/>
                  </a:ext>
                </a:extLst>
              </p:cNvPr>
              <p:cNvSpPr/>
              <p:nvPr/>
            </p:nvSpPr>
            <p:spPr bwMode="auto">
              <a:xfrm>
                <a:off x="5304323" y="2202702"/>
                <a:ext cx="75475" cy="175356"/>
              </a:xfrm>
              <a:custGeom>
                <a:avLst/>
                <a:gdLst>
                  <a:gd name="T0" fmla="*/ 0 w 34"/>
                  <a:gd name="T1" fmla="*/ 5 h 80"/>
                  <a:gd name="T2" fmla="*/ 17 w 34"/>
                  <a:gd name="T3" fmla="*/ 0 h 80"/>
                  <a:gd name="T4" fmla="*/ 31 w 34"/>
                  <a:gd name="T5" fmla="*/ 10 h 80"/>
                  <a:gd name="T6" fmla="*/ 33 w 34"/>
                  <a:gd name="T7" fmla="*/ 33 h 80"/>
                  <a:gd name="T8" fmla="*/ 28 w 34"/>
                  <a:gd name="T9" fmla="*/ 69 h 80"/>
                  <a:gd name="T10" fmla="*/ 17 w 34"/>
                  <a:gd name="T11" fmla="*/ 79 h 80"/>
                  <a:gd name="T12" fmla="*/ 4 w 34"/>
                  <a:gd name="T13" fmla="*/ 66 h 80"/>
                  <a:gd name="T14" fmla="*/ 5 w 34"/>
                  <a:gd name="T15" fmla="*/ 33 h 80"/>
                  <a:gd name="T16" fmla="*/ 5 w 34"/>
                  <a:gd name="T17" fmla="*/ 9 h 80"/>
                  <a:gd name="T18" fmla="*/ 0 w 34"/>
                  <a:gd name="T19" fmla="*/ 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80">
                    <a:moveTo>
                      <a:pt x="0" y="5"/>
                    </a:moveTo>
                    <a:cubicBezTo>
                      <a:pt x="0" y="5"/>
                      <a:pt x="16" y="0"/>
                      <a:pt x="17" y="0"/>
                    </a:cubicBezTo>
                    <a:cubicBezTo>
                      <a:pt x="19" y="0"/>
                      <a:pt x="30" y="7"/>
                      <a:pt x="31" y="10"/>
                    </a:cubicBezTo>
                    <a:cubicBezTo>
                      <a:pt x="32" y="12"/>
                      <a:pt x="33" y="30"/>
                      <a:pt x="33" y="33"/>
                    </a:cubicBezTo>
                    <a:cubicBezTo>
                      <a:pt x="33" y="36"/>
                      <a:pt x="28" y="66"/>
                      <a:pt x="28" y="69"/>
                    </a:cubicBezTo>
                    <a:cubicBezTo>
                      <a:pt x="28" y="72"/>
                      <a:pt x="22" y="78"/>
                      <a:pt x="17" y="79"/>
                    </a:cubicBezTo>
                    <a:cubicBezTo>
                      <a:pt x="10" y="79"/>
                      <a:pt x="4" y="72"/>
                      <a:pt x="4" y="66"/>
                    </a:cubicBezTo>
                    <a:cubicBezTo>
                      <a:pt x="3" y="60"/>
                      <a:pt x="4" y="38"/>
                      <a:pt x="5" y="33"/>
                    </a:cubicBezTo>
                    <a:cubicBezTo>
                      <a:pt x="6" y="28"/>
                      <a:pt x="5" y="9"/>
                      <a:pt x="5" y="9"/>
                    </a:cubicBezTo>
                    <a:lnTo>
                      <a:pt x="0" y="5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5" name="ï$ļídé">
                <a:extLst>
                  <a:ext uri="{FF2B5EF4-FFF2-40B4-BE49-F238E27FC236}">
                    <a16:creationId xmlns:a16="http://schemas.microsoft.com/office/drawing/2014/main" id="{56C71AA2-7CE1-4CAB-BF23-37BDF5495E19}"/>
                  </a:ext>
                </a:extLst>
              </p:cNvPr>
              <p:cNvSpPr/>
              <p:nvPr/>
            </p:nvSpPr>
            <p:spPr bwMode="auto">
              <a:xfrm>
                <a:off x="5294886" y="2192963"/>
                <a:ext cx="84912" cy="185095"/>
              </a:xfrm>
              <a:custGeom>
                <a:avLst/>
                <a:gdLst>
                  <a:gd name="T0" fmla="*/ 19 w 39"/>
                  <a:gd name="T1" fmla="*/ 82 h 83"/>
                  <a:gd name="T2" fmla="*/ 4 w 39"/>
                  <a:gd name="T3" fmla="*/ 68 h 83"/>
                  <a:gd name="T4" fmla="*/ 6 w 39"/>
                  <a:gd name="T5" fmla="*/ 35 h 83"/>
                  <a:gd name="T6" fmla="*/ 5 w 39"/>
                  <a:gd name="T7" fmla="*/ 11 h 83"/>
                  <a:gd name="T8" fmla="*/ 6 w 39"/>
                  <a:gd name="T9" fmla="*/ 8 h 83"/>
                  <a:gd name="T10" fmla="*/ 3 w 39"/>
                  <a:gd name="T11" fmla="*/ 10 h 83"/>
                  <a:gd name="T12" fmla="*/ 0 w 39"/>
                  <a:gd name="T13" fmla="*/ 8 h 83"/>
                  <a:gd name="T14" fmla="*/ 2 w 39"/>
                  <a:gd name="T15" fmla="*/ 5 h 83"/>
                  <a:gd name="T16" fmla="*/ 20 w 39"/>
                  <a:gd name="T17" fmla="*/ 0 h 83"/>
                  <a:gd name="T18" fmla="*/ 35 w 39"/>
                  <a:gd name="T19" fmla="*/ 11 h 83"/>
                  <a:gd name="T20" fmla="*/ 38 w 39"/>
                  <a:gd name="T21" fmla="*/ 35 h 83"/>
                  <a:gd name="T22" fmla="*/ 34 w 39"/>
                  <a:gd name="T23" fmla="*/ 61 h 83"/>
                  <a:gd name="T24" fmla="*/ 33 w 39"/>
                  <a:gd name="T25" fmla="*/ 70 h 83"/>
                  <a:gd name="T26" fmla="*/ 20 w 39"/>
                  <a:gd name="T27" fmla="*/ 82 h 83"/>
                  <a:gd name="T28" fmla="*/ 19 w 39"/>
                  <a:gd name="T29" fmla="*/ 82 h 83"/>
                  <a:gd name="T30" fmla="*/ 7 w 39"/>
                  <a:gd name="T31" fmla="*/ 8 h 83"/>
                  <a:gd name="T32" fmla="*/ 8 w 39"/>
                  <a:gd name="T33" fmla="*/ 8 h 83"/>
                  <a:gd name="T34" fmla="*/ 6 w 39"/>
                  <a:gd name="T35" fmla="*/ 8 h 83"/>
                  <a:gd name="T36" fmla="*/ 7 w 39"/>
                  <a:gd name="T37" fmla="*/ 8 h 83"/>
                  <a:gd name="T38" fmla="*/ 10 w 39"/>
                  <a:gd name="T39" fmla="*/ 11 h 83"/>
                  <a:gd name="T40" fmla="*/ 11 w 39"/>
                  <a:gd name="T41" fmla="*/ 35 h 83"/>
                  <a:gd name="T42" fmla="*/ 9 w 39"/>
                  <a:gd name="T43" fmla="*/ 68 h 83"/>
                  <a:gd name="T44" fmla="*/ 19 w 39"/>
                  <a:gd name="T45" fmla="*/ 78 h 83"/>
                  <a:gd name="T46" fmla="*/ 28 w 39"/>
                  <a:gd name="T47" fmla="*/ 70 h 83"/>
                  <a:gd name="T48" fmla="*/ 29 w 39"/>
                  <a:gd name="T49" fmla="*/ 60 h 83"/>
                  <a:gd name="T50" fmla="*/ 33 w 39"/>
                  <a:gd name="T51" fmla="*/ 35 h 83"/>
                  <a:gd name="T52" fmla="*/ 31 w 39"/>
                  <a:gd name="T53" fmla="*/ 13 h 83"/>
                  <a:gd name="T54" fmla="*/ 19 w 39"/>
                  <a:gd name="T55" fmla="*/ 5 h 83"/>
                  <a:gd name="T56" fmla="*/ 8 w 39"/>
                  <a:gd name="T57" fmla="*/ 8 h 83"/>
                  <a:gd name="T58" fmla="*/ 10 w 39"/>
                  <a:gd name="T59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" h="83">
                    <a:moveTo>
                      <a:pt x="19" y="82"/>
                    </a:moveTo>
                    <a:cubicBezTo>
                      <a:pt x="11" y="82"/>
                      <a:pt x="5" y="75"/>
                      <a:pt x="4" y="68"/>
                    </a:cubicBezTo>
                    <a:cubicBezTo>
                      <a:pt x="4" y="62"/>
                      <a:pt x="5" y="40"/>
                      <a:pt x="6" y="35"/>
                    </a:cubicBezTo>
                    <a:cubicBezTo>
                      <a:pt x="6" y="31"/>
                      <a:pt x="5" y="16"/>
                      <a:pt x="5" y="11"/>
                    </a:cubicBezTo>
                    <a:cubicBezTo>
                      <a:pt x="5" y="10"/>
                      <a:pt x="6" y="9"/>
                      <a:pt x="6" y="8"/>
                    </a:cubicBezTo>
                    <a:cubicBezTo>
                      <a:pt x="5" y="9"/>
                      <a:pt x="4" y="9"/>
                      <a:pt x="3" y="10"/>
                    </a:cubicBezTo>
                    <a:cubicBezTo>
                      <a:pt x="2" y="10"/>
                      <a:pt x="1" y="9"/>
                      <a:pt x="0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18" y="0"/>
                      <a:pt x="20" y="0"/>
                      <a:pt x="20" y="0"/>
                    </a:cubicBezTo>
                    <a:cubicBezTo>
                      <a:pt x="22" y="0"/>
                      <a:pt x="34" y="7"/>
                      <a:pt x="35" y="11"/>
                    </a:cubicBezTo>
                    <a:cubicBezTo>
                      <a:pt x="37" y="14"/>
                      <a:pt x="38" y="35"/>
                      <a:pt x="38" y="35"/>
                    </a:cubicBezTo>
                    <a:cubicBezTo>
                      <a:pt x="38" y="37"/>
                      <a:pt x="36" y="47"/>
                      <a:pt x="34" y="61"/>
                    </a:cubicBezTo>
                    <a:cubicBezTo>
                      <a:pt x="33" y="65"/>
                      <a:pt x="33" y="70"/>
                      <a:pt x="33" y="70"/>
                    </a:cubicBezTo>
                    <a:cubicBezTo>
                      <a:pt x="32" y="74"/>
                      <a:pt x="26" y="82"/>
                      <a:pt x="20" y="82"/>
                    </a:cubicBezTo>
                    <a:lnTo>
                      <a:pt x="19" y="82"/>
                    </a:lnTo>
                    <a:close/>
                    <a:moveTo>
                      <a:pt x="7" y="8"/>
                    </a:moveTo>
                    <a:cubicBezTo>
                      <a:pt x="7" y="8"/>
                      <a:pt x="7" y="8"/>
                      <a:pt x="8" y="8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lose/>
                    <a:moveTo>
                      <a:pt x="10" y="11"/>
                    </a:moveTo>
                    <a:cubicBezTo>
                      <a:pt x="10" y="13"/>
                      <a:pt x="12" y="30"/>
                      <a:pt x="11" y="35"/>
                    </a:cubicBezTo>
                    <a:cubicBezTo>
                      <a:pt x="10" y="40"/>
                      <a:pt x="9" y="62"/>
                      <a:pt x="9" y="68"/>
                    </a:cubicBezTo>
                    <a:cubicBezTo>
                      <a:pt x="10" y="72"/>
                      <a:pt x="14" y="78"/>
                      <a:pt x="19" y="78"/>
                    </a:cubicBezTo>
                    <a:cubicBezTo>
                      <a:pt x="23" y="77"/>
                      <a:pt x="28" y="72"/>
                      <a:pt x="28" y="70"/>
                    </a:cubicBezTo>
                    <a:cubicBezTo>
                      <a:pt x="28" y="69"/>
                      <a:pt x="28" y="65"/>
                      <a:pt x="29" y="60"/>
                    </a:cubicBezTo>
                    <a:cubicBezTo>
                      <a:pt x="30" y="52"/>
                      <a:pt x="33" y="37"/>
                      <a:pt x="33" y="35"/>
                    </a:cubicBezTo>
                    <a:cubicBezTo>
                      <a:pt x="33" y="31"/>
                      <a:pt x="32" y="15"/>
                      <a:pt x="31" y="13"/>
                    </a:cubicBezTo>
                    <a:cubicBezTo>
                      <a:pt x="30" y="11"/>
                      <a:pt x="22" y="6"/>
                      <a:pt x="19" y="5"/>
                    </a:cubicBezTo>
                    <a:cubicBezTo>
                      <a:pt x="18" y="5"/>
                      <a:pt x="13" y="6"/>
                      <a:pt x="8" y="8"/>
                    </a:cubicBezTo>
                    <a:cubicBezTo>
                      <a:pt x="9" y="8"/>
                      <a:pt x="10" y="9"/>
                      <a:pt x="10" y="11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66" name="îṥḷïde">
                <a:extLst>
                  <a:ext uri="{FF2B5EF4-FFF2-40B4-BE49-F238E27FC236}">
                    <a16:creationId xmlns:a16="http://schemas.microsoft.com/office/drawing/2014/main" id="{C9BA9D57-286D-4D96-AC6C-7DF970F10F50}"/>
                  </a:ext>
                </a:extLst>
              </p:cNvPr>
              <p:cNvSpPr/>
              <p:nvPr/>
            </p:nvSpPr>
            <p:spPr bwMode="auto">
              <a:xfrm>
                <a:off x="5106199" y="2183218"/>
                <a:ext cx="207556" cy="233808"/>
              </a:xfrm>
              <a:custGeom>
                <a:avLst/>
                <a:gdLst>
                  <a:gd name="T0" fmla="*/ 55 w 95"/>
                  <a:gd name="T1" fmla="*/ 10 h 105"/>
                  <a:gd name="T2" fmla="*/ 70 w 95"/>
                  <a:gd name="T3" fmla="*/ 0 h 105"/>
                  <a:gd name="T4" fmla="*/ 94 w 95"/>
                  <a:gd name="T5" fmla="*/ 18 h 105"/>
                  <a:gd name="T6" fmla="*/ 94 w 95"/>
                  <a:gd name="T7" fmla="*/ 42 h 105"/>
                  <a:gd name="T8" fmla="*/ 92 w 95"/>
                  <a:gd name="T9" fmla="*/ 79 h 105"/>
                  <a:gd name="T10" fmla="*/ 85 w 95"/>
                  <a:gd name="T11" fmla="*/ 103 h 105"/>
                  <a:gd name="T12" fmla="*/ 65 w 95"/>
                  <a:gd name="T13" fmla="*/ 96 h 105"/>
                  <a:gd name="T14" fmla="*/ 66 w 95"/>
                  <a:gd name="T15" fmla="*/ 37 h 105"/>
                  <a:gd name="T16" fmla="*/ 0 w 95"/>
                  <a:gd name="T17" fmla="*/ 36 h 105"/>
                  <a:gd name="T18" fmla="*/ 13 w 95"/>
                  <a:gd name="T19" fmla="*/ 8 h 105"/>
                  <a:gd name="T20" fmla="*/ 36 w 95"/>
                  <a:gd name="T21" fmla="*/ 10 h 105"/>
                  <a:gd name="T22" fmla="*/ 55 w 95"/>
                  <a:gd name="T23" fmla="*/ 1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105">
                    <a:moveTo>
                      <a:pt x="55" y="10"/>
                    </a:moveTo>
                    <a:cubicBezTo>
                      <a:pt x="55" y="10"/>
                      <a:pt x="68" y="0"/>
                      <a:pt x="70" y="0"/>
                    </a:cubicBezTo>
                    <a:cubicBezTo>
                      <a:pt x="79" y="3"/>
                      <a:pt x="93" y="14"/>
                      <a:pt x="94" y="18"/>
                    </a:cubicBezTo>
                    <a:cubicBezTo>
                      <a:pt x="94" y="21"/>
                      <a:pt x="94" y="38"/>
                      <a:pt x="94" y="42"/>
                    </a:cubicBezTo>
                    <a:cubicBezTo>
                      <a:pt x="93" y="46"/>
                      <a:pt x="92" y="76"/>
                      <a:pt x="92" y="79"/>
                    </a:cubicBezTo>
                    <a:cubicBezTo>
                      <a:pt x="92" y="97"/>
                      <a:pt x="88" y="102"/>
                      <a:pt x="85" y="103"/>
                    </a:cubicBezTo>
                    <a:cubicBezTo>
                      <a:pt x="72" y="104"/>
                      <a:pt x="67" y="99"/>
                      <a:pt x="65" y="96"/>
                    </a:cubicBezTo>
                    <a:cubicBezTo>
                      <a:pt x="64" y="94"/>
                      <a:pt x="66" y="37"/>
                      <a:pt x="66" y="37"/>
                    </a:cubicBezTo>
                    <a:lnTo>
                      <a:pt x="0" y="36"/>
                    </a:lnTo>
                    <a:cubicBezTo>
                      <a:pt x="0" y="36"/>
                      <a:pt x="4" y="13"/>
                      <a:pt x="13" y="8"/>
                    </a:cubicBezTo>
                    <a:cubicBezTo>
                      <a:pt x="16" y="7"/>
                      <a:pt x="33" y="7"/>
                      <a:pt x="36" y="10"/>
                    </a:cubicBezTo>
                    <a:cubicBezTo>
                      <a:pt x="36" y="10"/>
                      <a:pt x="51" y="5"/>
                      <a:pt x="55" y="1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7" name="îsḻïďè">
                <a:extLst>
                  <a:ext uri="{FF2B5EF4-FFF2-40B4-BE49-F238E27FC236}">
                    <a16:creationId xmlns:a16="http://schemas.microsoft.com/office/drawing/2014/main" id="{656B285E-9715-48B5-969D-DAD0CF4BFE24}"/>
                  </a:ext>
                </a:extLst>
              </p:cNvPr>
              <p:cNvSpPr/>
              <p:nvPr/>
            </p:nvSpPr>
            <p:spPr bwMode="auto">
              <a:xfrm>
                <a:off x="5106201" y="2183218"/>
                <a:ext cx="207556" cy="233808"/>
              </a:xfrm>
              <a:custGeom>
                <a:avLst/>
                <a:gdLst>
                  <a:gd name="T0" fmla="*/ 69 w 99"/>
                  <a:gd name="T1" fmla="*/ 97 h 108"/>
                  <a:gd name="T2" fmla="*/ 81 w 99"/>
                  <a:gd name="T3" fmla="*/ 102 h 108"/>
                  <a:gd name="T4" fmla="*/ 86 w 99"/>
                  <a:gd name="T5" fmla="*/ 102 h 108"/>
                  <a:gd name="T6" fmla="*/ 91 w 99"/>
                  <a:gd name="T7" fmla="*/ 80 h 108"/>
                  <a:gd name="T8" fmla="*/ 92 w 99"/>
                  <a:gd name="T9" fmla="*/ 44 h 108"/>
                  <a:gd name="T10" fmla="*/ 92 w 99"/>
                  <a:gd name="T11" fmla="*/ 19 h 108"/>
                  <a:gd name="T12" fmla="*/ 71 w 99"/>
                  <a:gd name="T13" fmla="*/ 4 h 108"/>
                  <a:gd name="T14" fmla="*/ 58 w 99"/>
                  <a:gd name="T15" fmla="*/ 13 h 108"/>
                  <a:gd name="T16" fmla="*/ 55 w 99"/>
                  <a:gd name="T17" fmla="*/ 12 h 108"/>
                  <a:gd name="T18" fmla="*/ 50 w 99"/>
                  <a:gd name="T19" fmla="*/ 11 h 108"/>
                  <a:gd name="T20" fmla="*/ 38 w 99"/>
                  <a:gd name="T21" fmla="*/ 13 h 108"/>
                  <a:gd name="T22" fmla="*/ 36 w 99"/>
                  <a:gd name="T23" fmla="*/ 13 h 108"/>
                  <a:gd name="T24" fmla="*/ 26 w 99"/>
                  <a:gd name="T25" fmla="*/ 11 h 108"/>
                  <a:gd name="T26" fmla="*/ 16 w 99"/>
                  <a:gd name="T27" fmla="*/ 12 h 108"/>
                  <a:gd name="T28" fmla="*/ 5 w 99"/>
                  <a:gd name="T29" fmla="*/ 35 h 108"/>
                  <a:gd name="T30" fmla="*/ 68 w 99"/>
                  <a:gd name="T31" fmla="*/ 36 h 108"/>
                  <a:gd name="T32" fmla="*/ 69 w 99"/>
                  <a:gd name="T33" fmla="*/ 37 h 108"/>
                  <a:gd name="T34" fmla="*/ 70 w 99"/>
                  <a:gd name="T35" fmla="*/ 38 h 108"/>
                  <a:gd name="T36" fmla="*/ 69 w 99"/>
                  <a:gd name="T37" fmla="*/ 97 h 108"/>
                  <a:gd name="T38" fmla="*/ 81 w 99"/>
                  <a:gd name="T39" fmla="*/ 107 h 108"/>
                  <a:gd name="T40" fmla="*/ 65 w 99"/>
                  <a:gd name="T41" fmla="*/ 99 h 108"/>
                  <a:gd name="T42" fmla="*/ 65 w 99"/>
                  <a:gd name="T43" fmla="*/ 41 h 108"/>
                  <a:gd name="T44" fmla="*/ 2 w 99"/>
                  <a:gd name="T45" fmla="*/ 40 h 108"/>
                  <a:gd name="T46" fmla="*/ 0 w 99"/>
                  <a:gd name="T47" fmla="*/ 39 h 108"/>
                  <a:gd name="T48" fmla="*/ 0 w 99"/>
                  <a:gd name="T49" fmla="*/ 37 h 108"/>
                  <a:gd name="T50" fmla="*/ 14 w 99"/>
                  <a:gd name="T51" fmla="*/ 8 h 108"/>
                  <a:gd name="T52" fmla="*/ 26 w 99"/>
                  <a:gd name="T53" fmla="*/ 7 h 108"/>
                  <a:gd name="T54" fmla="*/ 38 w 99"/>
                  <a:gd name="T55" fmla="*/ 8 h 108"/>
                  <a:gd name="T56" fmla="*/ 50 w 99"/>
                  <a:gd name="T57" fmla="*/ 7 h 108"/>
                  <a:gd name="T58" fmla="*/ 56 w 99"/>
                  <a:gd name="T59" fmla="*/ 8 h 108"/>
                  <a:gd name="T60" fmla="*/ 71 w 99"/>
                  <a:gd name="T61" fmla="*/ 0 h 108"/>
                  <a:gd name="T62" fmla="*/ 72 w 99"/>
                  <a:gd name="T63" fmla="*/ 0 h 108"/>
                  <a:gd name="T64" fmla="*/ 97 w 99"/>
                  <a:gd name="T65" fmla="*/ 18 h 108"/>
                  <a:gd name="T66" fmla="*/ 97 w 99"/>
                  <a:gd name="T67" fmla="*/ 44 h 108"/>
                  <a:gd name="T68" fmla="*/ 95 w 99"/>
                  <a:gd name="T69" fmla="*/ 80 h 108"/>
                  <a:gd name="T70" fmla="*/ 86 w 99"/>
                  <a:gd name="T71" fmla="*/ 107 h 108"/>
                  <a:gd name="T72" fmla="*/ 81 w 99"/>
                  <a:gd name="T73" fmla="*/ 10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" h="108">
                    <a:moveTo>
                      <a:pt x="69" y="97"/>
                    </a:moveTo>
                    <a:cubicBezTo>
                      <a:pt x="70" y="99"/>
                      <a:pt x="74" y="102"/>
                      <a:pt x="81" y="102"/>
                    </a:cubicBezTo>
                    <a:cubicBezTo>
                      <a:pt x="82" y="102"/>
                      <a:pt x="84" y="102"/>
                      <a:pt x="86" y="102"/>
                    </a:cubicBezTo>
                    <a:cubicBezTo>
                      <a:pt x="87" y="101"/>
                      <a:pt x="91" y="97"/>
                      <a:pt x="91" y="80"/>
                    </a:cubicBezTo>
                    <a:cubicBezTo>
                      <a:pt x="91" y="78"/>
                      <a:pt x="92" y="47"/>
                      <a:pt x="92" y="44"/>
                    </a:cubicBezTo>
                    <a:cubicBezTo>
                      <a:pt x="92" y="39"/>
                      <a:pt x="93" y="22"/>
                      <a:pt x="92" y="19"/>
                    </a:cubicBezTo>
                    <a:cubicBezTo>
                      <a:pt x="92" y="17"/>
                      <a:pt x="80" y="7"/>
                      <a:pt x="71" y="4"/>
                    </a:cubicBezTo>
                    <a:cubicBezTo>
                      <a:pt x="70" y="5"/>
                      <a:pt x="63" y="9"/>
                      <a:pt x="58" y="13"/>
                    </a:cubicBezTo>
                    <a:cubicBezTo>
                      <a:pt x="57" y="14"/>
                      <a:pt x="55" y="14"/>
                      <a:pt x="55" y="12"/>
                    </a:cubicBezTo>
                    <a:cubicBezTo>
                      <a:pt x="54" y="12"/>
                      <a:pt x="53" y="11"/>
                      <a:pt x="50" y="11"/>
                    </a:cubicBezTo>
                    <a:cubicBezTo>
                      <a:pt x="45" y="11"/>
                      <a:pt x="39" y="13"/>
                      <a:pt x="38" y="13"/>
                    </a:cubicBezTo>
                    <a:cubicBezTo>
                      <a:pt x="38" y="14"/>
                      <a:pt x="37" y="14"/>
                      <a:pt x="36" y="13"/>
                    </a:cubicBezTo>
                    <a:cubicBezTo>
                      <a:pt x="36" y="12"/>
                      <a:pt x="33" y="11"/>
                      <a:pt x="26" y="11"/>
                    </a:cubicBezTo>
                    <a:cubicBezTo>
                      <a:pt x="21" y="11"/>
                      <a:pt x="17" y="12"/>
                      <a:pt x="16" y="12"/>
                    </a:cubicBezTo>
                    <a:cubicBezTo>
                      <a:pt x="11" y="15"/>
                      <a:pt x="7" y="28"/>
                      <a:pt x="5" y="35"/>
                    </a:cubicBezTo>
                    <a:lnTo>
                      <a:pt x="68" y="36"/>
                    </a:lnTo>
                    <a:cubicBezTo>
                      <a:pt x="68" y="36"/>
                      <a:pt x="69" y="36"/>
                      <a:pt x="69" y="37"/>
                    </a:cubicBezTo>
                    <a:cubicBezTo>
                      <a:pt x="70" y="37"/>
                      <a:pt x="70" y="38"/>
                      <a:pt x="70" y="38"/>
                    </a:cubicBezTo>
                    <a:cubicBezTo>
                      <a:pt x="69" y="59"/>
                      <a:pt x="68" y="93"/>
                      <a:pt x="69" y="97"/>
                    </a:cubicBezTo>
                    <a:close/>
                    <a:moveTo>
                      <a:pt x="81" y="107"/>
                    </a:moveTo>
                    <a:cubicBezTo>
                      <a:pt x="71" y="107"/>
                      <a:pt x="67" y="102"/>
                      <a:pt x="65" y="99"/>
                    </a:cubicBezTo>
                    <a:cubicBezTo>
                      <a:pt x="63" y="96"/>
                      <a:pt x="64" y="67"/>
                      <a:pt x="65" y="41"/>
                    </a:cubicBezTo>
                    <a:lnTo>
                      <a:pt x="2" y="40"/>
                    </a:lnTo>
                    <a:cubicBezTo>
                      <a:pt x="2" y="40"/>
                      <a:pt x="1" y="39"/>
                      <a:pt x="0" y="39"/>
                    </a:cubicBezTo>
                    <a:cubicBezTo>
                      <a:pt x="0" y="38"/>
                      <a:pt x="0" y="37"/>
                      <a:pt x="0" y="37"/>
                    </a:cubicBezTo>
                    <a:cubicBezTo>
                      <a:pt x="0" y="34"/>
                      <a:pt x="4" y="13"/>
                      <a:pt x="14" y="8"/>
                    </a:cubicBezTo>
                    <a:cubicBezTo>
                      <a:pt x="16" y="7"/>
                      <a:pt x="25" y="7"/>
                      <a:pt x="26" y="7"/>
                    </a:cubicBezTo>
                    <a:cubicBezTo>
                      <a:pt x="32" y="7"/>
                      <a:pt x="36" y="7"/>
                      <a:pt x="38" y="8"/>
                    </a:cubicBezTo>
                    <a:cubicBezTo>
                      <a:pt x="40" y="8"/>
                      <a:pt x="45" y="7"/>
                      <a:pt x="50" y="7"/>
                    </a:cubicBezTo>
                    <a:cubicBezTo>
                      <a:pt x="53" y="7"/>
                      <a:pt x="55" y="7"/>
                      <a:pt x="56" y="8"/>
                    </a:cubicBezTo>
                    <a:cubicBezTo>
                      <a:pt x="62" y="4"/>
                      <a:pt x="69" y="0"/>
                      <a:pt x="71" y="0"/>
                    </a:cubicBezTo>
                    <a:lnTo>
                      <a:pt x="72" y="0"/>
                    </a:lnTo>
                    <a:cubicBezTo>
                      <a:pt x="82" y="2"/>
                      <a:pt x="97" y="14"/>
                      <a:pt x="97" y="18"/>
                    </a:cubicBezTo>
                    <a:cubicBezTo>
                      <a:pt x="98" y="22"/>
                      <a:pt x="97" y="40"/>
                      <a:pt x="97" y="44"/>
                    </a:cubicBezTo>
                    <a:cubicBezTo>
                      <a:pt x="97" y="48"/>
                      <a:pt x="95" y="78"/>
                      <a:pt x="95" y="80"/>
                    </a:cubicBezTo>
                    <a:cubicBezTo>
                      <a:pt x="97" y="103"/>
                      <a:pt x="90" y="106"/>
                      <a:pt x="86" y="107"/>
                    </a:cubicBezTo>
                    <a:cubicBezTo>
                      <a:pt x="84" y="107"/>
                      <a:pt x="83" y="107"/>
                      <a:pt x="81" y="107"/>
                    </a:cubicBezTo>
                    <a:close/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68" name="îšľïde">
                <a:extLst>
                  <a:ext uri="{FF2B5EF4-FFF2-40B4-BE49-F238E27FC236}">
                    <a16:creationId xmlns:a16="http://schemas.microsoft.com/office/drawing/2014/main" id="{4A1D27D4-629B-42AA-8B77-8B2CDF0E3C82}"/>
                  </a:ext>
                </a:extLst>
              </p:cNvPr>
              <p:cNvSpPr/>
              <p:nvPr/>
            </p:nvSpPr>
            <p:spPr bwMode="auto">
              <a:xfrm>
                <a:off x="5200543" y="2222186"/>
                <a:ext cx="66043" cy="204585"/>
              </a:xfrm>
              <a:custGeom>
                <a:avLst/>
                <a:gdLst>
                  <a:gd name="T0" fmla="*/ 23 w 30"/>
                  <a:gd name="T1" fmla="*/ 0 h 93"/>
                  <a:gd name="T2" fmla="*/ 28 w 30"/>
                  <a:gd name="T3" fmla="*/ 9 h 93"/>
                  <a:gd name="T4" fmla="*/ 26 w 30"/>
                  <a:gd name="T5" fmla="*/ 50 h 93"/>
                  <a:gd name="T6" fmla="*/ 25 w 30"/>
                  <a:gd name="T7" fmla="*/ 82 h 93"/>
                  <a:gd name="T8" fmla="*/ 16 w 30"/>
                  <a:gd name="T9" fmla="*/ 92 h 93"/>
                  <a:gd name="T10" fmla="*/ 2 w 30"/>
                  <a:gd name="T11" fmla="*/ 85 h 93"/>
                  <a:gd name="T12" fmla="*/ 1 w 30"/>
                  <a:gd name="T13" fmla="*/ 59 h 93"/>
                  <a:gd name="T14" fmla="*/ 3 w 30"/>
                  <a:gd name="T15" fmla="*/ 17 h 93"/>
                  <a:gd name="T16" fmla="*/ 1 w 30"/>
                  <a:gd name="T17" fmla="*/ 4 h 93"/>
                  <a:gd name="T18" fmla="*/ 23 w 30"/>
                  <a:gd name="T1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93">
                    <a:moveTo>
                      <a:pt x="23" y="0"/>
                    </a:moveTo>
                    <a:cubicBezTo>
                      <a:pt x="23" y="0"/>
                      <a:pt x="27" y="7"/>
                      <a:pt x="28" y="9"/>
                    </a:cubicBezTo>
                    <a:cubicBezTo>
                      <a:pt x="29" y="12"/>
                      <a:pt x="26" y="47"/>
                      <a:pt x="26" y="50"/>
                    </a:cubicBezTo>
                    <a:cubicBezTo>
                      <a:pt x="26" y="52"/>
                      <a:pt x="25" y="80"/>
                      <a:pt x="25" y="82"/>
                    </a:cubicBezTo>
                    <a:cubicBezTo>
                      <a:pt x="25" y="84"/>
                      <a:pt x="21" y="92"/>
                      <a:pt x="16" y="92"/>
                    </a:cubicBezTo>
                    <a:cubicBezTo>
                      <a:pt x="11" y="91"/>
                      <a:pt x="4" y="88"/>
                      <a:pt x="2" y="85"/>
                    </a:cubicBezTo>
                    <a:cubicBezTo>
                      <a:pt x="0" y="81"/>
                      <a:pt x="1" y="62"/>
                      <a:pt x="1" y="59"/>
                    </a:cubicBezTo>
                    <a:cubicBezTo>
                      <a:pt x="1" y="54"/>
                      <a:pt x="3" y="18"/>
                      <a:pt x="3" y="17"/>
                    </a:cubicBezTo>
                    <a:cubicBezTo>
                      <a:pt x="3" y="15"/>
                      <a:pt x="1" y="4"/>
                      <a:pt x="1" y="4"/>
                    </a:cubicBezTo>
                    <a:lnTo>
                      <a:pt x="23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9" name="íśļîḑê">
                <a:extLst>
                  <a:ext uri="{FF2B5EF4-FFF2-40B4-BE49-F238E27FC236}">
                    <a16:creationId xmlns:a16="http://schemas.microsoft.com/office/drawing/2014/main" id="{102E7338-E6B1-468D-9514-94952EA990BE}"/>
                  </a:ext>
                </a:extLst>
              </p:cNvPr>
              <p:cNvSpPr/>
              <p:nvPr/>
            </p:nvSpPr>
            <p:spPr bwMode="auto">
              <a:xfrm>
                <a:off x="5191113" y="2212447"/>
                <a:ext cx="66038" cy="214324"/>
              </a:xfrm>
              <a:custGeom>
                <a:avLst/>
                <a:gdLst>
                  <a:gd name="T0" fmla="*/ 17 w 33"/>
                  <a:gd name="T1" fmla="*/ 97 h 98"/>
                  <a:gd name="T2" fmla="*/ 17 w 33"/>
                  <a:gd name="T3" fmla="*/ 97 h 98"/>
                  <a:gd name="T4" fmla="*/ 1 w 33"/>
                  <a:gd name="T5" fmla="*/ 88 h 98"/>
                  <a:gd name="T6" fmla="*/ 0 w 33"/>
                  <a:gd name="T7" fmla="*/ 69 h 98"/>
                  <a:gd name="T8" fmla="*/ 0 w 33"/>
                  <a:gd name="T9" fmla="*/ 61 h 98"/>
                  <a:gd name="T10" fmla="*/ 1 w 33"/>
                  <a:gd name="T11" fmla="*/ 26 h 98"/>
                  <a:gd name="T12" fmla="*/ 1 w 33"/>
                  <a:gd name="T13" fmla="*/ 20 h 98"/>
                  <a:gd name="T14" fmla="*/ 0 w 33"/>
                  <a:gd name="T15" fmla="*/ 6 h 98"/>
                  <a:gd name="T16" fmla="*/ 2 w 33"/>
                  <a:gd name="T17" fmla="*/ 4 h 98"/>
                  <a:gd name="T18" fmla="*/ 5 w 33"/>
                  <a:gd name="T19" fmla="*/ 6 h 98"/>
                  <a:gd name="T20" fmla="*/ 6 w 33"/>
                  <a:gd name="T21" fmla="*/ 20 h 98"/>
                  <a:gd name="T22" fmla="*/ 6 w 33"/>
                  <a:gd name="T23" fmla="*/ 26 h 98"/>
                  <a:gd name="T24" fmla="*/ 5 w 33"/>
                  <a:gd name="T25" fmla="*/ 61 h 98"/>
                  <a:gd name="T26" fmla="*/ 5 w 33"/>
                  <a:gd name="T27" fmla="*/ 69 h 98"/>
                  <a:gd name="T28" fmla="*/ 5 w 33"/>
                  <a:gd name="T29" fmla="*/ 86 h 98"/>
                  <a:gd name="T30" fmla="*/ 17 w 33"/>
                  <a:gd name="T31" fmla="*/ 92 h 98"/>
                  <a:gd name="T32" fmla="*/ 23 w 33"/>
                  <a:gd name="T33" fmla="*/ 85 h 98"/>
                  <a:gd name="T34" fmla="*/ 24 w 33"/>
                  <a:gd name="T35" fmla="*/ 69 h 98"/>
                  <a:gd name="T36" fmla="*/ 24 w 33"/>
                  <a:gd name="T37" fmla="*/ 52 h 98"/>
                  <a:gd name="T38" fmla="*/ 25 w 33"/>
                  <a:gd name="T39" fmla="*/ 39 h 98"/>
                  <a:gd name="T40" fmla="*/ 27 w 33"/>
                  <a:gd name="T41" fmla="*/ 13 h 98"/>
                  <a:gd name="T42" fmla="*/ 21 w 33"/>
                  <a:gd name="T43" fmla="*/ 4 h 98"/>
                  <a:gd name="T44" fmla="*/ 22 w 33"/>
                  <a:gd name="T45" fmla="*/ 1 h 98"/>
                  <a:gd name="T46" fmla="*/ 26 w 33"/>
                  <a:gd name="T47" fmla="*/ 1 h 98"/>
                  <a:gd name="T48" fmla="*/ 31 w 33"/>
                  <a:gd name="T49" fmla="*/ 11 h 98"/>
                  <a:gd name="T50" fmla="*/ 30 w 33"/>
                  <a:gd name="T51" fmla="*/ 40 h 98"/>
                  <a:gd name="T52" fmla="*/ 29 w 33"/>
                  <a:gd name="T53" fmla="*/ 52 h 98"/>
                  <a:gd name="T54" fmla="*/ 29 w 33"/>
                  <a:gd name="T55" fmla="*/ 69 h 98"/>
                  <a:gd name="T56" fmla="*/ 28 w 33"/>
                  <a:gd name="T57" fmla="*/ 84 h 98"/>
                  <a:gd name="T58" fmla="*/ 25 w 33"/>
                  <a:gd name="T59" fmla="*/ 92 h 98"/>
                  <a:gd name="T60" fmla="*/ 17 w 33"/>
                  <a:gd name="T61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98">
                    <a:moveTo>
                      <a:pt x="17" y="97"/>
                    </a:moveTo>
                    <a:lnTo>
                      <a:pt x="17" y="97"/>
                    </a:lnTo>
                    <a:cubicBezTo>
                      <a:pt x="11" y="96"/>
                      <a:pt x="4" y="93"/>
                      <a:pt x="1" y="88"/>
                    </a:cubicBezTo>
                    <a:cubicBezTo>
                      <a:pt x="0" y="86"/>
                      <a:pt x="0" y="78"/>
                      <a:pt x="0" y="69"/>
                    </a:cubicBezTo>
                    <a:cubicBezTo>
                      <a:pt x="0" y="65"/>
                      <a:pt x="1" y="63"/>
                      <a:pt x="0" y="61"/>
                    </a:cubicBezTo>
                    <a:cubicBezTo>
                      <a:pt x="0" y="58"/>
                      <a:pt x="1" y="42"/>
                      <a:pt x="1" y="26"/>
                    </a:cubicBezTo>
                    <a:cubicBezTo>
                      <a:pt x="1" y="23"/>
                      <a:pt x="1" y="20"/>
                      <a:pt x="1" y="20"/>
                    </a:cubicBezTo>
                    <a:cubicBezTo>
                      <a:pt x="1" y="19"/>
                      <a:pt x="1" y="11"/>
                      <a:pt x="0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4" y="3"/>
                      <a:pt x="5" y="4"/>
                      <a:pt x="5" y="6"/>
                    </a:cubicBezTo>
                    <a:cubicBezTo>
                      <a:pt x="5" y="8"/>
                      <a:pt x="6" y="18"/>
                      <a:pt x="6" y="20"/>
                    </a:cubicBezTo>
                    <a:cubicBezTo>
                      <a:pt x="6" y="20"/>
                      <a:pt x="6" y="23"/>
                      <a:pt x="6" y="26"/>
                    </a:cubicBezTo>
                    <a:cubicBezTo>
                      <a:pt x="6" y="37"/>
                      <a:pt x="5" y="58"/>
                      <a:pt x="5" y="61"/>
                    </a:cubicBezTo>
                    <a:cubicBezTo>
                      <a:pt x="5" y="62"/>
                      <a:pt x="5" y="65"/>
                      <a:pt x="5" y="69"/>
                    </a:cubicBezTo>
                    <a:cubicBezTo>
                      <a:pt x="5" y="74"/>
                      <a:pt x="5" y="84"/>
                      <a:pt x="5" y="86"/>
                    </a:cubicBezTo>
                    <a:cubicBezTo>
                      <a:pt x="7" y="88"/>
                      <a:pt x="13" y="91"/>
                      <a:pt x="17" y="92"/>
                    </a:cubicBezTo>
                    <a:cubicBezTo>
                      <a:pt x="20" y="92"/>
                      <a:pt x="23" y="86"/>
                      <a:pt x="23" y="85"/>
                    </a:cubicBezTo>
                    <a:cubicBezTo>
                      <a:pt x="23" y="84"/>
                      <a:pt x="23" y="80"/>
                      <a:pt x="24" y="69"/>
                    </a:cubicBezTo>
                    <a:cubicBezTo>
                      <a:pt x="24" y="62"/>
                      <a:pt x="25" y="53"/>
                      <a:pt x="24" y="52"/>
                    </a:cubicBezTo>
                    <a:cubicBezTo>
                      <a:pt x="24" y="51"/>
                      <a:pt x="24" y="49"/>
                      <a:pt x="25" y="39"/>
                    </a:cubicBezTo>
                    <a:cubicBezTo>
                      <a:pt x="26" y="31"/>
                      <a:pt x="27" y="15"/>
                      <a:pt x="27" y="13"/>
                    </a:cubicBezTo>
                    <a:cubicBezTo>
                      <a:pt x="26" y="11"/>
                      <a:pt x="22" y="6"/>
                      <a:pt x="21" y="4"/>
                    </a:cubicBezTo>
                    <a:cubicBezTo>
                      <a:pt x="21" y="3"/>
                      <a:pt x="21" y="1"/>
                      <a:pt x="22" y="1"/>
                    </a:cubicBezTo>
                    <a:cubicBezTo>
                      <a:pt x="23" y="0"/>
                      <a:pt x="25" y="0"/>
                      <a:pt x="26" y="1"/>
                    </a:cubicBezTo>
                    <a:cubicBezTo>
                      <a:pt x="26" y="2"/>
                      <a:pt x="30" y="8"/>
                      <a:pt x="31" y="11"/>
                    </a:cubicBezTo>
                    <a:cubicBezTo>
                      <a:pt x="32" y="13"/>
                      <a:pt x="32" y="19"/>
                      <a:pt x="30" y="40"/>
                    </a:cubicBezTo>
                    <a:cubicBezTo>
                      <a:pt x="29" y="45"/>
                      <a:pt x="29" y="51"/>
                      <a:pt x="29" y="52"/>
                    </a:cubicBezTo>
                    <a:cubicBezTo>
                      <a:pt x="29" y="53"/>
                      <a:pt x="29" y="58"/>
                      <a:pt x="29" y="69"/>
                    </a:cubicBezTo>
                    <a:cubicBezTo>
                      <a:pt x="29" y="75"/>
                      <a:pt x="28" y="83"/>
                      <a:pt x="28" y="84"/>
                    </a:cubicBezTo>
                    <a:cubicBezTo>
                      <a:pt x="29" y="86"/>
                      <a:pt x="26" y="91"/>
                      <a:pt x="25" y="92"/>
                    </a:cubicBezTo>
                    <a:cubicBezTo>
                      <a:pt x="22" y="95"/>
                      <a:pt x="20" y="97"/>
                      <a:pt x="17" y="97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0" name="îṩ1îḓe">
                <a:extLst>
                  <a:ext uri="{FF2B5EF4-FFF2-40B4-BE49-F238E27FC236}">
                    <a16:creationId xmlns:a16="http://schemas.microsoft.com/office/drawing/2014/main" id="{B609BD78-2A5C-45F0-8E93-4B905805A749}"/>
                  </a:ext>
                </a:extLst>
              </p:cNvPr>
              <p:cNvSpPr/>
              <p:nvPr/>
            </p:nvSpPr>
            <p:spPr bwMode="auto">
              <a:xfrm>
                <a:off x="5134507" y="2222186"/>
                <a:ext cx="66038" cy="136388"/>
              </a:xfrm>
              <a:custGeom>
                <a:avLst/>
                <a:gdLst>
                  <a:gd name="T0" fmla="*/ 26 w 31"/>
                  <a:gd name="T1" fmla="*/ 0 h 63"/>
                  <a:gd name="T2" fmla="*/ 30 w 31"/>
                  <a:gd name="T3" fmla="*/ 13 h 63"/>
                  <a:gd name="T4" fmla="*/ 28 w 31"/>
                  <a:gd name="T5" fmla="*/ 61 h 63"/>
                  <a:gd name="T6" fmla="*/ 13 w 31"/>
                  <a:gd name="T7" fmla="*/ 57 h 63"/>
                  <a:gd name="T8" fmla="*/ 10 w 31"/>
                  <a:gd name="T9" fmla="*/ 28 h 63"/>
                  <a:gd name="T10" fmla="*/ 0 w 31"/>
                  <a:gd name="T11" fmla="*/ 17 h 63"/>
                  <a:gd name="T12" fmla="*/ 0 w 31"/>
                  <a:gd name="T13" fmla="*/ 9 h 63"/>
                  <a:gd name="T14" fmla="*/ 26 w 31"/>
                  <a:gd name="T1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63">
                    <a:moveTo>
                      <a:pt x="26" y="0"/>
                    </a:moveTo>
                    <a:cubicBezTo>
                      <a:pt x="26" y="0"/>
                      <a:pt x="29" y="11"/>
                      <a:pt x="30" y="13"/>
                    </a:cubicBezTo>
                    <a:cubicBezTo>
                      <a:pt x="30" y="16"/>
                      <a:pt x="28" y="61"/>
                      <a:pt x="28" y="61"/>
                    </a:cubicBezTo>
                    <a:cubicBezTo>
                      <a:pt x="28" y="61"/>
                      <a:pt x="16" y="62"/>
                      <a:pt x="13" y="57"/>
                    </a:cubicBezTo>
                    <a:cubicBezTo>
                      <a:pt x="11" y="53"/>
                      <a:pt x="10" y="31"/>
                      <a:pt x="10" y="28"/>
                    </a:cubicBezTo>
                    <a:cubicBezTo>
                      <a:pt x="10" y="24"/>
                      <a:pt x="1" y="19"/>
                      <a:pt x="0" y="17"/>
                    </a:cubicBezTo>
                    <a:cubicBezTo>
                      <a:pt x="0" y="15"/>
                      <a:pt x="0" y="9"/>
                      <a:pt x="0" y="9"/>
                    </a:cubicBezTo>
                    <a:lnTo>
                      <a:pt x="26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71" name="ï$1îḓê">
                <a:extLst>
                  <a:ext uri="{FF2B5EF4-FFF2-40B4-BE49-F238E27FC236}">
                    <a16:creationId xmlns:a16="http://schemas.microsoft.com/office/drawing/2014/main" id="{BA312BBF-B32B-4EBE-B9D4-199E9D730823}"/>
                  </a:ext>
                </a:extLst>
              </p:cNvPr>
              <p:cNvSpPr/>
              <p:nvPr/>
            </p:nvSpPr>
            <p:spPr bwMode="auto">
              <a:xfrm>
                <a:off x="5134508" y="2212447"/>
                <a:ext cx="75475" cy="146127"/>
              </a:xfrm>
              <a:custGeom>
                <a:avLst/>
                <a:gdLst>
                  <a:gd name="T0" fmla="*/ 29 w 36"/>
                  <a:gd name="T1" fmla="*/ 66 h 67"/>
                  <a:gd name="T2" fmla="*/ 13 w 36"/>
                  <a:gd name="T3" fmla="*/ 61 h 67"/>
                  <a:gd name="T4" fmla="*/ 10 w 36"/>
                  <a:gd name="T5" fmla="*/ 30 h 67"/>
                  <a:gd name="T6" fmla="*/ 5 w 36"/>
                  <a:gd name="T7" fmla="*/ 26 h 67"/>
                  <a:gd name="T8" fmla="*/ 0 w 36"/>
                  <a:gd name="T9" fmla="*/ 21 h 67"/>
                  <a:gd name="T10" fmla="*/ 0 w 36"/>
                  <a:gd name="T11" fmla="*/ 12 h 67"/>
                  <a:gd name="T12" fmla="*/ 2 w 36"/>
                  <a:gd name="T13" fmla="*/ 9 h 67"/>
                  <a:gd name="T14" fmla="*/ 5 w 36"/>
                  <a:gd name="T15" fmla="*/ 12 h 67"/>
                  <a:gd name="T16" fmla="*/ 5 w 36"/>
                  <a:gd name="T17" fmla="*/ 19 h 67"/>
                  <a:gd name="T18" fmla="*/ 8 w 36"/>
                  <a:gd name="T19" fmla="*/ 22 h 67"/>
                  <a:gd name="T20" fmla="*/ 15 w 36"/>
                  <a:gd name="T21" fmla="*/ 30 h 67"/>
                  <a:gd name="T22" fmla="*/ 18 w 36"/>
                  <a:gd name="T23" fmla="*/ 59 h 67"/>
                  <a:gd name="T24" fmla="*/ 28 w 36"/>
                  <a:gd name="T25" fmla="*/ 61 h 67"/>
                  <a:gd name="T26" fmla="*/ 29 w 36"/>
                  <a:gd name="T27" fmla="*/ 17 h 67"/>
                  <a:gd name="T28" fmla="*/ 26 w 36"/>
                  <a:gd name="T29" fmla="*/ 4 h 67"/>
                  <a:gd name="T30" fmla="*/ 27 w 36"/>
                  <a:gd name="T31" fmla="*/ 1 h 67"/>
                  <a:gd name="T32" fmla="*/ 30 w 36"/>
                  <a:gd name="T33" fmla="*/ 3 h 67"/>
                  <a:gd name="T34" fmla="*/ 34 w 36"/>
                  <a:gd name="T35" fmla="*/ 16 h 67"/>
                  <a:gd name="T36" fmla="*/ 33 w 36"/>
                  <a:gd name="T37" fmla="*/ 64 h 67"/>
                  <a:gd name="T38" fmla="*/ 31 w 36"/>
                  <a:gd name="T39" fmla="*/ 66 h 67"/>
                  <a:gd name="T40" fmla="*/ 29 w 36"/>
                  <a:gd name="T41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" h="67">
                    <a:moveTo>
                      <a:pt x="29" y="66"/>
                    </a:moveTo>
                    <a:cubicBezTo>
                      <a:pt x="25" y="66"/>
                      <a:pt x="16" y="66"/>
                      <a:pt x="13" y="61"/>
                    </a:cubicBezTo>
                    <a:cubicBezTo>
                      <a:pt x="10" y="56"/>
                      <a:pt x="10" y="33"/>
                      <a:pt x="10" y="30"/>
                    </a:cubicBezTo>
                    <a:cubicBezTo>
                      <a:pt x="10" y="29"/>
                      <a:pt x="7" y="27"/>
                      <a:pt x="5" y="26"/>
                    </a:cubicBezTo>
                    <a:cubicBezTo>
                      <a:pt x="2" y="24"/>
                      <a:pt x="1" y="22"/>
                      <a:pt x="0" y="21"/>
                    </a:cubicBezTo>
                    <a:cubicBezTo>
                      <a:pt x="0" y="19"/>
                      <a:pt x="0" y="13"/>
                      <a:pt x="0" y="12"/>
                    </a:cubicBezTo>
                    <a:cubicBezTo>
                      <a:pt x="0" y="10"/>
                      <a:pt x="1" y="9"/>
                      <a:pt x="2" y="9"/>
                    </a:cubicBezTo>
                    <a:cubicBezTo>
                      <a:pt x="3" y="9"/>
                      <a:pt x="5" y="10"/>
                      <a:pt x="5" y="12"/>
                    </a:cubicBezTo>
                    <a:cubicBezTo>
                      <a:pt x="5" y="14"/>
                      <a:pt x="5" y="18"/>
                      <a:pt x="5" y="19"/>
                    </a:cubicBezTo>
                    <a:cubicBezTo>
                      <a:pt x="5" y="20"/>
                      <a:pt x="7" y="21"/>
                      <a:pt x="8" y="22"/>
                    </a:cubicBezTo>
                    <a:cubicBezTo>
                      <a:pt x="11" y="25"/>
                      <a:pt x="15" y="27"/>
                      <a:pt x="15" y="30"/>
                    </a:cubicBezTo>
                    <a:cubicBezTo>
                      <a:pt x="15" y="40"/>
                      <a:pt x="16" y="56"/>
                      <a:pt x="18" y="59"/>
                    </a:cubicBezTo>
                    <a:cubicBezTo>
                      <a:pt x="19" y="60"/>
                      <a:pt x="24" y="61"/>
                      <a:pt x="28" y="61"/>
                    </a:cubicBezTo>
                    <a:cubicBezTo>
                      <a:pt x="29" y="44"/>
                      <a:pt x="29" y="18"/>
                      <a:pt x="29" y="17"/>
                    </a:cubicBezTo>
                    <a:cubicBezTo>
                      <a:pt x="29" y="14"/>
                      <a:pt x="27" y="8"/>
                      <a:pt x="26" y="4"/>
                    </a:cubicBezTo>
                    <a:cubicBezTo>
                      <a:pt x="25" y="3"/>
                      <a:pt x="26" y="1"/>
                      <a:pt x="27" y="1"/>
                    </a:cubicBezTo>
                    <a:cubicBezTo>
                      <a:pt x="29" y="0"/>
                      <a:pt x="30" y="1"/>
                      <a:pt x="30" y="3"/>
                    </a:cubicBezTo>
                    <a:cubicBezTo>
                      <a:pt x="31" y="4"/>
                      <a:pt x="34" y="13"/>
                      <a:pt x="34" y="16"/>
                    </a:cubicBezTo>
                    <a:cubicBezTo>
                      <a:pt x="35" y="19"/>
                      <a:pt x="33" y="56"/>
                      <a:pt x="33" y="64"/>
                    </a:cubicBezTo>
                    <a:cubicBezTo>
                      <a:pt x="33" y="65"/>
                      <a:pt x="32" y="66"/>
                      <a:pt x="31" y="66"/>
                    </a:cubicBezTo>
                    <a:cubicBezTo>
                      <a:pt x="30" y="66"/>
                      <a:pt x="30" y="66"/>
                      <a:pt x="29" y="6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2" name="íSḷíďé">
                <a:extLst>
                  <a:ext uri="{FF2B5EF4-FFF2-40B4-BE49-F238E27FC236}">
                    <a16:creationId xmlns:a16="http://schemas.microsoft.com/office/drawing/2014/main" id="{BA3D9983-0F9A-4FDF-8692-DCB3A3C0DA5B}"/>
                  </a:ext>
                </a:extLst>
              </p:cNvPr>
              <p:cNvSpPr/>
              <p:nvPr/>
            </p:nvSpPr>
            <p:spPr bwMode="auto">
              <a:xfrm>
                <a:off x="5209981" y="2329351"/>
                <a:ext cx="47169" cy="19484"/>
              </a:xfrm>
              <a:custGeom>
                <a:avLst/>
                <a:gdLst>
                  <a:gd name="T0" fmla="*/ 15 w 20"/>
                  <a:gd name="T1" fmla="*/ 8 h 9"/>
                  <a:gd name="T2" fmla="*/ 9 w 20"/>
                  <a:gd name="T3" fmla="*/ 6 h 9"/>
                  <a:gd name="T4" fmla="*/ 3 w 20"/>
                  <a:gd name="T5" fmla="*/ 6 h 9"/>
                  <a:gd name="T6" fmla="*/ 0 w 20"/>
                  <a:gd name="T7" fmla="*/ 4 h 9"/>
                  <a:gd name="T8" fmla="*/ 2 w 20"/>
                  <a:gd name="T9" fmla="*/ 1 h 9"/>
                  <a:gd name="T10" fmla="*/ 10 w 20"/>
                  <a:gd name="T11" fmla="*/ 2 h 9"/>
                  <a:gd name="T12" fmla="*/ 16 w 20"/>
                  <a:gd name="T13" fmla="*/ 2 h 9"/>
                  <a:gd name="T14" fmla="*/ 19 w 20"/>
                  <a:gd name="T15" fmla="*/ 4 h 9"/>
                  <a:gd name="T16" fmla="*/ 17 w 20"/>
                  <a:gd name="T17" fmla="*/ 8 h 9"/>
                  <a:gd name="T18" fmla="*/ 15 w 20"/>
                  <a:gd name="T1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9">
                    <a:moveTo>
                      <a:pt x="15" y="8"/>
                    </a:moveTo>
                    <a:cubicBezTo>
                      <a:pt x="13" y="8"/>
                      <a:pt x="11" y="7"/>
                      <a:pt x="9" y="6"/>
                    </a:cubicBezTo>
                    <a:cubicBezTo>
                      <a:pt x="7" y="6"/>
                      <a:pt x="4" y="5"/>
                      <a:pt x="3" y="6"/>
                    </a:cubicBezTo>
                    <a:cubicBezTo>
                      <a:pt x="2" y="6"/>
                      <a:pt x="0" y="5"/>
                      <a:pt x="0" y="4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4" y="0"/>
                      <a:pt x="7" y="1"/>
                      <a:pt x="10" y="2"/>
                    </a:cubicBezTo>
                    <a:cubicBezTo>
                      <a:pt x="12" y="2"/>
                      <a:pt x="15" y="3"/>
                      <a:pt x="16" y="2"/>
                    </a:cubicBezTo>
                    <a:cubicBezTo>
                      <a:pt x="17" y="2"/>
                      <a:pt x="18" y="3"/>
                      <a:pt x="19" y="4"/>
                    </a:cubicBezTo>
                    <a:cubicBezTo>
                      <a:pt x="19" y="6"/>
                      <a:pt x="18" y="7"/>
                      <a:pt x="17" y="8"/>
                    </a:cubicBezTo>
                    <a:cubicBezTo>
                      <a:pt x="16" y="8"/>
                      <a:pt x="16" y="8"/>
                      <a:pt x="15" y="8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3" name="iŝ1ïḋe">
                <a:extLst>
                  <a:ext uri="{FF2B5EF4-FFF2-40B4-BE49-F238E27FC236}">
                    <a16:creationId xmlns:a16="http://schemas.microsoft.com/office/drawing/2014/main" id="{34BEFA1A-D387-48A2-B904-18746D4D738D}"/>
                  </a:ext>
                </a:extLst>
              </p:cNvPr>
              <p:cNvSpPr/>
              <p:nvPr/>
            </p:nvSpPr>
            <p:spPr bwMode="auto">
              <a:xfrm>
                <a:off x="5219416" y="2251415"/>
                <a:ext cx="37737" cy="9739"/>
              </a:xfrm>
              <a:custGeom>
                <a:avLst/>
                <a:gdLst>
                  <a:gd name="T0" fmla="*/ 16 w 19"/>
                  <a:gd name="T1" fmla="*/ 5 h 6"/>
                  <a:gd name="T2" fmla="*/ 2 w 19"/>
                  <a:gd name="T3" fmla="*/ 5 h 6"/>
                  <a:gd name="T4" fmla="*/ 0 w 19"/>
                  <a:gd name="T5" fmla="*/ 2 h 6"/>
                  <a:gd name="T6" fmla="*/ 2 w 19"/>
                  <a:gd name="T7" fmla="*/ 0 h 6"/>
                  <a:gd name="T8" fmla="*/ 16 w 19"/>
                  <a:gd name="T9" fmla="*/ 0 h 6"/>
                  <a:gd name="T10" fmla="*/ 18 w 19"/>
                  <a:gd name="T11" fmla="*/ 2 h 6"/>
                  <a:gd name="T12" fmla="*/ 16 w 19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6" y="5"/>
                    </a:moveTo>
                    <a:lnTo>
                      <a:pt x="2" y="5"/>
                    </a:ln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16" y="0"/>
                    </a:ln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6" y="5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4" name="îšlíďê">
                <a:extLst>
                  <a:ext uri="{FF2B5EF4-FFF2-40B4-BE49-F238E27FC236}">
                    <a16:creationId xmlns:a16="http://schemas.microsoft.com/office/drawing/2014/main" id="{FBB1EB9A-0EA6-4AFB-8C19-5335631AC76B}"/>
                  </a:ext>
                </a:extLst>
              </p:cNvPr>
              <p:cNvSpPr/>
              <p:nvPr/>
            </p:nvSpPr>
            <p:spPr bwMode="auto">
              <a:xfrm>
                <a:off x="5276021" y="2222186"/>
                <a:ext cx="37737" cy="19484"/>
              </a:xfrm>
              <a:custGeom>
                <a:avLst/>
                <a:gdLst>
                  <a:gd name="T0" fmla="*/ 16 w 19"/>
                  <a:gd name="T1" fmla="*/ 6 h 7"/>
                  <a:gd name="T2" fmla="*/ 15 w 19"/>
                  <a:gd name="T3" fmla="*/ 6 h 7"/>
                  <a:gd name="T4" fmla="*/ 2 w 19"/>
                  <a:gd name="T5" fmla="*/ 5 h 7"/>
                  <a:gd name="T6" fmla="*/ 0 w 19"/>
                  <a:gd name="T7" fmla="*/ 2 h 7"/>
                  <a:gd name="T8" fmla="*/ 2 w 19"/>
                  <a:gd name="T9" fmla="*/ 0 h 7"/>
                  <a:gd name="T10" fmla="*/ 16 w 19"/>
                  <a:gd name="T11" fmla="*/ 1 h 7"/>
                  <a:gd name="T12" fmla="*/ 18 w 19"/>
                  <a:gd name="T13" fmla="*/ 3 h 7"/>
                  <a:gd name="T14" fmla="*/ 16 w 19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7">
                    <a:moveTo>
                      <a:pt x="16" y="6"/>
                    </a:moveTo>
                    <a:cubicBezTo>
                      <a:pt x="16" y="6"/>
                      <a:pt x="16" y="6"/>
                      <a:pt x="15" y="6"/>
                    </a:cubicBezTo>
                    <a:lnTo>
                      <a:pt x="2" y="5"/>
                    </a:lnTo>
                    <a:cubicBezTo>
                      <a:pt x="0" y="5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lnTo>
                      <a:pt x="16" y="1"/>
                    </a:lnTo>
                    <a:cubicBezTo>
                      <a:pt x="17" y="1"/>
                      <a:pt x="18" y="2"/>
                      <a:pt x="18" y="3"/>
                    </a:cubicBezTo>
                    <a:cubicBezTo>
                      <a:pt x="18" y="5"/>
                      <a:pt x="17" y="6"/>
                      <a:pt x="16" y="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5" name="ïšḻïḋé">
                <a:extLst>
                  <a:ext uri="{FF2B5EF4-FFF2-40B4-BE49-F238E27FC236}">
                    <a16:creationId xmlns:a16="http://schemas.microsoft.com/office/drawing/2014/main" id="{C38BA004-5657-4B06-9192-CE266B796C09}"/>
                  </a:ext>
                </a:extLst>
              </p:cNvPr>
              <p:cNvSpPr/>
              <p:nvPr/>
            </p:nvSpPr>
            <p:spPr bwMode="auto">
              <a:xfrm>
                <a:off x="5342060" y="2222186"/>
                <a:ext cx="37737" cy="29229"/>
              </a:xfrm>
              <a:custGeom>
                <a:avLst/>
                <a:gdLst>
                  <a:gd name="T0" fmla="*/ 14 w 17"/>
                  <a:gd name="T1" fmla="*/ 11 h 12"/>
                  <a:gd name="T2" fmla="*/ 6 w 17"/>
                  <a:gd name="T3" fmla="*/ 8 h 12"/>
                  <a:gd name="T4" fmla="*/ 2 w 17"/>
                  <a:gd name="T5" fmla="*/ 5 h 12"/>
                  <a:gd name="T6" fmla="*/ 0 w 17"/>
                  <a:gd name="T7" fmla="*/ 3 h 12"/>
                  <a:gd name="T8" fmla="*/ 2 w 17"/>
                  <a:gd name="T9" fmla="*/ 0 h 12"/>
                  <a:gd name="T10" fmla="*/ 9 w 17"/>
                  <a:gd name="T11" fmla="*/ 4 h 12"/>
                  <a:gd name="T12" fmla="*/ 14 w 17"/>
                  <a:gd name="T13" fmla="*/ 6 h 12"/>
                  <a:gd name="T14" fmla="*/ 16 w 17"/>
                  <a:gd name="T15" fmla="*/ 8 h 12"/>
                  <a:gd name="T16" fmla="*/ 14 w 17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2">
                    <a:moveTo>
                      <a:pt x="14" y="11"/>
                    </a:moveTo>
                    <a:cubicBezTo>
                      <a:pt x="11" y="11"/>
                      <a:pt x="9" y="9"/>
                      <a:pt x="6" y="8"/>
                    </a:cubicBezTo>
                    <a:cubicBezTo>
                      <a:pt x="5" y="6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5" y="0"/>
                      <a:pt x="7" y="2"/>
                      <a:pt x="9" y="4"/>
                    </a:cubicBezTo>
                    <a:cubicBezTo>
                      <a:pt x="11" y="5"/>
                      <a:pt x="12" y="6"/>
                      <a:pt x="14" y="6"/>
                    </a:cubicBezTo>
                    <a:cubicBezTo>
                      <a:pt x="15" y="6"/>
                      <a:pt x="16" y="6"/>
                      <a:pt x="16" y="8"/>
                    </a:cubicBezTo>
                    <a:cubicBezTo>
                      <a:pt x="16" y="9"/>
                      <a:pt x="15" y="11"/>
                      <a:pt x="14" y="11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6" name="işlïdé">
                <a:extLst>
                  <a:ext uri="{FF2B5EF4-FFF2-40B4-BE49-F238E27FC236}">
                    <a16:creationId xmlns:a16="http://schemas.microsoft.com/office/drawing/2014/main" id="{CE694BC3-1CD4-4319-BF2E-6FF0FB4920D1}"/>
                  </a:ext>
                </a:extLst>
              </p:cNvPr>
              <p:cNvSpPr/>
              <p:nvPr/>
            </p:nvSpPr>
            <p:spPr bwMode="auto">
              <a:xfrm>
                <a:off x="5323191" y="2280638"/>
                <a:ext cx="37737" cy="19484"/>
              </a:xfrm>
              <a:custGeom>
                <a:avLst/>
                <a:gdLst>
                  <a:gd name="T0" fmla="*/ 15 w 18"/>
                  <a:gd name="T1" fmla="*/ 7 h 8"/>
                  <a:gd name="T2" fmla="*/ 14 w 18"/>
                  <a:gd name="T3" fmla="*/ 7 h 8"/>
                  <a:gd name="T4" fmla="*/ 10 w 18"/>
                  <a:gd name="T5" fmla="*/ 7 h 8"/>
                  <a:gd name="T6" fmla="*/ 3 w 18"/>
                  <a:gd name="T7" fmla="*/ 6 h 8"/>
                  <a:gd name="T8" fmla="*/ 0 w 18"/>
                  <a:gd name="T9" fmla="*/ 3 h 8"/>
                  <a:gd name="T10" fmla="*/ 3 w 18"/>
                  <a:gd name="T11" fmla="*/ 0 h 8"/>
                  <a:gd name="T12" fmla="*/ 11 w 18"/>
                  <a:gd name="T13" fmla="*/ 1 h 8"/>
                  <a:gd name="T14" fmla="*/ 15 w 18"/>
                  <a:gd name="T15" fmla="*/ 2 h 8"/>
                  <a:gd name="T16" fmla="*/ 17 w 18"/>
                  <a:gd name="T17" fmla="*/ 5 h 8"/>
                  <a:gd name="T18" fmla="*/ 15 w 18"/>
                  <a:gd name="T1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8">
                    <a:moveTo>
                      <a:pt x="15" y="7"/>
                    </a:moveTo>
                    <a:lnTo>
                      <a:pt x="14" y="7"/>
                    </a:lnTo>
                    <a:cubicBezTo>
                      <a:pt x="13" y="7"/>
                      <a:pt x="12" y="7"/>
                      <a:pt x="10" y="7"/>
                    </a:cubicBezTo>
                    <a:cubicBezTo>
                      <a:pt x="8" y="6"/>
                      <a:pt x="5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" y="0"/>
                      <a:pt x="9" y="1"/>
                      <a:pt x="11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6" y="2"/>
                      <a:pt x="17" y="4"/>
                      <a:pt x="17" y="5"/>
                    </a:cubicBezTo>
                    <a:cubicBezTo>
                      <a:pt x="17" y="6"/>
                      <a:pt x="16" y="7"/>
                      <a:pt x="15" y="7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7" name="íşlîḓê">
                <a:extLst>
                  <a:ext uri="{FF2B5EF4-FFF2-40B4-BE49-F238E27FC236}">
                    <a16:creationId xmlns:a16="http://schemas.microsoft.com/office/drawing/2014/main" id="{C633C11B-4764-4AA0-9D3F-21747E064042}"/>
                  </a:ext>
                </a:extLst>
              </p:cNvPr>
              <p:cNvSpPr/>
              <p:nvPr/>
            </p:nvSpPr>
            <p:spPr bwMode="auto">
              <a:xfrm>
                <a:off x="5266570" y="2329351"/>
                <a:ext cx="37737" cy="19484"/>
              </a:xfrm>
              <a:custGeom>
                <a:avLst/>
                <a:gdLst>
                  <a:gd name="T0" fmla="*/ 15 w 19"/>
                  <a:gd name="T1" fmla="*/ 6 h 7"/>
                  <a:gd name="T2" fmla="*/ 15 w 19"/>
                  <a:gd name="T3" fmla="*/ 6 h 7"/>
                  <a:gd name="T4" fmla="*/ 2 w 19"/>
                  <a:gd name="T5" fmla="*/ 5 h 7"/>
                  <a:gd name="T6" fmla="*/ 0 w 19"/>
                  <a:gd name="T7" fmla="*/ 3 h 7"/>
                  <a:gd name="T8" fmla="*/ 2 w 19"/>
                  <a:gd name="T9" fmla="*/ 0 h 7"/>
                  <a:gd name="T10" fmla="*/ 15 w 19"/>
                  <a:gd name="T11" fmla="*/ 1 h 7"/>
                  <a:gd name="T12" fmla="*/ 18 w 19"/>
                  <a:gd name="T13" fmla="*/ 4 h 7"/>
                  <a:gd name="T14" fmla="*/ 15 w 19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7">
                    <a:moveTo>
                      <a:pt x="15" y="6"/>
                    </a:moveTo>
                    <a:lnTo>
                      <a:pt x="15" y="6"/>
                    </a:lnTo>
                    <a:cubicBezTo>
                      <a:pt x="11" y="6"/>
                      <a:pt x="7" y="6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1"/>
                      <a:pt x="11" y="1"/>
                      <a:pt x="15" y="1"/>
                    </a:cubicBezTo>
                    <a:cubicBezTo>
                      <a:pt x="17" y="1"/>
                      <a:pt x="18" y="2"/>
                      <a:pt x="18" y="4"/>
                    </a:cubicBezTo>
                    <a:cubicBezTo>
                      <a:pt x="18" y="5"/>
                      <a:pt x="17" y="6"/>
                      <a:pt x="15" y="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78" name="íşľiḑê">
                <a:extLst>
                  <a:ext uri="{FF2B5EF4-FFF2-40B4-BE49-F238E27FC236}">
                    <a16:creationId xmlns:a16="http://schemas.microsoft.com/office/drawing/2014/main" id="{482B7066-92DE-42C5-9830-D9E49958F36A}"/>
                  </a:ext>
                </a:extLst>
              </p:cNvPr>
              <p:cNvSpPr/>
              <p:nvPr/>
            </p:nvSpPr>
            <p:spPr bwMode="auto">
              <a:xfrm>
                <a:off x="6911675" y="2173663"/>
                <a:ext cx="278404" cy="200504"/>
              </a:xfrm>
              <a:custGeom>
                <a:avLst/>
                <a:gdLst>
                  <a:gd name="T0" fmla="*/ 29 w 127"/>
                  <a:gd name="T1" fmla="*/ 14 h 92"/>
                  <a:gd name="T2" fmla="*/ 24 w 127"/>
                  <a:gd name="T3" fmla="*/ 22 h 92"/>
                  <a:gd name="T4" fmla="*/ 25 w 127"/>
                  <a:gd name="T5" fmla="*/ 38 h 92"/>
                  <a:gd name="T6" fmla="*/ 30 w 127"/>
                  <a:gd name="T7" fmla="*/ 80 h 92"/>
                  <a:gd name="T8" fmla="*/ 17 w 127"/>
                  <a:gd name="T9" fmla="*/ 90 h 92"/>
                  <a:gd name="T10" fmla="*/ 7 w 127"/>
                  <a:gd name="T11" fmla="*/ 77 h 92"/>
                  <a:gd name="T12" fmla="*/ 1 w 127"/>
                  <a:gd name="T13" fmla="*/ 50 h 92"/>
                  <a:gd name="T14" fmla="*/ 4 w 127"/>
                  <a:gd name="T15" fmla="*/ 18 h 92"/>
                  <a:gd name="T16" fmla="*/ 11 w 127"/>
                  <a:gd name="T17" fmla="*/ 9 h 92"/>
                  <a:gd name="T18" fmla="*/ 22 w 127"/>
                  <a:gd name="T19" fmla="*/ 7 h 92"/>
                  <a:gd name="T20" fmla="*/ 39 w 127"/>
                  <a:gd name="T21" fmla="*/ 6 h 92"/>
                  <a:gd name="T22" fmla="*/ 55 w 127"/>
                  <a:gd name="T23" fmla="*/ 2 h 92"/>
                  <a:gd name="T24" fmla="*/ 65 w 127"/>
                  <a:gd name="T25" fmla="*/ 7 h 92"/>
                  <a:gd name="T26" fmla="*/ 81 w 127"/>
                  <a:gd name="T27" fmla="*/ 6 h 92"/>
                  <a:gd name="T28" fmla="*/ 91 w 127"/>
                  <a:gd name="T29" fmla="*/ 13 h 92"/>
                  <a:gd name="T30" fmla="*/ 110 w 127"/>
                  <a:gd name="T31" fmla="*/ 12 h 92"/>
                  <a:gd name="T32" fmla="*/ 126 w 127"/>
                  <a:gd name="T33" fmla="*/ 42 h 92"/>
                  <a:gd name="T34" fmla="*/ 41 w 127"/>
                  <a:gd name="T35" fmla="*/ 42 h 92"/>
                  <a:gd name="T36" fmla="*/ 29 w 127"/>
                  <a:gd name="T37" fmla="*/ 1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92">
                    <a:moveTo>
                      <a:pt x="29" y="14"/>
                    </a:moveTo>
                    <a:cubicBezTo>
                      <a:pt x="29" y="14"/>
                      <a:pt x="25" y="19"/>
                      <a:pt x="24" y="22"/>
                    </a:cubicBezTo>
                    <a:cubicBezTo>
                      <a:pt x="23" y="25"/>
                      <a:pt x="24" y="33"/>
                      <a:pt x="25" y="38"/>
                    </a:cubicBezTo>
                    <a:cubicBezTo>
                      <a:pt x="26" y="43"/>
                      <a:pt x="30" y="76"/>
                      <a:pt x="30" y="80"/>
                    </a:cubicBezTo>
                    <a:cubicBezTo>
                      <a:pt x="30" y="84"/>
                      <a:pt x="26" y="88"/>
                      <a:pt x="17" y="90"/>
                    </a:cubicBezTo>
                    <a:cubicBezTo>
                      <a:pt x="9" y="91"/>
                      <a:pt x="7" y="77"/>
                      <a:pt x="7" y="77"/>
                    </a:cubicBezTo>
                    <a:cubicBezTo>
                      <a:pt x="7" y="77"/>
                      <a:pt x="2" y="56"/>
                      <a:pt x="1" y="50"/>
                    </a:cubicBezTo>
                    <a:cubicBezTo>
                      <a:pt x="0" y="45"/>
                      <a:pt x="3" y="20"/>
                      <a:pt x="4" y="18"/>
                    </a:cubicBezTo>
                    <a:cubicBezTo>
                      <a:pt x="5" y="16"/>
                      <a:pt x="8" y="12"/>
                      <a:pt x="11" y="9"/>
                    </a:cubicBezTo>
                    <a:cubicBezTo>
                      <a:pt x="13" y="7"/>
                      <a:pt x="22" y="7"/>
                      <a:pt x="22" y="7"/>
                    </a:cubicBezTo>
                    <a:cubicBezTo>
                      <a:pt x="22" y="7"/>
                      <a:pt x="35" y="6"/>
                      <a:pt x="39" y="6"/>
                    </a:cubicBezTo>
                    <a:cubicBezTo>
                      <a:pt x="42" y="7"/>
                      <a:pt x="51" y="0"/>
                      <a:pt x="55" y="2"/>
                    </a:cubicBezTo>
                    <a:cubicBezTo>
                      <a:pt x="59" y="4"/>
                      <a:pt x="65" y="7"/>
                      <a:pt x="65" y="7"/>
                    </a:cubicBezTo>
                    <a:cubicBezTo>
                      <a:pt x="65" y="7"/>
                      <a:pt x="76" y="3"/>
                      <a:pt x="81" y="6"/>
                    </a:cubicBezTo>
                    <a:cubicBezTo>
                      <a:pt x="86" y="8"/>
                      <a:pt x="91" y="13"/>
                      <a:pt x="91" y="13"/>
                    </a:cubicBezTo>
                    <a:cubicBezTo>
                      <a:pt x="91" y="13"/>
                      <a:pt x="106" y="8"/>
                      <a:pt x="110" y="12"/>
                    </a:cubicBezTo>
                    <a:cubicBezTo>
                      <a:pt x="115" y="17"/>
                      <a:pt x="126" y="40"/>
                      <a:pt x="126" y="42"/>
                    </a:cubicBezTo>
                    <a:cubicBezTo>
                      <a:pt x="125" y="42"/>
                      <a:pt x="41" y="42"/>
                      <a:pt x="41" y="42"/>
                    </a:cubicBezTo>
                    <a:lnTo>
                      <a:pt x="29" y="14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79" name="ïšlïďê">
                <a:extLst>
                  <a:ext uri="{FF2B5EF4-FFF2-40B4-BE49-F238E27FC236}">
                    <a16:creationId xmlns:a16="http://schemas.microsoft.com/office/drawing/2014/main" id="{9FA4D561-5953-45E7-982D-33EF7B892B71}"/>
                  </a:ext>
                </a:extLst>
              </p:cNvPr>
              <p:cNvSpPr/>
              <p:nvPr/>
            </p:nvSpPr>
            <p:spPr bwMode="auto">
              <a:xfrm>
                <a:off x="6902079" y="2173661"/>
                <a:ext cx="288000" cy="200504"/>
              </a:xfrm>
              <a:custGeom>
                <a:avLst/>
                <a:gdLst>
                  <a:gd name="T0" fmla="*/ 18 w 133"/>
                  <a:gd name="T1" fmla="*/ 93 h 94"/>
                  <a:gd name="T2" fmla="*/ 13 w 133"/>
                  <a:gd name="T3" fmla="*/ 92 h 94"/>
                  <a:gd name="T4" fmla="*/ 6 w 133"/>
                  <a:gd name="T5" fmla="*/ 79 h 94"/>
                  <a:gd name="T6" fmla="*/ 1 w 133"/>
                  <a:gd name="T7" fmla="*/ 52 h 94"/>
                  <a:gd name="T8" fmla="*/ 4 w 133"/>
                  <a:gd name="T9" fmla="*/ 18 h 94"/>
                  <a:gd name="T10" fmla="*/ 11 w 133"/>
                  <a:gd name="T11" fmla="*/ 8 h 94"/>
                  <a:gd name="T12" fmla="*/ 24 w 133"/>
                  <a:gd name="T13" fmla="*/ 6 h 94"/>
                  <a:gd name="T14" fmla="*/ 41 w 133"/>
                  <a:gd name="T15" fmla="*/ 5 h 94"/>
                  <a:gd name="T16" fmla="*/ 47 w 133"/>
                  <a:gd name="T17" fmla="*/ 3 h 94"/>
                  <a:gd name="T18" fmla="*/ 58 w 133"/>
                  <a:gd name="T19" fmla="*/ 1 h 94"/>
                  <a:gd name="T20" fmla="*/ 67 w 133"/>
                  <a:gd name="T21" fmla="*/ 6 h 94"/>
                  <a:gd name="T22" fmla="*/ 84 w 133"/>
                  <a:gd name="T23" fmla="*/ 5 h 94"/>
                  <a:gd name="T24" fmla="*/ 94 w 133"/>
                  <a:gd name="T25" fmla="*/ 11 h 94"/>
                  <a:gd name="T26" fmla="*/ 114 w 133"/>
                  <a:gd name="T27" fmla="*/ 12 h 94"/>
                  <a:gd name="T28" fmla="*/ 130 w 133"/>
                  <a:gd name="T29" fmla="*/ 44 h 94"/>
                  <a:gd name="T30" fmla="*/ 43 w 133"/>
                  <a:gd name="T31" fmla="*/ 45 h 94"/>
                  <a:gd name="T32" fmla="*/ 41 w 133"/>
                  <a:gd name="T33" fmla="*/ 43 h 94"/>
                  <a:gd name="T34" fmla="*/ 43 w 133"/>
                  <a:gd name="T35" fmla="*/ 40 h 94"/>
                  <a:gd name="T36" fmla="*/ 124 w 133"/>
                  <a:gd name="T37" fmla="*/ 40 h 94"/>
                  <a:gd name="T38" fmla="*/ 111 w 133"/>
                  <a:gd name="T39" fmla="*/ 15 h 94"/>
                  <a:gd name="T40" fmla="*/ 94 w 133"/>
                  <a:gd name="T41" fmla="*/ 17 h 94"/>
                  <a:gd name="T42" fmla="*/ 92 w 133"/>
                  <a:gd name="T43" fmla="*/ 16 h 94"/>
                  <a:gd name="T44" fmla="*/ 82 w 133"/>
                  <a:gd name="T45" fmla="*/ 9 h 94"/>
                  <a:gd name="T46" fmla="*/ 68 w 133"/>
                  <a:gd name="T47" fmla="*/ 11 h 94"/>
                  <a:gd name="T48" fmla="*/ 65 w 133"/>
                  <a:gd name="T49" fmla="*/ 10 h 94"/>
                  <a:gd name="T50" fmla="*/ 56 w 133"/>
                  <a:gd name="T51" fmla="*/ 6 h 94"/>
                  <a:gd name="T52" fmla="*/ 48 w 133"/>
                  <a:gd name="T53" fmla="*/ 8 h 94"/>
                  <a:gd name="T54" fmla="*/ 41 w 133"/>
                  <a:gd name="T55" fmla="*/ 10 h 94"/>
                  <a:gd name="T56" fmla="*/ 25 w 133"/>
                  <a:gd name="T57" fmla="*/ 11 h 94"/>
                  <a:gd name="T58" fmla="*/ 24 w 133"/>
                  <a:gd name="T59" fmla="*/ 11 h 94"/>
                  <a:gd name="T60" fmla="*/ 14 w 133"/>
                  <a:gd name="T61" fmla="*/ 12 h 94"/>
                  <a:gd name="T62" fmla="*/ 9 w 133"/>
                  <a:gd name="T63" fmla="*/ 20 h 94"/>
                  <a:gd name="T64" fmla="*/ 6 w 133"/>
                  <a:gd name="T65" fmla="*/ 51 h 94"/>
                  <a:gd name="T66" fmla="*/ 11 w 133"/>
                  <a:gd name="T67" fmla="*/ 78 h 94"/>
                  <a:gd name="T68" fmla="*/ 16 w 133"/>
                  <a:gd name="T69" fmla="*/ 88 h 94"/>
                  <a:gd name="T70" fmla="*/ 19 w 133"/>
                  <a:gd name="T71" fmla="*/ 89 h 94"/>
                  <a:gd name="T72" fmla="*/ 29 w 133"/>
                  <a:gd name="T73" fmla="*/ 81 h 94"/>
                  <a:gd name="T74" fmla="*/ 25 w 133"/>
                  <a:gd name="T75" fmla="*/ 45 h 94"/>
                  <a:gd name="T76" fmla="*/ 25 w 133"/>
                  <a:gd name="T77" fmla="*/ 40 h 94"/>
                  <a:gd name="T78" fmla="*/ 24 w 133"/>
                  <a:gd name="T79" fmla="*/ 37 h 94"/>
                  <a:gd name="T80" fmla="*/ 24 w 133"/>
                  <a:gd name="T81" fmla="*/ 22 h 94"/>
                  <a:gd name="T82" fmla="*/ 30 w 133"/>
                  <a:gd name="T83" fmla="*/ 14 h 94"/>
                  <a:gd name="T84" fmla="*/ 33 w 133"/>
                  <a:gd name="T85" fmla="*/ 14 h 94"/>
                  <a:gd name="T86" fmla="*/ 33 w 133"/>
                  <a:gd name="T87" fmla="*/ 17 h 94"/>
                  <a:gd name="T88" fmla="*/ 28 w 133"/>
                  <a:gd name="T89" fmla="*/ 24 h 94"/>
                  <a:gd name="T90" fmla="*/ 29 w 133"/>
                  <a:gd name="T91" fmla="*/ 36 h 94"/>
                  <a:gd name="T92" fmla="*/ 29 w 133"/>
                  <a:gd name="T93" fmla="*/ 39 h 94"/>
                  <a:gd name="T94" fmla="*/ 30 w 133"/>
                  <a:gd name="T95" fmla="*/ 44 h 94"/>
                  <a:gd name="T96" fmla="*/ 34 w 133"/>
                  <a:gd name="T97" fmla="*/ 81 h 94"/>
                  <a:gd name="T98" fmla="*/ 20 w 133"/>
                  <a:gd name="T99" fmla="*/ 93 h 94"/>
                  <a:gd name="T100" fmla="*/ 18 w 133"/>
                  <a:gd name="T101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3" h="94">
                    <a:moveTo>
                      <a:pt x="18" y="93"/>
                    </a:moveTo>
                    <a:cubicBezTo>
                      <a:pt x="16" y="93"/>
                      <a:pt x="14" y="93"/>
                      <a:pt x="13" y="92"/>
                    </a:cubicBezTo>
                    <a:cubicBezTo>
                      <a:pt x="7" y="88"/>
                      <a:pt x="6" y="80"/>
                      <a:pt x="6" y="79"/>
                    </a:cubicBezTo>
                    <a:cubicBezTo>
                      <a:pt x="6" y="78"/>
                      <a:pt x="2" y="57"/>
                      <a:pt x="1" y="52"/>
                    </a:cubicBezTo>
                    <a:cubicBezTo>
                      <a:pt x="0" y="46"/>
                      <a:pt x="3" y="20"/>
                      <a:pt x="4" y="18"/>
                    </a:cubicBezTo>
                    <a:cubicBezTo>
                      <a:pt x="5" y="16"/>
                      <a:pt x="7" y="12"/>
                      <a:pt x="11" y="8"/>
                    </a:cubicBezTo>
                    <a:cubicBezTo>
                      <a:pt x="13" y="6"/>
                      <a:pt x="20" y="6"/>
                      <a:pt x="24" y="6"/>
                    </a:cubicBezTo>
                    <a:cubicBezTo>
                      <a:pt x="26" y="6"/>
                      <a:pt x="37" y="5"/>
                      <a:pt x="41" y="5"/>
                    </a:cubicBezTo>
                    <a:cubicBezTo>
                      <a:pt x="42" y="5"/>
                      <a:pt x="44" y="4"/>
                      <a:pt x="47" y="3"/>
                    </a:cubicBezTo>
                    <a:cubicBezTo>
                      <a:pt x="50" y="2"/>
                      <a:pt x="55" y="0"/>
                      <a:pt x="58" y="1"/>
                    </a:cubicBezTo>
                    <a:cubicBezTo>
                      <a:pt x="61" y="2"/>
                      <a:pt x="65" y="4"/>
                      <a:pt x="67" y="6"/>
                    </a:cubicBezTo>
                    <a:cubicBezTo>
                      <a:pt x="71" y="4"/>
                      <a:pt x="80" y="2"/>
                      <a:pt x="84" y="5"/>
                    </a:cubicBezTo>
                    <a:cubicBezTo>
                      <a:pt x="88" y="7"/>
                      <a:pt x="92" y="10"/>
                      <a:pt x="94" y="11"/>
                    </a:cubicBezTo>
                    <a:cubicBezTo>
                      <a:pt x="98" y="10"/>
                      <a:pt x="109" y="7"/>
                      <a:pt x="114" y="12"/>
                    </a:cubicBezTo>
                    <a:cubicBezTo>
                      <a:pt x="116" y="14"/>
                      <a:pt x="132" y="40"/>
                      <a:pt x="130" y="44"/>
                    </a:cubicBezTo>
                    <a:cubicBezTo>
                      <a:pt x="129" y="46"/>
                      <a:pt x="128" y="46"/>
                      <a:pt x="43" y="45"/>
                    </a:cubicBezTo>
                    <a:cubicBezTo>
                      <a:pt x="42" y="45"/>
                      <a:pt x="41" y="44"/>
                      <a:pt x="41" y="43"/>
                    </a:cubicBezTo>
                    <a:cubicBezTo>
                      <a:pt x="41" y="42"/>
                      <a:pt x="42" y="40"/>
                      <a:pt x="43" y="40"/>
                    </a:cubicBezTo>
                    <a:cubicBezTo>
                      <a:pt x="71" y="41"/>
                      <a:pt x="113" y="41"/>
                      <a:pt x="124" y="40"/>
                    </a:cubicBezTo>
                    <a:cubicBezTo>
                      <a:pt x="122" y="34"/>
                      <a:pt x="114" y="19"/>
                      <a:pt x="111" y="15"/>
                    </a:cubicBezTo>
                    <a:cubicBezTo>
                      <a:pt x="108" y="13"/>
                      <a:pt x="99" y="15"/>
                      <a:pt x="94" y="17"/>
                    </a:cubicBezTo>
                    <a:cubicBezTo>
                      <a:pt x="93" y="17"/>
                      <a:pt x="92" y="17"/>
                      <a:pt x="92" y="16"/>
                    </a:cubicBezTo>
                    <a:cubicBezTo>
                      <a:pt x="92" y="16"/>
                      <a:pt x="86" y="12"/>
                      <a:pt x="82" y="9"/>
                    </a:cubicBezTo>
                    <a:cubicBezTo>
                      <a:pt x="79" y="8"/>
                      <a:pt x="72" y="9"/>
                      <a:pt x="68" y="11"/>
                    </a:cubicBezTo>
                    <a:cubicBezTo>
                      <a:pt x="67" y="11"/>
                      <a:pt x="66" y="11"/>
                      <a:pt x="65" y="10"/>
                    </a:cubicBezTo>
                    <a:cubicBezTo>
                      <a:pt x="65" y="10"/>
                      <a:pt x="60" y="7"/>
                      <a:pt x="56" y="6"/>
                    </a:cubicBezTo>
                    <a:cubicBezTo>
                      <a:pt x="55" y="5"/>
                      <a:pt x="51" y="7"/>
                      <a:pt x="48" y="8"/>
                    </a:cubicBezTo>
                    <a:cubicBezTo>
                      <a:pt x="45" y="9"/>
                      <a:pt x="43" y="10"/>
                      <a:pt x="41" y="10"/>
                    </a:cubicBezTo>
                    <a:cubicBezTo>
                      <a:pt x="38" y="10"/>
                      <a:pt x="28" y="11"/>
                      <a:pt x="2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0" y="11"/>
                      <a:pt x="16" y="11"/>
                      <a:pt x="14" y="12"/>
                    </a:cubicBezTo>
                    <a:cubicBezTo>
                      <a:pt x="11" y="15"/>
                      <a:pt x="10" y="18"/>
                      <a:pt x="9" y="20"/>
                    </a:cubicBezTo>
                    <a:cubicBezTo>
                      <a:pt x="8" y="22"/>
                      <a:pt x="5" y="46"/>
                      <a:pt x="6" y="51"/>
                    </a:cubicBezTo>
                    <a:cubicBezTo>
                      <a:pt x="7" y="57"/>
                      <a:pt x="11" y="78"/>
                      <a:pt x="11" y="78"/>
                    </a:cubicBezTo>
                    <a:cubicBezTo>
                      <a:pt x="11" y="80"/>
                      <a:pt x="13" y="86"/>
                      <a:pt x="16" y="88"/>
                    </a:cubicBezTo>
                    <a:cubicBezTo>
                      <a:pt x="17" y="89"/>
                      <a:pt x="18" y="89"/>
                      <a:pt x="19" y="89"/>
                    </a:cubicBezTo>
                    <a:cubicBezTo>
                      <a:pt x="26" y="87"/>
                      <a:pt x="29" y="84"/>
                      <a:pt x="29" y="81"/>
                    </a:cubicBezTo>
                    <a:cubicBezTo>
                      <a:pt x="30" y="78"/>
                      <a:pt x="26" y="54"/>
                      <a:pt x="25" y="45"/>
                    </a:cubicBezTo>
                    <a:cubicBezTo>
                      <a:pt x="25" y="43"/>
                      <a:pt x="25" y="40"/>
                      <a:pt x="25" y="40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3" y="30"/>
                      <a:pt x="23" y="25"/>
                      <a:pt x="24" y="22"/>
                    </a:cubicBezTo>
                    <a:cubicBezTo>
                      <a:pt x="25" y="19"/>
                      <a:pt x="29" y="14"/>
                      <a:pt x="30" y="14"/>
                    </a:cubicBezTo>
                    <a:cubicBezTo>
                      <a:pt x="30" y="13"/>
                      <a:pt x="32" y="13"/>
                      <a:pt x="33" y="14"/>
                    </a:cubicBezTo>
                    <a:cubicBezTo>
                      <a:pt x="34" y="14"/>
                      <a:pt x="34" y="16"/>
                      <a:pt x="33" y="17"/>
                    </a:cubicBezTo>
                    <a:cubicBezTo>
                      <a:pt x="32" y="18"/>
                      <a:pt x="29" y="22"/>
                      <a:pt x="28" y="24"/>
                    </a:cubicBezTo>
                    <a:cubicBezTo>
                      <a:pt x="28" y="26"/>
                      <a:pt x="28" y="32"/>
                      <a:pt x="29" y="36"/>
                    </a:cubicBezTo>
                    <a:cubicBezTo>
                      <a:pt x="29" y="37"/>
                      <a:pt x="29" y="38"/>
                      <a:pt x="29" y="39"/>
                    </a:cubicBezTo>
                    <a:cubicBezTo>
                      <a:pt x="29" y="40"/>
                      <a:pt x="30" y="42"/>
                      <a:pt x="30" y="44"/>
                    </a:cubicBezTo>
                    <a:cubicBezTo>
                      <a:pt x="33" y="65"/>
                      <a:pt x="35" y="78"/>
                      <a:pt x="34" y="81"/>
                    </a:cubicBezTo>
                    <a:cubicBezTo>
                      <a:pt x="34" y="84"/>
                      <a:pt x="33" y="91"/>
                      <a:pt x="20" y="93"/>
                    </a:cubicBezTo>
                    <a:cubicBezTo>
                      <a:pt x="19" y="93"/>
                      <a:pt x="19" y="93"/>
                      <a:pt x="18" y="93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80" name="ïṩlíḓê">
                <a:extLst>
                  <a:ext uri="{FF2B5EF4-FFF2-40B4-BE49-F238E27FC236}">
                    <a16:creationId xmlns:a16="http://schemas.microsoft.com/office/drawing/2014/main" id="{922E0843-CC41-4570-B115-A8B25471B68F}"/>
                  </a:ext>
                </a:extLst>
              </p:cNvPr>
              <p:cNvSpPr/>
              <p:nvPr/>
            </p:nvSpPr>
            <p:spPr bwMode="auto">
              <a:xfrm>
                <a:off x="6959678" y="2202302"/>
                <a:ext cx="76800" cy="190959"/>
              </a:xfrm>
              <a:custGeom>
                <a:avLst/>
                <a:gdLst>
                  <a:gd name="T0" fmla="*/ 28 w 35"/>
                  <a:gd name="T1" fmla="*/ 4 h 87"/>
                  <a:gd name="T2" fmla="*/ 29 w 35"/>
                  <a:gd name="T3" fmla="*/ 26 h 87"/>
                  <a:gd name="T4" fmla="*/ 32 w 35"/>
                  <a:gd name="T5" fmla="*/ 49 h 87"/>
                  <a:gd name="T6" fmla="*/ 33 w 35"/>
                  <a:gd name="T7" fmla="*/ 73 h 87"/>
                  <a:gd name="T8" fmla="*/ 28 w 35"/>
                  <a:gd name="T9" fmla="*/ 85 h 87"/>
                  <a:gd name="T10" fmla="*/ 16 w 35"/>
                  <a:gd name="T11" fmla="*/ 81 h 87"/>
                  <a:gd name="T12" fmla="*/ 8 w 35"/>
                  <a:gd name="T13" fmla="*/ 64 h 87"/>
                  <a:gd name="T14" fmla="*/ 3 w 35"/>
                  <a:gd name="T15" fmla="*/ 27 h 87"/>
                  <a:gd name="T16" fmla="*/ 1 w 35"/>
                  <a:gd name="T17" fmla="*/ 9 h 87"/>
                  <a:gd name="T18" fmla="*/ 11 w 35"/>
                  <a:gd name="T19" fmla="*/ 0 h 87"/>
                  <a:gd name="T20" fmla="*/ 28 w 35"/>
                  <a:gd name="T21" fmla="*/ 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87">
                    <a:moveTo>
                      <a:pt x="28" y="4"/>
                    </a:moveTo>
                    <a:cubicBezTo>
                      <a:pt x="28" y="4"/>
                      <a:pt x="29" y="23"/>
                      <a:pt x="29" y="26"/>
                    </a:cubicBezTo>
                    <a:cubicBezTo>
                      <a:pt x="29" y="30"/>
                      <a:pt x="32" y="46"/>
                      <a:pt x="32" y="49"/>
                    </a:cubicBezTo>
                    <a:cubicBezTo>
                      <a:pt x="32" y="52"/>
                      <a:pt x="33" y="70"/>
                      <a:pt x="33" y="73"/>
                    </a:cubicBezTo>
                    <a:cubicBezTo>
                      <a:pt x="34" y="76"/>
                      <a:pt x="32" y="84"/>
                      <a:pt x="28" y="85"/>
                    </a:cubicBezTo>
                    <a:cubicBezTo>
                      <a:pt x="24" y="86"/>
                      <a:pt x="19" y="84"/>
                      <a:pt x="16" y="81"/>
                    </a:cubicBezTo>
                    <a:cubicBezTo>
                      <a:pt x="13" y="79"/>
                      <a:pt x="8" y="66"/>
                      <a:pt x="8" y="64"/>
                    </a:cubicBezTo>
                    <a:cubicBezTo>
                      <a:pt x="9" y="61"/>
                      <a:pt x="3" y="29"/>
                      <a:pt x="3" y="27"/>
                    </a:cubicBezTo>
                    <a:cubicBezTo>
                      <a:pt x="3" y="24"/>
                      <a:pt x="0" y="11"/>
                      <a:pt x="1" y="9"/>
                    </a:cubicBezTo>
                    <a:cubicBezTo>
                      <a:pt x="3" y="1"/>
                      <a:pt x="11" y="0"/>
                      <a:pt x="11" y="0"/>
                    </a:cubicBezTo>
                    <a:lnTo>
                      <a:pt x="28" y="4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81" name="ïṡḷiḋê">
                <a:extLst>
                  <a:ext uri="{FF2B5EF4-FFF2-40B4-BE49-F238E27FC236}">
                    <a16:creationId xmlns:a16="http://schemas.microsoft.com/office/drawing/2014/main" id="{886AB28E-B7A8-456F-95D2-267A5663EA1F}"/>
                  </a:ext>
                </a:extLst>
              </p:cNvPr>
              <p:cNvSpPr/>
              <p:nvPr/>
            </p:nvSpPr>
            <p:spPr bwMode="auto">
              <a:xfrm>
                <a:off x="6959678" y="2192755"/>
                <a:ext cx="86397" cy="200504"/>
              </a:xfrm>
              <a:custGeom>
                <a:avLst/>
                <a:gdLst>
                  <a:gd name="T0" fmla="*/ 27 w 39"/>
                  <a:gd name="T1" fmla="*/ 90 h 91"/>
                  <a:gd name="T2" fmla="*/ 16 w 39"/>
                  <a:gd name="T3" fmla="*/ 86 h 91"/>
                  <a:gd name="T4" fmla="*/ 8 w 39"/>
                  <a:gd name="T5" fmla="*/ 66 h 91"/>
                  <a:gd name="T6" fmla="*/ 5 w 39"/>
                  <a:gd name="T7" fmla="*/ 42 h 91"/>
                  <a:gd name="T8" fmla="*/ 3 w 39"/>
                  <a:gd name="T9" fmla="*/ 30 h 91"/>
                  <a:gd name="T10" fmla="*/ 2 w 39"/>
                  <a:gd name="T11" fmla="*/ 24 h 91"/>
                  <a:gd name="T12" fmla="*/ 1 w 39"/>
                  <a:gd name="T13" fmla="*/ 11 h 91"/>
                  <a:gd name="T14" fmla="*/ 13 w 39"/>
                  <a:gd name="T15" fmla="*/ 0 h 91"/>
                  <a:gd name="T16" fmla="*/ 15 w 39"/>
                  <a:gd name="T17" fmla="*/ 2 h 91"/>
                  <a:gd name="T18" fmla="*/ 13 w 39"/>
                  <a:gd name="T19" fmla="*/ 5 h 91"/>
                  <a:gd name="T20" fmla="*/ 5 w 39"/>
                  <a:gd name="T21" fmla="*/ 12 h 91"/>
                  <a:gd name="T22" fmla="*/ 7 w 39"/>
                  <a:gd name="T23" fmla="*/ 23 h 91"/>
                  <a:gd name="T24" fmla="*/ 8 w 39"/>
                  <a:gd name="T25" fmla="*/ 30 h 91"/>
                  <a:gd name="T26" fmla="*/ 9 w 39"/>
                  <a:gd name="T27" fmla="*/ 42 h 91"/>
                  <a:gd name="T28" fmla="*/ 13 w 39"/>
                  <a:gd name="T29" fmla="*/ 67 h 91"/>
                  <a:gd name="T30" fmla="*/ 19 w 39"/>
                  <a:gd name="T31" fmla="*/ 82 h 91"/>
                  <a:gd name="T32" fmla="*/ 29 w 39"/>
                  <a:gd name="T33" fmla="*/ 85 h 91"/>
                  <a:gd name="T34" fmla="*/ 33 w 39"/>
                  <a:gd name="T35" fmla="*/ 76 h 91"/>
                  <a:gd name="T36" fmla="*/ 31 w 39"/>
                  <a:gd name="T37" fmla="*/ 52 h 91"/>
                  <a:gd name="T38" fmla="*/ 29 w 39"/>
                  <a:gd name="T39" fmla="*/ 39 h 91"/>
                  <a:gd name="T40" fmla="*/ 28 w 39"/>
                  <a:gd name="T41" fmla="*/ 29 h 91"/>
                  <a:gd name="T42" fmla="*/ 27 w 39"/>
                  <a:gd name="T43" fmla="*/ 7 h 91"/>
                  <a:gd name="T44" fmla="*/ 29 w 39"/>
                  <a:gd name="T45" fmla="*/ 4 h 91"/>
                  <a:gd name="T46" fmla="*/ 32 w 39"/>
                  <a:gd name="T47" fmla="*/ 7 h 91"/>
                  <a:gd name="T48" fmla="*/ 33 w 39"/>
                  <a:gd name="T49" fmla="*/ 29 h 91"/>
                  <a:gd name="T50" fmla="*/ 34 w 39"/>
                  <a:gd name="T51" fmla="*/ 39 h 91"/>
                  <a:gd name="T52" fmla="*/ 36 w 39"/>
                  <a:gd name="T53" fmla="*/ 52 h 91"/>
                  <a:gd name="T54" fmla="*/ 38 w 39"/>
                  <a:gd name="T55" fmla="*/ 75 h 91"/>
                  <a:gd name="T56" fmla="*/ 30 w 39"/>
                  <a:gd name="T57" fmla="*/ 90 h 91"/>
                  <a:gd name="T58" fmla="*/ 27 w 39"/>
                  <a:gd name="T59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" h="91">
                    <a:moveTo>
                      <a:pt x="27" y="90"/>
                    </a:moveTo>
                    <a:cubicBezTo>
                      <a:pt x="23" y="90"/>
                      <a:pt x="19" y="88"/>
                      <a:pt x="16" y="86"/>
                    </a:cubicBezTo>
                    <a:cubicBezTo>
                      <a:pt x="13" y="83"/>
                      <a:pt x="7" y="69"/>
                      <a:pt x="8" y="66"/>
                    </a:cubicBezTo>
                    <a:cubicBezTo>
                      <a:pt x="8" y="64"/>
                      <a:pt x="6" y="51"/>
                      <a:pt x="5" y="42"/>
                    </a:cubicBezTo>
                    <a:cubicBezTo>
                      <a:pt x="4" y="34"/>
                      <a:pt x="3" y="31"/>
                      <a:pt x="3" y="30"/>
                    </a:cubicBezTo>
                    <a:cubicBezTo>
                      <a:pt x="3" y="29"/>
                      <a:pt x="3" y="26"/>
                      <a:pt x="2" y="24"/>
                    </a:cubicBezTo>
                    <a:cubicBezTo>
                      <a:pt x="1" y="16"/>
                      <a:pt x="0" y="12"/>
                      <a:pt x="1" y="11"/>
                    </a:cubicBezTo>
                    <a:cubicBezTo>
                      <a:pt x="3" y="1"/>
                      <a:pt x="12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6" y="3"/>
                      <a:pt x="15" y="5"/>
                      <a:pt x="13" y="5"/>
                    </a:cubicBezTo>
                    <a:cubicBezTo>
                      <a:pt x="13" y="5"/>
                      <a:pt x="7" y="6"/>
                      <a:pt x="5" y="12"/>
                    </a:cubicBezTo>
                    <a:cubicBezTo>
                      <a:pt x="5" y="13"/>
                      <a:pt x="6" y="20"/>
                      <a:pt x="7" y="23"/>
                    </a:cubicBezTo>
                    <a:cubicBezTo>
                      <a:pt x="7" y="27"/>
                      <a:pt x="8" y="29"/>
                      <a:pt x="8" y="30"/>
                    </a:cubicBezTo>
                    <a:cubicBezTo>
                      <a:pt x="8" y="31"/>
                      <a:pt x="9" y="37"/>
                      <a:pt x="9" y="42"/>
                    </a:cubicBezTo>
                    <a:cubicBezTo>
                      <a:pt x="13" y="60"/>
                      <a:pt x="13" y="65"/>
                      <a:pt x="13" y="67"/>
                    </a:cubicBezTo>
                    <a:cubicBezTo>
                      <a:pt x="13" y="69"/>
                      <a:pt x="17" y="80"/>
                      <a:pt x="19" y="82"/>
                    </a:cubicBezTo>
                    <a:cubicBezTo>
                      <a:pt x="22" y="85"/>
                      <a:pt x="26" y="86"/>
                      <a:pt x="29" y="85"/>
                    </a:cubicBezTo>
                    <a:cubicBezTo>
                      <a:pt x="31" y="85"/>
                      <a:pt x="33" y="79"/>
                      <a:pt x="33" y="76"/>
                    </a:cubicBezTo>
                    <a:cubicBezTo>
                      <a:pt x="32" y="73"/>
                      <a:pt x="31" y="54"/>
                      <a:pt x="31" y="52"/>
                    </a:cubicBezTo>
                    <a:cubicBezTo>
                      <a:pt x="31" y="50"/>
                      <a:pt x="30" y="44"/>
                      <a:pt x="29" y="39"/>
                    </a:cubicBezTo>
                    <a:cubicBezTo>
                      <a:pt x="29" y="35"/>
                      <a:pt x="28" y="31"/>
                      <a:pt x="28" y="29"/>
                    </a:cubicBezTo>
                    <a:cubicBezTo>
                      <a:pt x="28" y="26"/>
                      <a:pt x="27" y="7"/>
                      <a:pt x="27" y="7"/>
                    </a:cubicBezTo>
                    <a:cubicBezTo>
                      <a:pt x="27" y="5"/>
                      <a:pt x="28" y="4"/>
                      <a:pt x="29" y="4"/>
                    </a:cubicBezTo>
                    <a:cubicBezTo>
                      <a:pt x="30" y="4"/>
                      <a:pt x="32" y="5"/>
                      <a:pt x="32" y="7"/>
                    </a:cubicBezTo>
                    <a:cubicBezTo>
                      <a:pt x="32" y="7"/>
                      <a:pt x="33" y="25"/>
                      <a:pt x="33" y="29"/>
                    </a:cubicBezTo>
                    <a:cubicBezTo>
                      <a:pt x="33" y="31"/>
                      <a:pt x="34" y="35"/>
                      <a:pt x="34" y="39"/>
                    </a:cubicBezTo>
                    <a:cubicBezTo>
                      <a:pt x="35" y="45"/>
                      <a:pt x="36" y="50"/>
                      <a:pt x="36" y="52"/>
                    </a:cubicBezTo>
                    <a:cubicBezTo>
                      <a:pt x="36" y="54"/>
                      <a:pt x="37" y="73"/>
                      <a:pt x="38" y="75"/>
                    </a:cubicBezTo>
                    <a:cubicBezTo>
                      <a:pt x="38" y="80"/>
                      <a:pt x="36" y="88"/>
                      <a:pt x="30" y="90"/>
                    </a:cubicBezTo>
                    <a:cubicBezTo>
                      <a:pt x="29" y="90"/>
                      <a:pt x="28" y="90"/>
                      <a:pt x="27" y="90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82" name="i$ļíḍè">
                <a:extLst>
                  <a:ext uri="{FF2B5EF4-FFF2-40B4-BE49-F238E27FC236}">
                    <a16:creationId xmlns:a16="http://schemas.microsoft.com/office/drawing/2014/main" id="{7900B032-F6F1-42D9-A931-6ACAE1D4E3D8}"/>
                  </a:ext>
                </a:extLst>
              </p:cNvPr>
              <p:cNvSpPr/>
              <p:nvPr/>
            </p:nvSpPr>
            <p:spPr bwMode="auto">
              <a:xfrm>
                <a:off x="7017278" y="2211850"/>
                <a:ext cx="67197" cy="181408"/>
              </a:xfrm>
              <a:custGeom>
                <a:avLst/>
                <a:gdLst>
                  <a:gd name="T0" fmla="*/ 31 w 32"/>
                  <a:gd name="T1" fmla="*/ 3 h 82"/>
                  <a:gd name="T2" fmla="*/ 28 w 32"/>
                  <a:gd name="T3" fmla="*/ 28 h 82"/>
                  <a:gd name="T4" fmla="*/ 29 w 32"/>
                  <a:gd name="T5" fmla="*/ 54 h 82"/>
                  <a:gd name="T6" fmla="*/ 28 w 32"/>
                  <a:gd name="T7" fmla="*/ 73 h 82"/>
                  <a:gd name="T8" fmla="*/ 12 w 32"/>
                  <a:gd name="T9" fmla="*/ 78 h 82"/>
                  <a:gd name="T10" fmla="*/ 6 w 32"/>
                  <a:gd name="T11" fmla="*/ 51 h 82"/>
                  <a:gd name="T12" fmla="*/ 2 w 32"/>
                  <a:gd name="T13" fmla="*/ 19 h 82"/>
                  <a:gd name="T14" fmla="*/ 5 w 32"/>
                  <a:gd name="T15" fmla="*/ 0 h 82"/>
                  <a:gd name="T16" fmla="*/ 31 w 32"/>
                  <a:gd name="T17" fmla="*/ 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82">
                    <a:moveTo>
                      <a:pt x="31" y="3"/>
                    </a:moveTo>
                    <a:cubicBezTo>
                      <a:pt x="31" y="3"/>
                      <a:pt x="26" y="22"/>
                      <a:pt x="28" y="28"/>
                    </a:cubicBezTo>
                    <a:cubicBezTo>
                      <a:pt x="29" y="31"/>
                      <a:pt x="28" y="49"/>
                      <a:pt x="29" y="54"/>
                    </a:cubicBezTo>
                    <a:cubicBezTo>
                      <a:pt x="31" y="57"/>
                      <a:pt x="30" y="70"/>
                      <a:pt x="28" y="73"/>
                    </a:cubicBezTo>
                    <a:cubicBezTo>
                      <a:pt x="27" y="77"/>
                      <a:pt x="16" y="81"/>
                      <a:pt x="12" y="78"/>
                    </a:cubicBezTo>
                    <a:cubicBezTo>
                      <a:pt x="7" y="74"/>
                      <a:pt x="7" y="56"/>
                      <a:pt x="6" y="51"/>
                    </a:cubicBezTo>
                    <a:cubicBezTo>
                      <a:pt x="5" y="46"/>
                      <a:pt x="3" y="23"/>
                      <a:pt x="2" y="19"/>
                    </a:cubicBezTo>
                    <a:cubicBezTo>
                      <a:pt x="0" y="4"/>
                      <a:pt x="5" y="0"/>
                      <a:pt x="5" y="0"/>
                    </a:cubicBezTo>
                    <a:lnTo>
                      <a:pt x="31" y="3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83" name="ïšlide">
                <a:extLst>
                  <a:ext uri="{FF2B5EF4-FFF2-40B4-BE49-F238E27FC236}">
                    <a16:creationId xmlns:a16="http://schemas.microsoft.com/office/drawing/2014/main" id="{7D0DCAA3-EC22-4580-AEBA-80FCED12041C}"/>
                  </a:ext>
                </a:extLst>
              </p:cNvPr>
              <p:cNvSpPr/>
              <p:nvPr/>
            </p:nvSpPr>
            <p:spPr bwMode="auto">
              <a:xfrm>
                <a:off x="7017278" y="2202295"/>
                <a:ext cx="76800" cy="181414"/>
              </a:xfrm>
              <a:custGeom>
                <a:avLst/>
                <a:gdLst>
                  <a:gd name="T0" fmla="*/ 18 w 36"/>
                  <a:gd name="T1" fmla="*/ 84 h 85"/>
                  <a:gd name="T2" fmla="*/ 12 w 36"/>
                  <a:gd name="T3" fmla="*/ 82 h 85"/>
                  <a:gd name="T4" fmla="*/ 6 w 36"/>
                  <a:gd name="T5" fmla="*/ 61 h 85"/>
                  <a:gd name="T6" fmla="*/ 6 w 36"/>
                  <a:gd name="T7" fmla="*/ 54 h 85"/>
                  <a:gd name="T8" fmla="*/ 2 w 36"/>
                  <a:gd name="T9" fmla="*/ 22 h 85"/>
                  <a:gd name="T10" fmla="*/ 5 w 36"/>
                  <a:gd name="T11" fmla="*/ 1 h 85"/>
                  <a:gd name="T12" fmla="*/ 9 w 36"/>
                  <a:gd name="T13" fmla="*/ 1 h 85"/>
                  <a:gd name="T14" fmla="*/ 9 w 36"/>
                  <a:gd name="T15" fmla="*/ 4 h 85"/>
                  <a:gd name="T16" fmla="*/ 6 w 36"/>
                  <a:gd name="T17" fmla="*/ 21 h 85"/>
                  <a:gd name="T18" fmla="*/ 11 w 36"/>
                  <a:gd name="T19" fmla="*/ 53 h 85"/>
                  <a:gd name="T20" fmla="*/ 12 w 36"/>
                  <a:gd name="T21" fmla="*/ 61 h 85"/>
                  <a:gd name="T22" fmla="*/ 15 w 36"/>
                  <a:gd name="T23" fmla="*/ 79 h 85"/>
                  <a:gd name="T24" fmla="*/ 21 w 36"/>
                  <a:gd name="T25" fmla="*/ 79 h 85"/>
                  <a:gd name="T26" fmla="*/ 28 w 36"/>
                  <a:gd name="T27" fmla="*/ 75 h 85"/>
                  <a:gd name="T28" fmla="*/ 28 w 36"/>
                  <a:gd name="T29" fmla="*/ 56 h 85"/>
                  <a:gd name="T30" fmla="*/ 28 w 36"/>
                  <a:gd name="T31" fmla="*/ 43 h 85"/>
                  <a:gd name="T32" fmla="*/ 27 w 36"/>
                  <a:gd name="T33" fmla="*/ 31 h 85"/>
                  <a:gd name="T34" fmla="*/ 30 w 36"/>
                  <a:gd name="T35" fmla="*/ 5 h 85"/>
                  <a:gd name="T36" fmla="*/ 33 w 36"/>
                  <a:gd name="T37" fmla="*/ 3 h 85"/>
                  <a:gd name="T38" fmla="*/ 35 w 36"/>
                  <a:gd name="T39" fmla="*/ 6 h 85"/>
                  <a:gd name="T40" fmla="*/ 31 w 36"/>
                  <a:gd name="T41" fmla="*/ 29 h 85"/>
                  <a:gd name="T42" fmla="*/ 33 w 36"/>
                  <a:gd name="T43" fmla="*/ 43 h 85"/>
                  <a:gd name="T44" fmla="*/ 33 w 36"/>
                  <a:gd name="T45" fmla="*/ 55 h 85"/>
                  <a:gd name="T46" fmla="*/ 32 w 36"/>
                  <a:gd name="T47" fmla="*/ 77 h 85"/>
                  <a:gd name="T48" fmla="*/ 22 w 36"/>
                  <a:gd name="T49" fmla="*/ 83 h 85"/>
                  <a:gd name="T50" fmla="*/ 18 w 36"/>
                  <a:gd name="T51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85">
                    <a:moveTo>
                      <a:pt x="18" y="84"/>
                    </a:moveTo>
                    <a:cubicBezTo>
                      <a:pt x="15" y="84"/>
                      <a:pt x="14" y="83"/>
                      <a:pt x="12" y="82"/>
                    </a:cubicBezTo>
                    <a:cubicBezTo>
                      <a:pt x="9" y="80"/>
                      <a:pt x="7" y="72"/>
                      <a:pt x="6" y="61"/>
                    </a:cubicBezTo>
                    <a:cubicBezTo>
                      <a:pt x="6" y="58"/>
                      <a:pt x="6" y="55"/>
                      <a:pt x="6" y="54"/>
                    </a:cubicBezTo>
                    <a:cubicBezTo>
                      <a:pt x="4" y="48"/>
                      <a:pt x="2" y="25"/>
                      <a:pt x="2" y="22"/>
                    </a:cubicBezTo>
                    <a:cubicBezTo>
                      <a:pt x="0" y="7"/>
                      <a:pt x="5" y="2"/>
                      <a:pt x="5" y="1"/>
                    </a:cubicBezTo>
                    <a:cubicBezTo>
                      <a:pt x="6" y="0"/>
                      <a:pt x="7" y="0"/>
                      <a:pt x="9" y="1"/>
                    </a:cubicBezTo>
                    <a:cubicBezTo>
                      <a:pt x="9" y="2"/>
                      <a:pt x="10" y="3"/>
                      <a:pt x="9" y="4"/>
                    </a:cubicBezTo>
                    <a:cubicBezTo>
                      <a:pt x="9" y="4"/>
                      <a:pt x="5" y="8"/>
                      <a:pt x="6" y="21"/>
                    </a:cubicBezTo>
                    <a:cubicBezTo>
                      <a:pt x="7" y="26"/>
                      <a:pt x="9" y="48"/>
                      <a:pt x="11" y="53"/>
                    </a:cubicBezTo>
                    <a:cubicBezTo>
                      <a:pt x="11" y="55"/>
                      <a:pt x="11" y="57"/>
                      <a:pt x="12" y="61"/>
                    </a:cubicBezTo>
                    <a:cubicBezTo>
                      <a:pt x="12" y="66"/>
                      <a:pt x="13" y="77"/>
                      <a:pt x="15" y="79"/>
                    </a:cubicBezTo>
                    <a:cubicBezTo>
                      <a:pt x="16" y="79"/>
                      <a:pt x="18" y="79"/>
                      <a:pt x="21" y="79"/>
                    </a:cubicBezTo>
                    <a:cubicBezTo>
                      <a:pt x="25" y="78"/>
                      <a:pt x="27" y="76"/>
                      <a:pt x="28" y="75"/>
                    </a:cubicBezTo>
                    <a:cubicBezTo>
                      <a:pt x="29" y="72"/>
                      <a:pt x="29" y="60"/>
                      <a:pt x="28" y="56"/>
                    </a:cubicBezTo>
                    <a:cubicBezTo>
                      <a:pt x="28" y="55"/>
                      <a:pt x="28" y="50"/>
                      <a:pt x="28" y="43"/>
                    </a:cubicBezTo>
                    <a:cubicBezTo>
                      <a:pt x="27" y="39"/>
                      <a:pt x="27" y="32"/>
                      <a:pt x="27" y="31"/>
                    </a:cubicBezTo>
                    <a:cubicBezTo>
                      <a:pt x="25" y="25"/>
                      <a:pt x="29" y="8"/>
                      <a:pt x="30" y="5"/>
                    </a:cubicBezTo>
                    <a:cubicBezTo>
                      <a:pt x="30" y="4"/>
                      <a:pt x="32" y="3"/>
                      <a:pt x="33" y="3"/>
                    </a:cubicBezTo>
                    <a:cubicBezTo>
                      <a:pt x="34" y="4"/>
                      <a:pt x="35" y="5"/>
                      <a:pt x="35" y="6"/>
                    </a:cubicBezTo>
                    <a:cubicBezTo>
                      <a:pt x="33" y="13"/>
                      <a:pt x="30" y="26"/>
                      <a:pt x="31" y="29"/>
                    </a:cubicBezTo>
                    <a:cubicBezTo>
                      <a:pt x="32" y="31"/>
                      <a:pt x="32" y="36"/>
                      <a:pt x="33" y="43"/>
                    </a:cubicBezTo>
                    <a:cubicBezTo>
                      <a:pt x="33" y="48"/>
                      <a:pt x="33" y="54"/>
                      <a:pt x="33" y="55"/>
                    </a:cubicBezTo>
                    <a:cubicBezTo>
                      <a:pt x="34" y="59"/>
                      <a:pt x="34" y="72"/>
                      <a:pt x="32" y="77"/>
                    </a:cubicBezTo>
                    <a:cubicBezTo>
                      <a:pt x="31" y="80"/>
                      <a:pt x="26" y="82"/>
                      <a:pt x="22" y="83"/>
                    </a:cubicBezTo>
                    <a:cubicBezTo>
                      <a:pt x="21" y="84"/>
                      <a:pt x="19" y="84"/>
                      <a:pt x="18" y="8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84" name="íšlïdè">
                <a:extLst>
                  <a:ext uri="{FF2B5EF4-FFF2-40B4-BE49-F238E27FC236}">
                    <a16:creationId xmlns:a16="http://schemas.microsoft.com/office/drawing/2014/main" id="{38CD123F-0FAC-473C-9062-03C1DBAF1447}"/>
                  </a:ext>
                </a:extLst>
              </p:cNvPr>
              <p:cNvSpPr/>
              <p:nvPr/>
            </p:nvSpPr>
            <p:spPr bwMode="auto">
              <a:xfrm>
                <a:off x="7074879" y="2211846"/>
                <a:ext cx="67197" cy="133670"/>
              </a:xfrm>
              <a:custGeom>
                <a:avLst/>
                <a:gdLst>
                  <a:gd name="T0" fmla="*/ 10 w 33"/>
                  <a:gd name="T1" fmla="*/ 0 h 60"/>
                  <a:gd name="T2" fmla="*/ 32 w 33"/>
                  <a:gd name="T3" fmla="*/ 10 h 60"/>
                  <a:gd name="T4" fmla="*/ 24 w 33"/>
                  <a:gd name="T5" fmla="*/ 21 h 60"/>
                  <a:gd name="T6" fmla="*/ 17 w 33"/>
                  <a:gd name="T7" fmla="*/ 35 h 60"/>
                  <a:gd name="T8" fmla="*/ 16 w 33"/>
                  <a:gd name="T9" fmla="*/ 53 h 60"/>
                  <a:gd name="T10" fmla="*/ 6 w 33"/>
                  <a:gd name="T11" fmla="*/ 58 h 60"/>
                  <a:gd name="T12" fmla="*/ 0 w 33"/>
                  <a:gd name="T13" fmla="*/ 40 h 60"/>
                  <a:gd name="T14" fmla="*/ 2 w 33"/>
                  <a:gd name="T15" fmla="*/ 13 h 60"/>
                  <a:gd name="T16" fmla="*/ 10 w 33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60">
                    <a:moveTo>
                      <a:pt x="10" y="0"/>
                    </a:moveTo>
                    <a:lnTo>
                      <a:pt x="32" y="10"/>
                    </a:lnTo>
                    <a:cubicBezTo>
                      <a:pt x="31" y="16"/>
                      <a:pt x="25" y="19"/>
                      <a:pt x="24" y="21"/>
                    </a:cubicBezTo>
                    <a:cubicBezTo>
                      <a:pt x="23" y="23"/>
                      <a:pt x="17" y="35"/>
                      <a:pt x="17" y="35"/>
                    </a:cubicBezTo>
                    <a:cubicBezTo>
                      <a:pt x="17" y="35"/>
                      <a:pt x="18" y="49"/>
                      <a:pt x="16" y="53"/>
                    </a:cubicBezTo>
                    <a:cubicBezTo>
                      <a:pt x="14" y="57"/>
                      <a:pt x="8" y="59"/>
                      <a:pt x="6" y="58"/>
                    </a:cubicBezTo>
                    <a:cubicBezTo>
                      <a:pt x="4" y="56"/>
                      <a:pt x="0" y="42"/>
                      <a:pt x="0" y="40"/>
                    </a:cubicBezTo>
                    <a:cubicBezTo>
                      <a:pt x="0" y="37"/>
                      <a:pt x="2" y="14"/>
                      <a:pt x="2" y="13"/>
                    </a:cubicBezTo>
                    <a:cubicBezTo>
                      <a:pt x="2" y="12"/>
                      <a:pt x="10" y="0"/>
                      <a:pt x="10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85" name="íśḻíďé">
                <a:extLst>
                  <a:ext uri="{FF2B5EF4-FFF2-40B4-BE49-F238E27FC236}">
                    <a16:creationId xmlns:a16="http://schemas.microsoft.com/office/drawing/2014/main" id="{AB9E179D-227B-4352-B3F3-F244C4233562}"/>
                  </a:ext>
                </a:extLst>
              </p:cNvPr>
              <p:cNvSpPr/>
              <p:nvPr/>
            </p:nvSpPr>
            <p:spPr bwMode="auto">
              <a:xfrm>
                <a:off x="7074882" y="2211848"/>
                <a:ext cx="86397" cy="143215"/>
              </a:xfrm>
              <a:custGeom>
                <a:avLst/>
                <a:gdLst>
                  <a:gd name="T0" fmla="*/ 10 w 39"/>
                  <a:gd name="T1" fmla="*/ 64 h 65"/>
                  <a:gd name="T2" fmla="*/ 7 w 39"/>
                  <a:gd name="T3" fmla="*/ 63 h 65"/>
                  <a:gd name="T4" fmla="*/ 0 w 39"/>
                  <a:gd name="T5" fmla="*/ 43 h 65"/>
                  <a:gd name="T6" fmla="*/ 3 w 39"/>
                  <a:gd name="T7" fmla="*/ 15 h 65"/>
                  <a:gd name="T8" fmla="*/ 11 w 39"/>
                  <a:gd name="T9" fmla="*/ 2 h 65"/>
                  <a:gd name="T10" fmla="*/ 14 w 39"/>
                  <a:gd name="T11" fmla="*/ 1 h 65"/>
                  <a:gd name="T12" fmla="*/ 15 w 39"/>
                  <a:gd name="T13" fmla="*/ 4 h 65"/>
                  <a:gd name="T14" fmla="*/ 7 w 39"/>
                  <a:gd name="T15" fmla="*/ 17 h 65"/>
                  <a:gd name="T16" fmla="*/ 5 w 39"/>
                  <a:gd name="T17" fmla="*/ 43 h 65"/>
                  <a:gd name="T18" fmla="*/ 10 w 39"/>
                  <a:gd name="T19" fmla="*/ 59 h 65"/>
                  <a:gd name="T20" fmla="*/ 17 w 39"/>
                  <a:gd name="T21" fmla="*/ 55 h 65"/>
                  <a:gd name="T22" fmla="*/ 18 w 39"/>
                  <a:gd name="T23" fmla="*/ 38 h 65"/>
                  <a:gd name="T24" fmla="*/ 18 w 39"/>
                  <a:gd name="T25" fmla="*/ 37 h 65"/>
                  <a:gd name="T26" fmla="*/ 25 w 39"/>
                  <a:gd name="T27" fmla="*/ 23 h 65"/>
                  <a:gd name="T28" fmla="*/ 27 w 39"/>
                  <a:gd name="T29" fmla="*/ 20 h 65"/>
                  <a:gd name="T30" fmla="*/ 32 w 39"/>
                  <a:gd name="T31" fmla="*/ 13 h 65"/>
                  <a:gd name="T32" fmla="*/ 36 w 39"/>
                  <a:gd name="T33" fmla="*/ 11 h 65"/>
                  <a:gd name="T34" fmla="*/ 37 w 39"/>
                  <a:gd name="T35" fmla="*/ 14 h 65"/>
                  <a:gd name="T36" fmla="*/ 31 w 39"/>
                  <a:gd name="T37" fmla="*/ 23 h 65"/>
                  <a:gd name="T38" fmla="*/ 30 w 39"/>
                  <a:gd name="T39" fmla="*/ 25 h 65"/>
                  <a:gd name="T40" fmla="*/ 22 w 39"/>
                  <a:gd name="T41" fmla="*/ 39 h 65"/>
                  <a:gd name="T42" fmla="*/ 21 w 39"/>
                  <a:gd name="T43" fmla="*/ 57 h 65"/>
                  <a:gd name="T44" fmla="*/ 12 w 39"/>
                  <a:gd name="T45" fmla="*/ 64 h 65"/>
                  <a:gd name="T46" fmla="*/ 10 w 39"/>
                  <a:gd name="T47" fmla="*/ 6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9" h="65">
                    <a:moveTo>
                      <a:pt x="10" y="64"/>
                    </a:moveTo>
                    <a:cubicBezTo>
                      <a:pt x="9" y="64"/>
                      <a:pt x="8" y="64"/>
                      <a:pt x="7" y="63"/>
                    </a:cubicBezTo>
                    <a:cubicBezTo>
                      <a:pt x="4" y="61"/>
                      <a:pt x="0" y="45"/>
                      <a:pt x="0" y="43"/>
                    </a:cubicBezTo>
                    <a:cubicBezTo>
                      <a:pt x="0" y="42"/>
                      <a:pt x="2" y="17"/>
                      <a:pt x="3" y="15"/>
                    </a:cubicBezTo>
                    <a:cubicBezTo>
                      <a:pt x="3" y="15"/>
                      <a:pt x="3" y="14"/>
                      <a:pt x="11" y="2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6" y="3"/>
                      <a:pt x="15" y="4"/>
                    </a:cubicBezTo>
                    <a:cubicBezTo>
                      <a:pt x="12" y="10"/>
                      <a:pt x="8" y="16"/>
                      <a:pt x="7" y="17"/>
                    </a:cubicBezTo>
                    <a:cubicBezTo>
                      <a:pt x="7" y="20"/>
                      <a:pt x="5" y="41"/>
                      <a:pt x="5" y="43"/>
                    </a:cubicBezTo>
                    <a:cubicBezTo>
                      <a:pt x="5" y="45"/>
                      <a:pt x="8" y="57"/>
                      <a:pt x="10" y="59"/>
                    </a:cubicBezTo>
                    <a:cubicBezTo>
                      <a:pt x="11" y="59"/>
                      <a:pt x="15" y="57"/>
                      <a:pt x="17" y="55"/>
                    </a:cubicBezTo>
                    <a:cubicBezTo>
                      <a:pt x="18" y="52"/>
                      <a:pt x="18" y="44"/>
                      <a:pt x="18" y="38"/>
                    </a:cubicBezTo>
                    <a:lnTo>
                      <a:pt x="18" y="37"/>
                    </a:lnTo>
                    <a:cubicBezTo>
                      <a:pt x="21" y="31"/>
                      <a:pt x="24" y="24"/>
                      <a:pt x="25" y="23"/>
                    </a:cubicBezTo>
                    <a:cubicBezTo>
                      <a:pt x="25" y="22"/>
                      <a:pt x="26" y="21"/>
                      <a:pt x="27" y="20"/>
                    </a:cubicBezTo>
                    <a:cubicBezTo>
                      <a:pt x="30" y="18"/>
                      <a:pt x="32" y="16"/>
                      <a:pt x="32" y="13"/>
                    </a:cubicBezTo>
                    <a:cubicBezTo>
                      <a:pt x="33" y="11"/>
                      <a:pt x="34" y="11"/>
                      <a:pt x="36" y="11"/>
                    </a:cubicBezTo>
                    <a:cubicBezTo>
                      <a:pt x="37" y="11"/>
                      <a:pt x="38" y="12"/>
                      <a:pt x="37" y="14"/>
                    </a:cubicBezTo>
                    <a:cubicBezTo>
                      <a:pt x="36" y="18"/>
                      <a:pt x="33" y="21"/>
                      <a:pt x="31" y="23"/>
                    </a:cubicBezTo>
                    <a:cubicBezTo>
                      <a:pt x="30" y="24"/>
                      <a:pt x="30" y="25"/>
                      <a:pt x="30" y="25"/>
                    </a:cubicBezTo>
                    <a:cubicBezTo>
                      <a:pt x="29" y="27"/>
                      <a:pt x="24" y="35"/>
                      <a:pt x="22" y="39"/>
                    </a:cubicBezTo>
                    <a:cubicBezTo>
                      <a:pt x="22" y="42"/>
                      <a:pt x="23" y="53"/>
                      <a:pt x="21" y="57"/>
                    </a:cubicBezTo>
                    <a:cubicBezTo>
                      <a:pt x="19" y="61"/>
                      <a:pt x="15" y="63"/>
                      <a:pt x="12" y="64"/>
                    </a:cubicBezTo>
                    <a:cubicBezTo>
                      <a:pt x="12" y="64"/>
                      <a:pt x="11" y="64"/>
                      <a:pt x="10" y="6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86" name="íslíḓè">
                <a:extLst>
                  <a:ext uri="{FF2B5EF4-FFF2-40B4-BE49-F238E27FC236}">
                    <a16:creationId xmlns:a16="http://schemas.microsoft.com/office/drawing/2014/main" id="{3E5B11BB-3EEB-4585-8537-C18172381AC1}"/>
                  </a:ext>
                </a:extLst>
              </p:cNvPr>
              <p:cNvSpPr/>
              <p:nvPr/>
            </p:nvSpPr>
            <p:spPr bwMode="auto">
              <a:xfrm>
                <a:off x="6930879" y="2297776"/>
                <a:ext cx="38400" cy="19096"/>
              </a:xfrm>
              <a:custGeom>
                <a:avLst/>
                <a:gdLst>
                  <a:gd name="T0" fmla="*/ 12 w 16"/>
                  <a:gd name="T1" fmla="*/ 6 h 7"/>
                  <a:gd name="T2" fmla="*/ 2 w 16"/>
                  <a:gd name="T3" fmla="*/ 5 h 7"/>
                  <a:gd name="T4" fmla="*/ 0 w 16"/>
                  <a:gd name="T5" fmla="*/ 2 h 7"/>
                  <a:gd name="T6" fmla="*/ 3 w 16"/>
                  <a:gd name="T7" fmla="*/ 0 h 7"/>
                  <a:gd name="T8" fmla="*/ 13 w 16"/>
                  <a:gd name="T9" fmla="*/ 1 h 7"/>
                  <a:gd name="T10" fmla="*/ 15 w 16"/>
                  <a:gd name="T11" fmla="*/ 3 h 7"/>
                  <a:gd name="T12" fmla="*/ 13 w 16"/>
                  <a:gd name="T13" fmla="*/ 6 h 7"/>
                  <a:gd name="T14" fmla="*/ 12 w 16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2" y="6"/>
                    </a:moveTo>
                    <a:cubicBezTo>
                      <a:pt x="9" y="6"/>
                      <a:pt x="6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6" y="1"/>
                      <a:pt x="9" y="1"/>
                      <a:pt x="13" y="1"/>
                    </a:cubicBezTo>
                    <a:cubicBezTo>
                      <a:pt x="14" y="1"/>
                      <a:pt x="15" y="1"/>
                      <a:pt x="15" y="3"/>
                    </a:cubicBezTo>
                    <a:cubicBezTo>
                      <a:pt x="15" y="4"/>
                      <a:pt x="14" y="6"/>
                      <a:pt x="13" y="6"/>
                    </a:cubicBezTo>
                    <a:lnTo>
                      <a:pt x="12" y="6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87" name="iṡḷíďè">
                <a:extLst>
                  <a:ext uri="{FF2B5EF4-FFF2-40B4-BE49-F238E27FC236}">
                    <a16:creationId xmlns:a16="http://schemas.microsoft.com/office/drawing/2014/main" id="{5209E672-1730-421C-BCF1-9E2C7E56305A}"/>
                  </a:ext>
                </a:extLst>
              </p:cNvPr>
              <p:cNvSpPr/>
              <p:nvPr/>
            </p:nvSpPr>
            <p:spPr bwMode="auto">
              <a:xfrm>
                <a:off x="6988479" y="2307327"/>
                <a:ext cx="38400" cy="9545"/>
              </a:xfrm>
              <a:custGeom>
                <a:avLst/>
                <a:gdLst>
                  <a:gd name="T0" fmla="*/ 14 w 18"/>
                  <a:gd name="T1" fmla="*/ 4 h 5"/>
                  <a:gd name="T2" fmla="*/ 3 w 18"/>
                  <a:gd name="T3" fmla="*/ 4 h 5"/>
                  <a:gd name="T4" fmla="*/ 0 w 18"/>
                  <a:gd name="T5" fmla="*/ 2 h 5"/>
                  <a:gd name="T6" fmla="*/ 3 w 18"/>
                  <a:gd name="T7" fmla="*/ 0 h 5"/>
                  <a:gd name="T8" fmla="*/ 14 w 18"/>
                  <a:gd name="T9" fmla="*/ 0 h 5"/>
                  <a:gd name="T10" fmla="*/ 17 w 18"/>
                  <a:gd name="T11" fmla="*/ 2 h 5"/>
                  <a:gd name="T12" fmla="*/ 14 w 18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lnTo>
                      <a:pt x="3" y="4"/>
                    </a:ln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4" y="0"/>
                    </a:ln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4" y="4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88" name="íṥľïďe">
                <a:extLst>
                  <a:ext uri="{FF2B5EF4-FFF2-40B4-BE49-F238E27FC236}">
                    <a16:creationId xmlns:a16="http://schemas.microsoft.com/office/drawing/2014/main" id="{BDA84B0A-E31D-4612-A7CD-18BCAAA0FE59}"/>
                  </a:ext>
                </a:extLst>
              </p:cNvPr>
              <p:cNvSpPr/>
              <p:nvPr/>
            </p:nvSpPr>
            <p:spPr bwMode="auto">
              <a:xfrm>
                <a:off x="7036482" y="2316871"/>
                <a:ext cx="38400" cy="9551"/>
              </a:xfrm>
              <a:custGeom>
                <a:avLst/>
                <a:gdLst>
                  <a:gd name="T0" fmla="*/ 15 w 19"/>
                  <a:gd name="T1" fmla="*/ 5 h 6"/>
                  <a:gd name="T2" fmla="*/ 2 w 19"/>
                  <a:gd name="T3" fmla="*/ 5 h 6"/>
                  <a:gd name="T4" fmla="*/ 0 w 19"/>
                  <a:gd name="T5" fmla="*/ 2 h 6"/>
                  <a:gd name="T6" fmla="*/ 2 w 19"/>
                  <a:gd name="T7" fmla="*/ 0 h 6"/>
                  <a:gd name="T8" fmla="*/ 15 w 19"/>
                  <a:gd name="T9" fmla="*/ 1 h 6"/>
                  <a:gd name="T10" fmla="*/ 18 w 19"/>
                  <a:gd name="T11" fmla="*/ 3 h 6"/>
                  <a:gd name="T12" fmla="*/ 15 w 19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5" y="5"/>
                    </a:moveTo>
                    <a:cubicBezTo>
                      <a:pt x="11" y="5"/>
                      <a:pt x="6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0"/>
                      <a:pt x="11" y="1"/>
                      <a:pt x="15" y="1"/>
                    </a:cubicBezTo>
                    <a:cubicBezTo>
                      <a:pt x="17" y="1"/>
                      <a:pt x="18" y="2"/>
                      <a:pt x="18" y="3"/>
                    </a:cubicBezTo>
                    <a:cubicBezTo>
                      <a:pt x="18" y="4"/>
                      <a:pt x="17" y="5"/>
                      <a:pt x="15" y="5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89" name="ïŝľíďê">
                <a:extLst>
                  <a:ext uri="{FF2B5EF4-FFF2-40B4-BE49-F238E27FC236}">
                    <a16:creationId xmlns:a16="http://schemas.microsoft.com/office/drawing/2014/main" id="{FB055EB8-C9BA-440D-82F7-BB8A727788AD}"/>
                  </a:ext>
                </a:extLst>
              </p:cNvPr>
              <p:cNvSpPr/>
              <p:nvPr/>
            </p:nvSpPr>
            <p:spPr bwMode="auto">
              <a:xfrm>
                <a:off x="7036482" y="2250044"/>
                <a:ext cx="38400" cy="19096"/>
              </a:xfrm>
              <a:custGeom>
                <a:avLst/>
                <a:gdLst>
                  <a:gd name="T0" fmla="*/ 14 w 17"/>
                  <a:gd name="T1" fmla="*/ 6 h 7"/>
                  <a:gd name="T2" fmla="*/ 13 w 17"/>
                  <a:gd name="T3" fmla="*/ 6 h 7"/>
                  <a:gd name="T4" fmla="*/ 2 w 17"/>
                  <a:gd name="T5" fmla="*/ 5 h 7"/>
                  <a:gd name="T6" fmla="*/ 0 w 17"/>
                  <a:gd name="T7" fmla="*/ 2 h 7"/>
                  <a:gd name="T8" fmla="*/ 2 w 17"/>
                  <a:gd name="T9" fmla="*/ 0 h 7"/>
                  <a:gd name="T10" fmla="*/ 14 w 17"/>
                  <a:gd name="T11" fmla="*/ 0 h 7"/>
                  <a:gd name="T12" fmla="*/ 16 w 17"/>
                  <a:gd name="T13" fmla="*/ 3 h 7"/>
                  <a:gd name="T14" fmla="*/ 14 w 17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">
                    <a:moveTo>
                      <a:pt x="14" y="6"/>
                    </a:moveTo>
                    <a:cubicBezTo>
                      <a:pt x="14" y="6"/>
                      <a:pt x="14" y="6"/>
                      <a:pt x="13" y="6"/>
                    </a:cubicBezTo>
                    <a:lnTo>
                      <a:pt x="2" y="5"/>
                    </a:ln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14" y="0"/>
                    </a:lnTo>
                    <a:cubicBezTo>
                      <a:pt x="15" y="1"/>
                      <a:pt x="16" y="2"/>
                      <a:pt x="16" y="3"/>
                    </a:cubicBezTo>
                    <a:cubicBezTo>
                      <a:pt x="16" y="5"/>
                      <a:pt x="15" y="6"/>
                      <a:pt x="14" y="6"/>
                    </a:cubicBez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0" name="îşliḑê">
                <a:extLst>
                  <a:ext uri="{FF2B5EF4-FFF2-40B4-BE49-F238E27FC236}">
                    <a16:creationId xmlns:a16="http://schemas.microsoft.com/office/drawing/2014/main" id="{584DF519-20FD-41EE-932D-CC9B64E25AFC}"/>
                  </a:ext>
                </a:extLst>
              </p:cNvPr>
              <p:cNvSpPr/>
              <p:nvPr/>
            </p:nvSpPr>
            <p:spPr bwMode="auto">
              <a:xfrm>
                <a:off x="6978878" y="2250049"/>
                <a:ext cx="47997" cy="19096"/>
              </a:xfrm>
              <a:custGeom>
                <a:avLst/>
                <a:gdLst>
                  <a:gd name="T0" fmla="*/ 3 w 20"/>
                  <a:gd name="T1" fmla="*/ 6 h 7"/>
                  <a:gd name="T2" fmla="*/ 0 w 20"/>
                  <a:gd name="T3" fmla="*/ 3 h 7"/>
                  <a:gd name="T4" fmla="*/ 3 w 20"/>
                  <a:gd name="T5" fmla="*/ 1 h 7"/>
                  <a:gd name="T6" fmla="*/ 16 w 20"/>
                  <a:gd name="T7" fmla="*/ 0 h 7"/>
                  <a:gd name="T8" fmla="*/ 19 w 20"/>
                  <a:gd name="T9" fmla="*/ 2 h 7"/>
                  <a:gd name="T10" fmla="*/ 16 w 20"/>
                  <a:gd name="T11" fmla="*/ 5 h 7"/>
                  <a:gd name="T12" fmla="*/ 3 w 20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7">
                    <a:moveTo>
                      <a:pt x="3" y="6"/>
                    </a:moveTo>
                    <a:cubicBezTo>
                      <a:pt x="2" y="6"/>
                      <a:pt x="1" y="5"/>
                      <a:pt x="0" y="3"/>
                    </a:cubicBezTo>
                    <a:cubicBezTo>
                      <a:pt x="0" y="2"/>
                      <a:pt x="2" y="1"/>
                      <a:pt x="3" y="1"/>
                    </a:cubicBezTo>
                    <a:lnTo>
                      <a:pt x="16" y="0"/>
                    </a:lnTo>
                    <a:cubicBezTo>
                      <a:pt x="17" y="0"/>
                      <a:pt x="19" y="0"/>
                      <a:pt x="19" y="2"/>
                    </a:cubicBezTo>
                    <a:cubicBezTo>
                      <a:pt x="19" y="3"/>
                      <a:pt x="17" y="5"/>
                      <a:pt x="16" y="5"/>
                    </a:cubicBezTo>
                    <a:lnTo>
                      <a:pt x="3" y="6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91" name="ïšľiďe">
                <a:extLst>
                  <a:ext uri="{FF2B5EF4-FFF2-40B4-BE49-F238E27FC236}">
                    <a16:creationId xmlns:a16="http://schemas.microsoft.com/office/drawing/2014/main" id="{D0ADFFE0-879F-4EE4-B504-1F03229270B5}"/>
                  </a:ext>
                </a:extLst>
              </p:cNvPr>
              <p:cNvSpPr/>
              <p:nvPr/>
            </p:nvSpPr>
            <p:spPr bwMode="auto">
              <a:xfrm>
                <a:off x="7074868" y="2278708"/>
                <a:ext cx="38400" cy="9551"/>
              </a:xfrm>
              <a:custGeom>
                <a:avLst/>
                <a:gdLst>
                  <a:gd name="T0" fmla="*/ 2 w 16"/>
                  <a:gd name="T1" fmla="*/ 5 h 6"/>
                  <a:gd name="T2" fmla="*/ 0 w 16"/>
                  <a:gd name="T3" fmla="*/ 3 h 6"/>
                  <a:gd name="T4" fmla="*/ 2 w 16"/>
                  <a:gd name="T5" fmla="*/ 1 h 6"/>
                  <a:gd name="T6" fmla="*/ 12 w 16"/>
                  <a:gd name="T7" fmla="*/ 0 h 6"/>
                  <a:gd name="T8" fmla="*/ 15 w 16"/>
                  <a:gd name="T9" fmla="*/ 2 h 6"/>
                  <a:gd name="T10" fmla="*/ 13 w 16"/>
                  <a:gd name="T11" fmla="*/ 4 h 6"/>
                  <a:gd name="T12" fmla="*/ 2 w 1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lnTo>
                      <a:pt x="12" y="0"/>
                    </a:lnTo>
                    <a:cubicBezTo>
                      <a:pt x="14" y="0"/>
                      <a:pt x="15" y="1"/>
                      <a:pt x="15" y="2"/>
                    </a:cubicBezTo>
                    <a:cubicBezTo>
                      <a:pt x="15" y="3"/>
                      <a:pt x="14" y="4"/>
                      <a:pt x="13" y="4"/>
                    </a:cubicBezTo>
                    <a:lnTo>
                      <a:pt x="2" y="5"/>
                    </a:lnTo>
                  </a:path>
                </a:pathLst>
              </a:custGeom>
              <a:solidFill>
                <a:srgbClr val="113856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7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54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3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09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886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062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240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418" algn="l" defTabSz="914354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9" name="íṡ1îḋê">
              <a:extLst>
                <a:ext uri="{FF2B5EF4-FFF2-40B4-BE49-F238E27FC236}">
                  <a16:creationId xmlns:a16="http://schemas.microsoft.com/office/drawing/2014/main" id="{AB733C82-B165-4DED-B03C-72BC719189A9}"/>
                </a:ext>
              </a:extLst>
            </p:cNvPr>
            <p:cNvGrpSpPr/>
            <p:nvPr/>
          </p:nvGrpSpPr>
          <p:grpSpPr>
            <a:xfrm>
              <a:off x="673100" y="2194931"/>
              <a:ext cx="10845800" cy="1316626"/>
              <a:chOff x="673100" y="3142834"/>
              <a:chExt cx="10845800" cy="1316626"/>
            </a:xfrm>
          </p:grpSpPr>
          <p:sp>
            <p:nvSpPr>
              <p:cNvPr id="26" name="iṣ1ïďé">
                <a:extLst>
                  <a:ext uri="{FF2B5EF4-FFF2-40B4-BE49-F238E27FC236}">
                    <a16:creationId xmlns:a16="http://schemas.microsoft.com/office/drawing/2014/main" id="{64DC2847-DA63-4AF3-B015-B0D0DC7F9B4A}"/>
                  </a:ext>
                </a:extLst>
              </p:cNvPr>
              <p:cNvSpPr txBox="1"/>
              <p:nvPr/>
            </p:nvSpPr>
            <p:spPr>
              <a:xfrm>
                <a:off x="673122" y="3142834"/>
                <a:ext cx="10845778" cy="568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2400" b="1" dirty="0">
                    <a:solidFill>
                      <a:schemeClr val="bg1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7" name="íSḻïḑé">
                <a:extLst>
                  <a:ext uri="{FF2B5EF4-FFF2-40B4-BE49-F238E27FC236}">
                    <a16:creationId xmlns:a16="http://schemas.microsoft.com/office/drawing/2014/main" id="{23E9BBEA-FB54-47C3-BA28-CE85931B8740}"/>
                  </a:ext>
                </a:extLst>
              </p:cNvPr>
              <p:cNvSpPr txBox="1"/>
              <p:nvPr/>
            </p:nvSpPr>
            <p:spPr>
              <a:xfrm>
                <a:off x="673100" y="3711777"/>
                <a:ext cx="10845780" cy="7476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bg1"/>
                    </a:solidFill>
                  </a:rPr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bg1"/>
                    </a:solidFill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íśḷïdè">
              <a:extLst>
                <a:ext uri="{FF2B5EF4-FFF2-40B4-BE49-F238E27FC236}">
                  <a16:creationId xmlns:a16="http://schemas.microsoft.com/office/drawing/2014/main" id="{79C32208-75CA-4504-AAD1-68733B9C49F2}"/>
                </a:ext>
              </a:extLst>
            </p:cNvPr>
            <p:cNvGrpSpPr/>
            <p:nvPr/>
          </p:nvGrpSpPr>
          <p:grpSpPr>
            <a:xfrm>
              <a:off x="673100" y="4307171"/>
              <a:ext cx="3878575" cy="736881"/>
              <a:chOff x="1322075" y="1422784"/>
              <a:chExt cx="3859525" cy="736881"/>
            </a:xfrm>
            <a:noFill/>
          </p:grpSpPr>
          <p:sp>
            <p:nvSpPr>
              <p:cNvPr id="23" name="iṥlïḑe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1322075" y="1835665"/>
                <a:ext cx="385952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CFA7C3F-B62C-4037-9EC9-3E87F0A6D2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2076" y="1835664"/>
                <a:ext cx="3859524" cy="0"/>
              </a:xfrm>
              <a:prstGeom prst="line">
                <a:avLst/>
              </a:prstGeom>
              <a:grp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isliḓê">
                <a:extLst>
                  <a:ext uri="{FF2B5EF4-FFF2-40B4-BE49-F238E27FC236}">
                    <a16:creationId xmlns:a16="http://schemas.microsoft.com/office/drawing/2014/main" id="{FCBCE448-A746-45FC-ABE2-27B64D489326}"/>
                  </a:ext>
                </a:extLst>
              </p:cNvPr>
              <p:cNvSpPr txBox="1"/>
              <p:nvPr/>
            </p:nvSpPr>
            <p:spPr bwMode="auto">
              <a:xfrm>
                <a:off x="1322075" y="1422784"/>
                <a:ext cx="3859524" cy="412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i="1" dirty="0"/>
                  <a:t>01.Text here</a:t>
                </a:r>
              </a:p>
            </p:txBody>
          </p:sp>
        </p:grpSp>
        <p:grpSp>
          <p:nvGrpSpPr>
            <p:cNvPr id="11" name="îṧľïḍe">
              <a:extLst>
                <a:ext uri="{FF2B5EF4-FFF2-40B4-BE49-F238E27FC236}">
                  <a16:creationId xmlns:a16="http://schemas.microsoft.com/office/drawing/2014/main" id="{3D9C5266-0D35-49AC-91BE-BEE1BB80D475}"/>
                </a:ext>
              </a:extLst>
            </p:cNvPr>
            <p:cNvGrpSpPr/>
            <p:nvPr/>
          </p:nvGrpSpPr>
          <p:grpSpPr>
            <a:xfrm>
              <a:off x="673100" y="5198606"/>
              <a:ext cx="3878575" cy="736881"/>
              <a:chOff x="1322075" y="2555566"/>
              <a:chExt cx="3859525" cy="736881"/>
            </a:xfrm>
            <a:noFill/>
          </p:grpSpPr>
          <p:sp>
            <p:nvSpPr>
              <p:cNvPr id="20" name="iSḷïḍê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1322075" y="2968447"/>
                <a:ext cx="385952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BCFA7C3F-B62C-4037-9EC9-3E87F0A6D2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2076" y="2968446"/>
                <a:ext cx="3859524" cy="0"/>
              </a:xfrm>
              <a:prstGeom prst="line">
                <a:avLst/>
              </a:prstGeom>
              <a:grp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i$ļíďè">
                <a:extLst>
                  <a:ext uri="{FF2B5EF4-FFF2-40B4-BE49-F238E27FC236}">
                    <a16:creationId xmlns:a16="http://schemas.microsoft.com/office/drawing/2014/main" id="{FCBCE448-A746-45FC-ABE2-27B64D489326}"/>
                  </a:ext>
                </a:extLst>
              </p:cNvPr>
              <p:cNvSpPr txBox="1"/>
              <p:nvPr/>
            </p:nvSpPr>
            <p:spPr bwMode="auto">
              <a:xfrm>
                <a:off x="1322075" y="2555566"/>
                <a:ext cx="3859524" cy="412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02.Text here</a:t>
                </a:r>
              </a:p>
            </p:txBody>
          </p:sp>
        </p:grpSp>
        <p:grpSp>
          <p:nvGrpSpPr>
            <p:cNvPr id="12" name="íṣ1ïďè">
              <a:extLst>
                <a:ext uri="{FF2B5EF4-FFF2-40B4-BE49-F238E27FC236}">
                  <a16:creationId xmlns:a16="http://schemas.microsoft.com/office/drawing/2014/main" id="{6071F5A7-ABDE-421E-BD62-B0336753645B}"/>
                </a:ext>
              </a:extLst>
            </p:cNvPr>
            <p:cNvGrpSpPr/>
            <p:nvPr/>
          </p:nvGrpSpPr>
          <p:grpSpPr>
            <a:xfrm>
              <a:off x="7640325" y="4307171"/>
              <a:ext cx="3878575" cy="736881"/>
              <a:chOff x="1322075" y="1422784"/>
              <a:chExt cx="3859525" cy="736881"/>
            </a:xfrm>
            <a:noFill/>
          </p:grpSpPr>
          <p:sp>
            <p:nvSpPr>
              <p:cNvPr id="17" name="ïşḷïďê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1322075" y="1835665"/>
                <a:ext cx="385952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BCFA7C3F-B62C-4037-9EC9-3E87F0A6D2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2076" y="1835664"/>
                <a:ext cx="3859524" cy="0"/>
              </a:xfrm>
              <a:prstGeom prst="line">
                <a:avLst/>
              </a:prstGeom>
              <a:grp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ṧľîḋe">
                <a:extLst>
                  <a:ext uri="{FF2B5EF4-FFF2-40B4-BE49-F238E27FC236}">
                    <a16:creationId xmlns:a16="http://schemas.microsoft.com/office/drawing/2014/main" id="{FCBCE448-A746-45FC-ABE2-27B64D489326}"/>
                  </a:ext>
                </a:extLst>
              </p:cNvPr>
              <p:cNvSpPr txBox="1"/>
              <p:nvPr/>
            </p:nvSpPr>
            <p:spPr bwMode="auto">
              <a:xfrm>
                <a:off x="1322075" y="1422784"/>
                <a:ext cx="3859524" cy="412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i="1" dirty="0"/>
                  <a:t>03.Text here</a:t>
                </a:r>
              </a:p>
            </p:txBody>
          </p:sp>
        </p:grpSp>
        <p:grpSp>
          <p:nvGrpSpPr>
            <p:cNvPr id="13" name="iş1ïḓè">
              <a:extLst>
                <a:ext uri="{FF2B5EF4-FFF2-40B4-BE49-F238E27FC236}">
                  <a16:creationId xmlns:a16="http://schemas.microsoft.com/office/drawing/2014/main" id="{D6C90282-3B08-48A2-BE1E-5803917C16FD}"/>
                </a:ext>
              </a:extLst>
            </p:cNvPr>
            <p:cNvGrpSpPr/>
            <p:nvPr/>
          </p:nvGrpSpPr>
          <p:grpSpPr>
            <a:xfrm>
              <a:off x="7640325" y="5198606"/>
              <a:ext cx="3878575" cy="736881"/>
              <a:chOff x="1322075" y="2555566"/>
              <a:chExt cx="3859525" cy="736881"/>
            </a:xfrm>
            <a:noFill/>
          </p:grpSpPr>
          <p:sp>
            <p:nvSpPr>
              <p:cNvPr id="14" name="îsľiďê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1322075" y="2968447"/>
                <a:ext cx="385952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BCFA7C3F-B62C-4037-9EC9-3E87F0A6D2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2076" y="2968446"/>
                <a:ext cx="3859524" cy="0"/>
              </a:xfrm>
              <a:prstGeom prst="line">
                <a:avLst/>
              </a:prstGeom>
              <a:grp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ïṧḻíďê">
                <a:extLst>
                  <a:ext uri="{FF2B5EF4-FFF2-40B4-BE49-F238E27FC236}">
                    <a16:creationId xmlns:a16="http://schemas.microsoft.com/office/drawing/2014/main" id="{FCBCE448-A746-45FC-ABE2-27B64D489326}"/>
                  </a:ext>
                </a:extLst>
              </p:cNvPr>
              <p:cNvSpPr txBox="1"/>
              <p:nvPr/>
            </p:nvSpPr>
            <p:spPr bwMode="auto">
              <a:xfrm>
                <a:off x="1322075" y="2555566"/>
                <a:ext cx="3859524" cy="412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04.Text here</a:t>
                </a: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7FC217EE-9025-44D2-940C-B2CC7EFD1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64E360B-E2FA-4670-A9FE-6BB033CD4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86FF9A-2AE0-4159-BB7D-6D5320662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367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486400-9412-473A-AFEE-2E5FF4614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DB8CE3-9A38-4714-B1E7-A6E5590E5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36F59D-A96C-49BA-9E1D-93FE97F0E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E763B0B-CBA6-48B8-8701-5F2AD0AC26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îŝľiḋê">
              <a:extLst>
                <a:ext uri="{FF2B5EF4-FFF2-40B4-BE49-F238E27FC236}">
                  <a16:creationId xmlns:a16="http://schemas.microsoft.com/office/drawing/2014/main" id="{DB9B326D-7144-4820-98BD-F885375EF473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iṣḷídé">
                <a:extLst>
                  <a:ext uri="{FF2B5EF4-FFF2-40B4-BE49-F238E27FC236}">
                    <a16:creationId xmlns:a16="http://schemas.microsoft.com/office/drawing/2014/main" id="{9B04D8B9-0EA1-4940-BA83-3BAA595C65DF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ṥḷiḓè">
                <a:extLst>
                  <a:ext uri="{FF2B5EF4-FFF2-40B4-BE49-F238E27FC236}">
                    <a16:creationId xmlns:a16="http://schemas.microsoft.com/office/drawing/2014/main" id="{184A7CBD-3427-41CB-84D4-C7B5F0ED2641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ṥļiḑe">
                <a:extLst>
                  <a:ext uri="{FF2B5EF4-FFF2-40B4-BE49-F238E27FC236}">
                    <a16:creationId xmlns:a16="http://schemas.microsoft.com/office/drawing/2014/main" id="{3DAE4179-C8CE-493E-BB7F-B4D1FBE271BC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šḷîdè">
                <a:extLst>
                  <a:ext uri="{FF2B5EF4-FFF2-40B4-BE49-F238E27FC236}">
                    <a16:creationId xmlns:a16="http://schemas.microsoft.com/office/drawing/2014/main" id="{863735FC-352E-4074-A309-06F718652F55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ḻide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šļîḑe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ṣlîḍê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ş1idé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S1ïdè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ṥļîḑê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276829F-F6E3-4D21-80C0-892CA073DB7D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99CEF37-3D1F-4908-B08D-D6B9B4A8E1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šľîḍê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$ḻíḓê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ṣľïḍe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1íḑe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šḷíde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š1íḓé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EA60BF4-7697-4740-8010-6705692D3F94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7FD4FDD-6330-4E17-B57D-8F5CFABDE2BD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93147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5CBEE7-B6D1-4DED-A7D2-6369C8BAC31E}"/>
              </a:ext>
            </a:extLst>
          </p:cNvPr>
          <p:cNvGrpSpPr/>
          <p:nvPr/>
        </p:nvGrpSpPr>
        <p:grpSpPr>
          <a:xfrm>
            <a:off x="4616192" y="385731"/>
            <a:ext cx="6719266" cy="2919649"/>
            <a:chOff x="4616192" y="385731"/>
            <a:chExt cx="6719266" cy="2919649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EE7362F-346F-4BCE-8671-29CCF8F701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6192" y="1032278"/>
              <a:ext cx="1537632" cy="1969282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C6F5AC6D-3A9D-400C-924A-2A47A19B60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8642" y="667322"/>
              <a:ext cx="929989" cy="1487614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3AFD09E5-C4CA-4F39-BF66-BA4FA23EA3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6239" y="2442083"/>
              <a:ext cx="5639219" cy="863297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1A2A1CC0-39B1-4392-8971-5F3302D8D5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868528" y="950765"/>
              <a:ext cx="2230493" cy="1889621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83E7226C-2975-454A-8946-582519DB6A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77139" y="385731"/>
              <a:ext cx="1911851" cy="227310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5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400" dirty="0"/>
              <a:t>Designed by iSlide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Thanks</a:t>
            </a:r>
            <a:r>
              <a:rPr lang="zh-CN" altLang="en-US" dirty="0"/>
              <a:t> </a:t>
            </a:r>
            <a:br>
              <a:rPr lang="en-US" altLang="zh-CN" dirty="0"/>
            </a:br>
            <a:r>
              <a:rPr lang="en-US" altLang="zh-CN" dirty="0"/>
              <a:t>and your slogan </a:t>
            </a:r>
            <a:br>
              <a:rPr lang="en-US" altLang="zh-CN" dirty="0"/>
            </a:br>
            <a:r>
              <a:rPr lang="en-US" altLang="zh-CN" dirty="0"/>
              <a:t>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480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E5BCD-680D-4E21-A570-12186CF55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4437B6-426E-4840-8E52-30E52263C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449310-0964-4272-BB94-BD927DDD0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108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E4DEAD5-3978-4A2C-8F9D-E5C6BA03EA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13325"/>
            <a:chOff x="673099" y="1130300"/>
            <a:chExt cx="10847389" cy="5013325"/>
          </a:xfrm>
        </p:grpSpPr>
        <p:grpSp>
          <p:nvGrpSpPr>
            <p:cNvPr id="6" name="îš1ïḍe">
              <a:extLst>
                <a:ext uri="{FF2B5EF4-FFF2-40B4-BE49-F238E27FC236}">
                  <a16:creationId xmlns:a16="http://schemas.microsoft.com/office/drawing/2014/main" id="{EE5A6049-6887-4561-872D-39769B429922}"/>
                </a:ext>
              </a:extLst>
            </p:cNvPr>
            <p:cNvGrpSpPr/>
            <p:nvPr/>
          </p:nvGrpSpPr>
          <p:grpSpPr>
            <a:xfrm>
              <a:off x="673099" y="2963654"/>
              <a:ext cx="5591886" cy="2764046"/>
              <a:chOff x="673099" y="2963654"/>
              <a:chExt cx="5591886" cy="2764046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650D0A7E-3671-48E7-B725-3E557DD58888}"/>
                  </a:ext>
                </a:extLst>
              </p:cNvPr>
              <p:cNvCxnSpPr/>
              <p:nvPr/>
            </p:nvCxnSpPr>
            <p:spPr>
              <a:xfrm>
                <a:off x="2713002" y="3161448"/>
                <a:ext cx="1571221" cy="2380634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BE7A309A-F3C6-4431-8C7B-6213964AD50C}"/>
                  </a:ext>
                </a:extLst>
              </p:cNvPr>
              <p:cNvCxnSpPr/>
              <p:nvPr/>
            </p:nvCxnSpPr>
            <p:spPr>
              <a:xfrm>
                <a:off x="2117842" y="4351764"/>
                <a:ext cx="276154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CA731D76-2AB1-4C6B-8290-4127103D1EA9}"/>
                  </a:ext>
                </a:extLst>
              </p:cNvPr>
              <p:cNvCxnSpPr/>
              <p:nvPr/>
            </p:nvCxnSpPr>
            <p:spPr>
              <a:xfrm flipH="1">
                <a:off x="2713002" y="3161448"/>
                <a:ext cx="1571221" cy="238063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D7A0BC8A-4232-479D-AB2F-F2E17AD85D6A}"/>
                  </a:ext>
                </a:extLst>
              </p:cNvPr>
              <p:cNvCxnSpPr/>
              <p:nvPr/>
            </p:nvCxnSpPr>
            <p:spPr>
              <a:xfrm flipV="1">
                <a:off x="2117842" y="3161448"/>
                <a:ext cx="2166380" cy="119031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573F75CF-DF1E-4C90-AB56-A0E881687E75}"/>
                  </a:ext>
                </a:extLst>
              </p:cNvPr>
              <p:cNvCxnSpPr/>
              <p:nvPr/>
            </p:nvCxnSpPr>
            <p:spPr>
              <a:xfrm>
                <a:off x="2117842" y="4351764"/>
                <a:ext cx="2166380" cy="1190317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A37FDE22-10FC-463D-89F3-30A63F3C1F19}"/>
                  </a:ext>
                </a:extLst>
              </p:cNvPr>
              <p:cNvCxnSpPr/>
              <p:nvPr/>
            </p:nvCxnSpPr>
            <p:spPr>
              <a:xfrm flipV="1">
                <a:off x="2713002" y="4351764"/>
                <a:ext cx="2166380" cy="1190317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277CA256-FDB2-429B-B1D7-6B342547650A}"/>
                  </a:ext>
                </a:extLst>
              </p:cNvPr>
              <p:cNvCxnSpPr/>
              <p:nvPr/>
            </p:nvCxnSpPr>
            <p:spPr>
              <a:xfrm>
                <a:off x="2713002" y="3161448"/>
                <a:ext cx="2166380" cy="119031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DB443E96-2F87-4CDC-A017-5FF3C21F0259}"/>
                  </a:ext>
                </a:extLst>
              </p:cNvPr>
              <p:cNvCxnSpPr/>
              <p:nvPr/>
            </p:nvCxnSpPr>
            <p:spPr>
              <a:xfrm>
                <a:off x="2713002" y="3161448"/>
                <a:ext cx="0" cy="238063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F11A0827-8D73-47E2-9CBF-75B5E40615D0}"/>
                  </a:ext>
                </a:extLst>
              </p:cNvPr>
              <p:cNvCxnSpPr/>
              <p:nvPr/>
            </p:nvCxnSpPr>
            <p:spPr>
              <a:xfrm>
                <a:off x="4284223" y="3161448"/>
                <a:ext cx="0" cy="238063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íṧ1idê">
                <a:extLst>
                  <a:ext uri="{FF2B5EF4-FFF2-40B4-BE49-F238E27FC236}">
                    <a16:creationId xmlns:a16="http://schemas.microsoft.com/office/drawing/2014/main" id="{D1A2167C-8C16-43AF-AAF3-B667A74AC02B}"/>
                  </a:ext>
                </a:extLst>
              </p:cNvPr>
              <p:cNvSpPr/>
              <p:nvPr/>
            </p:nvSpPr>
            <p:spPr>
              <a:xfrm>
                <a:off x="2117842" y="3161447"/>
                <a:ext cx="2761540" cy="2380635"/>
              </a:xfrm>
              <a:prstGeom prst="hexagon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îṩľídé">
                <a:extLst>
                  <a:ext uri="{FF2B5EF4-FFF2-40B4-BE49-F238E27FC236}">
                    <a16:creationId xmlns:a16="http://schemas.microsoft.com/office/drawing/2014/main" id="{7B950C7C-AA6A-4CE9-B1AE-3452976B8605}"/>
                  </a:ext>
                </a:extLst>
              </p:cNvPr>
              <p:cNvSpPr/>
              <p:nvPr/>
            </p:nvSpPr>
            <p:spPr>
              <a:xfrm>
                <a:off x="4693764" y="4181718"/>
                <a:ext cx="371238" cy="3712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i="1" dirty="0">
                    <a:solidFill>
                      <a:schemeClr val="accent1"/>
                    </a:solidFill>
                  </a:rPr>
                  <a:t>A</a:t>
                </a:r>
                <a:endParaRPr lang="zh-CN" altLang="en-US" sz="14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îSľïḑê">
                <a:extLst>
                  <a:ext uri="{FF2B5EF4-FFF2-40B4-BE49-F238E27FC236}">
                    <a16:creationId xmlns:a16="http://schemas.microsoft.com/office/drawing/2014/main" id="{AAE3A6CA-114B-4906-8A1B-983D1C06A901}"/>
                  </a:ext>
                </a:extLst>
              </p:cNvPr>
              <p:cNvSpPr/>
              <p:nvPr/>
            </p:nvSpPr>
            <p:spPr>
              <a:xfrm>
                <a:off x="4098604" y="2975829"/>
                <a:ext cx="371238" cy="3712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i="1" dirty="0">
                    <a:solidFill>
                      <a:schemeClr val="accent1"/>
                    </a:solidFill>
                  </a:rPr>
                  <a:t>I</a:t>
                </a:r>
                <a:endParaRPr lang="zh-CN" altLang="en-US" sz="14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íṥ1îdê">
                <a:extLst>
                  <a:ext uri="{FF2B5EF4-FFF2-40B4-BE49-F238E27FC236}">
                    <a16:creationId xmlns:a16="http://schemas.microsoft.com/office/drawing/2014/main" id="{A8273302-01BA-438B-8651-648299E76112}"/>
                  </a:ext>
                </a:extLst>
              </p:cNvPr>
              <p:cNvSpPr/>
              <p:nvPr/>
            </p:nvSpPr>
            <p:spPr>
              <a:xfrm>
                <a:off x="2527383" y="2975829"/>
                <a:ext cx="371238" cy="3712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i="1" dirty="0">
                    <a:solidFill>
                      <a:schemeClr val="accent1"/>
                    </a:solidFill>
                  </a:rPr>
                  <a:t>R</a:t>
                </a:r>
                <a:endParaRPr lang="zh-CN" altLang="en-US" sz="14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iS1ïḍé">
                <a:extLst>
                  <a:ext uri="{FF2B5EF4-FFF2-40B4-BE49-F238E27FC236}">
                    <a16:creationId xmlns:a16="http://schemas.microsoft.com/office/drawing/2014/main" id="{9D341ABF-5EB5-4BCC-B088-2BEE4673C300}"/>
                  </a:ext>
                </a:extLst>
              </p:cNvPr>
              <p:cNvSpPr/>
              <p:nvPr/>
            </p:nvSpPr>
            <p:spPr>
              <a:xfrm>
                <a:off x="1932223" y="4181718"/>
                <a:ext cx="371238" cy="3712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i="1" dirty="0">
                    <a:solidFill>
                      <a:schemeClr val="accent1"/>
                    </a:solidFill>
                  </a:rPr>
                  <a:t>C</a:t>
                </a:r>
                <a:endParaRPr lang="zh-CN" altLang="en-US" sz="14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íṡľiḋè">
                <a:extLst>
                  <a:ext uri="{FF2B5EF4-FFF2-40B4-BE49-F238E27FC236}">
                    <a16:creationId xmlns:a16="http://schemas.microsoft.com/office/drawing/2014/main" id="{2E9D70F4-01EA-4F76-A87F-96029B0C1E2E}"/>
                  </a:ext>
                </a:extLst>
              </p:cNvPr>
              <p:cNvSpPr/>
              <p:nvPr/>
            </p:nvSpPr>
            <p:spPr>
              <a:xfrm>
                <a:off x="4098604" y="5356463"/>
                <a:ext cx="371238" cy="3712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i="1" dirty="0">
                    <a:solidFill>
                      <a:schemeClr val="accent1"/>
                    </a:solidFill>
                  </a:rPr>
                  <a:t>S</a:t>
                </a:r>
                <a:endParaRPr lang="zh-CN" altLang="en-US" sz="14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îşľîdè">
                <a:extLst>
                  <a:ext uri="{FF2B5EF4-FFF2-40B4-BE49-F238E27FC236}">
                    <a16:creationId xmlns:a16="http://schemas.microsoft.com/office/drawing/2014/main" id="{A4F34B6A-5956-4C01-AD40-F293C397F14F}"/>
                  </a:ext>
                </a:extLst>
              </p:cNvPr>
              <p:cNvSpPr/>
              <p:nvPr/>
            </p:nvSpPr>
            <p:spPr>
              <a:xfrm>
                <a:off x="2527383" y="5356463"/>
                <a:ext cx="371238" cy="3712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i="1" dirty="0">
                    <a:solidFill>
                      <a:schemeClr val="accent1"/>
                    </a:solidFill>
                  </a:rPr>
                  <a:t>E</a:t>
                </a:r>
                <a:endParaRPr lang="zh-CN" altLang="en-US" sz="14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îṡlíde">
                <a:extLst>
                  <a:ext uri="{FF2B5EF4-FFF2-40B4-BE49-F238E27FC236}">
                    <a16:creationId xmlns:a16="http://schemas.microsoft.com/office/drawing/2014/main" id="{D5195D82-2251-4BCD-9C81-FAB4E5505527}"/>
                  </a:ext>
                </a:extLst>
              </p:cNvPr>
              <p:cNvSpPr txBox="1"/>
              <p:nvPr/>
            </p:nvSpPr>
            <p:spPr bwMode="auto">
              <a:xfrm>
                <a:off x="673099" y="4181718"/>
                <a:ext cx="1166313" cy="38341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36" name="íṧlíḓê">
                <a:extLst>
                  <a:ext uri="{FF2B5EF4-FFF2-40B4-BE49-F238E27FC236}">
                    <a16:creationId xmlns:a16="http://schemas.microsoft.com/office/drawing/2014/main" id="{14606BDD-66AD-4843-979C-29DA5D701C51}"/>
                  </a:ext>
                </a:extLst>
              </p:cNvPr>
              <p:cNvSpPr txBox="1"/>
              <p:nvPr/>
            </p:nvSpPr>
            <p:spPr bwMode="auto">
              <a:xfrm>
                <a:off x="5098672" y="4181718"/>
                <a:ext cx="1166313" cy="38341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37" name="îŝḷíďe">
                <a:extLst>
                  <a:ext uri="{FF2B5EF4-FFF2-40B4-BE49-F238E27FC236}">
                    <a16:creationId xmlns:a16="http://schemas.microsoft.com/office/drawing/2014/main" id="{79F860B9-611B-48EA-9418-94B9F2186841}"/>
                  </a:ext>
                </a:extLst>
              </p:cNvPr>
              <p:cNvSpPr txBox="1"/>
              <p:nvPr/>
            </p:nvSpPr>
            <p:spPr bwMode="auto">
              <a:xfrm>
                <a:off x="4469840" y="2963654"/>
                <a:ext cx="1166313" cy="38341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38" name="îŝḻîdé">
                <a:extLst>
                  <a:ext uri="{FF2B5EF4-FFF2-40B4-BE49-F238E27FC236}">
                    <a16:creationId xmlns:a16="http://schemas.microsoft.com/office/drawing/2014/main" id="{BE5A02A2-ED1D-4B28-9DD7-080BF333E65B}"/>
                  </a:ext>
                </a:extLst>
              </p:cNvPr>
              <p:cNvSpPr txBox="1"/>
              <p:nvPr/>
            </p:nvSpPr>
            <p:spPr bwMode="auto">
              <a:xfrm>
                <a:off x="4469840" y="5328716"/>
                <a:ext cx="1166313" cy="38341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39" name="iṥḷidé">
                <a:extLst>
                  <a:ext uri="{FF2B5EF4-FFF2-40B4-BE49-F238E27FC236}">
                    <a16:creationId xmlns:a16="http://schemas.microsoft.com/office/drawing/2014/main" id="{E7F11A9D-DBF9-45B9-BEB5-8F5D4F92A027}"/>
                  </a:ext>
                </a:extLst>
              </p:cNvPr>
              <p:cNvSpPr txBox="1"/>
              <p:nvPr/>
            </p:nvSpPr>
            <p:spPr bwMode="auto">
              <a:xfrm>
                <a:off x="1327399" y="5328716"/>
                <a:ext cx="1166313" cy="38341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40" name="íšľïdê">
                <a:extLst>
                  <a:ext uri="{FF2B5EF4-FFF2-40B4-BE49-F238E27FC236}">
                    <a16:creationId xmlns:a16="http://schemas.microsoft.com/office/drawing/2014/main" id="{550662AD-2879-4E7C-B12D-150AE8B07BB5}"/>
                  </a:ext>
                </a:extLst>
              </p:cNvPr>
              <p:cNvSpPr txBox="1"/>
              <p:nvPr/>
            </p:nvSpPr>
            <p:spPr bwMode="auto">
              <a:xfrm>
                <a:off x="1319228" y="2963654"/>
                <a:ext cx="1166313" cy="38341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</p:grpSp>
        <p:sp>
          <p:nvSpPr>
            <p:cNvPr id="7" name="îŝḻïḑé">
              <a:extLst>
                <a:ext uri="{FF2B5EF4-FFF2-40B4-BE49-F238E27FC236}">
                  <a16:creationId xmlns:a16="http://schemas.microsoft.com/office/drawing/2014/main" id="{7948FFD0-CC38-48FB-896A-EF1A00F676F5}"/>
                </a:ext>
              </a:extLst>
            </p:cNvPr>
            <p:cNvSpPr txBox="1"/>
            <p:nvPr/>
          </p:nvSpPr>
          <p:spPr>
            <a:xfrm>
              <a:off x="673099" y="1130300"/>
              <a:ext cx="10847385" cy="4797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8" name="íšļîḍé">
              <a:extLst>
                <a:ext uri="{FF2B5EF4-FFF2-40B4-BE49-F238E27FC236}">
                  <a16:creationId xmlns:a16="http://schemas.microsoft.com/office/drawing/2014/main" id="{E0C0D08C-2C84-4ADF-A3E8-873F94BD46B0}"/>
                </a:ext>
              </a:extLst>
            </p:cNvPr>
            <p:cNvSpPr txBox="1"/>
            <p:nvPr/>
          </p:nvSpPr>
          <p:spPr>
            <a:xfrm>
              <a:off x="673100" y="1610092"/>
              <a:ext cx="10847388" cy="8508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9" name="îSļíḍè">
              <a:extLst>
                <a:ext uri="{FF2B5EF4-FFF2-40B4-BE49-F238E27FC236}">
                  <a16:creationId xmlns:a16="http://schemas.microsoft.com/office/drawing/2014/main" id="{B040454B-AA8C-41D2-8EA4-C93CC0B77CB7}"/>
                </a:ext>
              </a:extLst>
            </p:cNvPr>
            <p:cNvGrpSpPr/>
            <p:nvPr/>
          </p:nvGrpSpPr>
          <p:grpSpPr>
            <a:xfrm>
              <a:off x="7795346" y="3255387"/>
              <a:ext cx="3725141" cy="1100425"/>
              <a:chOff x="7487844" y="2259660"/>
              <a:chExt cx="2352572" cy="1100425"/>
            </a:xfrm>
          </p:grpSpPr>
          <p:sp>
            <p:nvSpPr>
              <p:cNvPr id="17" name="îṩḻíḓè">
                <a:extLst>
                  <a:ext uri="{FF2B5EF4-FFF2-40B4-BE49-F238E27FC236}">
                    <a16:creationId xmlns:a16="http://schemas.microsoft.com/office/drawing/2014/main" id="{C7F38350-605F-4154-845F-6386F883810B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8" name="íşlîdé">
                <a:extLst>
                  <a:ext uri="{FF2B5EF4-FFF2-40B4-BE49-F238E27FC236}">
                    <a16:creationId xmlns:a16="http://schemas.microsoft.com/office/drawing/2014/main" id="{B4E65BE1-560D-412B-B820-83F5A0B52ADE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0" name="iṧḷïďé">
              <a:extLst>
                <a:ext uri="{FF2B5EF4-FFF2-40B4-BE49-F238E27FC236}">
                  <a16:creationId xmlns:a16="http://schemas.microsoft.com/office/drawing/2014/main" id="{0D7C9E37-9360-4DD9-B3DD-7EF7B4E2AFBC}"/>
                </a:ext>
              </a:extLst>
            </p:cNvPr>
            <p:cNvGrpSpPr/>
            <p:nvPr/>
          </p:nvGrpSpPr>
          <p:grpSpPr>
            <a:xfrm>
              <a:off x="7795346" y="4612030"/>
              <a:ext cx="3725142" cy="1100425"/>
              <a:chOff x="7487844" y="2259660"/>
              <a:chExt cx="2352572" cy="1100425"/>
            </a:xfrm>
          </p:grpSpPr>
          <p:sp>
            <p:nvSpPr>
              <p:cNvPr id="15" name="íśļîdê">
                <a:extLst>
                  <a:ext uri="{FF2B5EF4-FFF2-40B4-BE49-F238E27FC236}">
                    <a16:creationId xmlns:a16="http://schemas.microsoft.com/office/drawing/2014/main" id="{805E155A-6688-4FEC-B628-1A6D83715382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6" name="îšļïḑè">
                <a:extLst>
                  <a:ext uri="{FF2B5EF4-FFF2-40B4-BE49-F238E27FC236}">
                    <a16:creationId xmlns:a16="http://schemas.microsoft.com/office/drawing/2014/main" id="{35BF3D51-2F8E-4EA6-A43F-CA35BB4BE26B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1" name="iš1íḋè">
              <a:extLst>
                <a:ext uri="{FF2B5EF4-FFF2-40B4-BE49-F238E27FC236}">
                  <a16:creationId xmlns:a16="http://schemas.microsoft.com/office/drawing/2014/main" id="{2140EAC0-6BB8-4A40-B056-738369CFB0AB}"/>
                </a:ext>
              </a:extLst>
            </p:cNvPr>
            <p:cNvSpPr/>
            <p:nvPr/>
          </p:nvSpPr>
          <p:spPr bwMode="auto">
            <a:xfrm>
              <a:off x="7201957" y="3452722"/>
              <a:ext cx="476018" cy="361593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iŝ1iḍé">
              <a:extLst>
                <a:ext uri="{FF2B5EF4-FFF2-40B4-BE49-F238E27FC236}">
                  <a16:creationId xmlns:a16="http://schemas.microsoft.com/office/drawing/2014/main" id="{73041291-9CDF-4910-AEFD-ED3D256CA905}"/>
                </a:ext>
              </a:extLst>
            </p:cNvPr>
            <p:cNvSpPr/>
            <p:nvPr/>
          </p:nvSpPr>
          <p:spPr bwMode="auto">
            <a:xfrm>
              <a:off x="7215220" y="4752153"/>
              <a:ext cx="449492" cy="476018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40CE797-525A-4969-9A0D-5A7DA4DD304D}"/>
                </a:ext>
              </a:extLst>
            </p:cNvPr>
            <p:cNvCxnSpPr/>
            <p:nvPr/>
          </p:nvCxnSpPr>
          <p:spPr>
            <a:xfrm>
              <a:off x="7930836" y="4444852"/>
              <a:ext cx="3588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D1B320A-72BD-4227-9239-56BB78AAD622}"/>
                </a:ext>
              </a:extLst>
            </p:cNvPr>
            <p:cNvCxnSpPr/>
            <p:nvPr/>
          </p:nvCxnSpPr>
          <p:spPr>
            <a:xfrm>
              <a:off x="6264985" y="2788467"/>
              <a:ext cx="0" cy="335515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9976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26A690-85FD-4321-889A-DD36AD254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AE2F90-1705-4392-BE15-C3DC1939D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C746C1-8BD9-4152-BD6B-0D0CCBD7C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243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1F2DED8-05C5-4FCC-A0B2-D68A3C20A6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2850"/>
            <a:chOff x="673100" y="1123950"/>
            <a:chExt cx="10845800" cy="5022850"/>
          </a:xfrm>
        </p:grpSpPr>
        <p:grpSp>
          <p:nvGrpSpPr>
            <p:cNvPr id="6" name="işľiḋê">
              <a:extLst>
                <a:ext uri="{FF2B5EF4-FFF2-40B4-BE49-F238E27FC236}">
                  <a16:creationId xmlns:a16="http://schemas.microsoft.com/office/drawing/2014/main" id="{D1138D15-66FE-4030-A681-6831A354E628}"/>
                </a:ext>
              </a:extLst>
            </p:cNvPr>
            <p:cNvGrpSpPr/>
            <p:nvPr/>
          </p:nvGrpSpPr>
          <p:grpSpPr>
            <a:xfrm>
              <a:off x="4284771" y="1123950"/>
              <a:ext cx="3622457" cy="2720357"/>
              <a:chOff x="4284772" y="2286387"/>
              <a:chExt cx="3622457" cy="2720357"/>
            </a:xfrm>
          </p:grpSpPr>
          <p:sp>
            <p:nvSpPr>
              <p:cNvPr id="26" name="íṩļiḑé">
                <a:extLst>
                  <a:ext uri="{FF2B5EF4-FFF2-40B4-BE49-F238E27FC236}">
                    <a16:creationId xmlns:a16="http://schemas.microsoft.com/office/drawing/2014/main" id="{7E6D9122-4AE6-42BB-9643-E152297CF10E}"/>
                  </a:ext>
                </a:extLst>
              </p:cNvPr>
              <p:cNvSpPr/>
              <p:nvPr/>
            </p:nvSpPr>
            <p:spPr bwMode="auto">
              <a:xfrm>
                <a:off x="4284772" y="2286387"/>
                <a:ext cx="3622457" cy="2720357"/>
              </a:xfrm>
              <a:custGeom>
                <a:avLst/>
                <a:gdLst>
                  <a:gd name="connsiteX0" fmla="*/ 3683000 w 4500563"/>
                  <a:gd name="connsiteY0" fmla="*/ 1835150 h 3379788"/>
                  <a:gd name="connsiteX1" fmla="*/ 3900487 w 4500563"/>
                  <a:gd name="connsiteY1" fmla="*/ 2054832 h 3379788"/>
                  <a:gd name="connsiteX2" fmla="*/ 3900487 w 4500563"/>
                  <a:gd name="connsiteY2" fmla="*/ 3160106 h 3379788"/>
                  <a:gd name="connsiteX3" fmla="*/ 3683000 w 4500563"/>
                  <a:gd name="connsiteY3" fmla="*/ 3379788 h 3379788"/>
                  <a:gd name="connsiteX4" fmla="*/ 3465512 w 4500563"/>
                  <a:gd name="connsiteY4" fmla="*/ 3160106 h 3379788"/>
                  <a:gd name="connsiteX5" fmla="*/ 3465512 w 4500563"/>
                  <a:gd name="connsiteY5" fmla="*/ 2054832 h 3379788"/>
                  <a:gd name="connsiteX6" fmla="*/ 3683000 w 4500563"/>
                  <a:gd name="connsiteY6" fmla="*/ 1835150 h 3379788"/>
                  <a:gd name="connsiteX7" fmla="*/ 819149 w 4500563"/>
                  <a:gd name="connsiteY7" fmla="*/ 1835150 h 3379788"/>
                  <a:gd name="connsiteX8" fmla="*/ 1036637 w 4500563"/>
                  <a:gd name="connsiteY8" fmla="*/ 2054832 h 3379788"/>
                  <a:gd name="connsiteX9" fmla="*/ 1036637 w 4500563"/>
                  <a:gd name="connsiteY9" fmla="*/ 3160106 h 3379788"/>
                  <a:gd name="connsiteX10" fmla="*/ 819149 w 4500563"/>
                  <a:gd name="connsiteY10" fmla="*/ 3379788 h 3379788"/>
                  <a:gd name="connsiteX11" fmla="*/ 601662 w 4500563"/>
                  <a:gd name="connsiteY11" fmla="*/ 3160106 h 3379788"/>
                  <a:gd name="connsiteX12" fmla="*/ 601662 w 4500563"/>
                  <a:gd name="connsiteY12" fmla="*/ 2054832 h 3379788"/>
                  <a:gd name="connsiteX13" fmla="*/ 819149 w 4500563"/>
                  <a:gd name="connsiteY13" fmla="*/ 1835150 h 3379788"/>
                  <a:gd name="connsiteX14" fmla="*/ 2250281 w 4500563"/>
                  <a:gd name="connsiteY14" fmla="*/ 0 h 3379788"/>
                  <a:gd name="connsiteX15" fmla="*/ 4305981 w 4500563"/>
                  <a:gd name="connsiteY15" fmla="*/ 1775969 h 3379788"/>
                  <a:gd name="connsiteX16" fmla="*/ 4305981 w 4500563"/>
                  <a:gd name="connsiteY16" fmla="*/ 2287960 h 3379788"/>
                  <a:gd name="connsiteX17" fmla="*/ 4500563 w 4500563"/>
                  <a:gd name="connsiteY17" fmla="*/ 2649096 h 3379788"/>
                  <a:gd name="connsiteX18" fmla="*/ 4500563 w 4500563"/>
                  <a:gd name="connsiteY18" fmla="*/ 2651382 h 3379788"/>
                  <a:gd name="connsiteX19" fmla="*/ 4500563 w 4500563"/>
                  <a:gd name="connsiteY19" fmla="*/ 2671953 h 3379788"/>
                  <a:gd name="connsiteX20" fmla="*/ 4500563 w 4500563"/>
                  <a:gd name="connsiteY20" fmla="*/ 2678810 h 3379788"/>
                  <a:gd name="connsiteX21" fmla="*/ 4498274 w 4500563"/>
                  <a:gd name="connsiteY21" fmla="*/ 2692524 h 3379788"/>
                  <a:gd name="connsiteX22" fmla="*/ 4498274 w 4500563"/>
                  <a:gd name="connsiteY22" fmla="*/ 2701667 h 3379788"/>
                  <a:gd name="connsiteX23" fmla="*/ 4495985 w 4500563"/>
                  <a:gd name="connsiteY23" fmla="*/ 2715381 h 3379788"/>
                  <a:gd name="connsiteX24" fmla="*/ 4495985 w 4500563"/>
                  <a:gd name="connsiteY24" fmla="*/ 2722238 h 3379788"/>
                  <a:gd name="connsiteX25" fmla="*/ 4491406 w 4500563"/>
                  <a:gd name="connsiteY25" fmla="*/ 2738238 h 3379788"/>
                  <a:gd name="connsiteX26" fmla="*/ 4491406 w 4500563"/>
                  <a:gd name="connsiteY26" fmla="*/ 2745095 h 3379788"/>
                  <a:gd name="connsiteX27" fmla="*/ 4486828 w 4500563"/>
                  <a:gd name="connsiteY27" fmla="*/ 2763380 h 3379788"/>
                  <a:gd name="connsiteX28" fmla="*/ 4482250 w 4500563"/>
                  <a:gd name="connsiteY28" fmla="*/ 2772523 h 3379788"/>
                  <a:gd name="connsiteX29" fmla="*/ 4479960 w 4500563"/>
                  <a:gd name="connsiteY29" fmla="*/ 2783951 h 3379788"/>
                  <a:gd name="connsiteX30" fmla="*/ 4475382 w 4500563"/>
                  <a:gd name="connsiteY30" fmla="*/ 2793094 h 3379788"/>
                  <a:gd name="connsiteX31" fmla="*/ 4473093 w 4500563"/>
                  <a:gd name="connsiteY31" fmla="*/ 2802236 h 3379788"/>
                  <a:gd name="connsiteX32" fmla="*/ 4468514 w 4500563"/>
                  <a:gd name="connsiteY32" fmla="*/ 2813665 h 3379788"/>
                  <a:gd name="connsiteX33" fmla="*/ 4463936 w 4500563"/>
                  <a:gd name="connsiteY33" fmla="*/ 2820522 h 3379788"/>
                  <a:gd name="connsiteX34" fmla="*/ 4454779 w 4500563"/>
                  <a:gd name="connsiteY34" fmla="*/ 2843379 h 3379788"/>
                  <a:gd name="connsiteX35" fmla="*/ 4452490 w 4500563"/>
                  <a:gd name="connsiteY35" fmla="*/ 2847950 h 3379788"/>
                  <a:gd name="connsiteX36" fmla="*/ 4445623 w 4500563"/>
                  <a:gd name="connsiteY36" fmla="*/ 2859378 h 3379788"/>
                  <a:gd name="connsiteX37" fmla="*/ 4441044 w 4500563"/>
                  <a:gd name="connsiteY37" fmla="*/ 2866235 h 3379788"/>
                  <a:gd name="connsiteX38" fmla="*/ 4434177 w 4500563"/>
                  <a:gd name="connsiteY38" fmla="*/ 2877664 h 3379788"/>
                  <a:gd name="connsiteX39" fmla="*/ 4431887 w 4500563"/>
                  <a:gd name="connsiteY39" fmla="*/ 2882235 h 3379788"/>
                  <a:gd name="connsiteX40" fmla="*/ 4422731 w 4500563"/>
                  <a:gd name="connsiteY40" fmla="*/ 2895949 h 3379788"/>
                  <a:gd name="connsiteX41" fmla="*/ 3980915 w 4500563"/>
                  <a:gd name="connsiteY41" fmla="*/ 3113088 h 3379788"/>
                  <a:gd name="connsiteX42" fmla="*/ 3980915 w 4500563"/>
                  <a:gd name="connsiteY42" fmla="*/ 3071946 h 3379788"/>
                  <a:gd name="connsiteX43" fmla="*/ 3980915 w 4500563"/>
                  <a:gd name="connsiteY43" fmla="*/ 2187390 h 3379788"/>
                  <a:gd name="connsiteX44" fmla="*/ 4058748 w 4500563"/>
                  <a:gd name="connsiteY44" fmla="*/ 2191961 h 3379788"/>
                  <a:gd name="connsiteX45" fmla="*/ 4058748 w 4500563"/>
                  <a:gd name="connsiteY45" fmla="*/ 2111963 h 3379788"/>
                  <a:gd name="connsiteX46" fmla="*/ 2250281 w 4500563"/>
                  <a:gd name="connsiteY46" fmla="*/ 553133 h 3379788"/>
                  <a:gd name="connsiteX47" fmla="*/ 441815 w 4500563"/>
                  <a:gd name="connsiteY47" fmla="*/ 2111963 h 3379788"/>
                  <a:gd name="connsiteX48" fmla="*/ 441815 w 4500563"/>
                  <a:gd name="connsiteY48" fmla="*/ 2191961 h 3379788"/>
                  <a:gd name="connsiteX49" fmla="*/ 521937 w 4500563"/>
                  <a:gd name="connsiteY49" fmla="*/ 2187390 h 3379788"/>
                  <a:gd name="connsiteX50" fmla="*/ 521937 w 4500563"/>
                  <a:gd name="connsiteY50" fmla="*/ 3071946 h 3379788"/>
                  <a:gd name="connsiteX51" fmla="*/ 521937 w 4500563"/>
                  <a:gd name="connsiteY51" fmla="*/ 3113088 h 3379788"/>
                  <a:gd name="connsiteX52" fmla="*/ 80122 w 4500563"/>
                  <a:gd name="connsiteY52" fmla="*/ 2895949 h 3379788"/>
                  <a:gd name="connsiteX53" fmla="*/ 70965 w 4500563"/>
                  <a:gd name="connsiteY53" fmla="*/ 2882235 h 3379788"/>
                  <a:gd name="connsiteX54" fmla="*/ 68676 w 4500563"/>
                  <a:gd name="connsiteY54" fmla="*/ 2877664 h 3379788"/>
                  <a:gd name="connsiteX55" fmla="*/ 59519 w 4500563"/>
                  <a:gd name="connsiteY55" fmla="*/ 2866235 h 3379788"/>
                  <a:gd name="connsiteX56" fmla="*/ 57230 w 4500563"/>
                  <a:gd name="connsiteY56" fmla="*/ 2859378 h 3379788"/>
                  <a:gd name="connsiteX57" fmla="*/ 50362 w 4500563"/>
                  <a:gd name="connsiteY57" fmla="*/ 2847950 h 3379788"/>
                  <a:gd name="connsiteX58" fmla="*/ 48073 w 4500563"/>
                  <a:gd name="connsiteY58" fmla="*/ 2843379 h 3379788"/>
                  <a:gd name="connsiteX59" fmla="*/ 38916 w 4500563"/>
                  <a:gd name="connsiteY59" fmla="*/ 2820522 h 3379788"/>
                  <a:gd name="connsiteX60" fmla="*/ 34338 w 4500563"/>
                  <a:gd name="connsiteY60" fmla="*/ 2813665 h 3379788"/>
                  <a:gd name="connsiteX61" fmla="*/ 29759 w 4500563"/>
                  <a:gd name="connsiteY61" fmla="*/ 2802236 h 3379788"/>
                  <a:gd name="connsiteX62" fmla="*/ 25181 w 4500563"/>
                  <a:gd name="connsiteY62" fmla="*/ 2793094 h 3379788"/>
                  <a:gd name="connsiteX63" fmla="*/ 22892 w 4500563"/>
                  <a:gd name="connsiteY63" fmla="*/ 2783951 h 3379788"/>
                  <a:gd name="connsiteX64" fmla="*/ 18313 w 4500563"/>
                  <a:gd name="connsiteY64" fmla="*/ 2772523 h 3379788"/>
                  <a:gd name="connsiteX65" fmla="*/ 16024 w 4500563"/>
                  <a:gd name="connsiteY65" fmla="*/ 2763380 h 3379788"/>
                  <a:gd name="connsiteX66" fmla="*/ 11446 w 4500563"/>
                  <a:gd name="connsiteY66" fmla="*/ 2745095 h 3379788"/>
                  <a:gd name="connsiteX67" fmla="*/ 11446 w 4500563"/>
                  <a:gd name="connsiteY67" fmla="*/ 2738238 h 3379788"/>
                  <a:gd name="connsiteX68" fmla="*/ 6867 w 4500563"/>
                  <a:gd name="connsiteY68" fmla="*/ 2722238 h 3379788"/>
                  <a:gd name="connsiteX69" fmla="*/ 6867 w 4500563"/>
                  <a:gd name="connsiteY69" fmla="*/ 2715381 h 3379788"/>
                  <a:gd name="connsiteX70" fmla="*/ 4578 w 4500563"/>
                  <a:gd name="connsiteY70" fmla="*/ 2701667 h 3379788"/>
                  <a:gd name="connsiteX71" fmla="*/ 2289 w 4500563"/>
                  <a:gd name="connsiteY71" fmla="*/ 2692524 h 3379788"/>
                  <a:gd name="connsiteX72" fmla="*/ 2289 w 4500563"/>
                  <a:gd name="connsiteY72" fmla="*/ 2678810 h 3379788"/>
                  <a:gd name="connsiteX73" fmla="*/ 2289 w 4500563"/>
                  <a:gd name="connsiteY73" fmla="*/ 2671953 h 3379788"/>
                  <a:gd name="connsiteX74" fmla="*/ 0 w 4500563"/>
                  <a:gd name="connsiteY74" fmla="*/ 2651382 h 3379788"/>
                  <a:gd name="connsiteX75" fmla="*/ 0 w 4500563"/>
                  <a:gd name="connsiteY75" fmla="*/ 2649096 h 3379788"/>
                  <a:gd name="connsiteX76" fmla="*/ 196871 w 4500563"/>
                  <a:gd name="connsiteY76" fmla="*/ 2287960 h 3379788"/>
                  <a:gd name="connsiteX77" fmla="*/ 196871 w 4500563"/>
                  <a:gd name="connsiteY77" fmla="*/ 1775969 h 3379788"/>
                  <a:gd name="connsiteX78" fmla="*/ 2250281 w 4500563"/>
                  <a:gd name="connsiteY78" fmla="*/ 0 h 337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500563" h="3379788">
                    <a:moveTo>
                      <a:pt x="3683000" y="1835150"/>
                    </a:moveTo>
                    <a:cubicBezTo>
                      <a:pt x="3802046" y="1835150"/>
                      <a:pt x="3900487" y="1933549"/>
                      <a:pt x="3900487" y="2054832"/>
                    </a:cubicBezTo>
                    <a:cubicBezTo>
                      <a:pt x="3900487" y="2054832"/>
                      <a:pt x="3900487" y="2054832"/>
                      <a:pt x="3900487" y="3160106"/>
                    </a:cubicBezTo>
                    <a:cubicBezTo>
                      <a:pt x="3900487" y="3281389"/>
                      <a:pt x="3802046" y="3379788"/>
                      <a:pt x="3683000" y="3379788"/>
                    </a:cubicBezTo>
                    <a:cubicBezTo>
                      <a:pt x="3561665" y="3379788"/>
                      <a:pt x="3465512" y="3281389"/>
                      <a:pt x="3465512" y="3160106"/>
                    </a:cubicBezTo>
                    <a:cubicBezTo>
                      <a:pt x="3465512" y="3160106"/>
                      <a:pt x="3465512" y="3160106"/>
                      <a:pt x="3465512" y="2054832"/>
                    </a:cubicBezTo>
                    <a:cubicBezTo>
                      <a:pt x="3465512" y="1933549"/>
                      <a:pt x="3561665" y="1835150"/>
                      <a:pt x="3683000" y="1835150"/>
                    </a:cubicBezTo>
                    <a:close/>
                    <a:moveTo>
                      <a:pt x="819149" y="1835150"/>
                    </a:moveTo>
                    <a:cubicBezTo>
                      <a:pt x="940484" y="1835150"/>
                      <a:pt x="1036637" y="1933549"/>
                      <a:pt x="1036637" y="2054832"/>
                    </a:cubicBezTo>
                    <a:cubicBezTo>
                      <a:pt x="1036637" y="2054832"/>
                      <a:pt x="1036637" y="2054832"/>
                      <a:pt x="1036637" y="3160106"/>
                    </a:cubicBezTo>
                    <a:cubicBezTo>
                      <a:pt x="1036637" y="3281389"/>
                      <a:pt x="940484" y="3379788"/>
                      <a:pt x="819149" y="3379788"/>
                    </a:cubicBezTo>
                    <a:cubicBezTo>
                      <a:pt x="697814" y="3379788"/>
                      <a:pt x="601662" y="3281389"/>
                      <a:pt x="601662" y="3160106"/>
                    </a:cubicBezTo>
                    <a:cubicBezTo>
                      <a:pt x="601662" y="3160106"/>
                      <a:pt x="601662" y="3160106"/>
                      <a:pt x="601662" y="2054832"/>
                    </a:cubicBezTo>
                    <a:cubicBezTo>
                      <a:pt x="601662" y="1933549"/>
                      <a:pt x="697814" y="1835150"/>
                      <a:pt x="819149" y="1835150"/>
                    </a:cubicBezTo>
                    <a:close/>
                    <a:moveTo>
                      <a:pt x="2250281" y="0"/>
                    </a:moveTo>
                    <a:cubicBezTo>
                      <a:pt x="3383434" y="0"/>
                      <a:pt x="4305981" y="797700"/>
                      <a:pt x="4305981" y="1775969"/>
                    </a:cubicBezTo>
                    <a:cubicBezTo>
                      <a:pt x="4305981" y="1775969"/>
                      <a:pt x="4305981" y="1775969"/>
                      <a:pt x="4305981" y="2287960"/>
                    </a:cubicBezTo>
                    <a:cubicBezTo>
                      <a:pt x="4425020" y="2372530"/>
                      <a:pt x="4500563" y="2502813"/>
                      <a:pt x="4500563" y="2649096"/>
                    </a:cubicBezTo>
                    <a:cubicBezTo>
                      <a:pt x="4500563" y="2649096"/>
                      <a:pt x="4500563" y="2651382"/>
                      <a:pt x="4500563" y="2651382"/>
                    </a:cubicBezTo>
                    <a:cubicBezTo>
                      <a:pt x="4500563" y="2658239"/>
                      <a:pt x="4500563" y="2665096"/>
                      <a:pt x="4500563" y="2671953"/>
                    </a:cubicBezTo>
                    <a:cubicBezTo>
                      <a:pt x="4500563" y="2674239"/>
                      <a:pt x="4500563" y="2676524"/>
                      <a:pt x="4500563" y="2678810"/>
                    </a:cubicBezTo>
                    <a:cubicBezTo>
                      <a:pt x="4500563" y="2683381"/>
                      <a:pt x="4500563" y="2687953"/>
                      <a:pt x="4498274" y="2692524"/>
                    </a:cubicBezTo>
                    <a:cubicBezTo>
                      <a:pt x="4498274" y="2697095"/>
                      <a:pt x="4498274" y="2699381"/>
                      <a:pt x="4498274" y="2701667"/>
                    </a:cubicBezTo>
                    <a:cubicBezTo>
                      <a:pt x="4498274" y="2706238"/>
                      <a:pt x="4495985" y="2710809"/>
                      <a:pt x="4495985" y="2715381"/>
                    </a:cubicBezTo>
                    <a:cubicBezTo>
                      <a:pt x="4495985" y="2717667"/>
                      <a:pt x="4495985" y="2719952"/>
                      <a:pt x="4495985" y="2722238"/>
                    </a:cubicBezTo>
                    <a:cubicBezTo>
                      <a:pt x="4493696" y="2729095"/>
                      <a:pt x="4493696" y="2733666"/>
                      <a:pt x="4491406" y="2738238"/>
                    </a:cubicBezTo>
                    <a:cubicBezTo>
                      <a:pt x="4491406" y="2740523"/>
                      <a:pt x="4491406" y="2742809"/>
                      <a:pt x="4491406" y="2745095"/>
                    </a:cubicBezTo>
                    <a:cubicBezTo>
                      <a:pt x="4489117" y="2751952"/>
                      <a:pt x="4486828" y="2756523"/>
                      <a:pt x="4486828" y="2763380"/>
                    </a:cubicBezTo>
                    <a:cubicBezTo>
                      <a:pt x="4484539" y="2765666"/>
                      <a:pt x="4484539" y="2770237"/>
                      <a:pt x="4482250" y="2772523"/>
                    </a:cubicBezTo>
                    <a:cubicBezTo>
                      <a:pt x="4482250" y="2774808"/>
                      <a:pt x="4479960" y="2779380"/>
                      <a:pt x="4479960" y="2783951"/>
                    </a:cubicBezTo>
                    <a:cubicBezTo>
                      <a:pt x="4477671" y="2786237"/>
                      <a:pt x="4477671" y="2790808"/>
                      <a:pt x="4475382" y="2793094"/>
                    </a:cubicBezTo>
                    <a:cubicBezTo>
                      <a:pt x="4475382" y="2795379"/>
                      <a:pt x="4473093" y="2799951"/>
                      <a:pt x="4473093" y="2802236"/>
                    </a:cubicBezTo>
                    <a:cubicBezTo>
                      <a:pt x="4470804" y="2806808"/>
                      <a:pt x="4470804" y="2809093"/>
                      <a:pt x="4468514" y="2813665"/>
                    </a:cubicBezTo>
                    <a:cubicBezTo>
                      <a:pt x="4466225" y="2815951"/>
                      <a:pt x="4466225" y="2818236"/>
                      <a:pt x="4463936" y="2820522"/>
                    </a:cubicBezTo>
                    <a:cubicBezTo>
                      <a:pt x="4461647" y="2829665"/>
                      <a:pt x="4457068" y="2836522"/>
                      <a:pt x="4454779" y="2843379"/>
                    </a:cubicBezTo>
                    <a:cubicBezTo>
                      <a:pt x="4452490" y="2845664"/>
                      <a:pt x="4452490" y="2845664"/>
                      <a:pt x="4452490" y="2847950"/>
                    </a:cubicBezTo>
                    <a:cubicBezTo>
                      <a:pt x="4450201" y="2852521"/>
                      <a:pt x="4447912" y="2857093"/>
                      <a:pt x="4445623" y="2859378"/>
                    </a:cubicBezTo>
                    <a:cubicBezTo>
                      <a:pt x="4443333" y="2861664"/>
                      <a:pt x="4443333" y="2863950"/>
                      <a:pt x="4441044" y="2866235"/>
                    </a:cubicBezTo>
                    <a:cubicBezTo>
                      <a:pt x="4438755" y="2870807"/>
                      <a:pt x="4436466" y="2873092"/>
                      <a:pt x="4434177" y="2877664"/>
                    </a:cubicBezTo>
                    <a:cubicBezTo>
                      <a:pt x="4434177" y="2879949"/>
                      <a:pt x="4431887" y="2879949"/>
                      <a:pt x="4431887" y="2882235"/>
                    </a:cubicBezTo>
                    <a:cubicBezTo>
                      <a:pt x="4429598" y="2886806"/>
                      <a:pt x="4425020" y="2891378"/>
                      <a:pt x="4422731" y="2895949"/>
                    </a:cubicBezTo>
                    <a:cubicBezTo>
                      <a:pt x="4331163" y="3026233"/>
                      <a:pt x="4166340" y="3113088"/>
                      <a:pt x="3980915" y="3113088"/>
                    </a:cubicBezTo>
                    <a:cubicBezTo>
                      <a:pt x="3980915" y="3113088"/>
                      <a:pt x="3980915" y="3113088"/>
                      <a:pt x="3980915" y="3071946"/>
                    </a:cubicBezTo>
                    <a:cubicBezTo>
                      <a:pt x="3980915" y="3071946"/>
                      <a:pt x="3980915" y="3071946"/>
                      <a:pt x="3980915" y="2187390"/>
                    </a:cubicBezTo>
                    <a:cubicBezTo>
                      <a:pt x="4008386" y="2187390"/>
                      <a:pt x="4033567" y="2189676"/>
                      <a:pt x="4058748" y="2191961"/>
                    </a:cubicBezTo>
                    <a:cubicBezTo>
                      <a:pt x="4058748" y="2191961"/>
                      <a:pt x="4058748" y="2191961"/>
                      <a:pt x="4058748" y="2111963"/>
                    </a:cubicBezTo>
                    <a:cubicBezTo>
                      <a:pt x="4058748" y="1252549"/>
                      <a:pt x="3248372" y="553133"/>
                      <a:pt x="2250281" y="553133"/>
                    </a:cubicBezTo>
                    <a:cubicBezTo>
                      <a:pt x="1254480" y="553133"/>
                      <a:pt x="441815" y="1252549"/>
                      <a:pt x="441815" y="2111963"/>
                    </a:cubicBezTo>
                    <a:cubicBezTo>
                      <a:pt x="441815" y="2111963"/>
                      <a:pt x="441815" y="2111963"/>
                      <a:pt x="441815" y="2191961"/>
                    </a:cubicBezTo>
                    <a:cubicBezTo>
                      <a:pt x="469285" y="2189676"/>
                      <a:pt x="494467" y="2187390"/>
                      <a:pt x="521937" y="2187390"/>
                    </a:cubicBezTo>
                    <a:cubicBezTo>
                      <a:pt x="521937" y="2187390"/>
                      <a:pt x="521937" y="2187390"/>
                      <a:pt x="521937" y="3071946"/>
                    </a:cubicBezTo>
                    <a:cubicBezTo>
                      <a:pt x="521937" y="3071946"/>
                      <a:pt x="521937" y="3071946"/>
                      <a:pt x="521937" y="3113088"/>
                    </a:cubicBezTo>
                    <a:cubicBezTo>
                      <a:pt x="336512" y="3113088"/>
                      <a:pt x="171690" y="3026233"/>
                      <a:pt x="80122" y="2895949"/>
                    </a:cubicBezTo>
                    <a:cubicBezTo>
                      <a:pt x="75543" y="2891378"/>
                      <a:pt x="73254" y="2886806"/>
                      <a:pt x="70965" y="2882235"/>
                    </a:cubicBezTo>
                    <a:cubicBezTo>
                      <a:pt x="70965" y="2879949"/>
                      <a:pt x="68676" y="2879949"/>
                      <a:pt x="68676" y="2877664"/>
                    </a:cubicBezTo>
                    <a:cubicBezTo>
                      <a:pt x="66387" y="2873092"/>
                      <a:pt x="64097" y="2870807"/>
                      <a:pt x="59519" y="2866235"/>
                    </a:cubicBezTo>
                    <a:cubicBezTo>
                      <a:pt x="59519" y="2863950"/>
                      <a:pt x="59519" y="2861664"/>
                      <a:pt x="57230" y="2859378"/>
                    </a:cubicBezTo>
                    <a:cubicBezTo>
                      <a:pt x="54941" y="2857093"/>
                      <a:pt x="52651" y="2852521"/>
                      <a:pt x="50362" y="2847950"/>
                    </a:cubicBezTo>
                    <a:cubicBezTo>
                      <a:pt x="50362" y="2845664"/>
                      <a:pt x="50362" y="2845664"/>
                      <a:pt x="48073" y="2843379"/>
                    </a:cubicBezTo>
                    <a:cubicBezTo>
                      <a:pt x="45784" y="2836522"/>
                      <a:pt x="41205" y="2829665"/>
                      <a:pt x="38916" y="2820522"/>
                    </a:cubicBezTo>
                    <a:cubicBezTo>
                      <a:pt x="36627" y="2818236"/>
                      <a:pt x="34338" y="2815951"/>
                      <a:pt x="34338" y="2813665"/>
                    </a:cubicBezTo>
                    <a:cubicBezTo>
                      <a:pt x="32049" y="2809093"/>
                      <a:pt x="32049" y="2806808"/>
                      <a:pt x="29759" y="2802236"/>
                    </a:cubicBezTo>
                    <a:cubicBezTo>
                      <a:pt x="29759" y="2799951"/>
                      <a:pt x="27470" y="2795379"/>
                      <a:pt x="25181" y="2793094"/>
                    </a:cubicBezTo>
                    <a:cubicBezTo>
                      <a:pt x="25181" y="2790808"/>
                      <a:pt x="22892" y="2786237"/>
                      <a:pt x="22892" y="2783951"/>
                    </a:cubicBezTo>
                    <a:cubicBezTo>
                      <a:pt x="20603" y="2779380"/>
                      <a:pt x="20603" y="2774808"/>
                      <a:pt x="18313" y="2772523"/>
                    </a:cubicBezTo>
                    <a:cubicBezTo>
                      <a:pt x="18313" y="2770237"/>
                      <a:pt x="18313" y="2765666"/>
                      <a:pt x="16024" y="2763380"/>
                    </a:cubicBezTo>
                    <a:cubicBezTo>
                      <a:pt x="16024" y="2756523"/>
                      <a:pt x="13735" y="2751952"/>
                      <a:pt x="11446" y="2745095"/>
                    </a:cubicBezTo>
                    <a:cubicBezTo>
                      <a:pt x="11446" y="2742809"/>
                      <a:pt x="11446" y="2740523"/>
                      <a:pt x="11446" y="2738238"/>
                    </a:cubicBezTo>
                    <a:cubicBezTo>
                      <a:pt x="9157" y="2733666"/>
                      <a:pt x="9157" y="2729095"/>
                      <a:pt x="6867" y="2722238"/>
                    </a:cubicBezTo>
                    <a:cubicBezTo>
                      <a:pt x="6867" y="2719952"/>
                      <a:pt x="6867" y="2717667"/>
                      <a:pt x="6867" y="2715381"/>
                    </a:cubicBezTo>
                    <a:cubicBezTo>
                      <a:pt x="4578" y="2710809"/>
                      <a:pt x="4578" y="2706238"/>
                      <a:pt x="4578" y="2701667"/>
                    </a:cubicBezTo>
                    <a:cubicBezTo>
                      <a:pt x="4578" y="2699381"/>
                      <a:pt x="4578" y="2697095"/>
                      <a:pt x="2289" y="2692524"/>
                    </a:cubicBezTo>
                    <a:cubicBezTo>
                      <a:pt x="2289" y="2687953"/>
                      <a:pt x="2289" y="2683381"/>
                      <a:pt x="2289" y="2678810"/>
                    </a:cubicBezTo>
                    <a:cubicBezTo>
                      <a:pt x="2289" y="2676524"/>
                      <a:pt x="2289" y="2674239"/>
                      <a:pt x="2289" y="2671953"/>
                    </a:cubicBezTo>
                    <a:cubicBezTo>
                      <a:pt x="0" y="2665096"/>
                      <a:pt x="0" y="2658239"/>
                      <a:pt x="0" y="2651382"/>
                    </a:cubicBezTo>
                    <a:cubicBezTo>
                      <a:pt x="0" y="2651382"/>
                      <a:pt x="0" y="2649096"/>
                      <a:pt x="0" y="2649096"/>
                    </a:cubicBezTo>
                    <a:cubicBezTo>
                      <a:pt x="0" y="2502813"/>
                      <a:pt x="77833" y="2372530"/>
                      <a:pt x="196871" y="2287960"/>
                    </a:cubicBezTo>
                    <a:cubicBezTo>
                      <a:pt x="196871" y="2287960"/>
                      <a:pt x="196871" y="2287960"/>
                      <a:pt x="196871" y="1775969"/>
                    </a:cubicBezTo>
                    <a:cubicBezTo>
                      <a:pt x="196871" y="797700"/>
                      <a:pt x="1119418" y="0"/>
                      <a:pt x="2250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îṣlíḋè">
                <a:extLst>
                  <a:ext uri="{FF2B5EF4-FFF2-40B4-BE49-F238E27FC236}">
                    <a16:creationId xmlns:a16="http://schemas.microsoft.com/office/drawing/2014/main" id="{3FA94E72-DDDF-4D6C-A43C-D04736B6CF2C}"/>
                  </a:ext>
                </a:extLst>
              </p:cNvPr>
              <p:cNvSpPr/>
              <p:nvPr/>
            </p:nvSpPr>
            <p:spPr bwMode="auto">
              <a:xfrm>
                <a:off x="5249595" y="3099644"/>
                <a:ext cx="1692811" cy="1801829"/>
              </a:xfrm>
              <a:custGeom>
                <a:avLst/>
                <a:gdLst>
                  <a:gd name="connsiteX0" fmla="*/ 1384589 w 1692811"/>
                  <a:gd name="connsiteY0" fmla="*/ 1658146 h 1801829"/>
                  <a:gd name="connsiteX1" fmla="*/ 1692811 w 1692811"/>
                  <a:gd name="connsiteY1" fmla="*/ 1658146 h 1801829"/>
                  <a:gd name="connsiteX2" fmla="*/ 1692811 w 1692811"/>
                  <a:gd name="connsiteY2" fmla="*/ 1801829 h 1801829"/>
                  <a:gd name="connsiteX3" fmla="*/ 1384589 w 1692811"/>
                  <a:gd name="connsiteY3" fmla="*/ 1801829 h 1801829"/>
                  <a:gd name="connsiteX4" fmla="*/ 1025762 w 1692811"/>
                  <a:gd name="connsiteY4" fmla="*/ 1658146 h 1801829"/>
                  <a:gd name="connsiteX5" fmla="*/ 1332826 w 1692811"/>
                  <a:gd name="connsiteY5" fmla="*/ 1658146 h 1801829"/>
                  <a:gd name="connsiteX6" fmla="*/ 1332826 w 1692811"/>
                  <a:gd name="connsiteY6" fmla="*/ 1801829 h 1801829"/>
                  <a:gd name="connsiteX7" fmla="*/ 1025762 w 1692811"/>
                  <a:gd name="connsiteY7" fmla="*/ 1801829 h 1801829"/>
                  <a:gd name="connsiteX8" fmla="*/ 684522 w 1692811"/>
                  <a:gd name="connsiteY8" fmla="*/ 1658146 h 1801829"/>
                  <a:gd name="connsiteX9" fmla="*/ 992744 w 1692811"/>
                  <a:gd name="connsiteY9" fmla="*/ 1658146 h 1801829"/>
                  <a:gd name="connsiteX10" fmla="*/ 992744 w 1692811"/>
                  <a:gd name="connsiteY10" fmla="*/ 1801829 h 1801829"/>
                  <a:gd name="connsiteX11" fmla="*/ 684522 w 1692811"/>
                  <a:gd name="connsiteY11" fmla="*/ 1801829 h 1801829"/>
                  <a:gd name="connsiteX12" fmla="*/ 342116 w 1692811"/>
                  <a:gd name="connsiteY12" fmla="*/ 1658146 h 1801829"/>
                  <a:gd name="connsiteX13" fmla="*/ 650338 w 1692811"/>
                  <a:gd name="connsiteY13" fmla="*/ 1658146 h 1801829"/>
                  <a:gd name="connsiteX14" fmla="*/ 650338 w 1692811"/>
                  <a:gd name="connsiteY14" fmla="*/ 1801829 h 1801829"/>
                  <a:gd name="connsiteX15" fmla="*/ 342116 w 1692811"/>
                  <a:gd name="connsiteY15" fmla="*/ 1801829 h 1801829"/>
                  <a:gd name="connsiteX16" fmla="*/ 0 w 1692811"/>
                  <a:gd name="connsiteY16" fmla="*/ 1658146 h 1801829"/>
                  <a:gd name="connsiteX17" fmla="*/ 308222 w 1692811"/>
                  <a:gd name="connsiteY17" fmla="*/ 1658146 h 1801829"/>
                  <a:gd name="connsiteX18" fmla="*/ 308222 w 1692811"/>
                  <a:gd name="connsiteY18" fmla="*/ 1801829 h 1801829"/>
                  <a:gd name="connsiteX19" fmla="*/ 0 w 1692811"/>
                  <a:gd name="connsiteY19" fmla="*/ 1801829 h 1801829"/>
                  <a:gd name="connsiteX20" fmla="*/ 1384589 w 1692811"/>
                  <a:gd name="connsiteY20" fmla="*/ 1421764 h 1801829"/>
                  <a:gd name="connsiteX21" fmla="*/ 1692811 w 1692811"/>
                  <a:gd name="connsiteY21" fmla="*/ 1421764 h 1801829"/>
                  <a:gd name="connsiteX22" fmla="*/ 1692811 w 1692811"/>
                  <a:gd name="connsiteY22" fmla="*/ 1565447 h 1801829"/>
                  <a:gd name="connsiteX23" fmla="*/ 1384589 w 1692811"/>
                  <a:gd name="connsiteY23" fmla="*/ 1565447 h 1801829"/>
                  <a:gd name="connsiteX24" fmla="*/ 1025762 w 1692811"/>
                  <a:gd name="connsiteY24" fmla="*/ 1421764 h 1801829"/>
                  <a:gd name="connsiteX25" fmla="*/ 1332826 w 1692811"/>
                  <a:gd name="connsiteY25" fmla="*/ 1421764 h 1801829"/>
                  <a:gd name="connsiteX26" fmla="*/ 1332826 w 1692811"/>
                  <a:gd name="connsiteY26" fmla="*/ 1565447 h 1801829"/>
                  <a:gd name="connsiteX27" fmla="*/ 1025762 w 1692811"/>
                  <a:gd name="connsiteY27" fmla="*/ 1565447 h 1801829"/>
                  <a:gd name="connsiteX28" fmla="*/ 684522 w 1692811"/>
                  <a:gd name="connsiteY28" fmla="*/ 1421764 h 1801829"/>
                  <a:gd name="connsiteX29" fmla="*/ 992744 w 1692811"/>
                  <a:gd name="connsiteY29" fmla="*/ 1421764 h 1801829"/>
                  <a:gd name="connsiteX30" fmla="*/ 992744 w 1692811"/>
                  <a:gd name="connsiteY30" fmla="*/ 1565447 h 1801829"/>
                  <a:gd name="connsiteX31" fmla="*/ 684522 w 1692811"/>
                  <a:gd name="connsiteY31" fmla="*/ 1565447 h 1801829"/>
                  <a:gd name="connsiteX32" fmla="*/ 342116 w 1692811"/>
                  <a:gd name="connsiteY32" fmla="*/ 1421764 h 1801829"/>
                  <a:gd name="connsiteX33" fmla="*/ 650338 w 1692811"/>
                  <a:gd name="connsiteY33" fmla="*/ 1421764 h 1801829"/>
                  <a:gd name="connsiteX34" fmla="*/ 650338 w 1692811"/>
                  <a:gd name="connsiteY34" fmla="*/ 1565447 h 1801829"/>
                  <a:gd name="connsiteX35" fmla="*/ 342116 w 1692811"/>
                  <a:gd name="connsiteY35" fmla="*/ 1565447 h 1801829"/>
                  <a:gd name="connsiteX36" fmla="*/ 0 w 1692811"/>
                  <a:gd name="connsiteY36" fmla="*/ 1421764 h 1801829"/>
                  <a:gd name="connsiteX37" fmla="*/ 308222 w 1692811"/>
                  <a:gd name="connsiteY37" fmla="*/ 1421764 h 1801829"/>
                  <a:gd name="connsiteX38" fmla="*/ 308222 w 1692811"/>
                  <a:gd name="connsiteY38" fmla="*/ 1565447 h 1801829"/>
                  <a:gd name="connsiteX39" fmla="*/ 0 w 1692811"/>
                  <a:gd name="connsiteY39" fmla="*/ 1565447 h 1801829"/>
                  <a:gd name="connsiteX40" fmla="*/ 1384589 w 1692811"/>
                  <a:gd name="connsiteY40" fmla="*/ 1185383 h 1801829"/>
                  <a:gd name="connsiteX41" fmla="*/ 1692811 w 1692811"/>
                  <a:gd name="connsiteY41" fmla="*/ 1185383 h 1801829"/>
                  <a:gd name="connsiteX42" fmla="*/ 1692811 w 1692811"/>
                  <a:gd name="connsiteY42" fmla="*/ 1329066 h 1801829"/>
                  <a:gd name="connsiteX43" fmla="*/ 1384589 w 1692811"/>
                  <a:gd name="connsiteY43" fmla="*/ 1329066 h 1801829"/>
                  <a:gd name="connsiteX44" fmla="*/ 1025762 w 1692811"/>
                  <a:gd name="connsiteY44" fmla="*/ 1185383 h 1801829"/>
                  <a:gd name="connsiteX45" fmla="*/ 1332826 w 1692811"/>
                  <a:gd name="connsiteY45" fmla="*/ 1185383 h 1801829"/>
                  <a:gd name="connsiteX46" fmla="*/ 1332826 w 1692811"/>
                  <a:gd name="connsiteY46" fmla="*/ 1329066 h 1801829"/>
                  <a:gd name="connsiteX47" fmla="*/ 1025762 w 1692811"/>
                  <a:gd name="connsiteY47" fmla="*/ 1329066 h 1801829"/>
                  <a:gd name="connsiteX48" fmla="*/ 684522 w 1692811"/>
                  <a:gd name="connsiteY48" fmla="*/ 1185383 h 1801829"/>
                  <a:gd name="connsiteX49" fmla="*/ 992744 w 1692811"/>
                  <a:gd name="connsiteY49" fmla="*/ 1185383 h 1801829"/>
                  <a:gd name="connsiteX50" fmla="*/ 992744 w 1692811"/>
                  <a:gd name="connsiteY50" fmla="*/ 1329066 h 1801829"/>
                  <a:gd name="connsiteX51" fmla="*/ 684522 w 1692811"/>
                  <a:gd name="connsiteY51" fmla="*/ 1329066 h 1801829"/>
                  <a:gd name="connsiteX52" fmla="*/ 342116 w 1692811"/>
                  <a:gd name="connsiteY52" fmla="*/ 1185383 h 1801829"/>
                  <a:gd name="connsiteX53" fmla="*/ 650338 w 1692811"/>
                  <a:gd name="connsiteY53" fmla="*/ 1185383 h 1801829"/>
                  <a:gd name="connsiteX54" fmla="*/ 650338 w 1692811"/>
                  <a:gd name="connsiteY54" fmla="*/ 1329066 h 1801829"/>
                  <a:gd name="connsiteX55" fmla="*/ 342116 w 1692811"/>
                  <a:gd name="connsiteY55" fmla="*/ 1329066 h 1801829"/>
                  <a:gd name="connsiteX56" fmla="*/ 0 w 1692811"/>
                  <a:gd name="connsiteY56" fmla="*/ 1185383 h 1801829"/>
                  <a:gd name="connsiteX57" fmla="*/ 308222 w 1692811"/>
                  <a:gd name="connsiteY57" fmla="*/ 1185383 h 1801829"/>
                  <a:gd name="connsiteX58" fmla="*/ 308222 w 1692811"/>
                  <a:gd name="connsiteY58" fmla="*/ 1329066 h 1801829"/>
                  <a:gd name="connsiteX59" fmla="*/ 0 w 1692811"/>
                  <a:gd name="connsiteY59" fmla="*/ 1329066 h 1801829"/>
                  <a:gd name="connsiteX60" fmla="*/ 1384589 w 1692811"/>
                  <a:gd name="connsiteY60" fmla="*/ 949002 h 1801829"/>
                  <a:gd name="connsiteX61" fmla="*/ 1692811 w 1692811"/>
                  <a:gd name="connsiteY61" fmla="*/ 949002 h 1801829"/>
                  <a:gd name="connsiteX62" fmla="*/ 1692811 w 1692811"/>
                  <a:gd name="connsiteY62" fmla="*/ 1091526 h 1801829"/>
                  <a:gd name="connsiteX63" fmla="*/ 1384589 w 1692811"/>
                  <a:gd name="connsiteY63" fmla="*/ 1091526 h 1801829"/>
                  <a:gd name="connsiteX64" fmla="*/ 1025762 w 1692811"/>
                  <a:gd name="connsiteY64" fmla="*/ 949002 h 1801829"/>
                  <a:gd name="connsiteX65" fmla="*/ 1332826 w 1692811"/>
                  <a:gd name="connsiteY65" fmla="*/ 949002 h 1801829"/>
                  <a:gd name="connsiteX66" fmla="*/ 1332826 w 1692811"/>
                  <a:gd name="connsiteY66" fmla="*/ 1091526 h 1801829"/>
                  <a:gd name="connsiteX67" fmla="*/ 1025762 w 1692811"/>
                  <a:gd name="connsiteY67" fmla="*/ 1091526 h 1801829"/>
                  <a:gd name="connsiteX68" fmla="*/ 684522 w 1692811"/>
                  <a:gd name="connsiteY68" fmla="*/ 949002 h 1801829"/>
                  <a:gd name="connsiteX69" fmla="*/ 992744 w 1692811"/>
                  <a:gd name="connsiteY69" fmla="*/ 949002 h 1801829"/>
                  <a:gd name="connsiteX70" fmla="*/ 992744 w 1692811"/>
                  <a:gd name="connsiteY70" fmla="*/ 1091526 h 1801829"/>
                  <a:gd name="connsiteX71" fmla="*/ 684522 w 1692811"/>
                  <a:gd name="connsiteY71" fmla="*/ 1091526 h 1801829"/>
                  <a:gd name="connsiteX72" fmla="*/ 342116 w 1692811"/>
                  <a:gd name="connsiteY72" fmla="*/ 949002 h 1801829"/>
                  <a:gd name="connsiteX73" fmla="*/ 650338 w 1692811"/>
                  <a:gd name="connsiteY73" fmla="*/ 949002 h 1801829"/>
                  <a:gd name="connsiteX74" fmla="*/ 650338 w 1692811"/>
                  <a:gd name="connsiteY74" fmla="*/ 1091526 h 1801829"/>
                  <a:gd name="connsiteX75" fmla="*/ 342116 w 1692811"/>
                  <a:gd name="connsiteY75" fmla="*/ 1091526 h 1801829"/>
                  <a:gd name="connsiteX76" fmla="*/ 0 w 1692811"/>
                  <a:gd name="connsiteY76" fmla="*/ 949002 h 1801829"/>
                  <a:gd name="connsiteX77" fmla="*/ 308222 w 1692811"/>
                  <a:gd name="connsiteY77" fmla="*/ 949002 h 1801829"/>
                  <a:gd name="connsiteX78" fmla="*/ 308222 w 1692811"/>
                  <a:gd name="connsiteY78" fmla="*/ 1091526 h 1801829"/>
                  <a:gd name="connsiteX79" fmla="*/ 0 w 1692811"/>
                  <a:gd name="connsiteY79" fmla="*/ 1091526 h 1801829"/>
                  <a:gd name="connsiteX80" fmla="*/ 1384589 w 1692811"/>
                  <a:gd name="connsiteY80" fmla="*/ 711462 h 1801829"/>
                  <a:gd name="connsiteX81" fmla="*/ 1692811 w 1692811"/>
                  <a:gd name="connsiteY81" fmla="*/ 711462 h 1801829"/>
                  <a:gd name="connsiteX82" fmla="*/ 1692811 w 1692811"/>
                  <a:gd name="connsiteY82" fmla="*/ 855145 h 1801829"/>
                  <a:gd name="connsiteX83" fmla="*/ 1384589 w 1692811"/>
                  <a:gd name="connsiteY83" fmla="*/ 855145 h 1801829"/>
                  <a:gd name="connsiteX84" fmla="*/ 1025762 w 1692811"/>
                  <a:gd name="connsiteY84" fmla="*/ 711462 h 1801829"/>
                  <a:gd name="connsiteX85" fmla="*/ 1332826 w 1692811"/>
                  <a:gd name="connsiteY85" fmla="*/ 711462 h 1801829"/>
                  <a:gd name="connsiteX86" fmla="*/ 1332826 w 1692811"/>
                  <a:gd name="connsiteY86" fmla="*/ 855145 h 1801829"/>
                  <a:gd name="connsiteX87" fmla="*/ 1025762 w 1692811"/>
                  <a:gd name="connsiteY87" fmla="*/ 855145 h 1801829"/>
                  <a:gd name="connsiteX88" fmla="*/ 684522 w 1692811"/>
                  <a:gd name="connsiteY88" fmla="*/ 711462 h 1801829"/>
                  <a:gd name="connsiteX89" fmla="*/ 992744 w 1692811"/>
                  <a:gd name="connsiteY89" fmla="*/ 711462 h 1801829"/>
                  <a:gd name="connsiteX90" fmla="*/ 992744 w 1692811"/>
                  <a:gd name="connsiteY90" fmla="*/ 855145 h 1801829"/>
                  <a:gd name="connsiteX91" fmla="*/ 684522 w 1692811"/>
                  <a:gd name="connsiteY91" fmla="*/ 855145 h 1801829"/>
                  <a:gd name="connsiteX92" fmla="*/ 342116 w 1692811"/>
                  <a:gd name="connsiteY92" fmla="*/ 711462 h 1801829"/>
                  <a:gd name="connsiteX93" fmla="*/ 650338 w 1692811"/>
                  <a:gd name="connsiteY93" fmla="*/ 711462 h 1801829"/>
                  <a:gd name="connsiteX94" fmla="*/ 650338 w 1692811"/>
                  <a:gd name="connsiteY94" fmla="*/ 855145 h 1801829"/>
                  <a:gd name="connsiteX95" fmla="*/ 342116 w 1692811"/>
                  <a:gd name="connsiteY95" fmla="*/ 855145 h 1801829"/>
                  <a:gd name="connsiteX96" fmla="*/ 0 w 1692811"/>
                  <a:gd name="connsiteY96" fmla="*/ 711462 h 1801829"/>
                  <a:gd name="connsiteX97" fmla="*/ 308222 w 1692811"/>
                  <a:gd name="connsiteY97" fmla="*/ 711462 h 1801829"/>
                  <a:gd name="connsiteX98" fmla="*/ 308222 w 1692811"/>
                  <a:gd name="connsiteY98" fmla="*/ 855145 h 1801829"/>
                  <a:gd name="connsiteX99" fmla="*/ 0 w 1692811"/>
                  <a:gd name="connsiteY99" fmla="*/ 855145 h 1801829"/>
                  <a:gd name="connsiteX100" fmla="*/ 1384589 w 1692811"/>
                  <a:gd name="connsiteY100" fmla="*/ 475081 h 1801829"/>
                  <a:gd name="connsiteX101" fmla="*/ 1692811 w 1692811"/>
                  <a:gd name="connsiteY101" fmla="*/ 475081 h 1801829"/>
                  <a:gd name="connsiteX102" fmla="*/ 1692811 w 1692811"/>
                  <a:gd name="connsiteY102" fmla="*/ 618764 h 1801829"/>
                  <a:gd name="connsiteX103" fmla="*/ 1384589 w 1692811"/>
                  <a:gd name="connsiteY103" fmla="*/ 618764 h 1801829"/>
                  <a:gd name="connsiteX104" fmla="*/ 1024604 w 1692811"/>
                  <a:gd name="connsiteY104" fmla="*/ 475081 h 1801829"/>
                  <a:gd name="connsiteX105" fmla="*/ 1332826 w 1692811"/>
                  <a:gd name="connsiteY105" fmla="*/ 475081 h 1801829"/>
                  <a:gd name="connsiteX106" fmla="*/ 1332826 w 1692811"/>
                  <a:gd name="connsiteY106" fmla="*/ 618764 h 1801829"/>
                  <a:gd name="connsiteX107" fmla="*/ 1024604 w 1692811"/>
                  <a:gd name="connsiteY107" fmla="*/ 618764 h 1801829"/>
                  <a:gd name="connsiteX108" fmla="*/ 684522 w 1692811"/>
                  <a:gd name="connsiteY108" fmla="*/ 475081 h 1801829"/>
                  <a:gd name="connsiteX109" fmla="*/ 992744 w 1692811"/>
                  <a:gd name="connsiteY109" fmla="*/ 475081 h 1801829"/>
                  <a:gd name="connsiteX110" fmla="*/ 992744 w 1692811"/>
                  <a:gd name="connsiteY110" fmla="*/ 618764 h 1801829"/>
                  <a:gd name="connsiteX111" fmla="*/ 684522 w 1692811"/>
                  <a:gd name="connsiteY111" fmla="*/ 618764 h 1801829"/>
                  <a:gd name="connsiteX112" fmla="*/ 342116 w 1692811"/>
                  <a:gd name="connsiteY112" fmla="*/ 475081 h 1801829"/>
                  <a:gd name="connsiteX113" fmla="*/ 650338 w 1692811"/>
                  <a:gd name="connsiteY113" fmla="*/ 475081 h 1801829"/>
                  <a:gd name="connsiteX114" fmla="*/ 650338 w 1692811"/>
                  <a:gd name="connsiteY114" fmla="*/ 618764 h 1801829"/>
                  <a:gd name="connsiteX115" fmla="*/ 342116 w 1692811"/>
                  <a:gd name="connsiteY115" fmla="*/ 618764 h 1801829"/>
                  <a:gd name="connsiteX116" fmla="*/ 0 w 1692811"/>
                  <a:gd name="connsiteY116" fmla="*/ 475081 h 1801829"/>
                  <a:gd name="connsiteX117" fmla="*/ 308222 w 1692811"/>
                  <a:gd name="connsiteY117" fmla="*/ 475081 h 1801829"/>
                  <a:gd name="connsiteX118" fmla="*/ 308222 w 1692811"/>
                  <a:gd name="connsiteY118" fmla="*/ 618764 h 1801829"/>
                  <a:gd name="connsiteX119" fmla="*/ 0 w 1692811"/>
                  <a:gd name="connsiteY119" fmla="*/ 618764 h 1801829"/>
                  <a:gd name="connsiteX120" fmla="*/ 1384589 w 1692811"/>
                  <a:gd name="connsiteY120" fmla="*/ 237541 h 1801829"/>
                  <a:gd name="connsiteX121" fmla="*/ 1692811 w 1692811"/>
                  <a:gd name="connsiteY121" fmla="*/ 237541 h 1801829"/>
                  <a:gd name="connsiteX122" fmla="*/ 1692811 w 1692811"/>
                  <a:gd name="connsiteY122" fmla="*/ 380065 h 1801829"/>
                  <a:gd name="connsiteX123" fmla="*/ 1384589 w 1692811"/>
                  <a:gd name="connsiteY123" fmla="*/ 380065 h 1801829"/>
                  <a:gd name="connsiteX124" fmla="*/ 1024604 w 1692811"/>
                  <a:gd name="connsiteY124" fmla="*/ 237541 h 1801829"/>
                  <a:gd name="connsiteX125" fmla="*/ 1332826 w 1692811"/>
                  <a:gd name="connsiteY125" fmla="*/ 237541 h 1801829"/>
                  <a:gd name="connsiteX126" fmla="*/ 1332826 w 1692811"/>
                  <a:gd name="connsiteY126" fmla="*/ 380065 h 1801829"/>
                  <a:gd name="connsiteX127" fmla="*/ 1024604 w 1692811"/>
                  <a:gd name="connsiteY127" fmla="*/ 380065 h 1801829"/>
                  <a:gd name="connsiteX128" fmla="*/ 686465 w 1692811"/>
                  <a:gd name="connsiteY128" fmla="*/ 237541 h 1801829"/>
                  <a:gd name="connsiteX129" fmla="*/ 994687 w 1692811"/>
                  <a:gd name="connsiteY129" fmla="*/ 237541 h 1801829"/>
                  <a:gd name="connsiteX130" fmla="*/ 994687 w 1692811"/>
                  <a:gd name="connsiteY130" fmla="*/ 380065 h 1801829"/>
                  <a:gd name="connsiteX131" fmla="*/ 686465 w 1692811"/>
                  <a:gd name="connsiteY131" fmla="*/ 380065 h 1801829"/>
                  <a:gd name="connsiteX132" fmla="*/ 342116 w 1692811"/>
                  <a:gd name="connsiteY132" fmla="*/ 237541 h 1801829"/>
                  <a:gd name="connsiteX133" fmla="*/ 650338 w 1692811"/>
                  <a:gd name="connsiteY133" fmla="*/ 237541 h 1801829"/>
                  <a:gd name="connsiteX134" fmla="*/ 650338 w 1692811"/>
                  <a:gd name="connsiteY134" fmla="*/ 380065 h 1801829"/>
                  <a:gd name="connsiteX135" fmla="*/ 342116 w 1692811"/>
                  <a:gd name="connsiteY135" fmla="*/ 380065 h 1801829"/>
                  <a:gd name="connsiteX136" fmla="*/ 0 w 1692811"/>
                  <a:gd name="connsiteY136" fmla="*/ 237541 h 1801829"/>
                  <a:gd name="connsiteX137" fmla="*/ 308222 w 1692811"/>
                  <a:gd name="connsiteY137" fmla="*/ 237541 h 1801829"/>
                  <a:gd name="connsiteX138" fmla="*/ 308222 w 1692811"/>
                  <a:gd name="connsiteY138" fmla="*/ 380065 h 1801829"/>
                  <a:gd name="connsiteX139" fmla="*/ 0 w 1692811"/>
                  <a:gd name="connsiteY139" fmla="*/ 380065 h 1801829"/>
                  <a:gd name="connsiteX140" fmla="*/ 1384589 w 1692811"/>
                  <a:gd name="connsiteY140" fmla="*/ 0 h 1801829"/>
                  <a:gd name="connsiteX141" fmla="*/ 1692811 w 1692811"/>
                  <a:gd name="connsiteY141" fmla="*/ 0 h 1801829"/>
                  <a:gd name="connsiteX142" fmla="*/ 1692811 w 1692811"/>
                  <a:gd name="connsiteY142" fmla="*/ 143683 h 1801829"/>
                  <a:gd name="connsiteX143" fmla="*/ 1384589 w 1692811"/>
                  <a:gd name="connsiteY143" fmla="*/ 143683 h 1801829"/>
                  <a:gd name="connsiteX144" fmla="*/ 1024604 w 1692811"/>
                  <a:gd name="connsiteY144" fmla="*/ 0 h 1801829"/>
                  <a:gd name="connsiteX145" fmla="*/ 1332826 w 1692811"/>
                  <a:gd name="connsiteY145" fmla="*/ 0 h 1801829"/>
                  <a:gd name="connsiteX146" fmla="*/ 1332826 w 1692811"/>
                  <a:gd name="connsiteY146" fmla="*/ 143683 h 1801829"/>
                  <a:gd name="connsiteX147" fmla="*/ 1024604 w 1692811"/>
                  <a:gd name="connsiteY147" fmla="*/ 143683 h 1801829"/>
                  <a:gd name="connsiteX148" fmla="*/ 686465 w 1692811"/>
                  <a:gd name="connsiteY148" fmla="*/ 0 h 1801829"/>
                  <a:gd name="connsiteX149" fmla="*/ 994687 w 1692811"/>
                  <a:gd name="connsiteY149" fmla="*/ 0 h 1801829"/>
                  <a:gd name="connsiteX150" fmla="*/ 994687 w 1692811"/>
                  <a:gd name="connsiteY150" fmla="*/ 143683 h 1801829"/>
                  <a:gd name="connsiteX151" fmla="*/ 686465 w 1692811"/>
                  <a:gd name="connsiteY151" fmla="*/ 143683 h 1801829"/>
                  <a:gd name="connsiteX152" fmla="*/ 342116 w 1692811"/>
                  <a:gd name="connsiteY152" fmla="*/ 0 h 1801829"/>
                  <a:gd name="connsiteX153" fmla="*/ 650338 w 1692811"/>
                  <a:gd name="connsiteY153" fmla="*/ 0 h 1801829"/>
                  <a:gd name="connsiteX154" fmla="*/ 650338 w 1692811"/>
                  <a:gd name="connsiteY154" fmla="*/ 143683 h 1801829"/>
                  <a:gd name="connsiteX155" fmla="*/ 342116 w 1692811"/>
                  <a:gd name="connsiteY155" fmla="*/ 143683 h 1801829"/>
                  <a:gd name="connsiteX156" fmla="*/ 0 w 1692811"/>
                  <a:gd name="connsiteY156" fmla="*/ 0 h 1801829"/>
                  <a:gd name="connsiteX157" fmla="*/ 308222 w 1692811"/>
                  <a:gd name="connsiteY157" fmla="*/ 0 h 1801829"/>
                  <a:gd name="connsiteX158" fmla="*/ 308222 w 1692811"/>
                  <a:gd name="connsiteY158" fmla="*/ 143683 h 1801829"/>
                  <a:gd name="connsiteX159" fmla="*/ 0 w 1692811"/>
                  <a:gd name="connsiteY159" fmla="*/ 143683 h 1801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</a:cxnLst>
                <a:rect l="l" t="t" r="r" b="b"/>
                <a:pathLst>
                  <a:path w="1692811" h="1801829">
                    <a:moveTo>
                      <a:pt x="1384589" y="1658146"/>
                    </a:moveTo>
                    <a:lnTo>
                      <a:pt x="1692811" y="1658146"/>
                    </a:lnTo>
                    <a:lnTo>
                      <a:pt x="1692811" y="1801829"/>
                    </a:lnTo>
                    <a:lnTo>
                      <a:pt x="1384589" y="1801829"/>
                    </a:lnTo>
                    <a:close/>
                    <a:moveTo>
                      <a:pt x="1025762" y="1658146"/>
                    </a:moveTo>
                    <a:lnTo>
                      <a:pt x="1332826" y="1658146"/>
                    </a:lnTo>
                    <a:lnTo>
                      <a:pt x="1332826" y="1801829"/>
                    </a:lnTo>
                    <a:lnTo>
                      <a:pt x="1025762" y="1801829"/>
                    </a:lnTo>
                    <a:close/>
                    <a:moveTo>
                      <a:pt x="684522" y="1658146"/>
                    </a:moveTo>
                    <a:lnTo>
                      <a:pt x="992744" y="1658146"/>
                    </a:lnTo>
                    <a:lnTo>
                      <a:pt x="992744" y="1801829"/>
                    </a:lnTo>
                    <a:lnTo>
                      <a:pt x="684522" y="1801829"/>
                    </a:lnTo>
                    <a:close/>
                    <a:moveTo>
                      <a:pt x="342116" y="1658146"/>
                    </a:moveTo>
                    <a:lnTo>
                      <a:pt x="650338" y="1658146"/>
                    </a:lnTo>
                    <a:lnTo>
                      <a:pt x="650338" y="1801829"/>
                    </a:lnTo>
                    <a:lnTo>
                      <a:pt x="342116" y="1801829"/>
                    </a:lnTo>
                    <a:close/>
                    <a:moveTo>
                      <a:pt x="0" y="1658146"/>
                    </a:moveTo>
                    <a:lnTo>
                      <a:pt x="308222" y="1658146"/>
                    </a:lnTo>
                    <a:lnTo>
                      <a:pt x="308222" y="1801829"/>
                    </a:lnTo>
                    <a:lnTo>
                      <a:pt x="0" y="1801829"/>
                    </a:lnTo>
                    <a:close/>
                    <a:moveTo>
                      <a:pt x="1384589" y="1421764"/>
                    </a:moveTo>
                    <a:lnTo>
                      <a:pt x="1692811" y="1421764"/>
                    </a:lnTo>
                    <a:lnTo>
                      <a:pt x="1692811" y="1565447"/>
                    </a:lnTo>
                    <a:lnTo>
                      <a:pt x="1384589" y="1565447"/>
                    </a:lnTo>
                    <a:close/>
                    <a:moveTo>
                      <a:pt x="1025762" y="1421764"/>
                    </a:moveTo>
                    <a:lnTo>
                      <a:pt x="1332826" y="1421764"/>
                    </a:lnTo>
                    <a:lnTo>
                      <a:pt x="1332826" y="1565447"/>
                    </a:lnTo>
                    <a:lnTo>
                      <a:pt x="1025762" y="1565447"/>
                    </a:lnTo>
                    <a:close/>
                    <a:moveTo>
                      <a:pt x="684522" y="1421764"/>
                    </a:moveTo>
                    <a:lnTo>
                      <a:pt x="992744" y="1421764"/>
                    </a:lnTo>
                    <a:lnTo>
                      <a:pt x="992744" y="1565447"/>
                    </a:lnTo>
                    <a:lnTo>
                      <a:pt x="684522" y="1565447"/>
                    </a:lnTo>
                    <a:close/>
                    <a:moveTo>
                      <a:pt x="342116" y="1421764"/>
                    </a:moveTo>
                    <a:lnTo>
                      <a:pt x="650338" y="1421764"/>
                    </a:lnTo>
                    <a:lnTo>
                      <a:pt x="650338" y="1565447"/>
                    </a:lnTo>
                    <a:lnTo>
                      <a:pt x="342116" y="1565447"/>
                    </a:lnTo>
                    <a:close/>
                    <a:moveTo>
                      <a:pt x="0" y="1421764"/>
                    </a:moveTo>
                    <a:lnTo>
                      <a:pt x="308222" y="1421764"/>
                    </a:lnTo>
                    <a:lnTo>
                      <a:pt x="308222" y="1565447"/>
                    </a:lnTo>
                    <a:lnTo>
                      <a:pt x="0" y="1565447"/>
                    </a:lnTo>
                    <a:close/>
                    <a:moveTo>
                      <a:pt x="1384589" y="1185383"/>
                    </a:moveTo>
                    <a:lnTo>
                      <a:pt x="1692811" y="1185383"/>
                    </a:lnTo>
                    <a:lnTo>
                      <a:pt x="1692811" y="1329066"/>
                    </a:lnTo>
                    <a:lnTo>
                      <a:pt x="1384589" y="1329066"/>
                    </a:lnTo>
                    <a:close/>
                    <a:moveTo>
                      <a:pt x="1025762" y="1185383"/>
                    </a:moveTo>
                    <a:lnTo>
                      <a:pt x="1332826" y="1185383"/>
                    </a:lnTo>
                    <a:lnTo>
                      <a:pt x="1332826" y="1329066"/>
                    </a:lnTo>
                    <a:lnTo>
                      <a:pt x="1025762" y="1329066"/>
                    </a:lnTo>
                    <a:close/>
                    <a:moveTo>
                      <a:pt x="684522" y="1185383"/>
                    </a:moveTo>
                    <a:lnTo>
                      <a:pt x="992744" y="1185383"/>
                    </a:lnTo>
                    <a:lnTo>
                      <a:pt x="992744" y="1329066"/>
                    </a:lnTo>
                    <a:lnTo>
                      <a:pt x="684522" y="1329066"/>
                    </a:lnTo>
                    <a:close/>
                    <a:moveTo>
                      <a:pt x="342116" y="1185383"/>
                    </a:moveTo>
                    <a:lnTo>
                      <a:pt x="650338" y="1185383"/>
                    </a:lnTo>
                    <a:lnTo>
                      <a:pt x="650338" y="1329066"/>
                    </a:lnTo>
                    <a:lnTo>
                      <a:pt x="342116" y="1329066"/>
                    </a:lnTo>
                    <a:close/>
                    <a:moveTo>
                      <a:pt x="0" y="1185383"/>
                    </a:moveTo>
                    <a:lnTo>
                      <a:pt x="308222" y="1185383"/>
                    </a:lnTo>
                    <a:lnTo>
                      <a:pt x="308222" y="1329066"/>
                    </a:lnTo>
                    <a:lnTo>
                      <a:pt x="0" y="1329066"/>
                    </a:lnTo>
                    <a:close/>
                    <a:moveTo>
                      <a:pt x="1384589" y="949002"/>
                    </a:moveTo>
                    <a:lnTo>
                      <a:pt x="1692811" y="949002"/>
                    </a:lnTo>
                    <a:lnTo>
                      <a:pt x="1692811" y="1091526"/>
                    </a:lnTo>
                    <a:lnTo>
                      <a:pt x="1384589" y="1091526"/>
                    </a:lnTo>
                    <a:close/>
                    <a:moveTo>
                      <a:pt x="1025762" y="949002"/>
                    </a:moveTo>
                    <a:lnTo>
                      <a:pt x="1332826" y="949002"/>
                    </a:lnTo>
                    <a:lnTo>
                      <a:pt x="1332826" y="1091526"/>
                    </a:lnTo>
                    <a:lnTo>
                      <a:pt x="1025762" y="1091526"/>
                    </a:lnTo>
                    <a:close/>
                    <a:moveTo>
                      <a:pt x="684522" y="949002"/>
                    </a:moveTo>
                    <a:lnTo>
                      <a:pt x="992744" y="949002"/>
                    </a:lnTo>
                    <a:lnTo>
                      <a:pt x="992744" y="1091526"/>
                    </a:lnTo>
                    <a:lnTo>
                      <a:pt x="684522" y="1091526"/>
                    </a:lnTo>
                    <a:close/>
                    <a:moveTo>
                      <a:pt x="342116" y="949002"/>
                    </a:moveTo>
                    <a:lnTo>
                      <a:pt x="650338" y="949002"/>
                    </a:lnTo>
                    <a:lnTo>
                      <a:pt x="650338" y="1091526"/>
                    </a:lnTo>
                    <a:lnTo>
                      <a:pt x="342116" y="1091526"/>
                    </a:lnTo>
                    <a:close/>
                    <a:moveTo>
                      <a:pt x="0" y="949002"/>
                    </a:moveTo>
                    <a:lnTo>
                      <a:pt x="308222" y="949002"/>
                    </a:lnTo>
                    <a:lnTo>
                      <a:pt x="308222" y="1091526"/>
                    </a:lnTo>
                    <a:lnTo>
                      <a:pt x="0" y="1091526"/>
                    </a:lnTo>
                    <a:close/>
                    <a:moveTo>
                      <a:pt x="1384589" y="711462"/>
                    </a:moveTo>
                    <a:lnTo>
                      <a:pt x="1692811" y="711462"/>
                    </a:lnTo>
                    <a:lnTo>
                      <a:pt x="1692811" y="855145"/>
                    </a:lnTo>
                    <a:lnTo>
                      <a:pt x="1384589" y="855145"/>
                    </a:lnTo>
                    <a:close/>
                    <a:moveTo>
                      <a:pt x="1025762" y="711462"/>
                    </a:moveTo>
                    <a:lnTo>
                      <a:pt x="1332826" y="711462"/>
                    </a:lnTo>
                    <a:lnTo>
                      <a:pt x="1332826" y="855145"/>
                    </a:lnTo>
                    <a:lnTo>
                      <a:pt x="1025762" y="855145"/>
                    </a:lnTo>
                    <a:close/>
                    <a:moveTo>
                      <a:pt x="684522" y="711462"/>
                    </a:moveTo>
                    <a:lnTo>
                      <a:pt x="992744" y="711462"/>
                    </a:lnTo>
                    <a:lnTo>
                      <a:pt x="992744" y="855145"/>
                    </a:lnTo>
                    <a:lnTo>
                      <a:pt x="684522" y="855145"/>
                    </a:lnTo>
                    <a:close/>
                    <a:moveTo>
                      <a:pt x="342116" y="711462"/>
                    </a:moveTo>
                    <a:lnTo>
                      <a:pt x="650338" y="711462"/>
                    </a:lnTo>
                    <a:lnTo>
                      <a:pt x="650338" y="855145"/>
                    </a:lnTo>
                    <a:lnTo>
                      <a:pt x="342116" y="855145"/>
                    </a:lnTo>
                    <a:close/>
                    <a:moveTo>
                      <a:pt x="0" y="711462"/>
                    </a:moveTo>
                    <a:lnTo>
                      <a:pt x="308222" y="711462"/>
                    </a:lnTo>
                    <a:lnTo>
                      <a:pt x="308222" y="855145"/>
                    </a:lnTo>
                    <a:lnTo>
                      <a:pt x="0" y="855145"/>
                    </a:lnTo>
                    <a:close/>
                    <a:moveTo>
                      <a:pt x="1384589" y="475081"/>
                    </a:moveTo>
                    <a:lnTo>
                      <a:pt x="1692811" y="475081"/>
                    </a:lnTo>
                    <a:lnTo>
                      <a:pt x="1692811" y="618764"/>
                    </a:lnTo>
                    <a:lnTo>
                      <a:pt x="1384589" y="618764"/>
                    </a:lnTo>
                    <a:close/>
                    <a:moveTo>
                      <a:pt x="1024604" y="475081"/>
                    </a:moveTo>
                    <a:lnTo>
                      <a:pt x="1332826" y="475081"/>
                    </a:lnTo>
                    <a:lnTo>
                      <a:pt x="1332826" y="618764"/>
                    </a:lnTo>
                    <a:lnTo>
                      <a:pt x="1024604" y="618764"/>
                    </a:lnTo>
                    <a:close/>
                    <a:moveTo>
                      <a:pt x="684522" y="475081"/>
                    </a:moveTo>
                    <a:lnTo>
                      <a:pt x="992744" y="475081"/>
                    </a:lnTo>
                    <a:lnTo>
                      <a:pt x="992744" y="618764"/>
                    </a:lnTo>
                    <a:lnTo>
                      <a:pt x="684522" y="618764"/>
                    </a:lnTo>
                    <a:close/>
                    <a:moveTo>
                      <a:pt x="342116" y="475081"/>
                    </a:moveTo>
                    <a:lnTo>
                      <a:pt x="650338" y="475081"/>
                    </a:lnTo>
                    <a:lnTo>
                      <a:pt x="650338" y="618764"/>
                    </a:lnTo>
                    <a:lnTo>
                      <a:pt x="342116" y="618764"/>
                    </a:lnTo>
                    <a:close/>
                    <a:moveTo>
                      <a:pt x="0" y="475081"/>
                    </a:moveTo>
                    <a:lnTo>
                      <a:pt x="308222" y="475081"/>
                    </a:lnTo>
                    <a:lnTo>
                      <a:pt x="308222" y="618764"/>
                    </a:lnTo>
                    <a:lnTo>
                      <a:pt x="0" y="618764"/>
                    </a:lnTo>
                    <a:close/>
                    <a:moveTo>
                      <a:pt x="1384589" y="237541"/>
                    </a:moveTo>
                    <a:lnTo>
                      <a:pt x="1692811" y="237541"/>
                    </a:lnTo>
                    <a:lnTo>
                      <a:pt x="1692811" y="380065"/>
                    </a:lnTo>
                    <a:lnTo>
                      <a:pt x="1384589" y="380065"/>
                    </a:lnTo>
                    <a:close/>
                    <a:moveTo>
                      <a:pt x="1024604" y="237541"/>
                    </a:moveTo>
                    <a:lnTo>
                      <a:pt x="1332826" y="237541"/>
                    </a:lnTo>
                    <a:lnTo>
                      <a:pt x="1332826" y="380065"/>
                    </a:lnTo>
                    <a:lnTo>
                      <a:pt x="1024604" y="380065"/>
                    </a:lnTo>
                    <a:close/>
                    <a:moveTo>
                      <a:pt x="686465" y="237541"/>
                    </a:moveTo>
                    <a:lnTo>
                      <a:pt x="994687" y="237541"/>
                    </a:lnTo>
                    <a:lnTo>
                      <a:pt x="994687" y="380065"/>
                    </a:lnTo>
                    <a:lnTo>
                      <a:pt x="686465" y="380065"/>
                    </a:lnTo>
                    <a:close/>
                    <a:moveTo>
                      <a:pt x="342116" y="237541"/>
                    </a:moveTo>
                    <a:lnTo>
                      <a:pt x="650338" y="237541"/>
                    </a:lnTo>
                    <a:lnTo>
                      <a:pt x="650338" y="380065"/>
                    </a:lnTo>
                    <a:lnTo>
                      <a:pt x="342116" y="380065"/>
                    </a:lnTo>
                    <a:close/>
                    <a:moveTo>
                      <a:pt x="0" y="237541"/>
                    </a:moveTo>
                    <a:lnTo>
                      <a:pt x="308222" y="237541"/>
                    </a:lnTo>
                    <a:lnTo>
                      <a:pt x="308222" y="380065"/>
                    </a:lnTo>
                    <a:lnTo>
                      <a:pt x="0" y="380065"/>
                    </a:lnTo>
                    <a:close/>
                    <a:moveTo>
                      <a:pt x="1384589" y="0"/>
                    </a:moveTo>
                    <a:lnTo>
                      <a:pt x="1692811" y="0"/>
                    </a:lnTo>
                    <a:lnTo>
                      <a:pt x="1692811" y="143683"/>
                    </a:lnTo>
                    <a:lnTo>
                      <a:pt x="1384589" y="143683"/>
                    </a:lnTo>
                    <a:close/>
                    <a:moveTo>
                      <a:pt x="1024604" y="0"/>
                    </a:moveTo>
                    <a:lnTo>
                      <a:pt x="1332826" y="0"/>
                    </a:lnTo>
                    <a:lnTo>
                      <a:pt x="1332826" y="143683"/>
                    </a:lnTo>
                    <a:lnTo>
                      <a:pt x="1024604" y="143683"/>
                    </a:lnTo>
                    <a:close/>
                    <a:moveTo>
                      <a:pt x="686465" y="0"/>
                    </a:moveTo>
                    <a:lnTo>
                      <a:pt x="994687" y="0"/>
                    </a:lnTo>
                    <a:lnTo>
                      <a:pt x="994687" y="143683"/>
                    </a:lnTo>
                    <a:lnTo>
                      <a:pt x="686465" y="143683"/>
                    </a:lnTo>
                    <a:close/>
                    <a:moveTo>
                      <a:pt x="342116" y="0"/>
                    </a:moveTo>
                    <a:lnTo>
                      <a:pt x="650338" y="0"/>
                    </a:lnTo>
                    <a:lnTo>
                      <a:pt x="650338" y="143683"/>
                    </a:lnTo>
                    <a:lnTo>
                      <a:pt x="342116" y="143683"/>
                    </a:lnTo>
                    <a:close/>
                    <a:moveTo>
                      <a:pt x="0" y="0"/>
                    </a:moveTo>
                    <a:lnTo>
                      <a:pt x="308222" y="0"/>
                    </a:lnTo>
                    <a:lnTo>
                      <a:pt x="308222" y="143683"/>
                    </a:lnTo>
                    <a:lnTo>
                      <a:pt x="0" y="143683"/>
                    </a:lnTo>
                    <a:close/>
                  </a:path>
                </a:pathLst>
              </a:custGeom>
              <a:gradFill flip="none" rotWithShape="1">
                <a:gsLst>
                  <a:gs pos="58000">
                    <a:schemeClr val="bg1">
                      <a:lumMod val="95000"/>
                      <a:alpha val="47000"/>
                    </a:schemeClr>
                  </a:gs>
                  <a:gs pos="5000">
                    <a:srgbClr val="D9D9D9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iṧḻïdé">
              <a:extLst>
                <a:ext uri="{FF2B5EF4-FFF2-40B4-BE49-F238E27FC236}">
                  <a16:creationId xmlns:a16="http://schemas.microsoft.com/office/drawing/2014/main" id="{B81AD8A5-9BF4-499A-89FF-ACC91B1736B3}"/>
                </a:ext>
              </a:extLst>
            </p:cNvPr>
            <p:cNvGrpSpPr/>
            <p:nvPr/>
          </p:nvGrpSpPr>
          <p:grpSpPr>
            <a:xfrm>
              <a:off x="5712243" y="3355276"/>
              <a:ext cx="767514" cy="767520"/>
              <a:chOff x="5712243" y="3355276"/>
              <a:chExt cx="767514" cy="767520"/>
            </a:xfrm>
          </p:grpSpPr>
          <p:sp>
            <p:nvSpPr>
              <p:cNvPr id="24" name="íṣľîdê">
                <a:extLst>
                  <a:ext uri="{FF2B5EF4-FFF2-40B4-BE49-F238E27FC236}">
                    <a16:creationId xmlns:a16="http://schemas.microsoft.com/office/drawing/2014/main" id="{7B116EFC-9290-4D35-A9B8-E690D8306646}"/>
                  </a:ext>
                </a:extLst>
              </p:cNvPr>
              <p:cNvSpPr/>
              <p:nvPr/>
            </p:nvSpPr>
            <p:spPr>
              <a:xfrm>
                <a:off x="5712243" y="3355276"/>
                <a:ext cx="767514" cy="76752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5" name="îṥľîḑé">
                <a:extLst>
                  <a:ext uri="{FF2B5EF4-FFF2-40B4-BE49-F238E27FC236}">
                    <a16:creationId xmlns:a16="http://schemas.microsoft.com/office/drawing/2014/main" id="{664182BB-551D-458C-B3DF-705453FCFC94}"/>
                  </a:ext>
                </a:extLst>
              </p:cNvPr>
              <p:cNvSpPr/>
              <p:nvPr/>
            </p:nvSpPr>
            <p:spPr bwMode="auto">
              <a:xfrm>
                <a:off x="5900321" y="3562943"/>
                <a:ext cx="391358" cy="352182"/>
              </a:xfrm>
              <a:custGeom>
                <a:avLst/>
                <a:gdLst>
                  <a:gd name="connsiteX0" fmla="*/ 225929 w 608344"/>
                  <a:gd name="connsiteY0" fmla="*/ 296304 h 547447"/>
                  <a:gd name="connsiteX1" fmla="*/ 225929 w 608344"/>
                  <a:gd name="connsiteY1" fmla="*/ 341046 h 547447"/>
                  <a:gd name="connsiteX2" fmla="*/ 44891 w 608344"/>
                  <a:gd name="connsiteY2" fmla="*/ 420403 h 547447"/>
                  <a:gd name="connsiteX3" fmla="*/ 287412 w 608344"/>
                  <a:gd name="connsiteY3" fmla="*/ 502613 h 547447"/>
                  <a:gd name="connsiteX4" fmla="*/ 530026 w 608344"/>
                  <a:gd name="connsiteY4" fmla="*/ 420403 h 547447"/>
                  <a:gd name="connsiteX5" fmla="*/ 351292 w 608344"/>
                  <a:gd name="connsiteY5" fmla="*/ 341322 h 547447"/>
                  <a:gd name="connsiteX6" fmla="*/ 351292 w 608344"/>
                  <a:gd name="connsiteY6" fmla="*/ 296488 h 547447"/>
                  <a:gd name="connsiteX7" fmla="*/ 574825 w 608344"/>
                  <a:gd name="connsiteY7" fmla="*/ 420403 h 547447"/>
                  <a:gd name="connsiteX8" fmla="*/ 287412 w 608344"/>
                  <a:gd name="connsiteY8" fmla="*/ 547447 h 547447"/>
                  <a:gd name="connsiteX9" fmla="*/ 0 w 608344"/>
                  <a:gd name="connsiteY9" fmla="*/ 420403 h 547447"/>
                  <a:gd name="connsiteX10" fmla="*/ 225929 w 608344"/>
                  <a:gd name="connsiteY10" fmla="*/ 296304 h 547447"/>
                  <a:gd name="connsiteX11" fmla="*/ 288618 w 608344"/>
                  <a:gd name="connsiteY11" fmla="*/ 0 h 547447"/>
                  <a:gd name="connsiteX12" fmla="*/ 311206 w 608344"/>
                  <a:gd name="connsiteY12" fmla="*/ 22551 h 547447"/>
                  <a:gd name="connsiteX13" fmla="*/ 311206 w 608344"/>
                  <a:gd name="connsiteY13" fmla="*/ 36174 h 547447"/>
                  <a:gd name="connsiteX14" fmla="*/ 370947 w 608344"/>
                  <a:gd name="connsiteY14" fmla="*/ 21079 h 547447"/>
                  <a:gd name="connsiteX15" fmla="*/ 428291 w 608344"/>
                  <a:gd name="connsiteY15" fmla="*/ 34978 h 547447"/>
                  <a:gd name="connsiteX16" fmla="*/ 486004 w 608344"/>
                  <a:gd name="connsiteY16" fmla="*/ 48969 h 547447"/>
                  <a:gd name="connsiteX17" fmla="*/ 540766 w 608344"/>
                  <a:gd name="connsiteY17" fmla="*/ 36450 h 547447"/>
                  <a:gd name="connsiteX18" fmla="*/ 578012 w 608344"/>
                  <a:gd name="connsiteY18" fmla="*/ 18409 h 547447"/>
                  <a:gd name="connsiteX19" fmla="*/ 587232 w 608344"/>
                  <a:gd name="connsiteY19" fmla="*/ 16292 h 547447"/>
                  <a:gd name="connsiteX20" fmla="*/ 598479 w 608344"/>
                  <a:gd name="connsiteY20" fmla="*/ 19514 h 547447"/>
                  <a:gd name="connsiteX21" fmla="*/ 608344 w 608344"/>
                  <a:gd name="connsiteY21" fmla="*/ 37371 h 547447"/>
                  <a:gd name="connsiteX22" fmla="*/ 608344 w 608344"/>
                  <a:gd name="connsiteY22" fmla="*/ 174520 h 547447"/>
                  <a:gd name="connsiteX23" fmla="*/ 596451 w 608344"/>
                  <a:gd name="connsiteY23" fmla="*/ 193481 h 547447"/>
                  <a:gd name="connsiteX24" fmla="*/ 540766 w 608344"/>
                  <a:gd name="connsiteY24" fmla="*/ 220451 h 547447"/>
                  <a:gd name="connsiteX25" fmla="*/ 486004 w 608344"/>
                  <a:gd name="connsiteY25" fmla="*/ 232969 h 547447"/>
                  <a:gd name="connsiteX26" fmla="*/ 428291 w 608344"/>
                  <a:gd name="connsiteY26" fmla="*/ 218978 h 547447"/>
                  <a:gd name="connsiteX27" fmla="*/ 370947 w 608344"/>
                  <a:gd name="connsiteY27" fmla="*/ 205079 h 547447"/>
                  <a:gd name="connsiteX28" fmla="*/ 311206 w 608344"/>
                  <a:gd name="connsiteY28" fmla="*/ 220175 h 547447"/>
                  <a:gd name="connsiteX29" fmla="*/ 311206 w 608344"/>
                  <a:gd name="connsiteY29" fmla="*/ 426267 h 547447"/>
                  <a:gd name="connsiteX30" fmla="*/ 288618 w 608344"/>
                  <a:gd name="connsiteY30" fmla="*/ 448726 h 547447"/>
                  <a:gd name="connsiteX31" fmla="*/ 266031 w 608344"/>
                  <a:gd name="connsiteY31" fmla="*/ 426267 h 547447"/>
                  <a:gd name="connsiteX32" fmla="*/ 266031 w 608344"/>
                  <a:gd name="connsiteY32" fmla="*/ 22551 h 547447"/>
                  <a:gd name="connsiteX33" fmla="*/ 288618 w 608344"/>
                  <a:gd name="connsiteY33" fmla="*/ 0 h 547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8344" h="547447">
                    <a:moveTo>
                      <a:pt x="225929" y="296304"/>
                    </a:moveTo>
                    <a:lnTo>
                      <a:pt x="225929" y="341046"/>
                    </a:lnTo>
                    <a:cubicBezTo>
                      <a:pt x="112458" y="351817"/>
                      <a:pt x="44891" y="391035"/>
                      <a:pt x="44891" y="420403"/>
                    </a:cubicBezTo>
                    <a:cubicBezTo>
                      <a:pt x="44891" y="454741"/>
                      <a:pt x="137162" y="502613"/>
                      <a:pt x="287412" y="502613"/>
                    </a:cubicBezTo>
                    <a:cubicBezTo>
                      <a:pt x="437663" y="502613"/>
                      <a:pt x="530026" y="454741"/>
                      <a:pt x="530026" y="420403"/>
                    </a:cubicBezTo>
                    <a:cubicBezTo>
                      <a:pt x="530026" y="391219"/>
                      <a:pt x="463289" y="352369"/>
                      <a:pt x="351292" y="341322"/>
                    </a:cubicBezTo>
                    <a:lnTo>
                      <a:pt x="351292" y="296488"/>
                    </a:lnTo>
                    <a:cubicBezTo>
                      <a:pt x="468543" y="307904"/>
                      <a:pt x="574825" y="350436"/>
                      <a:pt x="574825" y="420403"/>
                    </a:cubicBezTo>
                    <a:cubicBezTo>
                      <a:pt x="574825" y="502889"/>
                      <a:pt x="426786" y="547447"/>
                      <a:pt x="287412" y="547447"/>
                    </a:cubicBezTo>
                    <a:cubicBezTo>
                      <a:pt x="148131" y="547447"/>
                      <a:pt x="0" y="502889"/>
                      <a:pt x="0" y="420403"/>
                    </a:cubicBezTo>
                    <a:cubicBezTo>
                      <a:pt x="0" y="349976"/>
                      <a:pt x="107757" y="307351"/>
                      <a:pt x="225929" y="296304"/>
                    </a:cubicBezTo>
                    <a:close/>
                    <a:moveTo>
                      <a:pt x="288618" y="0"/>
                    </a:moveTo>
                    <a:cubicBezTo>
                      <a:pt x="301064" y="0"/>
                      <a:pt x="311206" y="10033"/>
                      <a:pt x="311206" y="22551"/>
                    </a:cubicBezTo>
                    <a:lnTo>
                      <a:pt x="311206" y="36174"/>
                    </a:lnTo>
                    <a:cubicBezTo>
                      <a:pt x="329829" y="26141"/>
                      <a:pt x="350388" y="21079"/>
                      <a:pt x="370947" y="21079"/>
                    </a:cubicBezTo>
                    <a:cubicBezTo>
                      <a:pt x="390584" y="21079"/>
                      <a:pt x="410313" y="25681"/>
                      <a:pt x="428291" y="34978"/>
                    </a:cubicBezTo>
                    <a:cubicBezTo>
                      <a:pt x="446361" y="44366"/>
                      <a:pt x="466182" y="48969"/>
                      <a:pt x="486004" y="48969"/>
                    </a:cubicBezTo>
                    <a:cubicBezTo>
                      <a:pt x="504719" y="48969"/>
                      <a:pt x="523526" y="44827"/>
                      <a:pt x="540766" y="36450"/>
                    </a:cubicBezTo>
                    <a:lnTo>
                      <a:pt x="578012" y="18409"/>
                    </a:lnTo>
                    <a:cubicBezTo>
                      <a:pt x="580963" y="17029"/>
                      <a:pt x="584097" y="16292"/>
                      <a:pt x="587232" y="16292"/>
                    </a:cubicBezTo>
                    <a:cubicBezTo>
                      <a:pt x="591104" y="16292"/>
                      <a:pt x="594976" y="17397"/>
                      <a:pt x="598479" y="19514"/>
                    </a:cubicBezTo>
                    <a:cubicBezTo>
                      <a:pt x="604564" y="23380"/>
                      <a:pt x="608344" y="30099"/>
                      <a:pt x="608344" y="37371"/>
                    </a:cubicBezTo>
                    <a:lnTo>
                      <a:pt x="608344" y="174520"/>
                    </a:lnTo>
                    <a:cubicBezTo>
                      <a:pt x="608344" y="182620"/>
                      <a:pt x="603734" y="189984"/>
                      <a:pt x="596451" y="193481"/>
                    </a:cubicBezTo>
                    <a:lnTo>
                      <a:pt x="540766" y="220451"/>
                    </a:lnTo>
                    <a:cubicBezTo>
                      <a:pt x="523434" y="228827"/>
                      <a:pt x="504719" y="232969"/>
                      <a:pt x="486004" y="232969"/>
                    </a:cubicBezTo>
                    <a:cubicBezTo>
                      <a:pt x="466182" y="232969"/>
                      <a:pt x="446361" y="228367"/>
                      <a:pt x="428291" y="218978"/>
                    </a:cubicBezTo>
                    <a:cubicBezTo>
                      <a:pt x="410313" y="209774"/>
                      <a:pt x="390584" y="205079"/>
                      <a:pt x="370947" y="205079"/>
                    </a:cubicBezTo>
                    <a:cubicBezTo>
                      <a:pt x="350388" y="205079"/>
                      <a:pt x="329829" y="210142"/>
                      <a:pt x="311206" y="220175"/>
                    </a:cubicBezTo>
                    <a:lnTo>
                      <a:pt x="311206" y="426267"/>
                    </a:lnTo>
                    <a:cubicBezTo>
                      <a:pt x="311206" y="438693"/>
                      <a:pt x="301064" y="448726"/>
                      <a:pt x="288618" y="448726"/>
                    </a:cubicBezTo>
                    <a:cubicBezTo>
                      <a:pt x="276172" y="448726"/>
                      <a:pt x="266031" y="438693"/>
                      <a:pt x="266031" y="426267"/>
                    </a:cubicBezTo>
                    <a:lnTo>
                      <a:pt x="266031" y="22551"/>
                    </a:lnTo>
                    <a:cubicBezTo>
                      <a:pt x="266031" y="10033"/>
                      <a:pt x="276172" y="0"/>
                      <a:pt x="2886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îṣlíḋê">
              <a:extLst>
                <a:ext uri="{FF2B5EF4-FFF2-40B4-BE49-F238E27FC236}">
                  <a16:creationId xmlns:a16="http://schemas.microsoft.com/office/drawing/2014/main" id="{826314C0-AB5C-4632-A10E-945915EFF422}"/>
                </a:ext>
              </a:extLst>
            </p:cNvPr>
            <p:cNvGrpSpPr/>
            <p:nvPr/>
          </p:nvGrpSpPr>
          <p:grpSpPr>
            <a:xfrm>
              <a:off x="673100" y="4741690"/>
              <a:ext cx="2594502" cy="1405110"/>
              <a:chOff x="8563614" y="4934816"/>
              <a:chExt cx="2955286" cy="1405110"/>
            </a:xfrm>
          </p:grpSpPr>
          <p:sp>
            <p:nvSpPr>
              <p:cNvPr id="22" name="îşļïḍé">
                <a:extLst>
                  <a:ext uri="{FF2B5EF4-FFF2-40B4-BE49-F238E27FC236}">
                    <a16:creationId xmlns:a16="http://schemas.microsoft.com/office/drawing/2014/main" id="{73D61A32-B76E-47E0-89FE-8786A0281FDE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3" name="îSľïḑè">
                <a:extLst>
                  <a:ext uri="{FF2B5EF4-FFF2-40B4-BE49-F238E27FC236}">
                    <a16:creationId xmlns:a16="http://schemas.microsoft.com/office/drawing/2014/main" id="{693C97FB-F1E6-4A33-AA5E-EF9FDB6C766F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9" name="íš1iḓè">
              <a:extLst>
                <a:ext uri="{FF2B5EF4-FFF2-40B4-BE49-F238E27FC236}">
                  <a16:creationId xmlns:a16="http://schemas.microsoft.com/office/drawing/2014/main" id="{6D603848-BFD0-484D-B088-F12223F59E11}"/>
                </a:ext>
              </a:extLst>
            </p:cNvPr>
            <p:cNvGrpSpPr/>
            <p:nvPr/>
          </p:nvGrpSpPr>
          <p:grpSpPr>
            <a:xfrm>
              <a:off x="3423533" y="4741690"/>
              <a:ext cx="2594502" cy="1405110"/>
              <a:chOff x="8563614" y="4934816"/>
              <a:chExt cx="2955286" cy="1405110"/>
            </a:xfrm>
          </p:grpSpPr>
          <p:sp>
            <p:nvSpPr>
              <p:cNvPr id="20" name="ïṩḷïde">
                <a:extLst>
                  <a:ext uri="{FF2B5EF4-FFF2-40B4-BE49-F238E27FC236}">
                    <a16:creationId xmlns:a16="http://schemas.microsoft.com/office/drawing/2014/main" id="{4280360F-A4B1-45A9-A4B7-8C03D8F624A5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1" name="íṣľïďé">
                <a:extLst>
                  <a:ext uri="{FF2B5EF4-FFF2-40B4-BE49-F238E27FC236}">
                    <a16:creationId xmlns:a16="http://schemas.microsoft.com/office/drawing/2014/main" id="{4A6B9980-732C-41D4-9BCE-B29D3A2E7523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0" name="ïšḷíḓé">
              <a:extLst>
                <a:ext uri="{FF2B5EF4-FFF2-40B4-BE49-F238E27FC236}">
                  <a16:creationId xmlns:a16="http://schemas.microsoft.com/office/drawing/2014/main" id="{DDAA79B4-00A5-4D97-A7B0-248BAAB08DFE}"/>
                </a:ext>
              </a:extLst>
            </p:cNvPr>
            <p:cNvGrpSpPr/>
            <p:nvPr/>
          </p:nvGrpSpPr>
          <p:grpSpPr>
            <a:xfrm>
              <a:off x="6173965" y="4741690"/>
              <a:ext cx="2594502" cy="1405110"/>
              <a:chOff x="8563614" y="4934816"/>
              <a:chExt cx="2955286" cy="1405110"/>
            </a:xfrm>
          </p:grpSpPr>
          <p:sp>
            <p:nvSpPr>
              <p:cNvPr id="18" name="îṧḻïḓê">
                <a:extLst>
                  <a:ext uri="{FF2B5EF4-FFF2-40B4-BE49-F238E27FC236}">
                    <a16:creationId xmlns:a16="http://schemas.microsoft.com/office/drawing/2014/main" id="{B002188E-8768-4BA0-A4DC-DA041360FD45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9" name="îṥḻïḍé">
                <a:extLst>
                  <a:ext uri="{FF2B5EF4-FFF2-40B4-BE49-F238E27FC236}">
                    <a16:creationId xmlns:a16="http://schemas.microsoft.com/office/drawing/2014/main" id="{C9968A13-3C83-4D54-A3A5-F9C129CC5169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1" name="îṣ1íḓê">
              <a:extLst>
                <a:ext uri="{FF2B5EF4-FFF2-40B4-BE49-F238E27FC236}">
                  <a16:creationId xmlns:a16="http://schemas.microsoft.com/office/drawing/2014/main" id="{E78189AD-D29C-47AC-A038-B773E3E2006D}"/>
                </a:ext>
              </a:extLst>
            </p:cNvPr>
            <p:cNvGrpSpPr/>
            <p:nvPr/>
          </p:nvGrpSpPr>
          <p:grpSpPr>
            <a:xfrm>
              <a:off x="8924398" y="4741690"/>
              <a:ext cx="2594502" cy="1405110"/>
              <a:chOff x="8563614" y="4934816"/>
              <a:chExt cx="2955286" cy="1405110"/>
            </a:xfrm>
          </p:grpSpPr>
          <p:sp>
            <p:nvSpPr>
              <p:cNvPr id="16" name="iṧlîďe">
                <a:extLst>
                  <a:ext uri="{FF2B5EF4-FFF2-40B4-BE49-F238E27FC236}">
                    <a16:creationId xmlns:a16="http://schemas.microsoft.com/office/drawing/2014/main" id="{2E8AD77C-C146-4233-8AD9-50D40483773B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7" name="iṩ1iḓé">
                <a:extLst>
                  <a:ext uri="{FF2B5EF4-FFF2-40B4-BE49-F238E27FC236}">
                    <a16:creationId xmlns:a16="http://schemas.microsoft.com/office/drawing/2014/main" id="{11999563-BE26-4B91-B16D-EFA792BBCE8B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cxnSp>
          <p:nvCxnSpPr>
            <p:cNvPr id="12" name="肘形连接符 98">
              <a:extLst>
                <a:ext uri="{FF2B5EF4-FFF2-40B4-BE49-F238E27FC236}">
                  <a16:creationId xmlns:a16="http://schemas.microsoft.com/office/drawing/2014/main" id="{6B483CC7-3C87-4BAF-9DAB-1842AB938351}"/>
                </a:ext>
              </a:extLst>
            </p:cNvPr>
            <p:cNvCxnSpPr>
              <a:cxnSpLocks/>
              <a:stCxn id="24" idx="4"/>
              <a:endCxn id="22" idx="0"/>
            </p:cNvCxnSpPr>
            <p:nvPr/>
          </p:nvCxnSpPr>
          <p:spPr>
            <a:xfrm rot="5400000">
              <a:off x="3723729" y="2369419"/>
              <a:ext cx="618894" cy="4125649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9">
              <a:extLst>
                <a:ext uri="{FF2B5EF4-FFF2-40B4-BE49-F238E27FC236}">
                  <a16:creationId xmlns:a16="http://schemas.microsoft.com/office/drawing/2014/main" id="{5C827049-A3D6-4553-AB7E-99264E72E161}"/>
                </a:ext>
              </a:extLst>
            </p:cNvPr>
            <p:cNvCxnSpPr>
              <a:cxnSpLocks/>
              <a:stCxn id="24" idx="4"/>
              <a:endCxn id="20" idx="0"/>
            </p:cNvCxnSpPr>
            <p:nvPr/>
          </p:nvCxnSpPr>
          <p:spPr>
            <a:xfrm rot="5400000">
              <a:off x="5098945" y="3744635"/>
              <a:ext cx="618894" cy="137521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00">
              <a:extLst>
                <a:ext uri="{FF2B5EF4-FFF2-40B4-BE49-F238E27FC236}">
                  <a16:creationId xmlns:a16="http://schemas.microsoft.com/office/drawing/2014/main" id="{B3354A50-1A96-459E-988D-458EA71A9533}"/>
                </a:ext>
              </a:extLst>
            </p:cNvPr>
            <p:cNvCxnSpPr>
              <a:cxnSpLocks/>
              <a:stCxn id="24" idx="4"/>
              <a:endCxn id="18" idx="0"/>
            </p:cNvCxnSpPr>
            <p:nvPr/>
          </p:nvCxnSpPr>
          <p:spPr>
            <a:xfrm rot="16200000" flipH="1">
              <a:off x="6474161" y="3744635"/>
              <a:ext cx="618894" cy="137521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01">
              <a:extLst>
                <a:ext uri="{FF2B5EF4-FFF2-40B4-BE49-F238E27FC236}">
                  <a16:creationId xmlns:a16="http://schemas.microsoft.com/office/drawing/2014/main" id="{E5553042-8F65-470B-968E-0ED48F17EEC7}"/>
                </a:ext>
              </a:extLst>
            </p:cNvPr>
            <p:cNvCxnSpPr>
              <a:cxnSpLocks/>
              <a:stCxn id="24" idx="4"/>
              <a:endCxn id="16" idx="0"/>
            </p:cNvCxnSpPr>
            <p:nvPr/>
          </p:nvCxnSpPr>
          <p:spPr>
            <a:xfrm rot="16200000" flipH="1">
              <a:off x="7849377" y="2369418"/>
              <a:ext cx="618894" cy="4125649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200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AEE3BC-D07F-42DD-B1BC-907B1B005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AC5BBA5-5D59-4B93-8764-483224BE3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2B524C3-F606-4B5C-BEF9-C307FED63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5698e3c6-2615-4c13-bdba-98b5d281d0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D69EB98-7D9B-4ED4-BA23-7C2163593B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13999" y="1577374"/>
            <a:ext cx="9564002" cy="4122352"/>
            <a:chOff x="1313999" y="1577374"/>
            <a:chExt cx="9564002" cy="4122352"/>
          </a:xfrm>
        </p:grpSpPr>
        <p:sp>
          <p:nvSpPr>
            <p:cNvPr id="6" name="îsḷíḋè">
              <a:extLst>
                <a:ext uri="{FF2B5EF4-FFF2-40B4-BE49-F238E27FC236}">
                  <a16:creationId xmlns:a16="http://schemas.microsoft.com/office/drawing/2014/main" id="{71A7A626-08D4-4DF2-BB6B-C32D978B704D}"/>
                </a:ext>
              </a:extLst>
            </p:cNvPr>
            <p:cNvSpPr/>
            <p:nvPr/>
          </p:nvSpPr>
          <p:spPr bwMode="auto">
            <a:xfrm>
              <a:off x="4587088" y="4105101"/>
              <a:ext cx="147893" cy="1594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ṩlíďé">
              <a:extLst>
                <a:ext uri="{FF2B5EF4-FFF2-40B4-BE49-F238E27FC236}">
                  <a16:creationId xmlns:a16="http://schemas.microsoft.com/office/drawing/2014/main" id="{5293B6E5-9DD9-47AF-AB54-F569BE5D3F57}"/>
                </a:ext>
              </a:extLst>
            </p:cNvPr>
            <p:cNvSpPr/>
            <p:nvPr/>
          </p:nvSpPr>
          <p:spPr bwMode="auto">
            <a:xfrm>
              <a:off x="7453913" y="4105101"/>
              <a:ext cx="150994" cy="1594625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ḷïḓé">
              <a:extLst>
                <a:ext uri="{FF2B5EF4-FFF2-40B4-BE49-F238E27FC236}">
                  <a16:creationId xmlns:a16="http://schemas.microsoft.com/office/drawing/2014/main" id="{083676C8-0865-4B16-988A-B9313487DEB1}"/>
                </a:ext>
              </a:extLst>
            </p:cNvPr>
            <p:cNvSpPr/>
            <p:nvPr/>
          </p:nvSpPr>
          <p:spPr>
            <a:xfrm>
              <a:off x="4698784" y="4646207"/>
              <a:ext cx="2799078" cy="92333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Sļïḍê">
              <a:extLst>
                <a:ext uri="{FF2B5EF4-FFF2-40B4-BE49-F238E27FC236}">
                  <a16:creationId xmlns:a16="http://schemas.microsoft.com/office/drawing/2014/main" id="{6A572263-B868-4A44-92E9-FA67B6496D05}"/>
                </a:ext>
              </a:extLst>
            </p:cNvPr>
            <p:cNvSpPr/>
            <p:nvPr/>
          </p:nvSpPr>
          <p:spPr>
            <a:xfrm>
              <a:off x="5211779" y="2287628"/>
              <a:ext cx="1768444" cy="1768436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0" name="iS1iḋé">
              <a:extLst>
                <a:ext uri="{FF2B5EF4-FFF2-40B4-BE49-F238E27FC236}">
                  <a16:creationId xmlns:a16="http://schemas.microsoft.com/office/drawing/2014/main" id="{093B272E-72C8-4D72-BCB6-7E067260C25E}"/>
                </a:ext>
              </a:extLst>
            </p:cNvPr>
            <p:cNvSpPr/>
            <p:nvPr/>
          </p:nvSpPr>
          <p:spPr>
            <a:xfrm>
              <a:off x="5000995" y="4110784"/>
              <a:ext cx="2190010" cy="53542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ïṣ1íde">
              <a:extLst>
                <a:ext uri="{FF2B5EF4-FFF2-40B4-BE49-F238E27FC236}">
                  <a16:creationId xmlns:a16="http://schemas.microsoft.com/office/drawing/2014/main" id="{9290CA14-FC9F-488C-93E6-19D2F7241A4E}"/>
                </a:ext>
              </a:extLst>
            </p:cNvPr>
            <p:cNvSpPr/>
            <p:nvPr/>
          </p:nvSpPr>
          <p:spPr bwMode="auto">
            <a:xfrm>
              <a:off x="1313999" y="4105101"/>
              <a:ext cx="118572" cy="1594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śļídê">
              <a:extLst>
                <a:ext uri="{FF2B5EF4-FFF2-40B4-BE49-F238E27FC236}">
                  <a16:creationId xmlns:a16="http://schemas.microsoft.com/office/drawing/2014/main" id="{8EF4F6B4-6FF5-41C4-A47A-C707A1939B44}"/>
                </a:ext>
              </a:extLst>
            </p:cNvPr>
            <p:cNvSpPr/>
            <p:nvPr/>
          </p:nvSpPr>
          <p:spPr bwMode="auto">
            <a:xfrm>
              <a:off x="3612453" y="4105101"/>
              <a:ext cx="121058" cy="1594625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$ḷíďé">
              <a:extLst>
                <a:ext uri="{FF2B5EF4-FFF2-40B4-BE49-F238E27FC236}">
                  <a16:creationId xmlns:a16="http://schemas.microsoft.com/office/drawing/2014/main" id="{7686BDFC-33F6-4CCA-9941-3E0E345D71A6}"/>
                </a:ext>
              </a:extLst>
            </p:cNvPr>
            <p:cNvSpPr/>
            <p:nvPr/>
          </p:nvSpPr>
          <p:spPr>
            <a:xfrm>
              <a:off x="1403550" y="4646207"/>
              <a:ext cx="2244138" cy="92333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ṥľïḋê">
              <a:extLst>
                <a:ext uri="{FF2B5EF4-FFF2-40B4-BE49-F238E27FC236}">
                  <a16:creationId xmlns:a16="http://schemas.microsoft.com/office/drawing/2014/main" id="{45A50BB0-248C-483E-A9FA-48929ABAC8FD}"/>
                </a:ext>
              </a:extLst>
            </p:cNvPr>
            <p:cNvSpPr/>
            <p:nvPr/>
          </p:nvSpPr>
          <p:spPr>
            <a:xfrm>
              <a:off x="1926145" y="2574237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" name="îŝḷiḍè">
              <a:extLst>
                <a:ext uri="{FF2B5EF4-FFF2-40B4-BE49-F238E27FC236}">
                  <a16:creationId xmlns:a16="http://schemas.microsoft.com/office/drawing/2014/main" id="{11F5A9BC-86ED-469D-9BED-28B6A8C202A0}"/>
                </a:ext>
              </a:extLst>
            </p:cNvPr>
            <p:cNvSpPr/>
            <p:nvPr/>
          </p:nvSpPr>
          <p:spPr>
            <a:xfrm>
              <a:off x="1428750" y="4110784"/>
              <a:ext cx="2190010" cy="53542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išlîḑe">
              <a:extLst>
                <a:ext uri="{FF2B5EF4-FFF2-40B4-BE49-F238E27FC236}">
                  <a16:creationId xmlns:a16="http://schemas.microsoft.com/office/drawing/2014/main" id="{0BA46DA4-FD0A-4DF6-A159-E8289C1DF680}"/>
                </a:ext>
              </a:extLst>
            </p:cNvPr>
            <p:cNvSpPr/>
            <p:nvPr/>
          </p:nvSpPr>
          <p:spPr bwMode="auto">
            <a:xfrm>
              <a:off x="8458489" y="4105101"/>
              <a:ext cx="118572" cy="1594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s1îdé">
              <a:extLst>
                <a:ext uri="{FF2B5EF4-FFF2-40B4-BE49-F238E27FC236}">
                  <a16:creationId xmlns:a16="http://schemas.microsoft.com/office/drawing/2014/main" id="{D06FD410-9052-4912-9317-BBA5BC84CB51}"/>
                </a:ext>
              </a:extLst>
            </p:cNvPr>
            <p:cNvSpPr/>
            <p:nvPr/>
          </p:nvSpPr>
          <p:spPr bwMode="auto">
            <a:xfrm>
              <a:off x="10756943" y="4105101"/>
              <a:ext cx="121058" cy="1594625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iśḻïde">
              <a:extLst>
                <a:ext uri="{FF2B5EF4-FFF2-40B4-BE49-F238E27FC236}">
                  <a16:creationId xmlns:a16="http://schemas.microsoft.com/office/drawing/2014/main" id="{96E947E4-C11D-41A2-BB6B-DCD4981C403B}"/>
                </a:ext>
              </a:extLst>
            </p:cNvPr>
            <p:cNvSpPr/>
            <p:nvPr/>
          </p:nvSpPr>
          <p:spPr>
            <a:xfrm>
              <a:off x="8548040" y="4646207"/>
              <a:ext cx="2244138" cy="92333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ïṥ1íďê">
              <a:extLst>
                <a:ext uri="{FF2B5EF4-FFF2-40B4-BE49-F238E27FC236}">
                  <a16:creationId xmlns:a16="http://schemas.microsoft.com/office/drawing/2014/main" id="{486C3D41-64CF-45D8-B578-CEF760F0E4D2}"/>
                </a:ext>
              </a:extLst>
            </p:cNvPr>
            <p:cNvSpPr/>
            <p:nvPr/>
          </p:nvSpPr>
          <p:spPr>
            <a:xfrm>
              <a:off x="9070635" y="2574237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" name="işľiďè">
              <a:extLst>
                <a:ext uri="{FF2B5EF4-FFF2-40B4-BE49-F238E27FC236}">
                  <a16:creationId xmlns:a16="http://schemas.microsoft.com/office/drawing/2014/main" id="{6E3B375F-360F-4A73-A2C6-B7EF13EBFE75}"/>
                </a:ext>
              </a:extLst>
            </p:cNvPr>
            <p:cNvSpPr/>
            <p:nvPr/>
          </p:nvSpPr>
          <p:spPr>
            <a:xfrm>
              <a:off x="8573240" y="4110784"/>
              <a:ext cx="2190010" cy="53542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íṣḻíḋe">
              <a:extLst>
                <a:ext uri="{FF2B5EF4-FFF2-40B4-BE49-F238E27FC236}">
                  <a16:creationId xmlns:a16="http://schemas.microsoft.com/office/drawing/2014/main" id="{31A2C591-1161-4592-B274-D354732B8ACA}"/>
                </a:ext>
              </a:extLst>
            </p:cNvPr>
            <p:cNvSpPr/>
            <p:nvPr/>
          </p:nvSpPr>
          <p:spPr>
            <a:xfrm>
              <a:off x="5000995" y="1577374"/>
              <a:ext cx="2190010" cy="68781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¥1000</a:t>
              </a:r>
            </a:p>
          </p:txBody>
        </p:sp>
        <p:sp>
          <p:nvSpPr>
            <p:cNvPr id="22" name="îsḷîďê">
              <a:extLst>
                <a:ext uri="{FF2B5EF4-FFF2-40B4-BE49-F238E27FC236}">
                  <a16:creationId xmlns:a16="http://schemas.microsoft.com/office/drawing/2014/main" id="{8CDE33F2-036D-4699-B087-2377265CBB29}"/>
                </a:ext>
              </a:extLst>
            </p:cNvPr>
            <p:cNvSpPr/>
            <p:nvPr/>
          </p:nvSpPr>
          <p:spPr>
            <a:xfrm>
              <a:off x="1428750" y="1910181"/>
              <a:ext cx="2190010" cy="68781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¥500</a:t>
              </a:r>
            </a:p>
          </p:txBody>
        </p:sp>
        <p:sp>
          <p:nvSpPr>
            <p:cNvPr id="23" name="îṩľïḓê">
              <a:extLst>
                <a:ext uri="{FF2B5EF4-FFF2-40B4-BE49-F238E27FC236}">
                  <a16:creationId xmlns:a16="http://schemas.microsoft.com/office/drawing/2014/main" id="{691EA5F7-561B-448B-8CC6-5B16F364DD62}"/>
                </a:ext>
              </a:extLst>
            </p:cNvPr>
            <p:cNvSpPr/>
            <p:nvPr/>
          </p:nvSpPr>
          <p:spPr>
            <a:xfrm>
              <a:off x="8573240" y="1910181"/>
              <a:ext cx="2190010" cy="68781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¥600</a:t>
              </a:r>
            </a:p>
          </p:txBody>
        </p:sp>
        <p:sp>
          <p:nvSpPr>
            <p:cNvPr id="24" name="ïṧļîdê">
              <a:extLst>
                <a:ext uri="{FF2B5EF4-FFF2-40B4-BE49-F238E27FC236}">
                  <a16:creationId xmlns:a16="http://schemas.microsoft.com/office/drawing/2014/main" id="{274B2158-FEF2-4A20-9B8F-2ED91156DAA1}"/>
                </a:ext>
              </a:extLst>
            </p:cNvPr>
            <p:cNvSpPr/>
            <p:nvPr/>
          </p:nvSpPr>
          <p:spPr bwMode="auto">
            <a:xfrm>
              <a:off x="5667377" y="2749698"/>
              <a:ext cx="857248" cy="844296"/>
            </a:xfrm>
            <a:custGeom>
              <a:avLst/>
              <a:gdLst>
                <a:gd name="connsiteX0" fmla="*/ 539399 w 605494"/>
                <a:gd name="connsiteY0" fmla="*/ 263242 h 596348"/>
                <a:gd name="connsiteX1" fmla="*/ 507818 w 605494"/>
                <a:gd name="connsiteY1" fmla="*/ 294579 h 596348"/>
                <a:gd name="connsiteX2" fmla="*/ 507818 w 605494"/>
                <a:gd name="connsiteY2" fmla="*/ 294774 h 596348"/>
                <a:gd name="connsiteX3" fmla="*/ 539399 w 605494"/>
                <a:gd name="connsiteY3" fmla="*/ 326306 h 596348"/>
                <a:gd name="connsiteX4" fmla="*/ 570980 w 605494"/>
                <a:gd name="connsiteY4" fmla="*/ 294774 h 596348"/>
                <a:gd name="connsiteX5" fmla="*/ 539399 w 605494"/>
                <a:gd name="connsiteY5" fmla="*/ 263242 h 596348"/>
                <a:gd name="connsiteX6" fmla="*/ 289195 w 605494"/>
                <a:gd name="connsiteY6" fmla="*/ 263242 h 596348"/>
                <a:gd name="connsiteX7" fmla="*/ 257712 w 605494"/>
                <a:gd name="connsiteY7" fmla="*/ 294774 h 596348"/>
                <a:gd name="connsiteX8" fmla="*/ 289195 w 605494"/>
                <a:gd name="connsiteY8" fmla="*/ 326306 h 596348"/>
                <a:gd name="connsiteX9" fmla="*/ 320776 w 605494"/>
                <a:gd name="connsiteY9" fmla="*/ 294774 h 596348"/>
                <a:gd name="connsiteX10" fmla="*/ 320776 w 605494"/>
                <a:gd name="connsiteY10" fmla="*/ 294579 h 596348"/>
                <a:gd name="connsiteX11" fmla="*/ 289195 w 605494"/>
                <a:gd name="connsiteY11" fmla="*/ 263242 h 596348"/>
                <a:gd name="connsiteX12" fmla="*/ 56994 w 605494"/>
                <a:gd name="connsiteY12" fmla="*/ 113751 h 596348"/>
                <a:gd name="connsiteX13" fmla="*/ 376181 w 605494"/>
                <a:gd name="connsiteY13" fmla="*/ 113751 h 596348"/>
                <a:gd name="connsiteX14" fmla="*/ 399937 w 605494"/>
                <a:gd name="connsiteY14" fmla="*/ 137476 h 596348"/>
                <a:gd name="connsiteX15" fmla="*/ 376181 w 605494"/>
                <a:gd name="connsiteY15" fmla="*/ 161103 h 596348"/>
                <a:gd name="connsiteX16" fmla="*/ 183300 w 605494"/>
                <a:gd name="connsiteY16" fmla="*/ 161103 h 596348"/>
                <a:gd name="connsiteX17" fmla="*/ 183789 w 605494"/>
                <a:gd name="connsiteY17" fmla="*/ 567937 h 596348"/>
                <a:gd name="connsiteX18" fmla="*/ 155341 w 605494"/>
                <a:gd name="connsiteY18" fmla="*/ 596348 h 596348"/>
                <a:gd name="connsiteX19" fmla="*/ 126893 w 605494"/>
                <a:gd name="connsiteY19" fmla="*/ 567937 h 596348"/>
                <a:gd name="connsiteX20" fmla="*/ 126893 w 605494"/>
                <a:gd name="connsiteY20" fmla="*/ 346897 h 596348"/>
                <a:gd name="connsiteX21" fmla="*/ 120734 w 605494"/>
                <a:gd name="connsiteY21" fmla="*/ 340746 h 596348"/>
                <a:gd name="connsiteX22" fmla="*/ 114673 w 605494"/>
                <a:gd name="connsiteY22" fmla="*/ 346897 h 596348"/>
                <a:gd name="connsiteX23" fmla="*/ 114673 w 605494"/>
                <a:gd name="connsiteY23" fmla="*/ 567937 h 596348"/>
                <a:gd name="connsiteX24" fmla="*/ 86225 w 605494"/>
                <a:gd name="connsiteY24" fmla="*/ 596348 h 596348"/>
                <a:gd name="connsiteX25" fmla="*/ 57678 w 605494"/>
                <a:gd name="connsiteY25" fmla="*/ 567937 h 596348"/>
                <a:gd name="connsiteX26" fmla="*/ 57678 w 605494"/>
                <a:gd name="connsiteY26" fmla="*/ 169792 h 596348"/>
                <a:gd name="connsiteX27" fmla="*/ 52986 w 605494"/>
                <a:gd name="connsiteY27" fmla="*/ 165106 h 596348"/>
                <a:gd name="connsiteX28" fmla="*/ 48293 w 605494"/>
                <a:gd name="connsiteY28" fmla="*/ 169792 h 596348"/>
                <a:gd name="connsiteX29" fmla="*/ 47413 w 605494"/>
                <a:gd name="connsiteY29" fmla="*/ 343773 h 596348"/>
                <a:gd name="connsiteX30" fmla="*/ 23755 w 605494"/>
                <a:gd name="connsiteY30" fmla="*/ 367302 h 596348"/>
                <a:gd name="connsiteX31" fmla="*/ 23560 w 605494"/>
                <a:gd name="connsiteY31" fmla="*/ 367302 h 596348"/>
                <a:gd name="connsiteX32" fmla="*/ 0 w 605494"/>
                <a:gd name="connsiteY32" fmla="*/ 343578 h 596348"/>
                <a:gd name="connsiteX33" fmla="*/ 879 w 605494"/>
                <a:gd name="connsiteY33" fmla="*/ 169499 h 596348"/>
                <a:gd name="connsiteX34" fmla="*/ 56994 w 605494"/>
                <a:gd name="connsiteY34" fmla="*/ 113751 h 596348"/>
                <a:gd name="connsiteX35" fmla="*/ 381396 w 605494"/>
                <a:gd name="connsiteY35" fmla="*/ 37541 h 596348"/>
                <a:gd name="connsiteX36" fmla="*/ 447198 w 605494"/>
                <a:gd name="connsiteY36" fmla="*/ 37541 h 596348"/>
                <a:gd name="connsiteX37" fmla="*/ 460398 w 605494"/>
                <a:gd name="connsiteY37" fmla="*/ 47987 h 596348"/>
                <a:gd name="connsiteX38" fmla="*/ 469980 w 605494"/>
                <a:gd name="connsiteY38" fmla="*/ 91038 h 596348"/>
                <a:gd name="connsiteX39" fmla="*/ 527764 w 605494"/>
                <a:gd name="connsiteY39" fmla="*/ 91038 h 596348"/>
                <a:gd name="connsiteX40" fmla="*/ 541746 w 605494"/>
                <a:gd name="connsiteY40" fmla="*/ 102557 h 596348"/>
                <a:gd name="connsiteX41" fmla="*/ 564234 w 605494"/>
                <a:gd name="connsiteY41" fmla="*/ 220874 h 596348"/>
                <a:gd name="connsiteX42" fmla="*/ 605494 w 605494"/>
                <a:gd name="connsiteY42" fmla="*/ 283157 h 596348"/>
                <a:gd name="connsiteX43" fmla="*/ 605494 w 605494"/>
                <a:gd name="connsiteY43" fmla="*/ 339582 h 596348"/>
                <a:gd name="connsiteX44" fmla="*/ 580171 w 605494"/>
                <a:gd name="connsiteY44" fmla="*/ 364866 h 596348"/>
                <a:gd name="connsiteX45" fmla="*/ 571860 w 605494"/>
                <a:gd name="connsiteY45" fmla="*/ 364866 h 596348"/>
                <a:gd name="connsiteX46" fmla="*/ 571860 w 605494"/>
                <a:gd name="connsiteY46" fmla="*/ 393957 h 596348"/>
                <a:gd name="connsiteX47" fmla="*/ 538421 w 605494"/>
                <a:gd name="connsiteY47" fmla="*/ 427344 h 596348"/>
                <a:gd name="connsiteX48" fmla="*/ 505080 w 605494"/>
                <a:gd name="connsiteY48" fmla="*/ 393957 h 596348"/>
                <a:gd name="connsiteX49" fmla="*/ 505080 w 605494"/>
                <a:gd name="connsiteY49" fmla="*/ 364866 h 596348"/>
                <a:gd name="connsiteX50" fmla="*/ 323612 w 605494"/>
                <a:gd name="connsiteY50" fmla="*/ 364866 h 596348"/>
                <a:gd name="connsiteX51" fmla="*/ 323612 w 605494"/>
                <a:gd name="connsiteY51" fmla="*/ 393957 h 596348"/>
                <a:gd name="connsiteX52" fmla="*/ 290173 w 605494"/>
                <a:gd name="connsiteY52" fmla="*/ 427344 h 596348"/>
                <a:gd name="connsiteX53" fmla="*/ 256734 w 605494"/>
                <a:gd name="connsiteY53" fmla="*/ 393957 h 596348"/>
                <a:gd name="connsiteX54" fmla="*/ 256734 w 605494"/>
                <a:gd name="connsiteY54" fmla="*/ 364866 h 596348"/>
                <a:gd name="connsiteX55" fmla="*/ 248424 w 605494"/>
                <a:gd name="connsiteY55" fmla="*/ 364866 h 596348"/>
                <a:gd name="connsiteX56" fmla="*/ 223100 w 605494"/>
                <a:gd name="connsiteY56" fmla="*/ 339582 h 596348"/>
                <a:gd name="connsiteX57" fmla="*/ 223100 w 605494"/>
                <a:gd name="connsiteY57" fmla="*/ 283157 h 596348"/>
                <a:gd name="connsiteX58" fmla="*/ 264459 w 605494"/>
                <a:gd name="connsiteY58" fmla="*/ 220874 h 596348"/>
                <a:gd name="connsiteX59" fmla="*/ 270325 w 605494"/>
                <a:gd name="connsiteY59" fmla="*/ 189538 h 596348"/>
                <a:gd name="connsiteX60" fmla="*/ 299364 w 605494"/>
                <a:gd name="connsiteY60" fmla="*/ 189538 h 596348"/>
                <a:gd name="connsiteX61" fmla="*/ 294377 w 605494"/>
                <a:gd name="connsiteY61" fmla="*/ 215505 h 596348"/>
                <a:gd name="connsiteX62" fmla="*/ 534217 w 605494"/>
                <a:gd name="connsiteY62" fmla="*/ 215505 h 596348"/>
                <a:gd name="connsiteX63" fmla="*/ 515933 w 605494"/>
                <a:gd name="connsiteY63" fmla="*/ 119446 h 596348"/>
                <a:gd name="connsiteX64" fmla="*/ 425199 w 605494"/>
                <a:gd name="connsiteY64" fmla="*/ 119446 h 596348"/>
                <a:gd name="connsiteX65" fmla="*/ 376214 w 605494"/>
                <a:gd name="connsiteY65" fmla="*/ 85473 h 596348"/>
                <a:gd name="connsiteX66" fmla="*/ 359886 w 605494"/>
                <a:gd name="connsiteY66" fmla="*/ 85473 h 596348"/>
                <a:gd name="connsiteX67" fmla="*/ 368295 w 605494"/>
                <a:gd name="connsiteY67" fmla="*/ 47987 h 596348"/>
                <a:gd name="connsiteX68" fmla="*/ 381396 w 605494"/>
                <a:gd name="connsiteY68" fmla="*/ 37541 h 596348"/>
                <a:gd name="connsiteX69" fmla="*/ 120732 w 605494"/>
                <a:gd name="connsiteY69" fmla="*/ 0 h 596348"/>
                <a:gd name="connsiteX70" fmla="*/ 169894 w 605494"/>
                <a:gd name="connsiteY70" fmla="*/ 49029 h 596348"/>
                <a:gd name="connsiteX71" fmla="*/ 153767 w 605494"/>
                <a:gd name="connsiteY71" fmla="*/ 85459 h 596348"/>
                <a:gd name="connsiteX72" fmla="*/ 120732 w 605494"/>
                <a:gd name="connsiteY72" fmla="*/ 98156 h 596348"/>
                <a:gd name="connsiteX73" fmla="*/ 95613 w 605494"/>
                <a:gd name="connsiteY73" fmla="*/ 91222 h 596348"/>
                <a:gd name="connsiteX74" fmla="*/ 71667 w 605494"/>
                <a:gd name="connsiteY74" fmla="*/ 49029 h 596348"/>
                <a:gd name="connsiteX75" fmla="*/ 120732 w 605494"/>
                <a:gd name="connsiteY75" fmla="*/ 0 h 5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5494" h="596348">
                  <a:moveTo>
                    <a:pt x="539399" y="263242"/>
                  </a:moveTo>
                  <a:cubicBezTo>
                    <a:pt x="522093" y="263242"/>
                    <a:pt x="508014" y="277300"/>
                    <a:pt x="507818" y="294579"/>
                  </a:cubicBezTo>
                  <a:cubicBezTo>
                    <a:pt x="507818" y="294579"/>
                    <a:pt x="507818" y="294676"/>
                    <a:pt x="507818" y="294774"/>
                  </a:cubicBezTo>
                  <a:cubicBezTo>
                    <a:pt x="507818" y="312151"/>
                    <a:pt x="521995" y="326306"/>
                    <a:pt x="539399" y="326306"/>
                  </a:cubicBezTo>
                  <a:cubicBezTo>
                    <a:pt x="556901" y="326306"/>
                    <a:pt x="570980" y="312053"/>
                    <a:pt x="570980" y="294774"/>
                  </a:cubicBezTo>
                  <a:cubicBezTo>
                    <a:pt x="570980" y="277397"/>
                    <a:pt x="556803" y="263242"/>
                    <a:pt x="539399" y="263242"/>
                  </a:cubicBezTo>
                  <a:close/>
                  <a:moveTo>
                    <a:pt x="289195" y="263242"/>
                  </a:moveTo>
                  <a:cubicBezTo>
                    <a:pt x="271792" y="263242"/>
                    <a:pt x="257712" y="277397"/>
                    <a:pt x="257712" y="294774"/>
                  </a:cubicBezTo>
                  <a:cubicBezTo>
                    <a:pt x="257712" y="312053"/>
                    <a:pt x="271694" y="326306"/>
                    <a:pt x="289195" y="326306"/>
                  </a:cubicBezTo>
                  <a:cubicBezTo>
                    <a:pt x="306697" y="326306"/>
                    <a:pt x="320776" y="312151"/>
                    <a:pt x="320776" y="294774"/>
                  </a:cubicBezTo>
                  <a:cubicBezTo>
                    <a:pt x="320776" y="294676"/>
                    <a:pt x="320776" y="294579"/>
                    <a:pt x="320776" y="294579"/>
                  </a:cubicBezTo>
                  <a:cubicBezTo>
                    <a:pt x="320679" y="277300"/>
                    <a:pt x="306599" y="263242"/>
                    <a:pt x="289195" y="263242"/>
                  </a:cubicBezTo>
                  <a:close/>
                  <a:moveTo>
                    <a:pt x="56994" y="113751"/>
                  </a:moveTo>
                  <a:lnTo>
                    <a:pt x="376181" y="113751"/>
                  </a:lnTo>
                  <a:cubicBezTo>
                    <a:pt x="389281" y="113751"/>
                    <a:pt x="399937" y="124393"/>
                    <a:pt x="399937" y="137476"/>
                  </a:cubicBezTo>
                  <a:cubicBezTo>
                    <a:pt x="399937" y="150558"/>
                    <a:pt x="389281" y="161103"/>
                    <a:pt x="376181" y="161103"/>
                  </a:cubicBezTo>
                  <a:lnTo>
                    <a:pt x="183300" y="161103"/>
                  </a:lnTo>
                  <a:lnTo>
                    <a:pt x="183789" y="567937"/>
                  </a:lnTo>
                  <a:cubicBezTo>
                    <a:pt x="183789" y="583558"/>
                    <a:pt x="171080" y="596348"/>
                    <a:pt x="155341" y="596348"/>
                  </a:cubicBezTo>
                  <a:cubicBezTo>
                    <a:pt x="139699" y="596348"/>
                    <a:pt x="126893" y="583558"/>
                    <a:pt x="126893" y="567937"/>
                  </a:cubicBezTo>
                  <a:lnTo>
                    <a:pt x="126893" y="346897"/>
                  </a:lnTo>
                  <a:cubicBezTo>
                    <a:pt x="126893" y="343480"/>
                    <a:pt x="124156" y="340746"/>
                    <a:pt x="120734" y="340746"/>
                  </a:cubicBezTo>
                  <a:cubicBezTo>
                    <a:pt x="117410" y="340746"/>
                    <a:pt x="114673" y="343480"/>
                    <a:pt x="114673" y="346897"/>
                  </a:cubicBezTo>
                  <a:lnTo>
                    <a:pt x="114673" y="567937"/>
                  </a:lnTo>
                  <a:cubicBezTo>
                    <a:pt x="114673" y="583558"/>
                    <a:pt x="101866" y="596348"/>
                    <a:pt x="86225" y="596348"/>
                  </a:cubicBezTo>
                  <a:cubicBezTo>
                    <a:pt x="70485" y="596348"/>
                    <a:pt x="57678" y="583558"/>
                    <a:pt x="57678" y="567937"/>
                  </a:cubicBezTo>
                  <a:lnTo>
                    <a:pt x="57678" y="169792"/>
                  </a:lnTo>
                  <a:cubicBezTo>
                    <a:pt x="57678" y="167254"/>
                    <a:pt x="55625" y="165106"/>
                    <a:pt x="52986" y="165106"/>
                  </a:cubicBezTo>
                  <a:cubicBezTo>
                    <a:pt x="50444" y="165106"/>
                    <a:pt x="48293" y="167156"/>
                    <a:pt x="48293" y="169792"/>
                  </a:cubicBezTo>
                  <a:lnTo>
                    <a:pt x="47413" y="343773"/>
                  </a:lnTo>
                  <a:cubicBezTo>
                    <a:pt x="47315" y="356856"/>
                    <a:pt x="36757" y="367302"/>
                    <a:pt x="23755" y="367302"/>
                  </a:cubicBezTo>
                  <a:lnTo>
                    <a:pt x="23560" y="367302"/>
                  </a:lnTo>
                  <a:cubicBezTo>
                    <a:pt x="10460" y="367302"/>
                    <a:pt x="-98" y="356660"/>
                    <a:pt x="0" y="343578"/>
                  </a:cubicBezTo>
                  <a:lnTo>
                    <a:pt x="879" y="169499"/>
                  </a:lnTo>
                  <a:cubicBezTo>
                    <a:pt x="1075" y="138843"/>
                    <a:pt x="26199" y="113751"/>
                    <a:pt x="56994" y="113751"/>
                  </a:cubicBezTo>
                  <a:close/>
                  <a:moveTo>
                    <a:pt x="381396" y="37541"/>
                  </a:moveTo>
                  <a:lnTo>
                    <a:pt x="447198" y="37541"/>
                  </a:lnTo>
                  <a:cubicBezTo>
                    <a:pt x="453553" y="37541"/>
                    <a:pt x="458931" y="41934"/>
                    <a:pt x="460398" y="47987"/>
                  </a:cubicBezTo>
                  <a:lnTo>
                    <a:pt x="469980" y="91038"/>
                  </a:lnTo>
                  <a:lnTo>
                    <a:pt x="527764" y="91038"/>
                  </a:lnTo>
                  <a:cubicBezTo>
                    <a:pt x="534608" y="91038"/>
                    <a:pt x="540475" y="95919"/>
                    <a:pt x="541746" y="102557"/>
                  </a:cubicBezTo>
                  <a:lnTo>
                    <a:pt x="564234" y="220874"/>
                  </a:lnTo>
                  <a:cubicBezTo>
                    <a:pt x="588482" y="231125"/>
                    <a:pt x="605494" y="255140"/>
                    <a:pt x="605494" y="283157"/>
                  </a:cubicBezTo>
                  <a:lnTo>
                    <a:pt x="605494" y="339582"/>
                  </a:lnTo>
                  <a:cubicBezTo>
                    <a:pt x="605494" y="353542"/>
                    <a:pt x="594152" y="364866"/>
                    <a:pt x="580171" y="364866"/>
                  </a:cubicBezTo>
                  <a:lnTo>
                    <a:pt x="571860" y="364866"/>
                  </a:lnTo>
                  <a:lnTo>
                    <a:pt x="571860" y="393957"/>
                  </a:lnTo>
                  <a:cubicBezTo>
                    <a:pt x="571860" y="412408"/>
                    <a:pt x="556901" y="427344"/>
                    <a:pt x="538421" y="427344"/>
                  </a:cubicBezTo>
                  <a:cubicBezTo>
                    <a:pt x="520040" y="427344"/>
                    <a:pt x="505080" y="412408"/>
                    <a:pt x="505080" y="393957"/>
                  </a:cubicBezTo>
                  <a:lnTo>
                    <a:pt x="505080" y="364866"/>
                  </a:lnTo>
                  <a:lnTo>
                    <a:pt x="323612" y="364866"/>
                  </a:lnTo>
                  <a:lnTo>
                    <a:pt x="323612" y="393957"/>
                  </a:lnTo>
                  <a:cubicBezTo>
                    <a:pt x="323612" y="412408"/>
                    <a:pt x="308652" y="427344"/>
                    <a:pt x="290173" y="427344"/>
                  </a:cubicBezTo>
                  <a:cubicBezTo>
                    <a:pt x="271694" y="427344"/>
                    <a:pt x="256734" y="412408"/>
                    <a:pt x="256734" y="393957"/>
                  </a:cubicBezTo>
                  <a:lnTo>
                    <a:pt x="256734" y="364866"/>
                  </a:lnTo>
                  <a:lnTo>
                    <a:pt x="248424" y="364866"/>
                  </a:lnTo>
                  <a:cubicBezTo>
                    <a:pt x="234442" y="364866"/>
                    <a:pt x="223100" y="353542"/>
                    <a:pt x="223100" y="339582"/>
                  </a:cubicBezTo>
                  <a:lnTo>
                    <a:pt x="223100" y="283157"/>
                  </a:lnTo>
                  <a:cubicBezTo>
                    <a:pt x="223100" y="255140"/>
                    <a:pt x="240113" y="231125"/>
                    <a:pt x="264459" y="220874"/>
                  </a:cubicBezTo>
                  <a:lnTo>
                    <a:pt x="270325" y="189538"/>
                  </a:lnTo>
                  <a:lnTo>
                    <a:pt x="299364" y="189538"/>
                  </a:lnTo>
                  <a:lnTo>
                    <a:pt x="294377" y="215505"/>
                  </a:lnTo>
                  <a:lnTo>
                    <a:pt x="534217" y="215505"/>
                  </a:lnTo>
                  <a:lnTo>
                    <a:pt x="515933" y="119446"/>
                  </a:lnTo>
                  <a:lnTo>
                    <a:pt x="425199" y="119446"/>
                  </a:lnTo>
                  <a:cubicBezTo>
                    <a:pt x="417866" y="99726"/>
                    <a:pt x="398800" y="85473"/>
                    <a:pt x="376214" y="85473"/>
                  </a:cubicBezTo>
                  <a:lnTo>
                    <a:pt x="359886" y="85473"/>
                  </a:lnTo>
                  <a:lnTo>
                    <a:pt x="368295" y="47987"/>
                  </a:lnTo>
                  <a:cubicBezTo>
                    <a:pt x="369663" y="41934"/>
                    <a:pt x="375139" y="37541"/>
                    <a:pt x="381396" y="37541"/>
                  </a:cubicBezTo>
                  <a:close/>
                  <a:moveTo>
                    <a:pt x="120732" y="0"/>
                  </a:moveTo>
                  <a:cubicBezTo>
                    <a:pt x="147903" y="0"/>
                    <a:pt x="169894" y="21975"/>
                    <a:pt x="169894" y="49029"/>
                  </a:cubicBezTo>
                  <a:cubicBezTo>
                    <a:pt x="169894" y="63484"/>
                    <a:pt x="163737" y="76474"/>
                    <a:pt x="153767" y="85459"/>
                  </a:cubicBezTo>
                  <a:cubicBezTo>
                    <a:pt x="145069" y="93370"/>
                    <a:pt x="133536" y="98156"/>
                    <a:pt x="120732" y="98156"/>
                  </a:cubicBezTo>
                  <a:cubicBezTo>
                    <a:pt x="111544" y="98156"/>
                    <a:pt x="102944" y="95617"/>
                    <a:pt x="95613" y="91222"/>
                  </a:cubicBezTo>
                  <a:cubicBezTo>
                    <a:pt x="81246" y="82627"/>
                    <a:pt x="71667" y="67000"/>
                    <a:pt x="71667" y="49029"/>
                  </a:cubicBezTo>
                  <a:cubicBezTo>
                    <a:pt x="71667" y="21975"/>
                    <a:pt x="93658" y="0"/>
                    <a:pt x="1207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5" name="išḻíḍé">
              <a:extLst>
                <a:ext uri="{FF2B5EF4-FFF2-40B4-BE49-F238E27FC236}">
                  <a16:creationId xmlns:a16="http://schemas.microsoft.com/office/drawing/2014/main" id="{90327386-4B37-46A3-A12A-0B58D51660F3}"/>
                </a:ext>
              </a:extLst>
            </p:cNvPr>
            <p:cNvSpPr/>
            <p:nvPr/>
          </p:nvSpPr>
          <p:spPr bwMode="auto">
            <a:xfrm>
              <a:off x="2290450" y="2956337"/>
              <a:ext cx="466610" cy="431016"/>
            </a:xfrm>
            <a:custGeom>
              <a:avLst/>
              <a:gdLst>
                <a:gd name="connsiteX0" fmla="*/ 254872 w 608697"/>
                <a:gd name="connsiteY0" fmla="*/ 478842 h 562265"/>
                <a:gd name="connsiteX1" fmla="*/ 254872 w 608697"/>
                <a:gd name="connsiteY1" fmla="*/ 515919 h 562265"/>
                <a:gd name="connsiteX2" fmla="*/ 353825 w 608697"/>
                <a:gd name="connsiteY2" fmla="*/ 515919 h 562265"/>
                <a:gd name="connsiteX3" fmla="*/ 353825 w 608697"/>
                <a:gd name="connsiteY3" fmla="*/ 478842 h 562265"/>
                <a:gd name="connsiteX4" fmla="*/ 131040 w 608697"/>
                <a:gd name="connsiteY4" fmla="*/ 432495 h 562265"/>
                <a:gd name="connsiteX5" fmla="*/ 477657 w 608697"/>
                <a:gd name="connsiteY5" fmla="*/ 432495 h 562265"/>
                <a:gd name="connsiteX6" fmla="*/ 477657 w 608697"/>
                <a:gd name="connsiteY6" fmla="*/ 562265 h 562265"/>
                <a:gd name="connsiteX7" fmla="*/ 131040 w 608697"/>
                <a:gd name="connsiteY7" fmla="*/ 562265 h 562265"/>
                <a:gd name="connsiteX8" fmla="*/ 545753 w 608697"/>
                <a:gd name="connsiteY8" fmla="*/ 128217 h 562265"/>
                <a:gd name="connsiteX9" fmla="*/ 582888 w 608697"/>
                <a:gd name="connsiteY9" fmla="*/ 128217 h 562265"/>
                <a:gd name="connsiteX10" fmla="*/ 592636 w 608697"/>
                <a:gd name="connsiteY10" fmla="*/ 156119 h 562265"/>
                <a:gd name="connsiteX11" fmla="*/ 608697 w 608697"/>
                <a:gd name="connsiteY11" fmla="*/ 204692 h 562265"/>
                <a:gd name="connsiteX12" fmla="*/ 592636 w 608697"/>
                <a:gd name="connsiteY12" fmla="*/ 253265 h 562265"/>
                <a:gd name="connsiteX13" fmla="*/ 582888 w 608697"/>
                <a:gd name="connsiteY13" fmla="*/ 281167 h 562265"/>
                <a:gd name="connsiteX14" fmla="*/ 592636 w 608697"/>
                <a:gd name="connsiteY14" fmla="*/ 309069 h 562265"/>
                <a:gd name="connsiteX15" fmla="*/ 608697 w 608697"/>
                <a:gd name="connsiteY15" fmla="*/ 357643 h 562265"/>
                <a:gd name="connsiteX16" fmla="*/ 592636 w 608697"/>
                <a:gd name="connsiteY16" fmla="*/ 406216 h 562265"/>
                <a:gd name="connsiteX17" fmla="*/ 582888 w 608697"/>
                <a:gd name="connsiteY17" fmla="*/ 434118 h 562265"/>
                <a:gd name="connsiteX18" fmla="*/ 545753 w 608697"/>
                <a:gd name="connsiteY18" fmla="*/ 434118 h 562265"/>
                <a:gd name="connsiteX19" fmla="*/ 561814 w 608697"/>
                <a:gd name="connsiteY19" fmla="*/ 385544 h 562265"/>
                <a:gd name="connsiteX20" fmla="*/ 571562 w 608697"/>
                <a:gd name="connsiteY20" fmla="*/ 357643 h 562265"/>
                <a:gd name="connsiteX21" fmla="*/ 561814 w 608697"/>
                <a:gd name="connsiteY21" fmla="*/ 329741 h 562265"/>
                <a:gd name="connsiteX22" fmla="*/ 545753 w 608697"/>
                <a:gd name="connsiteY22" fmla="*/ 281167 h 562265"/>
                <a:gd name="connsiteX23" fmla="*/ 561814 w 608697"/>
                <a:gd name="connsiteY23" fmla="*/ 232594 h 562265"/>
                <a:gd name="connsiteX24" fmla="*/ 571562 w 608697"/>
                <a:gd name="connsiteY24" fmla="*/ 204692 h 562265"/>
                <a:gd name="connsiteX25" fmla="*/ 561814 w 608697"/>
                <a:gd name="connsiteY25" fmla="*/ 176790 h 562265"/>
                <a:gd name="connsiteX26" fmla="*/ 545753 w 608697"/>
                <a:gd name="connsiteY26" fmla="*/ 128217 h 562265"/>
                <a:gd name="connsiteX27" fmla="*/ 25809 w 608697"/>
                <a:gd name="connsiteY27" fmla="*/ 128217 h 562265"/>
                <a:gd name="connsiteX28" fmla="*/ 62944 w 608697"/>
                <a:gd name="connsiteY28" fmla="*/ 128217 h 562265"/>
                <a:gd name="connsiteX29" fmla="*/ 46883 w 608697"/>
                <a:gd name="connsiteY29" fmla="*/ 176790 h 562265"/>
                <a:gd name="connsiteX30" fmla="*/ 37135 w 608697"/>
                <a:gd name="connsiteY30" fmla="*/ 204692 h 562265"/>
                <a:gd name="connsiteX31" fmla="*/ 46883 w 608697"/>
                <a:gd name="connsiteY31" fmla="*/ 232594 h 562265"/>
                <a:gd name="connsiteX32" fmla="*/ 62944 w 608697"/>
                <a:gd name="connsiteY32" fmla="*/ 281167 h 562265"/>
                <a:gd name="connsiteX33" fmla="*/ 46883 w 608697"/>
                <a:gd name="connsiteY33" fmla="*/ 329741 h 562265"/>
                <a:gd name="connsiteX34" fmla="*/ 37135 w 608697"/>
                <a:gd name="connsiteY34" fmla="*/ 357643 h 562265"/>
                <a:gd name="connsiteX35" fmla="*/ 46883 w 608697"/>
                <a:gd name="connsiteY35" fmla="*/ 385544 h 562265"/>
                <a:gd name="connsiteX36" fmla="*/ 62944 w 608697"/>
                <a:gd name="connsiteY36" fmla="*/ 434118 h 562265"/>
                <a:gd name="connsiteX37" fmla="*/ 25809 w 608697"/>
                <a:gd name="connsiteY37" fmla="*/ 434118 h 562265"/>
                <a:gd name="connsiteX38" fmla="*/ 16061 w 608697"/>
                <a:gd name="connsiteY38" fmla="*/ 406216 h 562265"/>
                <a:gd name="connsiteX39" fmla="*/ 0 w 608697"/>
                <a:gd name="connsiteY39" fmla="*/ 357643 h 562265"/>
                <a:gd name="connsiteX40" fmla="*/ 16061 w 608697"/>
                <a:gd name="connsiteY40" fmla="*/ 309069 h 562265"/>
                <a:gd name="connsiteX41" fmla="*/ 25809 w 608697"/>
                <a:gd name="connsiteY41" fmla="*/ 281167 h 562265"/>
                <a:gd name="connsiteX42" fmla="*/ 16061 w 608697"/>
                <a:gd name="connsiteY42" fmla="*/ 253265 h 562265"/>
                <a:gd name="connsiteX43" fmla="*/ 0 w 608697"/>
                <a:gd name="connsiteY43" fmla="*/ 204692 h 562265"/>
                <a:gd name="connsiteX44" fmla="*/ 16061 w 608697"/>
                <a:gd name="connsiteY44" fmla="*/ 156119 h 562265"/>
                <a:gd name="connsiteX45" fmla="*/ 25809 w 608697"/>
                <a:gd name="connsiteY45" fmla="*/ 128217 h 562265"/>
                <a:gd name="connsiteX46" fmla="*/ 131040 w 608697"/>
                <a:gd name="connsiteY46" fmla="*/ 105001 h 562265"/>
                <a:gd name="connsiteX47" fmla="*/ 477657 w 608697"/>
                <a:gd name="connsiteY47" fmla="*/ 105001 h 562265"/>
                <a:gd name="connsiteX48" fmla="*/ 477657 w 608697"/>
                <a:gd name="connsiteY48" fmla="*/ 395448 h 562265"/>
                <a:gd name="connsiteX49" fmla="*/ 131040 w 608697"/>
                <a:gd name="connsiteY49" fmla="*/ 395448 h 562265"/>
                <a:gd name="connsiteX50" fmla="*/ 131040 w 608697"/>
                <a:gd name="connsiteY50" fmla="*/ 0 h 562265"/>
                <a:gd name="connsiteX51" fmla="*/ 477657 w 608697"/>
                <a:gd name="connsiteY51" fmla="*/ 0 h 562265"/>
                <a:gd name="connsiteX52" fmla="*/ 477657 w 608697"/>
                <a:gd name="connsiteY52" fmla="*/ 67954 h 562265"/>
                <a:gd name="connsiteX53" fmla="*/ 131040 w 608697"/>
                <a:gd name="connsiteY53" fmla="*/ 67954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08697" h="562265">
                  <a:moveTo>
                    <a:pt x="254872" y="478842"/>
                  </a:moveTo>
                  <a:lnTo>
                    <a:pt x="254872" y="515919"/>
                  </a:lnTo>
                  <a:lnTo>
                    <a:pt x="353825" y="515919"/>
                  </a:lnTo>
                  <a:lnTo>
                    <a:pt x="353825" y="478842"/>
                  </a:lnTo>
                  <a:close/>
                  <a:moveTo>
                    <a:pt x="131040" y="432495"/>
                  </a:moveTo>
                  <a:lnTo>
                    <a:pt x="477657" y="432495"/>
                  </a:lnTo>
                  <a:lnTo>
                    <a:pt x="477657" y="562265"/>
                  </a:lnTo>
                  <a:lnTo>
                    <a:pt x="131040" y="562265"/>
                  </a:lnTo>
                  <a:close/>
                  <a:moveTo>
                    <a:pt x="545753" y="128217"/>
                  </a:moveTo>
                  <a:lnTo>
                    <a:pt x="582888" y="128217"/>
                  </a:lnTo>
                  <a:cubicBezTo>
                    <a:pt x="582888" y="141658"/>
                    <a:pt x="586787" y="147405"/>
                    <a:pt x="592636" y="156119"/>
                  </a:cubicBezTo>
                  <a:cubicBezTo>
                    <a:pt x="599785" y="166686"/>
                    <a:pt x="608697" y="179942"/>
                    <a:pt x="608697" y="204692"/>
                  </a:cubicBezTo>
                  <a:cubicBezTo>
                    <a:pt x="608697" y="229442"/>
                    <a:pt x="599785" y="242698"/>
                    <a:pt x="592636" y="253265"/>
                  </a:cubicBezTo>
                  <a:cubicBezTo>
                    <a:pt x="586787" y="261979"/>
                    <a:pt x="582888" y="267726"/>
                    <a:pt x="582888" y="281167"/>
                  </a:cubicBezTo>
                  <a:cubicBezTo>
                    <a:pt x="582888" y="294608"/>
                    <a:pt x="586787" y="300356"/>
                    <a:pt x="592636" y="309069"/>
                  </a:cubicBezTo>
                  <a:cubicBezTo>
                    <a:pt x="599785" y="319637"/>
                    <a:pt x="608697" y="332892"/>
                    <a:pt x="608697" y="357643"/>
                  </a:cubicBezTo>
                  <a:cubicBezTo>
                    <a:pt x="608697" y="382393"/>
                    <a:pt x="599785" y="395648"/>
                    <a:pt x="592636" y="406216"/>
                  </a:cubicBezTo>
                  <a:cubicBezTo>
                    <a:pt x="586787" y="414930"/>
                    <a:pt x="582888" y="420677"/>
                    <a:pt x="582888" y="434118"/>
                  </a:cubicBezTo>
                  <a:lnTo>
                    <a:pt x="545753" y="434118"/>
                  </a:lnTo>
                  <a:cubicBezTo>
                    <a:pt x="545753" y="409368"/>
                    <a:pt x="554665" y="396112"/>
                    <a:pt x="561814" y="385544"/>
                  </a:cubicBezTo>
                  <a:cubicBezTo>
                    <a:pt x="567663" y="376831"/>
                    <a:pt x="571562" y="371084"/>
                    <a:pt x="571562" y="357643"/>
                  </a:cubicBezTo>
                  <a:cubicBezTo>
                    <a:pt x="571562" y="344202"/>
                    <a:pt x="567663" y="338454"/>
                    <a:pt x="561814" y="329741"/>
                  </a:cubicBezTo>
                  <a:cubicBezTo>
                    <a:pt x="554665" y="319173"/>
                    <a:pt x="545753" y="305918"/>
                    <a:pt x="545753" y="281167"/>
                  </a:cubicBezTo>
                  <a:cubicBezTo>
                    <a:pt x="545753" y="256417"/>
                    <a:pt x="554665" y="243161"/>
                    <a:pt x="561814" y="232594"/>
                  </a:cubicBezTo>
                  <a:cubicBezTo>
                    <a:pt x="567663" y="223880"/>
                    <a:pt x="571562" y="218133"/>
                    <a:pt x="571562" y="204692"/>
                  </a:cubicBezTo>
                  <a:cubicBezTo>
                    <a:pt x="571562" y="191251"/>
                    <a:pt x="567663" y="185504"/>
                    <a:pt x="561814" y="176790"/>
                  </a:cubicBezTo>
                  <a:cubicBezTo>
                    <a:pt x="554665" y="166223"/>
                    <a:pt x="545753" y="152967"/>
                    <a:pt x="545753" y="128217"/>
                  </a:cubicBezTo>
                  <a:close/>
                  <a:moveTo>
                    <a:pt x="25809" y="128217"/>
                  </a:moveTo>
                  <a:lnTo>
                    <a:pt x="62944" y="128217"/>
                  </a:lnTo>
                  <a:cubicBezTo>
                    <a:pt x="62944" y="152967"/>
                    <a:pt x="54032" y="166223"/>
                    <a:pt x="46883" y="176790"/>
                  </a:cubicBezTo>
                  <a:cubicBezTo>
                    <a:pt x="41034" y="185504"/>
                    <a:pt x="37135" y="191251"/>
                    <a:pt x="37135" y="204692"/>
                  </a:cubicBezTo>
                  <a:cubicBezTo>
                    <a:pt x="37135" y="218133"/>
                    <a:pt x="41034" y="223880"/>
                    <a:pt x="46883" y="232594"/>
                  </a:cubicBezTo>
                  <a:cubicBezTo>
                    <a:pt x="54032" y="243161"/>
                    <a:pt x="62944" y="256325"/>
                    <a:pt x="62944" y="281167"/>
                  </a:cubicBezTo>
                  <a:cubicBezTo>
                    <a:pt x="62944" y="305918"/>
                    <a:pt x="54032" y="319173"/>
                    <a:pt x="46883" y="329741"/>
                  </a:cubicBezTo>
                  <a:cubicBezTo>
                    <a:pt x="41034" y="338454"/>
                    <a:pt x="37135" y="344202"/>
                    <a:pt x="37135" y="357643"/>
                  </a:cubicBezTo>
                  <a:cubicBezTo>
                    <a:pt x="37135" y="371084"/>
                    <a:pt x="41034" y="376831"/>
                    <a:pt x="46883" y="385544"/>
                  </a:cubicBezTo>
                  <a:cubicBezTo>
                    <a:pt x="54032" y="396112"/>
                    <a:pt x="62944" y="409275"/>
                    <a:pt x="62944" y="434118"/>
                  </a:cubicBezTo>
                  <a:lnTo>
                    <a:pt x="25809" y="434118"/>
                  </a:lnTo>
                  <a:cubicBezTo>
                    <a:pt x="25809" y="420677"/>
                    <a:pt x="21910" y="414930"/>
                    <a:pt x="16061" y="406216"/>
                  </a:cubicBezTo>
                  <a:cubicBezTo>
                    <a:pt x="8912" y="395648"/>
                    <a:pt x="0" y="382393"/>
                    <a:pt x="0" y="357643"/>
                  </a:cubicBezTo>
                  <a:cubicBezTo>
                    <a:pt x="0" y="332800"/>
                    <a:pt x="8912" y="319637"/>
                    <a:pt x="16061" y="309069"/>
                  </a:cubicBezTo>
                  <a:cubicBezTo>
                    <a:pt x="21910" y="300356"/>
                    <a:pt x="25809" y="294608"/>
                    <a:pt x="25809" y="281167"/>
                  </a:cubicBezTo>
                  <a:cubicBezTo>
                    <a:pt x="25809" y="267726"/>
                    <a:pt x="21910" y="261979"/>
                    <a:pt x="16061" y="253265"/>
                  </a:cubicBezTo>
                  <a:cubicBezTo>
                    <a:pt x="8912" y="242698"/>
                    <a:pt x="0" y="229442"/>
                    <a:pt x="0" y="204692"/>
                  </a:cubicBezTo>
                  <a:cubicBezTo>
                    <a:pt x="0" y="179849"/>
                    <a:pt x="8912" y="166686"/>
                    <a:pt x="16061" y="156119"/>
                  </a:cubicBezTo>
                  <a:cubicBezTo>
                    <a:pt x="21910" y="147405"/>
                    <a:pt x="25809" y="141658"/>
                    <a:pt x="25809" y="128217"/>
                  </a:cubicBezTo>
                  <a:close/>
                  <a:moveTo>
                    <a:pt x="131040" y="105001"/>
                  </a:moveTo>
                  <a:lnTo>
                    <a:pt x="477657" y="105001"/>
                  </a:lnTo>
                  <a:lnTo>
                    <a:pt x="477657" y="395448"/>
                  </a:lnTo>
                  <a:lnTo>
                    <a:pt x="131040" y="395448"/>
                  </a:lnTo>
                  <a:close/>
                  <a:moveTo>
                    <a:pt x="131040" y="0"/>
                  </a:moveTo>
                  <a:lnTo>
                    <a:pt x="477657" y="0"/>
                  </a:lnTo>
                  <a:lnTo>
                    <a:pt x="477657" y="67954"/>
                  </a:lnTo>
                  <a:lnTo>
                    <a:pt x="131040" y="679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6" name="ïṥlîḋé">
              <a:extLst>
                <a:ext uri="{FF2B5EF4-FFF2-40B4-BE49-F238E27FC236}">
                  <a16:creationId xmlns:a16="http://schemas.microsoft.com/office/drawing/2014/main" id="{6D330B64-BE2B-4B3C-953A-07C90E95372E}"/>
                </a:ext>
              </a:extLst>
            </p:cNvPr>
            <p:cNvSpPr/>
            <p:nvPr/>
          </p:nvSpPr>
          <p:spPr bwMode="auto">
            <a:xfrm>
              <a:off x="9434940" y="2938880"/>
              <a:ext cx="466610" cy="465930"/>
            </a:xfrm>
            <a:custGeom>
              <a:avLst/>
              <a:gdLst>
                <a:gd name="connsiteX0" fmla="*/ 406958 w 607648"/>
                <a:gd name="connsiteY0" fmla="*/ 366494 h 606764"/>
                <a:gd name="connsiteX1" fmla="*/ 422532 w 607648"/>
                <a:gd name="connsiteY1" fmla="*/ 368271 h 606764"/>
                <a:gd name="connsiteX2" fmla="*/ 596523 w 607648"/>
                <a:gd name="connsiteY2" fmla="*/ 541987 h 606764"/>
                <a:gd name="connsiteX3" fmla="*/ 607648 w 607648"/>
                <a:gd name="connsiteY3" fmla="*/ 568822 h 606764"/>
                <a:gd name="connsiteX4" fmla="*/ 596523 w 607648"/>
                <a:gd name="connsiteY4" fmla="*/ 595657 h 606764"/>
                <a:gd name="connsiteX5" fmla="*/ 569646 w 607648"/>
                <a:gd name="connsiteY5" fmla="*/ 606764 h 606764"/>
                <a:gd name="connsiteX6" fmla="*/ 542768 w 607648"/>
                <a:gd name="connsiteY6" fmla="*/ 595657 h 606764"/>
                <a:gd name="connsiteX7" fmla="*/ 352224 w 607648"/>
                <a:gd name="connsiteY7" fmla="*/ 405413 h 606764"/>
                <a:gd name="connsiteX8" fmla="*/ 349109 w 607648"/>
                <a:gd name="connsiteY8" fmla="*/ 392618 h 606764"/>
                <a:gd name="connsiteX9" fmla="*/ 359077 w 607648"/>
                <a:gd name="connsiteY9" fmla="*/ 383999 h 606764"/>
                <a:gd name="connsiteX10" fmla="*/ 406958 w 607648"/>
                <a:gd name="connsiteY10" fmla="*/ 366494 h 606764"/>
                <a:gd name="connsiteX11" fmla="*/ 561778 w 607648"/>
                <a:gd name="connsiteY11" fmla="*/ 2771 h 606764"/>
                <a:gd name="connsiteX12" fmla="*/ 578600 w 607648"/>
                <a:gd name="connsiteY12" fmla="*/ 3660 h 606764"/>
                <a:gd name="connsiteX13" fmla="*/ 599426 w 607648"/>
                <a:gd name="connsiteY13" fmla="*/ 55296 h 606764"/>
                <a:gd name="connsiteX14" fmla="*/ 411722 w 607648"/>
                <a:gd name="connsiteY14" fmla="*/ 331162 h 606764"/>
                <a:gd name="connsiteX15" fmla="*/ 342301 w 607648"/>
                <a:gd name="connsiteY15" fmla="*/ 361113 h 606764"/>
                <a:gd name="connsiteX16" fmla="*/ 238525 w 607648"/>
                <a:gd name="connsiteY16" fmla="*/ 432746 h 606764"/>
                <a:gd name="connsiteX17" fmla="*/ 77432 w 607648"/>
                <a:gd name="connsiteY17" fmla="*/ 593698 h 606764"/>
                <a:gd name="connsiteX18" fmla="*/ 50643 w 607648"/>
                <a:gd name="connsiteY18" fmla="*/ 604718 h 606764"/>
                <a:gd name="connsiteX19" fmla="*/ 23764 w 607648"/>
                <a:gd name="connsiteY19" fmla="*/ 593609 h 606764"/>
                <a:gd name="connsiteX20" fmla="*/ 23764 w 607648"/>
                <a:gd name="connsiteY20" fmla="*/ 539929 h 606764"/>
                <a:gd name="connsiteX21" fmla="*/ 561778 w 607648"/>
                <a:gd name="connsiteY21" fmla="*/ 2771 h 606764"/>
                <a:gd name="connsiteX22" fmla="*/ 103027 w 607648"/>
                <a:gd name="connsiteY22" fmla="*/ 1984 h 606764"/>
                <a:gd name="connsiteX23" fmla="*/ 112227 w 607648"/>
                <a:gd name="connsiteY23" fmla="*/ 4928 h 606764"/>
                <a:gd name="connsiteX24" fmla="*/ 226141 w 607648"/>
                <a:gd name="connsiteY24" fmla="*/ 101361 h 606764"/>
                <a:gd name="connsiteX25" fmla="*/ 226230 w 607648"/>
                <a:gd name="connsiteY25" fmla="*/ 101361 h 606764"/>
                <a:gd name="connsiteX26" fmla="*/ 229434 w 607648"/>
                <a:gd name="connsiteY26" fmla="*/ 104116 h 606764"/>
                <a:gd name="connsiteX27" fmla="*/ 256133 w 607648"/>
                <a:gd name="connsiteY27" fmla="*/ 166419 h 606764"/>
                <a:gd name="connsiteX28" fmla="*/ 285412 w 607648"/>
                <a:gd name="connsiteY28" fmla="*/ 226856 h 606764"/>
                <a:gd name="connsiteX29" fmla="*/ 284433 w 607648"/>
                <a:gd name="connsiteY29" fmla="*/ 243654 h 606764"/>
                <a:gd name="connsiteX30" fmla="*/ 243940 w 607648"/>
                <a:gd name="connsiteY30" fmla="*/ 284094 h 606764"/>
                <a:gd name="connsiteX31" fmla="*/ 235041 w 607648"/>
                <a:gd name="connsiteY31" fmla="*/ 287738 h 606764"/>
                <a:gd name="connsiteX32" fmla="*/ 227209 w 607648"/>
                <a:gd name="connsiteY32" fmla="*/ 285072 h 606764"/>
                <a:gd name="connsiteX33" fmla="*/ 170519 w 607648"/>
                <a:gd name="connsiteY33" fmla="*/ 255920 h 606764"/>
                <a:gd name="connsiteX34" fmla="*/ 101993 w 607648"/>
                <a:gd name="connsiteY34" fmla="*/ 226945 h 606764"/>
                <a:gd name="connsiteX35" fmla="*/ 101815 w 607648"/>
                <a:gd name="connsiteY35" fmla="*/ 226679 h 606764"/>
                <a:gd name="connsiteX36" fmla="*/ 101548 w 607648"/>
                <a:gd name="connsiteY36" fmla="*/ 226501 h 606764"/>
                <a:gd name="connsiteX37" fmla="*/ 3475 w 607648"/>
                <a:gd name="connsiteY37" fmla="*/ 122514 h 606764"/>
                <a:gd name="connsiteX38" fmla="*/ 4009 w 607648"/>
                <a:gd name="connsiteY38" fmla="*/ 104649 h 606764"/>
                <a:gd name="connsiteX39" fmla="*/ 21897 w 607648"/>
                <a:gd name="connsiteY39" fmla="*/ 105182 h 606764"/>
                <a:gd name="connsiteX40" fmla="*/ 111070 w 607648"/>
                <a:gd name="connsiteY40" fmla="*/ 199838 h 606764"/>
                <a:gd name="connsiteX41" fmla="*/ 146668 w 607648"/>
                <a:gd name="connsiteY41" fmla="*/ 164375 h 606764"/>
                <a:gd name="connsiteX42" fmla="*/ 41654 w 607648"/>
                <a:gd name="connsiteY42" fmla="*/ 59588 h 606764"/>
                <a:gd name="connsiteX43" fmla="*/ 41654 w 607648"/>
                <a:gd name="connsiteY43" fmla="*/ 41723 h 606764"/>
                <a:gd name="connsiteX44" fmla="*/ 59631 w 607648"/>
                <a:gd name="connsiteY44" fmla="*/ 41723 h 606764"/>
                <a:gd name="connsiteX45" fmla="*/ 164556 w 607648"/>
                <a:gd name="connsiteY45" fmla="*/ 146511 h 606764"/>
                <a:gd name="connsiteX46" fmla="*/ 199354 w 607648"/>
                <a:gd name="connsiteY46" fmla="*/ 111759 h 606764"/>
                <a:gd name="connsiteX47" fmla="*/ 95852 w 607648"/>
                <a:gd name="connsiteY47" fmla="*/ 24214 h 606764"/>
                <a:gd name="connsiteX48" fmla="*/ 94428 w 607648"/>
                <a:gd name="connsiteY48" fmla="*/ 6439 h 606764"/>
                <a:gd name="connsiteX49" fmla="*/ 103027 w 607648"/>
                <a:gd name="connsiteY49" fmla="*/ 1984 h 60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7648" h="606764">
                  <a:moveTo>
                    <a:pt x="406958" y="366494"/>
                  </a:moveTo>
                  <a:cubicBezTo>
                    <a:pt x="411942" y="363384"/>
                    <a:pt x="418349" y="364095"/>
                    <a:pt x="422532" y="368271"/>
                  </a:cubicBezTo>
                  <a:lnTo>
                    <a:pt x="596523" y="541987"/>
                  </a:lnTo>
                  <a:cubicBezTo>
                    <a:pt x="603643" y="549185"/>
                    <a:pt x="607648" y="558692"/>
                    <a:pt x="607648" y="568822"/>
                  </a:cubicBezTo>
                  <a:cubicBezTo>
                    <a:pt x="607648" y="578952"/>
                    <a:pt x="603732" y="588459"/>
                    <a:pt x="596523" y="595657"/>
                  </a:cubicBezTo>
                  <a:cubicBezTo>
                    <a:pt x="589314" y="602765"/>
                    <a:pt x="579792" y="606764"/>
                    <a:pt x="569646" y="606764"/>
                  </a:cubicBezTo>
                  <a:cubicBezTo>
                    <a:pt x="559500" y="606764"/>
                    <a:pt x="549977" y="602765"/>
                    <a:pt x="542768" y="595657"/>
                  </a:cubicBezTo>
                  <a:lnTo>
                    <a:pt x="352224" y="405413"/>
                  </a:lnTo>
                  <a:cubicBezTo>
                    <a:pt x="348931" y="402037"/>
                    <a:pt x="347685" y="397150"/>
                    <a:pt x="349109" y="392618"/>
                  </a:cubicBezTo>
                  <a:cubicBezTo>
                    <a:pt x="350622" y="388175"/>
                    <a:pt x="354449" y="384799"/>
                    <a:pt x="359077" y="383999"/>
                  </a:cubicBezTo>
                  <a:cubicBezTo>
                    <a:pt x="376876" y="380978"/>
                    <a:pt x="392896" y="375113"/>
                    <a:pt x="406958" y="366494"/>
                  </a:cubicBezTo>
                  <a:close/>
                  <a:moveTo>
                    <a:pt x="561778" y="2771"/>
                  </a:moveTo>
                  <a:cubicBezTo>
                    <a:pt x="566851" y="-1228"/>
                    <a:pt x="574061" y="-873"/>
                    <a:pt x="578600" y="3660"/>
                  </a:cubicBezTo>
                  <a:cubicBezTo>
                    <a:pt x="592395" y="17347"/>
                    <a:pt x="599426" y="34677"/>
                    <a:pt x="599426" y="55296"/>
                  </a:cubicBezTo>
                  <a:cubicBezTo>
                    <a:pt x="599604" y="134394"/>
                    <a:pt x="492357" y="250642"/>
                    <a:pt x="411722" y="331162"/>
                  </a:cubicBezTo>
                  <a:cubicBezTo>
                    <a:pt x="394189" y="348760"/>
                    <a:pt x="370158" y="359069"/>
                    <a:pt x="342301" y="361113"/>
                  </a:cubicBezTo>
                  <a:cubicBezTo>
                    <a:pt x="327526" y="362180"/>
                    <a:pt x="300648" y="370800"/>
                    <a:pt x="238525" y="432746"/>
                  </a:cubicBezTo>
                  <a:lnTo>
                    <a:pt x="77432" y="593698"/>
                  </a:lnTo>
                  <a:cubicBezTo>
                    <a:pt x="70223" y="600807"/>
                    <a:pt x="60700" y="604718"/>
                    <a:pt x="50643" y="604718"/>
                  </a:cubicBezTo>
                  <a:cubicBezTo>
                    <a:pt x="40497" y="604718"/>
                    <a:pt x="30973" y="600807"/>
                    <a:pt x="23764" y="593609"/>
                  </a:cubicBezTo>
                  <a:cubicBezTo>
                    <a:pt x="8901" y="578856"/>
                    <a:pt x="8990" y="554771"/>
                    <a:pt x="23764" y="539929"/>
                  </a:cubicBezTo>
                  <a:cubicBezTo>
                    <a:pt x="517278" y="46498"/>
                    <a:pt x="559375" y="4727"/>
                    <a:pt x="561778" y="2771"/>
                  </a:cubicBezTo>
                  <a:close/>
                  <a:moveTo>
                    <a:pt x="103027" y="1984"/>
                  </a:moveTo>
                  <a:cubicBezTo>
                    <a:pt x="106242" y="1706"/>
                    <a:pt x="109557" y="2662"/>
                    <a:pt x="112227" y="4928"/>
                  </a:cubicBezTo>
                  <a:lnTo>
                    <a:pt x="226141" y="101361"/>
                  </a:lnTo>
                  <a:cubicBezTo>
                    <a:pt x="226141" y="101361"/>
                    <a:pt x="226230" y="101361"/>
                    <a:pt x="226230" y="101361"/>
                  </a:cubicBezTo>
                  <a:lnTo>
                    <a:pt x="229434" y="104116"/>
                  </a:lnTo>
                  <a:cubicBezTo>
                    <a:pt x="246877" y="121447"/>
                    <a:pt x="256400" y="143933"/>
                    <a:pt x="256133" y="166419"/>
                  </a:cubicBezTo>
                  <a:cubicBezTo>
                    <a:pt x="255955" y="176374"/>
                    <a:pt x="258892" y="193349"/>
                    <a:pt x="285412" y="226856"/>
                  </a:cubicBezTo>
                  <a:cubicBezTo>
                    <a:pt x="289328" y="231923"/>
                    <a:pt x="288972" y="239122"/>
                    <a:pt x="284433" y="243654"/>
                  </a:cubicBezTo>
                  <a:lnTo>
                    <a:pt x="243940" y="284094"/>
                  </a:lnTo>
                  <a:cubicBezTo>
                    <a:pt x="241537" y="286494"/>
                    <a:pt x="238245" y="287738"/>
                    <a:pt x="235041" y="287738"/>
                  </a:cubicBezTo>
                  <a:cubicBezTo>
                    <a:pt x="232282" y="287738"/>
                    <a:pt x="229434" y="286849"/>
                    <a:pt x="227209" y="285072"/>
                  </a:cubicBezTo>
                  <a:cubicBezTo>
                    <a:pt x="203714" y="266496"/>
                    <a:pt x="185114" y="256986"/>
                    <a:pt x="170519" y="255920"/>
                  </a:cubicBezTo>
                  <a:cubicBezTo>
                    <a:pt x="142931" y="253875"/>
                    <a:pt x="119258" y="243921"/>
                    <a:pt x="101993" y="226945"/>
                  </a:cubicBezTo>
                  <a:cubicBezTo>
                    <a:pt x="101904" y="226856"/>
                    <a:pt x="101904" y="226768"/>
                    <a:pt x="101815" y="226679"/>
                  </a:cubicBezTo>
                  <a:cubicBezTo>
                    <a:pt x="101726" y="226679"/>
                    <a:pt x="101637" y="226590"/>
                    <a:pt x="101548" y="226501"/>
                  </a:cubicBezTo>
                  <a:lnTo>
                    <a:pt x="3475" y="122514"/>
                  </a:lnTo>
                  <a:cubicBezTo>
                    <a:pt x="-1331" y="117447"/>
                    <a:pt x="-1153" y="109360"/>
                    <a:pt x="4009" y="104649"/>
                  </a:cubicBezTo>
                  <a:cubicBezTo>
                    <a:pt x="9081" y="99850"/>
                    <a:pt x="17091" y="100027"/>
                    <a:pt x="21897" y="105182"/>
                  </a:cubicBezTo>
                  <a:lnTo>
                    <a:pt x="111070" y="199838"/>
                  </a:lnTo>
                  <a:lnTo>
                    <a:pt x="146668" y="164375"/>
                  </a:lnTo>
                  <a:lnTo>
                    <a:pt x="41654" y="59588"/>
                  </a:lnTo>
                  <a:cubicBezTo>
                    <a:pt x="36759" y="54611"/>
                    <a:pt x="36759" y="46612"/>
                    <a:pt x="41654" y="41723"/>
                  </a:cubicBezTo>
                  <a:cubicBezTo>
                    <a:pt x="46638" y="36746"/>
                    <a:pt x="54647" y="36746"/>
                    <a:pt x="59631" y="41723"/>
                  </a:cubicBezTo>
                  <a:lnTo>
                    <a:pt x="164556" y="146511"/>
                  </a:lnTo>
                  <a:lnTo>
                    <a:pt x="199354" y="111759"/>
                  </a:lnTo>
                  <a:lnTo>
                    <a:pt x="95852" y="24214"/>
                  </a:lnTo>
                  <a:cubicBezTo>
                    <a:pt x="90601" y="19682"/>
                    <a:pt x="89889" y="11771"/>
                    <a:pt x="94428" y="6439"/>
                  </a:cubicBezTo>
                  <a:cubicBezTo>
                    <a:pt x="96698" y="3773"/>
                    <a:pt x="99812" y="2262"/>
                    <a:pt x="103027" y="19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2387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278490-735E-475E-9786-4A9171B76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2C101E6-9527-4176-892C-69EAAC741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5166B4-5126-44AB-9376-56065FB7F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24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8973FA4-2E9B-4421-9357-843FF5B909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13327"/>
            <a:chOff x="673099" y="1130300"/>
            <a:chExt cx="10847389" cy="5013327"/>
          </a:xfrm>
        </p:grpSpPr>
        <p:sp>
          <p:nvSpPr>
            <p:cNvPr id="6" name="ïṧľiďé">
              <a:extLst>
                <a:ext uri="{FF2B5EF4-FFF2-40B4-BE49-F238E27FC236}">
                  <a16:creationId xmlns:a16="http://schemas.microsoft.com/office/drawing/2014/main" id="{777EB218-B82C-41A5-93F5-BB2F2341E5CA}"/>
                </a:ext>
              </a:extLst>
            </p:cNvPr>
            <p:cNvSpPr/>
            <p:nvPr/>
          </p:nvSpPr>
          <p:spPr>
            <a:xfrm>
              <a:off x="673099" y="5312566"/>
              <a:ext cx="10845800" cy="8310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ï$1ídè">
              <a:extLst>
                <a:ext uri="{FF2B5EF4-FFF2-40B4-BE49-F238E27FC236}">
                  <a16:creationId xmlns:a16="http://schemas.microsoft.com/office/drawing/2014/main" id="{1F2FF35A-EC97-4F91-9179-909DFDEA7DA0}"/>
                </a:ext>
              </a:extLst>
            </p:cNvPr>
            <p:cNvGrpSpPr/>
            <p:nvPr/>
          </p:nvGrpSpPr>
          <p:grpSpPr>
            <a:xfrm>
              <a:off x="3465959" y="2093077"/>
              <a:ext cx="5260083" cy="4050550"/>
              <a:chOff x="6961384" y="1484448"/>
              <a:chExt cx="4557516" cy="3509535"/>
            </a:xfrm>
          </p:grpSpPr>
          <p:sp>
            <p:nvSpPr>
              <p:cNvPr id="21" name="íslïḑé">
                <a:extLst>
                  <a:ext uri="{FF2B5EF4-FFF2-40B4-BE49-F238E27FC236}">
                    <a16:creationId xmlns:a16="http://schemas.microsoft.com/office/drawing/2014/main" id="{0224FB0E-991B-4AC9-A668-27AF3AB4BD20}"/>
                  </a:ext>
                </a:extLst>
              </p:cNvPr>
              <p:cNvSpPr/>
              <p:nvPr/>
            </p:nvSpPr>
            <p:spPr>
              <a:xfrm>
                <a:off x="8289923" y="1484448"/>
                <a:ext cx="3228977" cy="27991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9" y="0"/>
                    </a:moveTo>
                    <a:lnTo>
                      <a:pt x="10789" y="43"/>
                    </a:lnTo>
                    <a:lnTo>
                      <a:pt x="0" y="21600"/>
                    </a:lnTo>
                    <a:lnTo>
                      <a:pt x="10789" y="21600"/>
                    </a:lnTo>
                    <a:lnTo>
                      <a:pt x="10811" y="21600"/>
                    </a:lnTo>
                    <a:lnTo>
                      <a:pt x="21600" y="21600"/>
                    </a:lnTo>
                    <a:lnTo>
                      <a:pt x="10811" y="43"/>
                    </a:lnTo>
                    <a:lnTo>
                      <a:pt x="10811" y="0"/>
                    </a:lnTo>
                    <a:lnTo>
                      <a:pt x="10800" y="21"/>
                    </a:lnTo>
                    <a:lnTo>
                      <a:pt x="1078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ṧľíḑé">
                <a:extLst>
                  <a:ext uri="{FF2B5EF4-FFF2-40B4-BE49-F238E27FC236}">
                    <a16:creationId xmlns:a16="http://schemas.microsoft.com/office/drawing/2014/main" id="{8CC8236C-70E8-4E44-AFA7-CD65E92B5193}"/>
                  </a:ext>
                </a:extLst>
              </p:cNvPr>
              <p:cNvSpPr/>
              <p:nvPr/>
            </p:nvSpPr>
            <p:spPr>
              <a:xfrm>
                <a:off x="9789582" y="1978614"/>
                <a:ext cx="229658" cy="229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6001" y="16680"/>
                    </a:lnTo>
                    <a:lnTo>
                      <a:pt x="17999" y="16680"/>
                    </a:ln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šļiḓè">
                <a:extLst>
                  <a:ext uri="{FF2B5EF4-FFF2-40B4-BE49-F238E27FC236}">
                    <a16:creationId xmlns:a16="http://schemas.microsoft.com/office/drawing/2014/main" id="{0D8F603C-0BB0-497A-9F4E-C48AC14B505E}"/>
                  </a:ext>
                </a:extLst>
              </p:cNvPr>
              <p:cNvSpPr/>
              <p:nvPr/>
            </p:nvSpPr>
            <p:spPr>
              <a:xfrm>
                <a:off x="7764262" y="1743607"/>
                <a:ext cx="2930328" cy="2540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0" y="0"/>
                    </a:moveTo>
                    <a:lnTo>
                      <a:pt x="10790" y="35"/>
                    </a:lnTo>
                    <a:lnTo>
                      <a:pt x="0" y="21600"/>
                    </a:lnTo>
                    <a:lnTo>
                      <a:pt x="10790" y="21600"/>
                    </a:lnTo>
                    <a:lnTo>
                      <a:pt x="10808" y="21600"/>
                    </a:lnTo>
                    <a:lnTo>
                      <a:pt x="21600" y="21600"/>
                    </a:lnTo>
                    <a:lnTo>
                      <a:pt x="10808" y="35"/>
                    </a:lnTo>
                    <a:lnTo>
                      <a:pt x="10808" y="0"/>
                    </a:lnTo>
                    <a:lnTo>
                      <a:pt x="10799" y="17"/>
                    </a:lnTo>
                    <a:lnTo>
                      <a:pt x="1079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śḷîḋé">
                <a:extLst>
                  <a:ext uri="{FF2B5EF4-FFF2-40B4-BE49-F238E27FC236}">
                    <a16:creationId xmlns:a16="http://schemas.microsoft.com/office/drawing/2014/main" id="{2F31C0F3-0119-4D08-872E-580191086EFA}"/>
                  </a:ext>
                </a:extLst>
              </p:cNvPr>
              <p:cNvSpPr/>
              <p:nvPr/>
            </p:nvSpPr>
            <p:spPr>
              <a:xfrm>
                <a:off x="9129578" y="2253499"/>
                <a:ext cx="199694" cy="29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8831"/>
                    </a:moveTo>
                    <a:cubicBezTo>
                      <a:pt x="17325" y="8934"/>
                      <a:pt x="17111" y="9089"/>
                      <a:pt x="16823" y="9295"/>
                    </a:cubicBezTo>
                    <a:cubicBezTo>
                      <a:pt x="16534" y="9502"/>
                      <a:pt x="16319" y="9656"/>
                      <a:pt x="16179" y="9759"/>
                    </a:cubicBezTo>
                    <a:cubicBezTo>
                      <a:pt x="14379" y="11193"/>
                      <a:pt x="13388" y="12591"/>
                      <a:pt x="13204" y="13950"/>
                    </a:cubicBezTo>
                    <a:lnTo>
                      <a:pt x="8396" y="13950"/>
                    </a:lnTo>
                    <a:cubicBezTo>
                      <a:pt x="8212" y="12591"/>
                      <a:pt x="7221" y="11193"/>
                      <a:pt x="5421" y="9759"/>
                    </a:cubicBezTo>
                    <a:cubicBezTo>
                      <a:pt x="5281" y="9656"/>
                      <a:pt x="5066" y="9502"/>
                      <a:pt x="4777" y="9295"/>
                    </a:cubicBezTo>
                    <a:cubicBezTo>
                      <a:pt x="4489" y="9089"/>
                      <a:pt x="4274" y="8934"/>
                      <a:pt x="4134" y="8831"/>
                    </a:cubicBezTo>
                    <a:cubicBezTo>
                      <a:pt x="3178" y="8091"/>
                      <a:pt x="2700" y="7246"/>
                      <a:pt x="2700" y="6300"/>
                    </a:cubicBezTo>
                    <a:cubicBezTo>
                      <a:pt x="2700" y="5625"/>
                      <a:pt x="2943" y="4997"/>
                      <a:pt x="3427" y="4415"/>
                    </a:cubicBezTo>
                    <a:cubicBezTo>
                      <a:pt x="3913" y="3834"/>
                      <a:pt x="4546" y="3359"/>
                      <a:pt x="5326" y="2988"/>
                    </a:cubicBezTo>
                    <a:cubicBezTo>
                      <a:pt x="6106" y="2618"/>
                      <a:pt x="6971" y="2327"/>
                      <a:pt x="7920" y="2116"/>
                    </a:cubicBezTo>
                    <a:cubicBezTo>
                      <a:pt x="8870" y="1905"/>
                      <a:pt x="9829" y="1799"/>
                      <a:pt x="10800" y="1799"/>
                    </a:cubicBezTo>
                    <a:cubicBezTo>
                      <a:pt x="11771" y="1799"/>
                      <a:pt x="12730" y="1905"/>
                      <a:pt x="13680" y="2116"/>
                    </a:cubicBezTo>
                    <a:cubicBezTo>
                      <a:pt x="14628" y="2327"/>
                      <a:pt x="15493" y="2618"/>
                      <a:pt x="16274" y="2988"/>
                    </a:cubicBezTo>
                    <a:cubicBezTo>
                      <a:pt x="17054" y="3359"/>
                      <a:pt x="17687" y="3834"/>
                      <a:pt x="18173" y="4415"/>
                    </a:cubicBezTo>
                    <a:cubicBezTo>
                      <a:pt x="18657" y="4997"/>
                      <a:pt x="18900" y="5625"/>
                      <a:pt x="18900" y="6300"/>
                    </a:cubicBezTo>
                    <a:cubicBezTo>
                      <a:pt x="18900" y="7246"/>
                      <a:pt x="18422" y="8091"/>
                      <a:pt x="17466" y="8831"/>
                    </a:cubicBezTo>
                    <a:cubicBezTo>
                      <a:pt x="17466" y="8831"/>
                      <a:pt x="17466" y="8831"/>
                      <a:pt x="17466" y="8831"/>
                    </a:cubicBezTo>
                    <a:close/>
                    <a:moveTo>
                      <a:pt x="20661" y="3705"/>
                    </a:moveTo>
                    <a:cubicBezTo>
                      <a:pt x="20035" y="2904"/>
                      <a:pt x="19213" y="2238"/>
                      <a:pt x="18194" y="1708"/>
                    </a:cubicBezTo>
                    <a:cubicBezTo>
                      <a:pt x="17174" y="1179"/>
                      <a:pt x="16021" y="762"/>
                      <a:pt x="14734" y="457"/>
                    </a:cubicBezTo>
                    <a:cubicBezTo>
                      <a:pt x="13447" y="153"/>
                      <a:pt x="12136" y="0"/>
                      <a:pt x="10800" y="0"/>
                    </a:cubicBezTo>
                    <a:cubicBezTo>
                      <a:pt x="9464" y="0"/>
                      <a:pt x="8153" y="153"/>
                      <a:pt x="6866" y="457"/>
                    </a:cubicBezTo>
                    <a:cubicBezTo>
                      <a:pt x="5579" y="762"/>
                      <a:pt x="4426" y="1179"/>
                      <a:pt x="3407" y="1708"/>
                    </a:cubicBezTo>
                    <a:cubicBezTo>
                      <a:pt x="2387" y="2238"/>
                      <a:pt x="1564" y="2903"/>
                      <a:pt x="938" y="3705"/>
                    </a:cubicBezTo>
                    <a:cubicBezTo>
                      <a:pt x="312" y="4507"/>
                      <a:pt x="0" y="5372"/>
                      <a:pt x="0" y="6300"/>
                    </a:cubicBezTo>
                    <a:cubicBezTo>
                      <a:pt x="0" y="7753"/>
                      <a:pt x="724" y="9009"/>
                      <a:pt x="2173" y="10069"/>
                    </a:cubicBezTo>
                    <a:cubicBezTo>
                      <a:pt x="2805" y="10528"/>
                      <a:pt x="3330" y="10936"/>
                      <a:pt x="3745" y="11292"/>
                    </a:cubicBezTo>
                    <a:cubicBezTo>
                      <a:pt x="4159" y="11648"/>
                      <a:pt x="4578" y="12096"/>
                      <a:pt x="5000" y="12635"/>
                    </a:cubicBezTo>
                    <a:cubicBezTo>
                      <a:pt x="5421" y="13174"/>
                      <a:pt x="5661" y="13678"/>
                      <a:pt x="5717" y="14147"/>
                    </a:cubicBezTo>
                    <a:cubicBezTo>
                      <a:pt x="5056" y="14409"/>
                      <a:pt x="4726" y="14794"/>
                      <a:pt x="4726" y="15300"/>
                    </a:cubicBezTo>
                    <a:cubicBezTo>
                      <a:pt x="4726" y="15647"/>
                      <a:pt x="4901" y="15947"/>
                      <a:pt x="5253" y="16200"/>
                    </a:cubicBezTo>
                    <a:cubicBezTo>
                      <a:pt x="4901" y="16453"/>
                      <a:pt x="4726" y="16753"/>
                      <a:pt x="4726" y="17100"/>
                    </a:cubicBezTo>
                    <a:cubicBezTo>
                      <a:pt x="4726" y="17588"/>
                      <a:pt x="5042" y="17968"/>
                      <a:pt x="5675" y="18240"/>
                    </a:cubicBezTo>
                    <a:cubicBezTo>
                      <a:pt x="5492" y="18455"/>
                      <a:pt x="5401" y="18675"/>
                      <a:pt x="5401" y="18901"/>
                    </a:cubicBezTo>
                    <a:cubicBezTo>
                      <a:pt x="5401" y="19331"/>
                      <a:pt x="5622" y="19665"/>
                      <a:pt x="6064" y="19898"/>
                    </a:cubicBezTo>
                    <a:cubicBezTo>
                      <a:pt x="6507" y="20133"/>
                      <a:pt x="7053" y="20251"/>
                      <a:pt x="7699" y="20251"/>
                    </a:cubicBezTo>
                    <a:cubicBezTo>
                      <a:pt x="7981" y="20663"/>
                      <a:pt x="8403" y="20991"/>
                      <a:pt x="8964" y="21235"/>
                    </a:cubicBezTo>
                    <a:cubicBezTo>
                      <a:pt x="9527" y="21478"/>
                      <a:pt x="10139" y="21600"/>
                      <a:pt x="10800" y="21600"/>
                    </a:cubicBezTo>
                    <a:cubicBezTo>
                      <a:pt x="11461" y="21600"/>
                      <a:pt x="12073" y="21478"/>
                      <a:pt x="12636" y="21235"/>
                    </a:cubicBezTo>
                    <a:cubicBezTo>
                      <a:pt x="13198" y="20991"/>
                      <a:pt x="13620" y="20663"/>
                      <a:pt x="13901" y="20251"/>
                    </a:cubicBezTo>
                    <a:cubicBezTo>
                      <a:pt x="14548" y="20251"/>
                      <a:pt x="15093" y="20133"/>
                      <a:pt x="15536" y="19898"/>
                    </a:cubicBezTo>
                    <a:cubicBezTo>
                      <a:pt x="15978" y="19665"/>
                      <a:pt x="16201" y="19331"/>
                      <a:pt x="16201" y="18901"/>
                    </a:cubicBezTo>
                    <a:cubicBezTo>
                      <a:pt x="16201" y="18675"/>
                      <a:pt x="16108" y="18455"/>
                      <a:pt x="15925" y="18240"/>
                    </a:cubicBezTo>
                    <a:cubicBezTo>
                      <a:pt x="16558" y="17968"/>
                      <a:pt x="16874" y="17588"/>
                      <a:pt x="16874" y="17100"/>
                    </a:cubicBezTo>
                    <a:cubicBezTo>
                      <a:pt x="16874" y="16753"/>
                      <a:pt x="16699" y="16453"/>
                      <a:pt x="16347" y="16200"/>
                    </a:cubicBezTo>
                    <a:cubicBezTo>
                      <a:pt x="16699" y="15947"/>
                      <a:pt x="16874" y="15647"/>
                      <a:pt x="16874" y="15300"/>
                    </a:cubicBezTo>
                    <a:cubicBezTo>
                      <a:pt x="16874" y="14794"/>
                      <a:pt x="16544" y="14409"/>
                      <a:pt x="15883" y="14147"/>
                    </a:cubicBezTo>
                    <a:cubicBezTo>
                      <a:pt x="15940" y="13678"/>
                      <a:pt x="16179" y="13174"/>
                      <a:pt x="16600" y="12635"/>
                    </a:cubicBezTo>
                    <a:cubicBezTo>
                      <a:pt x="17022" y="12096"/>
                      <a:pt x="17441" y="11648"/>
                      <a:pt x="17855" y="11292"/>
                    </a:cubicBezTo>
                    <a:cubicBezTo>
                      <a:pt x="18271" y="10936"/>
                      <a:pt x="18795" y="10528"/>
                      <a:pt x="19427" y="10069"/>
                    </a:cubicBezTo>
                    <a:cubicBezTo>
                      <a:pt x="20876" y="9009"/>
                      <a:pt x="21600" y="7753"/>
                      <a:pt x="21600" y="6300"/>
                    </a:cubicBezTo>
                    <a:cubicBezTo>
                      <a:pt x="21600" y="5372"/>
                      <a:pt x="21288" y="4507"/>
                      <a:pt x="20661" y="3705"/>
                    </a:cubicBezTo>
                    <a:cubicBezTo>
                      <a:pt x="20661" y="3705"/>
                      <a:pt x="20661" y="3705"/>
                      <a:pt x="20661" y="37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şḷîḓé">
                <a:extLst>
                  <a:ext uri="{FF2B5EF4-FFF2-40B4-BE49-F238E27FC236}">
                    <a16:creationId xmlns:a16="http://schemas.microsoft.com/office/drawing/2014/main" id="{C7B5E75D-CE27-42A1-8456-BA574EE378BC}"/>
                  </a:ext>
                </a:extLst>
              </p:cNvPr>
              <p:cNvSpPr/>
              <p:nvPr/>
            </p:nvSpPr>
            <p:spPr>
              <a:xfrm>
                <a:off x="7372348" y="2188901"/>
                <a:ext cx="2417963" cy="2094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6" y="0"/>
                    </a:moveTo>
                    <a:lnTo>
                      <a:pt x="10796" y="14"/>
                    </a:lnTo>
                    <a:lnTo>
                      <a:pt x="0" y="21600"/>
                    </a:lnTo>
                    <a:lnTo>
                      <a:pt x="10796" y="21600"/>
                    </a:lnTo>
                    <a:lnTo>
                      <a:pt x="10803" y="21600"/>
                    </a:lnTo>
                    <a:lnTo>
                      <a:pt x="21600" y="21600"/>
                    </a:lnTo>
                    <a:lnTo>
                      <a:pt x="10803" y="14"/>
                    </a:lnTo>
                    <a:lnTo>
                      <a:pt x="10803" y="0"/>
                    </a:lnTo>
                    <a:lnTo>
                      <a:pt x="10799" y="6"/>
                    </a:lnTo>
                    <a:lnTo>
                      <a:pt x="107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$ḷíḑè">
                <a:extLst>
                  <a:ext uri="{FF2B5EF4-FFF2-40B4-BE49-F238E27FC236}">
                    <a16:creationId xmlns:a16="http://schemas.microsoft.com/office/drawing/2014/main" id="{A034A8CB-42E6-49E0-8183-A5CA3DF8CE0F}"/>
                  </a:ext>
                </a:extLst>
              </p:cNvPr>
              <p:cNvSpPr/>
              <p:nvPr/>
            </p:nvSpPr>
            <p:spPr>
              <a:xfrm>
                <a:off x="8493648" y="2653125"/>
                <a:ext cx="175361" cy="253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00" y="9554"/>
                    </a:moveTo>
                    <a:cubicBezTo>
                      <a:pt x="9000" y="9675"/>
                      <a:pt x="8944" y="9774"/>
                      <a:pt x="8831" y="9853"/>
                    </a:cubicBezTo>
                    <a:cubicBezTo>
                      <a:pt x="8719" y="9931"/>
                      <a:pt x="8575" y="9970"/>
                      <a:pt x="8400" y="9970"/>
                    </a:cubicBezTo>
                    <a:cubicBezTo>
                      <a:pt x="8226" y="9970"/>
                      <a:pt x="8082" y="9931"/>
                      <a:pt x="7968" y="9853"/>
                    </a:cubicBezTo>
                    <a:cubicBezTo>
                      <a:pt x="7856" y="9775"/>
                      <a:pt x="7800" y="9675"/>
                      <a:pt x="7800" y="9554"/>
                    </a:cubicBezTo>
                    <a:lnTo>
                      <a:pt x="7800" y="3739"/>
                    </a:lnTo>
                    <a:cubicBezTo>
                      <a:pt x="7800" y="3618"/>
                      <a:pt x="7856" y="3518"/>
                      <a:pt x="7968" y="3440"/>
                    </a:cubicBezTo>
                    <a:cubicBezTo>
                      <a:pt x="8082" y="3362"/>
                      <a:pt x="8226" y="3323"/>
                      <a:pt x="8400" y="3323"/>
                    </a:cubicBezTo>
                    <a:cubicBezTo>
                      <a:pt x="8575" y="3323"/>
                      <a:pt x="8719" y="3362"/>
                      <a:pt x="8831" y="3440"/>
                    </a:cubicBezTo>
                    <a:cubicBezTo>
                      <a:pt x="8944" y="3518"/>
                      <a:pt x="9000" y="3618"/>
                      <a:pt x="9000" y="3739"/>
                    </a:cubicBezTo>
                    <a:cubicBezTo>
                      <a:pt x="9000" y="3739"/>
                      <a:pt x="9000" y="9554"/>
                      <a:pt x="9000" y="9554"/>
                    </a:cubicBezTo>
                    <a:close/>
                    <a:moveTo>
                      <a:pt x="20128" y="11248"/>
                    </a:moveTo>
                    <a:cubicBezTo>
                      <a:pt x="19147" y="10396"/>
                      <a:pt x="18038" y="9970"/>
                      <a:pt x="16800" y="9970"/>
                    </a:cubicBezTo>
                    <a:lnTo>
                      <a:pt x="16800" y="3323"/>
                    </a:lnTo>
                    <a:cubicBezTo>
                      <a:pt x="17450" y="3323"/>
                      <a:pt x="18012" y="3159"/>
                      <a:pt x="18487" y="2830"/>
                    </a:cubicBezTo>
                    <a:cubicBezTo>
                      <a:pt x="18963" y="2501"/>
                      <a:pt x="19200" y="2111"/>
                      <a:pt x="19200" y="1662"/>
                    </a:cubicBezTo>
                    <a:cubicBezTo>
                      <a:pt x="19200" y="1211"/>
                      <a:pt x="18963" y="822"/>
                      <a:pt x="18487" y="493"/>
                    </a:cubicBezTo>
                    <a:cubicBezTo>
                      <a:pt x="18012" y="164"/>
                      <a:pt x="17450" y="0"/>
                      <a:pt x="16800" y="0"/>
                    </a:cubicBezTo>
                    <a:lnTo>
                      <a:pt x="4800" y="0"/>
                    </a:lnTo>
                    <a:cubicBezTo>
                      <a:pt x="4150" y="0"/>
                      <a:pt x="3587" y="164"/>
                      <a:pt x="3113" y="493"/>
                    </a:cubicBezTo>
                    <a:cubicBezTo>
                      <a:pt x="2637" y="822"/>
                      <a:pt x="2400" y="1211"/>
                      <a:pt x="2400" y="1662"/>
                    </a:cubicBezTo>
                    <a:cubicBezTo>
                      <a:pt x="2400" y="2111"/>
                      <a:pt x="2637" y="2501"/>
                      <a:pt x="3113" y="2830"/>
                    </a:cubicBezTo>
                    <a:cubicBezTo>
                      <a:pt x="3587" y="3159"/>
                      <a:pt x="4150" y="3323"/>
                      <a:pt x="4800" y="3323"/>
                    </a:cubicBezTo>
                    <a:lnTo>
                      <a:pt x="4800" y="9970"/>
                    </a:lnTo>
                    <a:cubicBezTo>
                      <a:pt x="3562" y="9970"/>
                      <a:pt x="2453" y="10396"/>
                      <a:pt x="1472" y="11248"/>
                    </a:cubicBezTo>
                    <a:cubicBezTo>
                      <a:pt x="491" y="12100"/>
                      <a:pt x="0" y="13059"/>
                      <a:pt x="0" y="14123"/>
                    </a:cubicBezTo>
                    <a:cubicBezTo>
                      <a:pt x="0" y="14348"/>
                      <a:pt x="119" y="14543"/>
                      <a:pt x="356" y="14707"/>
                    </a:cubicBezTo>
                    <a:cubicBezTo>
                      <a:pt x="594" y="14871"/>
                      <a:pt x="875" y="14954"/>
                      <a:pt x="1200" y="14954"/>
                    </a:cubicBezTo>
                    <a:lnTo>
                      <a:pt x="8775" y="14954"/>
                    </a:lnTo>
                    <a:lnTo>
                      <a:pt x="10200" y="21250"/>
                    </a:lnTo>
                    <a:cubicBezTo>
                      <a:pt x="10263" y="21483"/>
                      <a:pt x="10463" y="21600"/>
                      <a:pt x="10800" y="21600"/>
                    </a:cubicBezTo>
                    <a:lnTo>
                      <a:pt x="10819" y="21600"/>
                    </a:lnTo>
                    <a:cubicBezTo>
                      <a:pt x="10969" y="21600"/>
                      <a:pt x="11097" y="21564"/>
                      <a:pt x="11203" y="21491"/>
                    </a:cubicBezTo>
                    <a:cubicBezTo>
                      <a:pt x="11309" y="21417"/>
                      <a:pt x="11375" y="21328"/>
                      <a:pt x="11400" y="21224"/>
                    </a:cubicBezTo>
                    <a:lnTo>
                      <a:pt x="12356" y="14954"/>
                    </a:lnTo>
                    <a:lnTo>
                      <a:pt x="20400" y="14954"/>
                    </a:lnTo>
                    <a:cubicBezTo>
                      <a:pt x="20725" y="14954"/>
                      <a:pt x="21007" y="14871"/>
                      <a:pt x="21244" y="14707"/>
                    </a:cubicBezTo>
                    <a:cubicBezTo>
                      <a:pt x="21481" y="14543"/>
                      <a:pt x="21600" y="14348"/>
                      <a:pt x="21600" y="14123"/>
                    </a:cubicBezTo>
                    <a:cubicBezTo>
                      <a:pt x="21600" y="13059"/>
                      <a:pt x="21109" y="12100"/>
                      <a:pt x="20128" y="11248"/>
                    </a:cubicBezTo>
                    <a:cubicBezTo>
                      <a:pt x="20128" y="11248"/>
                      <a:pt x="20128" y="11248"/>
                      <a:pt x="20128" y="11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slîḓé">
                <a:extLst>
                  <a:ext uri="{FF2B5EF4-FFF2-40B4-BE49-F238E27FC236}">
                    <a16:creationId xmlns:a16="http://schemas.microsoft.com/office/drawing/2014/main" id="{3AF69F48-1D0E-4CC8-9393-3BBA72FA17FB}"/>
                  </a:ext>
                </a:extLst>
              </p:cNvPr>
              <p:cNvSpPr/>
              <p:nvPr/>
            </p:nvSpPr>
            <p:spPr>
              <a:xfrm>
                <a:off x="6961384" y="2704243"/>
                <a:ext cx="1818085" cy="1579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67" y="0"/>
                    </a:moveTo>
                    <a:lnTo>
                      <a:pt x="10767" y="128"/>
                    </a:lnTo>
                    <a:lnTo>
                      <a:pt x="0" y="21600"/>
                    </a:lnTo>
                    <a:lnTo>
                      <a:pt x="10767" y="21600"/>
                    </a:lnTo>
                    <a:lnTo>
                      <a:pt x="10831" y="21600"/>
                    </a:lnTo>
                    <a:lnTo>
                      <a:pt x="21600" y="21600"/>
                    </a:lnTo>
                    <a:lnTo>
                      <a:pt x="10831" y="128"/>
                    </a:lnTo>
                    <a:lnTo>
                      <a:pt x="10831" y="0"/>
                    </a:lnTo>
                    <a:lnTo>
                      <a:pt x="10800" y="62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şļiḓe">
                <a:extLst>
                  <a:ext uri="{FF2B5EF4-FFF2-40B4-BE49-F238E27FC236}">
                    <a16:creationId xmlns:a16="http://schemas.microsoft.com/office/drawing/2014/main" id="{B9C2F58B-1200-4B86-BDD2-B6F16CF95660}"/>
                  </a:ext>
                </a:extLst>
              </p:cNvPr>
              <p:cNvSpPr/>
              <p:nvPr/>
            </p:nvSpPr>
            <p:spPr>
              <a:xfrm>
                <a:off x="7770579" y="3083015"/>
                <a:ext cx="199695" cy="21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cubicBezTo>
                      <a:pt x="10365" y="0"/>
                      <a:pt x="9947" y="159"/>
                      <a:pt x="9591" y="489"/>
                    </a:cubicBezTo>
                    <a:cubicBezTo>
                      <a:pt x="9235" y="821"/>
                      <a:pt x="9066" y="1210"/>
                      <a:pt x="9066" y="1663"/>
                    </a:cubicBezTo>
                    <a:lnTo>
                      <a:pt x="9066" y="10029"/>
                    </a:lnTo>
                    <a:cubicBezTo>
                      <a:pt x="9066" y="10483"/>
                      <a:pt x="9235" y="10897"/>
                      <a:pt x="9591" y="11228"/>
                    </a:cubicBezTo>
                    <a:cubicBezTo>
                      <a:pt x="9947" y="11559"/>
                      <a:pt x="10365" y="11717"/>
                      <a:pt x="10853" y="11717"/>
                    </a:cubicBezTo>
                    <a:cubicBezTo>
                      <a:pt x="11339" y="11717"/>
                      <a:pt x="11759" y="11559"/>
                      <a:pt x="12114" y="11228"/>
                    </a:cubicBezTo>
                    <a:cubicBezTo>
                      <a:pt x="12470" y="10897"/>
                      <a:pt x="12666" y="10483"/>
                      <a:pt x="12666" y="10029"/>
                    </a:cubicBezTo>
                    <a:lnTo>
                      <a:pt x="12666" y="1663"/>
                    </a:lnTo>
                    <a:cubicBezTo>
                      <a:pt x="12666" y="1210"/>
                      <a:pt x="12470" y="821"/>
                      <a:pt x="12114" y="489"/>
                    </a:cubicBezTo>
                    <a:cubicBezTo>
                      <a:pt x="11759" y="158"/>
                      <a:pt x="11339" y="0"/>
                      <a:pt x="10853" y="0"/>
                    </a:cubicBezTo>
                    <a:close/>
                    <a:moveTo>
                      <a:pt x="5676" y="3229"/>
                    </a:moveTo>
                    <a:cubicBezTo>
                      <a:pt x="5184" y="3168"/>
                      <a:pt x="4738" y="3268"/>
                      <a:pt x="4336" y="3547"/>
                    </a:cubicBezTo>
                    <a:cubicBezTo>
                      <a:pt x="2967" y="4498"/>
                      <a:pt x="1884" y="5666"/>
                      <a:pt x="1130" y="7070"/>
                    </a:cubicBezTo>
                    <a:cubicBezTo>
                      <a:pt x="376" y="8473"/>
                      <a:pt x="0" y="9984"/>
                      <a:pt x="0" y="11571"/>
                    </a:cubicBezTo>
                    <a:cubicBezTo>
                      <a:pt x="0" y="12931"/>
                      <a:pt x="295" y="14221"/>
                      <a:pt x="867" y="15460"/>
                    </a:cubicBezTo>
                    <a:cubicBezTo>
                      <a:pt x="1439" y="16698"/>
                      <a:pt x="2215" y="17766"/>
                      <a:pt x="3180" y="18665"/>
                    </a:cubicBezTo>
                    <a:cubicBezTo>
                      <a:pt x="4145" y="19562"/>
                      <a:pt x="5292" y="20286"/>
                      <a:pt x="6622" y="20817"/>
                    </a:cubicBezTo>
                    <a:cubicBezTo>
                      <a:pt x="7952" y="21349"/>
                      <a:pt x="9338" y="21600"/>
                      <a:pt x="10800" y="21600"/>
                    </a:cubicBezTo>
                    <a:cubicBezTo>
                      <a:pt x="12261" y="21600"/>
                      <a:pt x="13648" y="21349"/>
                      <a:pt x="14978" y="20817"/>
                    </a:cubicBezTo>
                    <a:cubicBezTo>
                      <a:pt x="16309" y="20286"/>
                      <a:pt x="17455" y="19562"/>
                      <a:pt x="18420" y="18665"/>
                    </a:cubicBezTo>
                    <a:cubicBezTo>
                      <a:pt x="19385" y="17766"/>
                      <a:pt x="20162" y="16698"/>
                      <a:pt x="20733" y="15460"/>
                    </a:cubicBezTo>
                    <a:cubicBezTo>
                      <a:pt x="21305" y="14221"/>
                      <a:pt x="21600" y="12931"/>
                      <a:pt x="21600" y="11571"/>
                    </a:cubicBezTo>
                    <a:cubicBezTo>
                      <a:pt x="21600" y="9984"/>
                      <a:pt x="21225" y="8474"/>
                      <a:pt x="20470" y="7070"/>
                    </a:cubicBezTo>
                    <a:cubicBezTo>
                      <a:pt x="19716" y="5666"/>
                      <a:pt x="18658" y="4498"/>
                      <a:pt x="17291" y="3547"/>
                    </a:cubicBezTo>
                    <a:cubicBezTo>
                      <a:pt x="16897" y="3268"/>
                      <a:pt x="16447" y="3168"/>
                      <a:pt x="15950" y="3229"/>
                    </a:cubicBezTo>
                    <a:cubicBezTo>
                      <a:pt x="15454" y="3290"/>
                      <a:pt x="15058" y="3490"/>
                      <a:pt x="14768" y="3865"/>
                    </a:cubicBezTo>
                    <a:cubicBezTo>
                      <a:pt x="14468" y="4231"/>
                      <a:pt x="14356" y="4655"/>
                      <a:pt x="14426" y="5113"/>
                    </a:cubicBezTo>
                    <a:cubicBezTo>
                      <a:pt x="14496" y="5570"/>
                      <a:pt x="14715" y="5934"/>
                      <a:pt x="15109" y="6213"/>
                    </a:cubicBezTo>
                    <a:cubicBezTo>
                      <a:pt x="16026" y="6858"/>
                      <a:pt x="16738" y="7653"/>
                      <a:pt x="17238" y="8586"/>
                    </a:cubicBezTo>
                    <a:cubicBezTo>
                      <a:pt x="17739" y="9519"/>
                      <a:pt x="18000" y="10516"/>
                      <a:pt x="18000" y="11571"/>
                    </a:cubicBezTo>
                    <a:cubicBezTo>
                      <a:pt x="18000" y="12478"/>
                      <a:pt x="17801" y="13339"/>
                      <a:pt x="17422" y="14164"/>
                    </a:cubicBezTo>
                    <a:cubicBezTo>
                      <a:pt x="17043" y="14988"/>
                      <a:pt x="16545" y="15690"/>
                      <a:pt x="15898" y="16292"/>
                    </a:cubicBezTo>
                    <a:cubicBezTo>
                      <a:pt x="15251" y="16893"/>
                      <a:pt x="14470" y="17381"/>
                      <a:pt x="13585" y="17735"/>
                    </a:cubicBezTo>
                    <a:cubicBezTo>
                      <a:pt x="12700" y="18088"/>
                      <a:pt x="11774" y="18273"/>
                      <a:pt x="10800" y="18273"/>
                    </a:cubicBezTo>
                    <a:cubicBezTo>
                      <a:pt x="9826" y="18273"/>
                      <a:pt x="8900" y="18088"/>
                      <a:pt x="8015" y="17735"/>
                    </a:cubicBezTo>
                    <a:cubicBezTo>
                      <a:pt x="7129" y="17381"/>
                      <a:pt x="6348" y="16893"/>
                      <a:pt x="5702" y="16292"/>
                    </a:cubicBezTo>
                    <a:cubicBezTo>
                      <a:pt x="5055" y="15690"/>
                      <a:pt x="4557" y="14988"/>
                      <a:pt x="4178" y="14164"/>
                    </a:cubicBezTo>
                    <a:cubicBezTo>
                      <a:pt x="3798" y="13339"/>
                      <a:pt x="3600" y="12478"/>
                      <a:pt x="3600" y="11571"/>
                    </a:cubicBezTo>
                    <a:cubicBezTo>
                      <a:pt x="3600" y="10516"/>
                      <a:pt x="3861" y="9520"/>
                      <a:pt x="4362" y="8586"/>
                    </a:cubicBezTo>
                    <a:cubicBezTo>
                      <a:pt x="4864" y="7653"/>
                      <a:pt x="5573" y="6858"/>
                      <a:pt x="6491" y="6213"/>
                    </a:cubicBezTo>
                    <a:cubicBezTo>
                      <a:pt x="6884" y="5934"/>
                      <a:pt x="7104" y="5570"/>
                      <a:pt x="7174" y="5113"/>
                    </a:cubicBezTo>
                    <a:cubicBezTo>
                      <a:pt x="7244" y="4655"/>
                      <a:pt x="7132" y="4231"/>
                      <a:pt x="6832" y="3865"/>
                    </a:cubicBezTo>
                    <a:cubicBezTo>
                      <a:pt x="6542" y="3490"/>
                      <a:pt x="6168" y="3290"/>
                      <a:pt x="5676" y="3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š1ïdé">
                <a:extLst>
                  <a:ext uri="{FF2B5EF4-FFF2-40B4-BE49-F238E27FC236}">
                    <a16:creationId xmlns:a16="http://schemas.microsoft.com/office/drawing/2014/main" id="{E82AFC5F-799B-4712-A272-3EFC5235E73D}"/>
                  </a:ext>
                </a:extLst>
              </p:cNvPr>
              <p:cNvSpPr/>
              <p:nvPr/>
            </p:nvSpPr>
            <p:spPr>
              <a:xfrm>
                <a:off x="7845900" y="4198359"/>
                <a:ext cx="635001" cy="795624"/>
              </a:xfrm>
              <a:prstGeom prst="roundRect">
                <a:avLst>
                  <a:gd name="adj" fmla="val 5286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ŝḻîďé">
                <a:extLst>
                  <a:ext uri="{FF2B5EF4-FFF2-40B4-BE49-F238E27FC236}">
                    <a16:creationId xmlns:a16="http://schemas.microsoft.com/office/drawing/2014/main" id="{FDA8C641-4387-4FEB-B9B2-2C4D80FA64ED}"/>
                  </a:ext>
                </a:extLst>
              </p:cNvPr>
              <p:cNvSpPr/>
              <p:nvPr/>
            </p:nvSpPr>
            <p:spPr>
              <a:xfrm>
                <a:off x="8014909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ṣ1ïḑè">
                <a:extLst>
                  <a:ext uri="{FF2B5EF4-FFF2-40B4-BE49-F238E27FC236}">
                    <a16:creationId xmlns:a16="http://schemas.microsoft.com/office/drawing/2014/main" id="{FE9F10E2-391B-4281-A8E1-F9498C3C949D}"/>
                  </a:ext>
                </a:extLst>
              </p:cNvPr>
              <p:cNvSpPr/>
              <p:nvPr/>
            </p:nvSpPr>
            <p:spPr>
              <a:xfrm>
                <a:off x="7952062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ṡliḑé">
                <a:extLst>
                  <a:ext uri="{FF2B5EF4-FFF2-40B4-BE49-F238E27FC236}">
                    <a16:creationId xmlns:a16="http://schemas.microsoft.com/office/drawing/2014/main" id="{50EEC076-4C89-4D98-A481-4FD2344CB942}"/>
                  </a:ext>
                </a:extLst>
              </p:cNvPr>
              <p:cNvSpPr/>
              <p:nvPr/>
            </p:nvSpPr>
            <p:spPr>
              <a:xfrm>
                <a:off x="8806770" y="4216323"/>
                <a:ext cx="635001" cy="777659"/>
              </a:xfrm>
              <a:prstGeom prst="roundRect">
                <a:avLst>
                  <a:gd name="adj" fmla="val 5286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ṥļïḍè">
                <a:extLst>
                  <a:ext uri="{FF2B5EF4-FFF2-40B4-BE49-F238E27FC236}">
                    <a16:creationId xmlns:a16="http://schemas.microsoft.com/office/drawing/2014/main" id="{0AAECB3E-526C-424F-A3D6-0E25EDB73B8B}"/>
                  </a:ext>
                </a:extLst>
              </p:cNvPr>
              <p:cNvSpPr/>
              <p:nvPr/>
            </p:nvSpPr>
            <p:spPr>
              <a:xfrm>
                <a:off x="8973222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ṣ1îḓê">
                <a:extLst>
                  <a:ext uri="{FF2B5EF4-FFF2-40B4-BE49-F238E27FC236}">
                    <a16:creationId xmlns:a16="http://schemas.microsoft.com/office/drawing/2014/main" id="{24E70F5B-5400-4B47-9DE2-950D20D3D24B}"/>
                  </a:ext>
                </a:extLst>
              </p:cNvPr>
              <p:cNvSpPr/>
              <p:nvPr/>
            </p:nvSpPr>
            <p:spPr>
              <a:xfrm>
                <a:off x="8910375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š1iḍê">
                <a:extLst>
                  <a:ext uri="{FF2B5EF4-FFF2-40B4-BE49-F238E27FC236}">
                    <a16:creationId xmlns:a16="http://schemas.microsoft.com/office/drawing/2014/main" id="{820B34A3-69A1-4FED-8D7A-84361B89996D}"/>
                  </a:ext>
                </a:extLst>
              </p:cNvPr>
              <p:cNvSpPr/>
              <p:nvPr/>
            </p:nvSpPr>
            <p:spPr>
              <a:xfrm>
                <a:off x="9767640" y="4219318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šlîďe">
                <a:extLst>
                  <a:ext uri="{FF2B5EF4-FFF2-40B4-BE49-F238E27FC236}">
                    <a16:creationId xmlns:a16="http://schemas.microsoft.com/office/drawing/2014/main" id="{C7DAAF14-ACBC-4F16-9E94-DBF1006E4B44}"/>
                  </a:ext>
                </a:extLst>
              </p:cNvPr>
              <p:cNvSpPr/>
              <p:nvPr/>
            </p:nvSpPr>
            <p:spPr>
              <a:xfrm>
                <a:off x="9931535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ṥľiḋè">
                <a:extLst>
                  <a:ext uri="{FF2B5EF4-FFF2-40B4-BE49-F238E27FC236}">
                    <a16:creationId xmlns:a16="http://schemas.microsoft.com/office/drawing/2014/main" id="{2248E11E-BB5B-4A3C-A66B-00D12BD00DDD}"/>
                  </a:ext>
                </a:extLst>
              </p:cNvPr>
              <p:cNvSpPr/>
              <p:nvPr/>
            </p:nvSpPr>
            <p:spPr>
              <a:xfrm>
                <a:off x="9873803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ṣlíḓé">
                <a:extLst>
                  <a:ext uri="{FF2B5EF4-FFF2-40B4-BE49-F238E27FC236}">
                    <a16:creationId xmlns:a16="http://schemas.microsoft.com/office/drawing/2014/main" id="{25BCD1DF-FF20-4BB6-811E-A7B632590EAA}"/>
                  </a:ext>
                </a:extLst>
              </p:cNvPr>
              <p:cNvSpPr/>
              <p:nvPr/>
            </p:nvSpPr>
            <p:spPr>
              <a:xfrm>
                <a:off x="10715724" y="4219318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şlîḓe">
                <a:extLst>
                  <a:ext uri="{FF2B5EF4-FFF2-40B4-BE49-F238E27FC236}">
                    <a16:creationId xmlns:a16="http://schemas.microsoft.com/office/drawing/2014/main" id="{A941BCD8-8B0C-47E2-B270-347CE291DF8D}"/>
                  </a:ext>
                </a:extLst>
              </p:cNvPr>
              <p:cNvSpPr/>
              <p:nvPr/>
            </p:nvSpPr>
            <p:spPr>
              <a:xfrm>
                <a:off x="10889848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$ḻiḍé">
                <a:extLst>
                  <a:ext uri="{FF2B5EF4-FFF2-40B4-BE49-F238E27FC236}">
                    <a16:creationId xmlns:a16="http://schemas.microsoft.com/office/drawing/2014/main" id="{83E2057F-4F22-4EB6-80BA-1AA5F733E66C}"/>
                  </a:ext>
                </a:extLst>
              </p:cNvPr>
              <p:cNvSpPr/>
              <p:nvPr/>
            </p:nvSpPr>
            <p:spPr>
              <a:xfrm>
                <a:off x="10821886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ŝ1iḑé">
                <a:extLst>
                  <a:ext uri="{FF2B5EF4-FFF2-40B4-BE49-F238E27FC236}">
                    <a16:creationId xmlns:a16="http://schemas.microsoft.com/office/drawing/2014/main" id="{926B80B5-32E6-4CEA-A5A1-32410F1B8D45}"/>
                  </a:ext>
                </a:extLst>
              </p:cNvPr>
              <p:cNvSpPr/>
              <p:nvPr/>
            </p:nvSpPr>
            <p:spPr>
              <a:xfrm>
                <a:off x="10758651" y="4543368"/>
                <a:ext cx="559375" cy="41445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  <p:sp>
            <p:nvSpPr>
              <p:cNvPr id="42" name="íŝļîḍê">
                <a:extLst>
                  <a:ext uri="{FF2B5EF4-FFF2-40B4-BE49-F238E27FC236}">
                    <a16:creationId xmlns:a16="http://schemas.microsoft.com/office/drawing/2014/main" id="{9160429D-75E6-4DB4-9FF7-7D6F0D0DC640}"/>
                  </a:ext>
                </a:extLst>
              </p:cNvPr>
              <p:cNvSpPr/>
              <p:nvPr/>
            </p:nvSpPr>
            <p:spPr>
              <a:xfrm>
                <a:off x="9800339" y="4543368"/>
                <a:ext cx="559375" cy="41445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43" name="ïṧľîḑe">
                <a:extLst>
                  <a:ext uri="{FF2B5EF4-FFF2-40B4-BE49-F238E27FC236}">
                    <a16:creationId xmlns:a16="http://schemas.microsoft.com/office/drawing/2014/main" id="{149A2814-7EE8-4907-8462-A0F286EA32D4}"/>
                  </a:ext>
                </a:extLst>
              </p:cNvPr>
              <p:cNvSpPr/>
              <p:nvPr/>
            </p:nvSpPr>
            <p:spPr>
              <a:xfrm>
                <a:off x="8837983" y="4543368"/>
                <a:ext cx="559375" cy="41445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44" name="îslîḋè">
                <a:extLst>
                  <a:ext uri="{FF2B5EF4-FFF2-40B4-BE49-F238E27FC236}">
                    <a16:creationId xmlns:a16="http://schemas.microsoft.com/office/drawing/2014/main" id="{C67557FE-AC74-43E3-95C9-021C08B3B05E}"/>
                  </a:ext>
                </a:extLst>
              </p:cNvPr>
              <p:cNvSpPr/>
              <p:nvPr/>
            </p:nvSpPr>
            <p:spPr>
              <a:xfrm>
                <a:off x="7896617" y="4552929"/>
                <a:ext cx="533567" cy="39533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</p:grpSp>
        <p:sp>
          <p:nvSpPr>
            <p:cNvPr id="8" name="îşlïdé">
              <a:extLst>
                <a:ext uri="{FF2B5EF4-FFF2-40B4-BE49-F238E27FC236}">
                  <a16:creationId xmlns:a16="http://schemas.microsoft.com/office/drawing/2014/main" id="{4312D739-A3EE-47E7-99BB-0A304115834B}"/>
                </a:ext>
              </a:extLst>
            </p:cNvPr>
            <p:cNvSpPr txBox="1"/>
            <p:nvPr/>
          </p:nvSpPr>
          <p:spPr>
            <a:xfrm>
              <a:off x="674688" y="1130300"/>
              <a:ext cx="10845800" cy="8310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i="1" dirty="0"/>
                <a:t>Unified fonts make reading more fluent.</a:t>
              </a:r>
            </a:p>
          </p:txBody>
        </p:sp>
        <p:grpSp>
          <p:nvGrpSpPr>
            <p:cNvPr id="9" name="iṣḻïḋè">
              <a:extLst>
                <a:ext uri="{FF2B5EF4-FFF2-40B4-BE49-F238E27FC236}">
                  <a16:creationId xmlns:a16="http://schemas.microsoft.com/office/drawing/2014/main" id="{BF94DB7D-FFAF-43BD-843E-6B19EA266075}"/>
                </a:ext>
              </a:extLst>
            </p:cNvPr>
            <p:cNvGrpSpPr/>
            <p:nvPr/>
          </p:nvGrpSpPr>
          <p:grpSpPr>
            <a:xfrm>
              <a:off x="673099" y="2203570"/>
              <a:ext cx="3455285" cy="1405110"/>
              <a:chOff x="8563614" y="4934816"/>
              <a:chExt cx="2955286" cy="1405110"/>
            </a:xfrm>
          </p:grpSpPr>
          <p:sp>
            <p:nvSpPr>
              <p:cNvPr id="19" name="iṩlîdé">
                <a:extLst>
                  <a:ext uri="{FF2B5EF4-FFF2-40B4-BE49-F238E27FC236}">
                    <a16:creationId xmlns:a16="http://schemas.microsoft.com/office/drawing/2014/main" id="{1ADDD287-B939-441A-8E73-9B2CE7700631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0" name="íŝ1îďê">
                <a:extLst>
                  <a:ext uri="{FF2B5EF4-FFF2-40B4-BE49-F238E27FC236}">
                    <a16:creationId xmlns:a16="http://schemas.microsoft.com/office/drawing/2014/main" id="{3C0EE02C-C108-4E02-B735-538236066716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0" name="iš1îdé">
              <a:extLst>
                <a:ext uri="{FF2B5EF4-FFF2-40B4-BE49-F238E27FC236}">
                  <a16:creationId xmlns:a16="http://schemas.microsoft.com/office/drawing/2014/main" id="{A3C17D6C-BB3C-4B9B-9D86-52358B57408E}"/>
                </a:ext>
              </a:extLst>
            </p:cNvPr>
            <p:cNvGrpSpPr/>
            <p:nvPr/>
          </p:nvGrpSpPr>
          <p:grpSpPr>
            <a:xfrm>
              <a:off x="673100" y="3895506"/>
              <a:ext cx="2870200" cy="1405110"/>
              <a:chOff x="8563614" y="4934816"/>
              <a:chExt cx="2955286" cy="1405110"/>
            </a:xfrm>
          </p:grpSpPr>
          <p:sp>
            <p:nvSpPr>
              <p:cNvPr id="17" name="ïṩļîḓê">
                <a:extLst>
                  <a:ext uri="{FF2B5EF4-FFF2-40B4-BE49-F238E27FC236}">
                    <a16:creationId xmlns:a16="http://schemas.microsoft.com/office/drawing/2014/main" id="{E91DD2FD-3E2B-4DF5-B20A-F9255A89391E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8" name="ïŝļîḑe">
                <a:extLst>
                  <a:ext uri="{FF2B5EF4-FFF2-40B4-BE49-F238E27FC236}">
                    <a16:creationId xmlns:a16="http://schemas.microsoft.com/office/drawing/2014/main" id="{8A1A5D9F-72DA-40A0-B458-8DDB3D628A02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1" name="işlîďé">
              <a:extLst>
                <a:ext uri="{FF2B5EF4-FFF2-40B4-BE49-F238E27FC236}">
                  <a16:creationId xmlns:a16="http://schemas.microsoft.com/office/drawing/2014/main" id="{272D168F-40F0-408B-B7D9-6ACF00EAE479}"/>
                </a:ext>
              </a:extLst>
            </p:cNvPr>
            <p:cNvGrpSpPr/>
            <p:nvPr/>
          </p:nvGrpSpPr>
          <p:grpSpPr>
            <a:xfrm>
              <a:off x="8136845" y="2203570"/>
              <a:ext cx="3382055" cy="1405110"/>
              <a:chOff x="8563614" y="4934816"/>
              <a:chExt cx="2955286" cy="1405110"/>
            </a:xfrm>
          </p:grpSpPr>
          <p:sp>
            <p:nvSpPr>
              <p:cNvPr id="15" name="íṥļîḑé">
                <a:extLst>
                  <a:ext uri="{FF2B5EF4-FFF2-40B4-BE49-F238E27FC236}">
                    <a16:creationId xmlns:a16="http://schemas.microsoft.com/office/drawing/2014/main" id="{A9A8B757-4465-4AE9-B8AC-D0BDB032FE12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6" name="îṩḷïḋê">
                <a:extLst>
                  <a:ext uri="{FF2B5EF4-FFF2-40B4-BE49-F238E27FC236}">
                    <a16:creationId xmlns:a16="http://schemas.microsoft.com/office/drawing/2014/main" id="{BFFA28AE-CDAE-4ED1-BEA8-76F255B02F95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2" name="isľîḑè">
              <a:extLst>
                <a:ext uri="{FF2B5EF4-FFF2-40B4-BE49-F238E27FC236}">
                  <a16:creationId xmlns:a16="http://schemas.microsoft.com/office/drawing/2014/main" id="{7773A3A6-2223-4742-8B5E-0853096956DB}"/>
                </a:ext>
              </a:extLst>
            </p:cNvPr>
            <p:cNvGrpSpPr/>
            <p:nvPr/>
          </p:nvGrpSpPr>
          <p:grpSpPr>
            <a:xfrm>
              <a:off x="8701306" y="3895506"/>
              <a:ext cx="2817594" cy="1405110"/>
              <a:chOff x="8563614" y="4934816"/>
              <a:chExt cx="2955286" cy="1405110"/>
            </a:xfrm>
          </p:grpSpPr>
          <p:sp>
            <p:nvSpPr>
              <p:cNvPr id="13" name="îsḷïḍê">
                <a:extLst>
                  <a:ext uri="{FF2B5EF4-FFF2-40B4-BE49-F238E27FC236}">
                    <a16:creationId xmlns:a16="http://schemas.microsoft.com/office/drawing/2014/main" id="{B20C5B84-176B-4A79-B3A6-2ADE8F6443D0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4" name="iS1íḓé">
                <a:extLst>
                  <a:ext uri="{FF2B5EF4-FFF2-40B4-BE49-F238E27FC236}">
                    <a16:creationId xmlns:a16="http://schemas.microsoft.com/office/drawing/2014/main" id="{3CD267B3-B959-414A-A385-3B4CAD90EC2A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4713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04f7908-7dde-4e8d-b08e-39051e89657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A700BCB-5BFF-4D55-A7D2-96B33A335D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32594"/>
            <a:ext cx="10842763" cy="4936872"/>
            <a:chOff x="669925" y="1232594"/>
            <a:chExt cx="10842763" cy="4936872"/>
          </a:xfrm>
        </p:grpSpPr>
        <p:grpSp>
          <p:nvGrpSpPr>
            <p:cNvPr id="6" name="íšḻídè">
              <a:extLst>
                <a:ext uri="{FF2B5EF4-FFF2-40B4-BE49-F238E27FC236}">
                  <a16:creationId xmlns:a16="http://schemas.microsoft.com/office/drawing/2014/main" id="{803B6629-C946-4FCA-B839-7A5D0C6A81A0}"/>
                </a:ext>
              </a:extLst>
            </p:cNvPr>
            <p:cNvGrpSpPr/>
            <p:nvPr/>
          </p:nvGrpSpPr>
          <p:grpSpPr>
            <a:xfrm>
              <a:off x="669925" y="1232594"/>
              <a:ext cx="8904343" cy="1435700"/>
              <a:chOff x="669925" y="1579889"/>
              <a:chExt cx="8904343" cy="1435700"/>
            </a:xfrm>
          </p:grpSpPr>
          <p:grpSp>
            <p:nvGrpSpPr>
              <p:cNvPr id="19" name="îśļíḓé">
                <a:extLst>
                  <a:ext uri="{FF2B5EF4-FFF2-40B4-BE49-F238E27FC236}">
                    <a16:creationId xmlns:a16="http://schemas.microsoft.com/office/drawing/2014/main" id="{30B74205-6E39-482A-BE7C-39823449F82C}"/>
                  </a:ext>
                </a:extLst>
              </p:cNvPr>
              <p:cNvGrpSpPr/>
              <p:nvPr/>
            </p:nvGrpSpPr>
            <p:grpSpPr>
              <a:xfrm>
                <a:off x="669925" y="1579889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22" name="í$ļiḓè">
                  <a:extLst>
                    <a:ext uri="{FF2B5EF4-FFF2-40B4-BE49-F238E27FC236}">
                      <a16:creationId xmlns:a16="http://schemas.microsoft.com/office/drawing/2014/main" id="{E97D2EC3-948F-4A8E-B77A-2CC21149E669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3" name="iṣļíḑè">
                  <a:extLst>
                    <a:ext uri="{FF2B5EF4-FFF2-40B4-BE49-F238E27FC236}">
                      <a16:creationId xmlns:a16="http://schemas.microsoft.com/office/drawing/2014/main" id="{A20E3FAF-30B2-4FE6-9EA2-DFE0EBFCFD38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20" name="íṣḷíďê">
                <a:extLst>
                  <a:ext uri="{FF2B5EF4-FFF2-40B4-BE49-F238E27FC236}">
                    <a16:creationId xmlns:a16="http://schemas.microsoft.com/office/drawing/2014/main" id="{600B0FD5-C33C-423E-8458-F1A093A368BD}"/>
                  </a:ext>
                </a:extLst>
              </p:cNvPr>
              <p:cNvSpPr txBox="1"/>
              <p:nvPr/>
            </p:nvSpPr>
            <p:spPr bwMode="auto">
              <a:xfrm>
                <a:off x="2766000" y="1732108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ṥļiḋè">
                <a:extLst>
                  <a:ext uri="{FF2B5EF4-FFF2-40B4-BE49-F238E27FC236}">
                    <a16:creationId xmlns:a16="http://schemas.microsoft.com/office/drawing/2014/main" id="{C05E8BF6-9296-4AAF-83C1-EBFC52400347}"/>
                  </a:ext>
                </a:extLst>
              </p:cNvPr>
              <p:cNvSpPr/>
              <p:nvPr/>
            </p:nvSpPr>
            <p:spPr bwMode="auto">
              <a:xfrm>
                <a:off x="2766000" y="2173914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ṧlîḋè">
              <a:extLst>
                <a:ext uri="{FF2B5EF4-FFF2-40B4-BE49-F238E27FC236}">
                  <a16:creationId xmlns:a16="http://schemas.microsoft.com/office/drawing/2014/main" id="{4380DA5F-697E-4DC7-8EF7-BF927D4A96D0}"/>
                </a:ext>
              </a:extLst>
            </p:cNvPr>
            <p:cNvGrpSpPr/>
            <p:nvPr/>
          </p:nvGrpSpPr>
          <p:grpSpPr>
            <a:xfrm>
              <a:off x="2766000" y="2935554"/>
              <a:ext cx="8746688" cy="1530952"/>
              <a:chOff x="2766000" y="3017955"/>
              <a:chExt cx="8746688" cy="1530952"/>
            </a:xfrm>
          </p:grpSpPr>
          <p:grpSp>
            <p:nvGrpSpPr>
              <p:cNvPr id="14" name="işḷíḑe">
                <a:extLst>
                  <a:ext uri="{FF2B5EF4-FFF2-40B4-BE49-F238E27FC236}">
                    <a16:creationId xmlns:a16="http://schemas.microsoft.com/office/drawing/2014/main" id="{1A0E617C-3674-4323-8D9C-5BED5C83EBEF}"/>
                  </a:ext>
                </a:extLst>
              </p:cNvPr>
              <p:cNvGrpSpPr/>
              <p:nvPr/>
            </p:nvGrpSpPr>
            <p:grpSpPr>
              <a:xfrm>
                <a:off x="9574268" y="3017955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7" name="íṥ1ïḑé">
                  <a:extLst>
                    <a:ext uri="{FF2B5EF4-FFF2-40B4-BE49-F238E27FC236}">
                      <a16:creationId xmlns:a16="http://schemas.microsoft.com/office/drawing/2014/main" id="{F2330859-AA54-465B-8081-FE7264D78B20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îşḻíḑê">
                  <a:extLst>
                    <a:ext uri="{FF2B5EF4-FFF2-40B4-BE49-F238E27FC236}">
                      <a16:creationId xmlns:a16="http://schemas.microsoft.com/office/drawing/2014/main" id="{09EFAA80-18A8-49BB-8576-BA8249AEFB25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02</a:t>
                  </a:r>
                  <a:endParaRPr lang="zh-CN" altLang="en-US" sz="2800" b="1" dirty="0"/>
                </a:p>
              </p:txBody>
            </p:sp>
          </p:grpSp>
          <p:sp>
            <p:nvSpPr>
              <p:cNvPr id="15" name="iṡļïḑè">
                <a:extLst>
                  <a:ext uri="{FF2B5EF4-FFF2-40B4-BE49-F238E27FC236}">
                    <a16:creationId xmlns:a16="http://schemas.microsoft.com/office/drawing/2014/main" id="{141E5E3E-89E3-4C9E-BB1C-FDF08A11D1E0}"/>
                  </a:ext>
                </a:extLst>
              </p:cNvPr>
              <p:cNvSpPr txBox="1"/>
              <p:nvPr/>
            </p:nvSpPr>
            <p:spPr bwMode="auto">
              <a:xfrm>
                <a:off x="2766000" y="3294000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şḻiďé">
                <a:extLst>
                  <a:ext uri="{FF2B5EF4-FFF2-40B4-BE49-F238E27FC236}">
                    <a16:creationId xmlns:a16="http://schemas.microsoft.com/office/drawing/2014/main" id="{8235828A-2D0A-4D0D-9361-577437AAFA07}"/>
                  </a:ext>
                </a:extLst>
              </p:cNvPr>
              <p:cNvSpPr/>
              <p:nvPr/>
            </p:nvSpPr>
            <p:spPr bwMode="auto">
              <a:xfrm>
                <a:off x="2766000" y="3735806"/>
                <a:ext cx="6570000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ślíḓê">
              <a:extLst>
                <a:ext uri="{FF2B5EF4-FFF2-40B4-BE49-F238E27FC236}">
                  <a16:creationId xmlns:a16="http://schemas.microsoft.com/office/drawing/2014/main" id="{6437480B-5604-4F13-A434-0C86AE300724}"/>
                </a:ext>
              </a:extLst>
            </p:cNvPr>
            <p:cNvGrpSpPr/>
            <p:nvPr/>
          </p:nvGrpSpPr>
          <p:grpSpPr>
            <a:xfrm>
              <a:off x="669925" y="4733766"/>
              <a:ext cx="8904343" cy="1435700"/>
              <a:chOff x="669925" y="4733766"/>
              <a:chExt cx="8904343" cy="1435700"/>
            </a:xfrm>
          </p:grpSpPr>
          <p:grpSp>
            <p:nvGrpSpPr>
              <p:cNvPr id="9" name="îśḷîḑê">
                <a:extLst>
                  <a:ext uri="{FF2B5EF4-FFF2-40B4-BE49-F238E27FC236}">
                    <a16:creationId xmlns:a16="http://schemas.microsoft.com/office/drawing/2014/main" id="{DBFD74CF-F062-4A5C-B3CD-ABC561F72807}"/>
                  </a:ext>
                </a:extLst>
              </p:cNvPr>
              <p:cNvGrpSpPr/>
              <p:nvPr/>
            </p:nvGrpSpPr>
            <p:grpSpPr>
              <a:xfrm>
                <a:off x="669925" y="4733766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2" name="iS1ïḓè">
                  <a:extLst>
                    <a:ext uri="{FF2B5EF4-FFF2-40B4-BE49-F238E27FC236}">
                      <a16:creationId xmlns:a16="http://schemas.microsoft.com/office/drawing/2014/main" id="{E7056808-72E2-4690-8057-E42C999E613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" name="i$ḻiḑe">
                  <a:extLst>
                    <a:ext uri="{FF2B5EF4-FFF2-40B4-BE49-F238E27FC236}">
                      <a16:creationId xmlns:a16="http://schemas.microsoft.com/office/drawing/2014/main" id="{B925754C-40E0-413E-9752-CA51B6D0BCF2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10" name="íṡ1ïḓé">
                <a:extLst>
                  <a:ext uri="{FF2B5EF4-FFF2-40B4-BE49-F238E27FC236}">
                    <a16:creationId xmlns:a16="http://schemas.microsoft.com/office/drawing/2014/main" id="{9E36AAD8-3732-4F02-BAE2-D9965582C336}"/>
                  </a:ext>
                </a:extLst>
              </p:cNvPr>
              <p:cNvSpPr txBox="1"/>
              <p:nvPr/>
            </p:nvSpPr>
            <p:spPr bwMode="auto">
              <a:xfrm>
                <a:off x="2766000" y="4885985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" name="íS1ïḍè">
                <a:extLst>
                  <a:ext uri="{FF2B5EF4-FFF2-40B4-BE49-F238E27FC236}">
                    <a16:creationId xmlns:a16="http://schemas.microsoft.com/office/drawing/2014/main" id="{EC9D149E-48F5-4CE3-8D91-98D0D0DF5FDA}"/>
                  </a:ext>
                </a:extLst>
              </p:cNvPr>
              <p:cNvSpPr/>
              <p:nvPr/>
            </p:nvSpPr>
            <p:spPr bwMode="auto">
              <a:xfrm>
                <a:off x="2766000" y="5327791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2379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99" name="2436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7339"/>
            <a:ext cx="10845800" cy="4679460"/>
            <a:chOff x="673100" y="1467339"/>
            <a:chExt cx="10845800" cy="4679460"/>
          </a:xfrm>
        </p:grpSpPr>
        <p:grpSp>
          <p:nvGrpSpPr>
            <p:cNvPr id="100" name="iSlïḋè"/>
            <p:cNvGrpSpPr/>
            <p:nvPr/>
          </p:nvGrpSpPr>
          <p:grpSpPr>
            <a:xfrm>
              <a:off x="673102" y="1467339"/>
              <a:ext cx="10845796" cy="946334"/>
              <a:chOff x="673102" y="1452282"/>
              <a:chExt cx="10845796" cy="946334"/>
            </a:xfrm>
          </p:grpSpPr>
          <p:sp>
            <p:nvSpPr>
              <p:cNvPr id="113" name="ïṡļîḓê">
                <a:extLst>
                  <a:ext uri="{FF2B5EF4-FFF2-40B4-BE49-F238E27FC236}">
                    <a16:creationId xmlns:a16="http://schemas.microsoft.com/office/drawing/2014/main" id="{27B4D372-4C4A-45D2-8AF7-52E47EC72F8B}"/>
                  </a:ext>
                </a:extLst>
              </p:cNvPr>
              <p:cNvSpPr txBox="1"/>
              <p:nvPr/>
            </p:nvSpPr>
            <p:spPr>
              <a:xfrm>
                <a:off x="673104" y="1452282"/>
                <a:ext cx="10845792" cy="524661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2800" dirty="0"/>
                  <a:t>Unified fonts make reading more fluent.</a:t>
                </a:r>
              </a:p>
            </p:txBody>
          </p:sp>
          <p:sp>
            <p:nvSpPr>
              <p:cNvPr id="114" name="îṩľíḋé">
                <a:extLst>
                  <a:ext uri="{FF2B5EF4-FFF2-40B4-BE49-F238E27FC236}">
                    <a16:creationId xmlns:a16="http://schemas.microsoft.com/office/drawing/2014/main" id="{28024AAB-91AF-466C-A341-07EB511B1B8F}"/>
                  </a:ext>
                </a:extLst>
              </p:cNvPr>
              <p:cNvSpPr txBox="1"/>
              <p:nvPr/>
            </p:nvSpPr>
            <p:spPr>
              <a:xfrm>
                <a:off x="673102" y="1976944"/>
                <a:ext cx="10845796" cy="421672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</a:t>
                </a:r>
                <a:r>
                  <a:rPr lang="en-US" sz="1100" dirty="0" err="1"/>
                  <a:t>change.Adjust</a:t>
                </a:r>
                <a:r>
                  <a:rPr lang="en-US" sz="1100" dirty="0"/>
                  <a:t> the spacing to adapt to Chinese typesetting, use the reference line in PPT.</a:t>
                </a:r>
              </a:p>
            </p:txBody>
          </p:sp>
        </p:grpSp>
        <p:sp>
          <p:nvSpPr>
            <p:cNvPr id="101" name="ïṣḷíḍe"/>
            <p:cNvSpPr/>
            <p:nvPr/>
          </p:nvSpPr>
          <p:spPr>
            <a:xfrm>
              <a:off x="673100" y="3584550"/>
              <a:ext cx="10845800" cy="10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02" name="ísľîḍè"/>
            <p:cNvSpPr/>
            <p:nvPr/>
          </p:nvSpPr>
          <p:spPr>
            <a:xfrm>
              <a:off x="1651944" y="3126441"/>
              <a:ext cx="1024218" cy="102421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03" name="îşļíḑê">
              <a:extLst>
                <a:ext uri="{FF2B5EF4-FFF2-40B4-BE49-F238E27FC236}">
                  <a16:creationId xmlns:a16="http://schemas.microsoft.com/office/drawing/2014/main" id="{0E8D9E39-F81E-4FD1-B473-8C11FE84FD64}"/>
                </a:ext>
              </a:extLst>
            </p:cNvPr>
            <p:cNvSpPr txBox="1"/>
            <p:nvPr/>
          </p:nvSpPr>
          <p:spPr>
            <a:xfrm>
              <a:off x="1024602" y="4347559"/>
              <a:ext cx="2278902" cy="17960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……</a:t>
              </a:r>
            </a:p>
            <a:p>
              <a:pPr algn="ctr">
                <a:lnSpc>
                  <a:spcPct val="130000"/>
                </a:lnSpc>
              </a:pPr>
              <a:endParaRPr lang="en-US" altLang="zh-CN" sz="105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……</a:t>
              </a:r>
            </a:p>
          </p:txBody>
        </p:sp>
        <p:sp>
          <p:nvSpPr>
            <p:cNvPr id="104" name="îśļïḍê"/>
            <p:cNvSpPr/>
            <p:nvPr/>
          </p:nvSpPr>
          <p:spPr>
            <a:xfrm>
              <a:off x="4273242" y="3126441"/>
              <a:ext cx="1024218" cy="102421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05" name="iş1íḍé">
              <a:extLst>
                <a:ext uri="{FF2B5EF4-FFF2-40B4-BE49-F238E27FC236}">
                  <a16:creationId xmlns:a16="http://schemas.microsoft.com/office/drawing/2014/main" id="{0E8D9E39-F81E-4FD1-B473-8C11FE84FD64}"/>
                </a:ext>
              </a:extLst>
            </p:cNvPr>
            <p:cNvSpPr txBox="1"/>
            <p:nvPr/>
          </p:nvSpPr>
          <p:spPr>
            <a:xfrm>
              <a:off x="3645900" y="4878485"/>
              <a:ext cx="2278902" cy="7342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……</a:t>
              </a:r>
            </a:p>
          </p:txBody>
        </p:sp>
        <p:sp>
          <p:nvSpPr>
            <p:cNvPr id="106" name="ïŝľiḍè"/>
            <p:cNvSpPr/>
            <p:nvPr/>
          </p:nvSpPr>
          <p:spPr>
            <a:xfrm>
              <a:off x="6894540" y="3126441"/>
              <a:ext cx="1024218" cy="102421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07" name="ïṩḻíḑe">
              <a:extLst>
                <a:ext uri="{FF2B5EF4-FFF2-40B4-BE49-F238E27FC236}">
                  <a16:creationId xmlns:a16="http://schemas.microsoft.com/office/drawing/2014/main" id="{0E8D9E39-F81E-4FD1-B473-8C11FE84FD64}"/>
                </a:ext>
              </a:extLst>
            </p:cNvPr>
            <p:cNvSpPr txBox="1"/>
            <p:nvPr/>
          </p:nvSpPr>
          <p:spPr>
            <a:xfrm>
              <a:off x="6267198" y="4347559"/>
              <a:ext cx="2278902" cy="17960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……</a:t>
              </a:r>
            </a:p>
            <a:p>
              <a:pPr algn="ctr">
                <a:lnSpc>
                  <a:spcPct val="130000"/>
                </a:lnSpc>
              </a:pPr>
              <a:endParaRPr lang="en-US" altLang="zh-CN" sz="105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……</a:t>
              </a:r>
            </a:p>
          </p:txBody>
        </p:sp>
        <p:sp>
          <p:nvSpPr>
            <p:cNvPr id="108" name="ïśḻiďê"/>
            <p:cNvSpPr/>
            <p:nvPr/>
          </p:nvSpPr>
          <p:spPr>
            <a:xfrm>
              <a:off x="9515838" y="3126441"/>
              <a:ext cx="1024218" cy="102421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09" name="í$ḷîďê">
              <a:extLst>
                <a:ext uri="{FF2B5EF4-FFF2-40B4-BE49-F238E27FC236}">
                  <a16:creationId xmlns:a16="http://schemas.microsoft.com/office/drawing/2014/main" id="{0E8D9E39-F81E-4FD1-B473-8C11FE84FD64}"/>
                </a:ext>
              </a:extLst>
            </p:cNvPr>
            <p:cNvSpPr txBox="1"/>
            <p:nvPr/>
          </p:nvSpPr>
          <p:spPr>
            <a:xfrm>
              <a:off x="8888496" y="4878485"/>
              <a:ext cx="2278902" cy="7342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/>
                <a:t>……</a:t>
              </a: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3474702" y="4410634"/>
              <a:ext cx="0" cy="173616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6096000" y="4410634"/>
              <a:ext cx="0" cy="173616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8717298" y="4410634"/>
              <a:ext cx="0" cy="173616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4857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92ad87e-a07b-4c3a-b493-c1eca60eb32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6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64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67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51d0fa1-3713-4db6-a8a5-738b503995f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6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5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cf34a-e6f1-4e2a-a85a-917327609ee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4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0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6bbb7d-dfe2-45c5-9536-01a23de6d3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8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4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9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698e3c6-2615-4c13-bdba-98b5d281d02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6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4f7908-7dde-4e8d-b08e-39051e89657f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BCBABB"/>
      </a:accent1>
      <a:accent2>
        <a:srgbClr val="CFB370"/>
      </a:accent2>
      <a:accent3>
        <a:srgbClr val="363020"/>
      </a:accent3>
      <a:accent4>
        <a:srgbClr val="3E434A"/>
      </a:accent4>
      <a:accent5>
        <a:srgbClr val="A0A6A5"/>
      </a:accent5>
      <a:accent6>
        <a:srgbClr val="2E3137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CBABB"/>
    </a:accent1>
    <a:accent2>
      <a:srgbClr val="CFB370"/>
    </a:accent2>
    <a:accent3>
      <a:srgbClr val="363020"/>
    </a:accent3>
    <a:accent4>
      <a:srgbClr val="3E434A"/>
    </a:accent4>
    <a:accent5>
      <a:srgbClr val="A0A6A5"/>
    </a:accent5>
    <a:accent6>
      <a:srgbClr val="2E3137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CBABB"/>
    </a:accent1>
    <a:accent2>
      <a:srgbClr val="CFB370"/>
    </a:accent2>
    <a:accent3>
      <a:srgbClr val="363020"/>
    </a:accent3>
    <a:accent4>
      <a:srgbClr val="3E434A"/>
    </a:accent4>
    <a:accent5>
      <a:srgbClr val="A0A6A5"/>
    </a:accent5>
    <a:accent6>
      <a:srgbClr val="2E3137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CBABB"/>
    </a:accent1>
    <a:accent2>
      <a:srgbClr val="CFB370"/>
    </a:accent2>
    <a:accent3>
      <a:srgbClr val="363020"/>
    </a:accent3>
    <a:accent4>
      <a:srgbClr val="3E434A"/>
    </a:accent4>
    <a:accent5>
      <a:srgbClr val="A0A6A5"/>
    </a:accent5>
    <a:accent6>
      <a:srgbClr val="2E3137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</TotalTime>
  <Words>2585</Words>
  <Application>Microsoft Office PowerPoint</Application>
  <PresentationFormat>宽屏</PresentationFormat>
  <Paragraphs>455</Paragraphs>
  <Slides>33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Arial</vt:lpstr>
      <vt:lpstr>Calibri</vt:lpstr>
      <vt:lpstr>Impact</vt:lpstr>
      <vt:lpstr>主题5</vt:lpstr>
      <vt:lpstr>think-cell Slide</vt:lpstr>
      <vt:lpstr>[时间是金]典藏版商务模板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 and your slogan 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钰镧 曾</cp:lastModifiedBy>
  <cp:revision>4</cp:revision>
  <cp:lastPrinted>2018-09-09T16:00:00Z</cp:lastPrinted>
  <dcterms:created xsi:type="dcterms:W3CDTF">2018-09-09T16:00:00Z</dcterms:created>
  <dcterms:modified xsi:type="dcterms:W3CDTF">2019-06-11T06:34:31Z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