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738" r:id="rId2"/>
    <p:sldId id="1334" r:id="rId3"/>
    <p:sldId id="1333" r:id="rId4"/>
    <p:sldId id="439" r:id="rId5"/>
    <p:sldId id="432" r:id="rId6"/>
    <p:sldId id="284" r:id="rId7"/>
    <p:sldId id="375" r:id="rId8"/>
    <p:sldId id="270" r:id="rId9"/>
    <p:sldId id="1336" r:id="rId10"/>
    <p:sldId id="261" r:id="rId11"/>
    <p:sldId id="282" r:id="rId12"/>
    <p:sldId id="1285" r:id="rId13"/>
    <p:sldId id="1302" r:id="rId14"/>
    <p:sldId id="1331" r:id="rId15"/>
    <p:sldId id="678" r:id="rId16"/>
    <p:sldId id="1332" r:id="rId17"/>
    <p:sldId id="278" r:id="rId18"/>
    <p:sldId id="1335" r:id="rId19"/>
  </p:sldIdLst>
  <p:sldSz cx="12192000" cy="6858000"/>
  <p:notesSz cx="6858000" cy="9144000"/>
  <p:embeddedFontLst>
    <p:embeddedFont>
      <p:font typeface="华文楷体" panose="02010600040101010101" pitchFamily="2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等线" panose="02010600030101010101" pitchFamily="2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DE9"/>
    <a:srgbClr val="D6CBC4"/>
    <a:srgbClr val="B7A599"/>
    <a:srgbClr val="AC9489"/>
    <a:srgbClr val="DDCCBB"/>
    <a:srgbClr val="E6E6E6"/>
    <a:srgbClr val="DEDEDE"/>
    <a:srgbClr val="CCCBC6"/>
    <a:srgbClr val="A69182"/>
    <a:srgbClr val="7A5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727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72" y="1170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B8F7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65-4072-9227-F47CDDCDB9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A865-4072-9227-F47CDDCDB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8588752"/>
        <c:axId val="698589928"/>
      </c:barChart>
      <c:catAx>
        <c:axId val="69858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98589928"/>
        <c:crosses val="autoZero"/>
        <c:auto val="1"/>
        <c:lblAlgn val="ctr"/>
        <c:lblOffset val="100"/>
        <c:noMultiLvlLbl val="0"/>
      </c:catAx>
      <c:valAx>
        <c:axId val="698589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9858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D4360-7884-454A-B77A-A742975E4042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B0B97-BAD3-48F4-989A-F4C05CF0F5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54B9F41-3150-4CD6-A582-6DD98CAE74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C9E92-CDD8-4938-92CB-965A89F7769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787946-F38A-442D-8B4B-7C33473CC7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A5849-035B-4C55-A228-F8611E4B556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AA2E5-B302-42C8-B308-0AFE71EC6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22" b="42831"/>
          <a:stretch>
            <a:fillRect/>
          </a:stretch>
        </p:blipFill>
        <p:spPr>
          <a:xfrm rot="16200000">
            <a:off x="2647953" y="-2647953"/>
            <a:ext cx="6896093" cy="12192000"/>
          </a:xfrm>
          <a:prstGeom prst="rect">
            <a:avLst/>
          </a:prstGeom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04462" y="3231644"/>
            <a:ext cx="532394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Font typeface="Arial" panose="020B0604020202020204" pitchFamily="34" charset="0"/>
              <a:buNone/>
            </a:pPr>
            <a:r>
              <a:rPr lang="zh-CN" altLang="en-US" sz="52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莫兰迪色清新模板</a:t>
            </a:r>
            <a:endParaRPr lang="en-US" altLang="zh-CN" sz="52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676501" y="2375237"/>
            <a:ext cx="19749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6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20XX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61512" y="4414794"/>
            <a:ext cx="4596228" cy="615478"/>
            <a:chOff x="1361512" y="4385766"/>
            <a:chExt cx="4200172" cy="615478"/>
          </a:xfrm>
        </p:grpSpPr>
        <p:sp>
          <p:nvSpPr>
            <p:cNvPr id="11" name="文本框 5"/>
            <p:cNvSpPr txBox="1"/>
            <p:nvPr/>
          </p:nvSpPr>
          <p:spPr>
            <a:xfrm>
              <a:off x="1361512" y="4397944"/>
              <a:ext cx="2042733" cy="3663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45" tIns="60923" rIns="121845" bIns="60923" rtlCol="0">
              <a:spAutoFit/>
            </a:bodyPr>
            <a:lstStyle/>
            <a:p>
              <a:pPr algn="ctr"/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XXXX</a:t>
              </a:r>
            </a:p>
          </p:txBody>
        </p:sp>
        <p:sp>
          <p:nvSpPr>
            <p:cNvPr id="12" name="文本框 5"/>
            <p:cNvSpPr txBox="1"/>
            <p:nvPr/>
          </p:nvSpPr>
          <p:spPr>
            <a:xfrm>
              <a:off x="3232537" y="4385766"/>
              <a:ext cx="2329147" cy="6154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45" tIns="60923" rIns="121845" bIns="60923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时间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20XX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年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月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XX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日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13" name="TextBox 10"/>
          <p:cNvSpPr txBox="1"/>
          <p:nvPr/>
        </p:nvSpPr>
        <p:spPr>
          <a:xfrm>
            <a:off x="1653345" y="3958460"/>
            <a:ext cx="5433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company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is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an association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or collection of individuals, whether natural persons, legal persons, or a mixture of both. </a:t>
            </a:r>
          </a:p>
        </p:txBody>
      </p:sp>
      <p:sp>
        <p:nvSpPr>
          <p:cNvPr id="14" name="任意多边形 18"/>
          <p:cNvSpPr/>
          <p:nvPr/>
        </p:nvSpPr>
        <p:spPr>
          <a:xfrm>
            <a:off x="952500" y="1640350"/>
            <a:ext cx="1579192" cy="3790950"/>
          </a:xfrm>
          <a:custGeom>
            <a:avLst/>
            <a:gdLst>
              <a:gd name="connsiteX0" fmla="*/ 1790700 w 1809750"/>
              <a:gd name="connsiteY0" fmla="*/ 590550 h 3886200"/>
              <a:gd name="connsiteX1" fmla="*/ 1790700 w 1809750"/>
              <a:gd name="connsiteY1" fmla="*/ 0 h 3886200"/>
              <a:gd name="connsiteX2" fmla="*/ 0 w 1809750"/>
              <a:gd name="connsiteY2" fmla="*/ 0 h 3886200"/>
              <a:gd name="connsiteX3" fmla="*/ 0 w 1809750"/>
              <a:gd name="connsiteY3" fmla="*/ 3886200 h 3886200"/>
              <a:gd name="connsiteX4" fmla="*/ 1809750 w 1809750"/>
              <a:gd name="connsiteY4" fmla="*/ 3886200 h 3886200"/>
              <a:gd name="connsiteX5" fmla="*/ 1809750 w 1809750"/>
              <a:gd name="connsiteY5" fmla="*/ 33528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0" h="3886200">
                <a:moveTo>
                  <a:pt x="1790700" y="590550"/>
                </a:moveTo>
                <a:lnTo>
                  <a:pt x="1790700" y="0"/>
                </a:lnTo>
                <a:lnTo>
                  <a:pt x="0" y="0"/>
                </a:lnTo>
                <a:lnTo>
                  <a:pt x="0" y="3886200"/>
                </a:lnTo>
                <a:lnTo>
                  <a:pt x="1809750" y="3886200"/>
                </a:lnTo>
                <a:lnTo>
                  <a:pt x="1809750" y="3352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7" name="图片 26" descr="图片包含 墙壁, 文字&#10;&#10;已生成高可信度的说明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2DDD9"/>
              </a:clrFrom>
              <a:clrTo>
                <a:srgbClr val="E2D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0" t="70326" r="10217" b="11094"/>
          <a:stretch>
            <a:fillRect/>
          </a:stretch>
        </p:blipFill>
        <p:spPr>
          <a:xfrm>
            <a:off x="9448801" y="4031863"/>
            <a:ext cx="2974710" cy="2910861"/>
          </a:xfrm>
          <a:prstGeom prst="rect">
            <a:avLst/>
          </a:prstGeom>
        </p:spPr>
      </p:pic>
      <p:pic>
        <p:nvPicPr>
          <p:cNvPr id="3" name="古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04462" y="-91782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7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0" grpId="0"/>
      <p:bldP spid="13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 rot="10800000" flipH="1">
            <a:off x="0" y="0"/>
            <a:ext cx="12173648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5263345" y="1590957"/>
            <a:ext cx="1665311" cy="1609443"/>
          </a:xfrm>
          <a:prstGeom prst="roundRect">
            <a:avLst>
              <a:gd name="adj" fmla="val 7442"/>
            </a:avLst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282695" y="3322044"/>
            <a:ext cx="1665311" cy="1609443"/>
          </a:xfrm>
          <a:prstGeom prst="roundRect">
            <a:avLst>
              <a:gd name="adj" fmla="val 7442"/>
            </a:avLst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085054" y="2395679"/>
            <a:ext cx="1665311" cy="1609443"/>
          </a:xfrm>
          <a:prstGeom prst="roundRect">
            <a:avLst>
              <a:gd name="adj" fmla="val 7442"/>
            </a:avLst>
          </a:prstGeom>
          <a:solidFill>
            <a:srgbClr val="B7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444894" y="2419948"/>
            <a:ext cx="1665311" cy="1609443"/>
          </a:xfrm>
          <a:prstGeom prst="roundRect">
            <a:avLst>
              <a:gd name="adj" fmla="val 7442"/>
            </a:avLst>
          </a:prstGeom>
          <a:solidFill>
            <a:srgbClr val="B7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Freeform 32"/>
          <p:cNvSpPr/>
          <p:nvPr/>
        </p:nvSpPr>
        <p:spPr bwMode="auto">
          <a:xfrm>
            <a:off x="5737645" y="2086274"/>
            <a:ext cx="755409" cy="667349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>
              <a:defRPr/>
            </a:pPr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632172" y="2843553"/>
            <a:ext cx="472713" cy="713695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63"/>
            <p:cNvSpPr/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2811" y="1634867"/>
            <a:ext cx="2700115" cy="1080733"/>
            <a:chOff x="3704274" y="2619763"/>
            <a:chExt cx="2025086" cy="810550"/>
          </a:xfrm>
        </p:grpSpPr>
        <p:sp>
          <p:nvSpPr>
            <p:cNvPr id="31" name="文本框 30"/>
            <p:cNvSpPr txBox="1"/>
            <p:nvPr/>
          </p:nvSpPr>
          <p:spPr>
            <a:xfrm>
              <a:off x="3704274" y="2938206"/>
              <a:ext cx="2025086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6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4459700" y="2619763"/>
              <a:ext cx="12424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8821" y="3744632"/>
            <a:ext cx="2700115" cy="1080733"/>
            <a:chOff x="3776282" y="2619763"/>
            <a:chExt cx="2025086" cy="810550"/>
          </a:xfrm>
        </p:grpSpPr>
        <p:sp>
          <p:nvSpPr>
            <p:cNvPr id="34" name="文本框 33"/>
            <p:cNvSpPr txBox="1"/>
            <p:nvPr/>
          </p:nvSpPr>
          <p:spPr>
            <a:xfrm>
              <a:off x="3776282" y="2938206"/>
              <a:ext cx="2025086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6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4459700" y="2619763"/>
              <a:ext cx="12424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664016" y="1638130"/>
            <a:ext cx="2904593" cy="1080733"/>
            <a:chOff x="3608946" y="2619763"/>
            <a:chExt cx="2178445" cy="810550"/>
          </a:xfrm>
        </p:grpSpPr>
        <p:sp>
          <p:nvSpPr>
            <p:cNvPr id="37" name="文本框 36"/>
            <p:cNvSpPr txBox="1"/>
            <p:nvPr/>
          </p:nvSpPr>
          <p:spPr>
            <a:xfrm>
              <a:off x="3762305" y="2938206"/>
              <a:ext cx="2025086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6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3608946" y="2619763"/>
              <a:ext cx="13863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770720" y="3747895"/>
            <a:ext cx="2797889" cy="1080733"/>
            <a:chOff x="3688974" y="2619763"/>
            <a:chExt cx="2098417" cy="810550"/>
          </a:xfrm>
        </p:grpSpPr>
        <p:sp>
          <p:nvSpPr>
            <p:cNvPr id="40" name="文本框 39"/>
            <p:cNvSpPr txBox="1"/>
            <p:nvPr/>
          </p:nvSpPr>
          <p:spPr>
            <a:xfrm>
              <a:off x="3762305" y="2938206"/>
              <a:ext cx="2025086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6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76"/>
            <p:cNvSpPr txBox="1"/>
            <p:nvPr/>
          </p:nvSpPr>
          <p:spPr>
            <a:xfrm>
              <a:off x="3688974" y="2619763"/>
              <a:ext cx="130632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3887756" y="2912525"/>
            <a:ext cx="756777" cy="629719"/>
          </a:xfrm>
          <a:custGeom>
            <a:avLst/>
            <a:gdLst>
              <a:gd name="T0" fmla="*/ 93 w 171"/>
              <a:gd name="T1" fmla="*/ 120 h 145"/>
              <a:gd name="T2" fmla="*/ 78 w 171"/>
              <a:gd name="T3" fmla="*/ 120 h 145"/>
              <a:gd name="T4" fmla="*/ 78 w 171"/>
              <a:gd name="T5" fmla="*/ 102 h 145"/>
              <a:gd name="T6" fmla="*/ 4 w 171"/>
              <a:gd name="T7" fmla="*/ 102 h 145"/>
              <a:gd name="T8" fmla="*/ 6 w 171"/>
              <a:gd name="T9" fmla="*/ 131 h 145"/>
              <a:gd name="T10" fmla="*/ 21 w 171"/>
              <a:gd name="T11" fmla="*/ 145 h 145"/>
              <a:gd name="T12" fmla="*/ 150 w 171"/>
              <a:gd name="T13" fmla="*/ 145 h 145"/>
              <a:gd name="T14" fmla="*/ 165 w 171"/>
              <a:gd name="T15" fmla="*/ 131 h 145"/>
              <a:gd name="T16" fmla="*/ 167 w 171"/>
              <a:gd name="T17" fmla="*/ 102 h 145"/>
              <a:gd name="T18" fmla="*/ 93 w 171"/>
              <a:gd name="T19" fmla="*/ 102 h 145"/>
              <a:gd name="T20" fmla="*/ 93 w 171"/>
              <a:gd name="T21" fmla="*/ 120 h 145"/>
              <a:gd name="T22" fmla="*/ 65 w 171"/>
              <a:gd name="T23" fmla="*/ 16 h 145"/>
              <a:gd name="T24" fmla="*/ 72 w 171"/>
              <a:gd name="T25" fmla="*/ 12 h 145"/>
              <a:gd name="T26" fmla="*/ 98 w 171"/>
              <a:gd name="T27" fmla="*/ 12 h 145"/>
              <a:gd name="T28" fmla="*/ 105 w 171"/>
              <a:gd name="T29" fmla="*/ 16 h 145"/>
              <a:gd name="T30" fmla="*/ 110 w 171"/>
              <a:gd name="T31" fmla="*/ 25 h 145"/>
              <a:gd name="T32" fmla="*/ 60 w 171"/>
              <a:gd name="T33" fmla="*/ 25 h 145"/>
              <a:gd name="T34" fmla="*/ 65 w 171"/>
              <a:gd name="T35" fmla="*/ 16 h 145"/>
              <a:gd name="T36" fmla="*/ 78 w 171"/>
              <a:gd name="T37" fmla="*/ 77 h 145"/>
              <a:gd name="T38" fmla="*/ 93 w 171"/>
              <a:gd name="T39" fmla="*/ 77 h 145"/>
              <a:gd name="T40" fmla="*/ 93 w 171"/>
              <a:gd name="T41" fmla="*/ 94 h 145"/>
              <a:gd name="T42" fmla="*/ 171 w 171"/>
              <a:gd name="T43" fmla="*/ 94 h 145"/>
              <a:gd name="T44" fmla="*/ 169 w 171"/>
              <a:gd name="T45" fmla="*/ 44 h 145"/>
              <a:gd name="T46" fmla="*/ 152 w 171"/>
              <a:gd name="T47" fmla="*/ 25 h 145"/>
              <a:gd name="T48" fmla="*/ 125 w 171"/>
              <a:gd name="T49" fmla="*/ 25 h 145"/>
              <a:gd name="T50" fmla="*/ 114 w 171"/>
              <a:gd name="T51" fmla="*/ 6 h 145"/>
              <a:gd name="T52" fmla="*/ 104 w 171"/>
              <a:gd name="T53" fmla="*/ 0 h 145"/>
              <a:gd name="T54" fmla="*/ 66 w 171"/>
              <a:gd name="T55" fmla="*/ 0 h 145"/>
              <a:gd name="T56" fmla="*/ 56 w 171"/>
              <a:gd name="T57" fmla="*/ 6 h 145"/>
              <a:gd name="T58" fmla="*/ 46 w 171"/>
              <a:gd name="T59" fmla="*/ 25 h 145"/>
              <a:gd name="T60" fmla="*/ 18 w 171"/>
              <a:gd name="T61" fmla="*/ 25 h 145"/>
              <a:gd name="T62" fmla="*/ 1 w 171"/>
              <a:gd name="T63" fmla="*/ 44 h 145"/>
              <a:gd name="T64" fmla="*/ 0 w 171"/>
              <a:gd name="T65" fmla="*/ 94 h 145"/>
              <a:gd name="T66" fmla="*/ 78 w 171"/>
              <a:gd name="T67" fmla="*/ 94 h 145"/>
              <a:gd name="T68" fmla="*/ 78 w 171"/>
              <a:gd name="T69" fmla="*/ 7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" h="145">
                <a:moveTo>
                  <a:pt x="93" y="120"/>
                </a:moveTo>
                <a:cubicBezTo>
                  <a:pt x="78" y="120"/>
                  <a:pt x="78" y="120"/>
                  <a:pt x="78" y="120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4" y="102"/>
                  <a:pt x="5" y="118"/>
                  <a:pt x="6" y="131"/>
                </a:cubicBezTo>
                <a:cubicBezTo>
                  <a:pt x="6" y="136"/>
                  <a:pt x="7" y="145"/>
                  <a:pt x="21" y="145"/>
                </a:cubicBezTo>
                <a:cubicBezTo>
                  <a:pt x="150" y="145"/>
                  <a:pt x="150" y="145"/>
                  <a:pt x="150" y="145"/>
                </a:cubicBezTo>
                <a:cubicBezTo>
                  <a:pt x="163" y="145"/>
                  <a:pt x="165" y="136"/>
                  <a:pt x="165" y="131"/>
                </a:cubicBezTo>
                <a:cubicBezTo>
                  <a:pt x="166" y="117"/>
                  <a:pt x="167" y="102"/>
                  <a:pt x="167" y="102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5" y="16"/>
                </a:moveTo>
                <a:cubicBezTo>
                  <a:pt x="67" y="12"/>
                  <a:pt x="68" y="12"/>
                  <a:pt x="72" y="12"/>
                </a:cubicBezTo>
                <a:cubicBezTo>
                  <a:pt x="98" y="12"/>
                  <a:pt x="98" y="12"/>
                  <a:pt x="98" y="12"/>
                </a:cubicBezTo>
                <a:cubicBezTo>
                  <a:pt x="103" y="12"/>
                  <a:pt x="103" y="12"/>
                  <a:pt x="105" y="16"/>
                </a:cubicBezTo>
                <a:cubicBezTo>
                  <a:pt x="106" y="17"/>
                  <a:pt x="108" y="21"/>
                  <a:pt x="11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2" y="21"/>
                  <a:pt x="64" y="17"/>
                  <a:pt x="65" y="16"/>
                </a:cubicBezTo>
                <a:close/>
                <a:moveTo>
                  <a:pt x="78" y="77"/>
                </a:moveTo>
                <a:cubicBezTo>
                  <a:pt x="93" y="77"/>
                  <a:pt x="93" y="77"/>
                  <a:pt x="93" y="77"/>
                </a:cubicBezTo>
                <a:cubicBezTo>
                  <a:pt x="93" y="94"/>
                  <a:pt x="93" y="94"/>
                  <a:pt x="93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94"/>
                  <a:pt x="170" y="56"/>
                  <a:pt x="169" y="44"/>
                </a:cubicBezTo>
                <a:cubicBezTo>
                  <a:pt x="169" y="32"/>
                  <a:pt x="165" y="25"/>
                  <a:pt x="152" y="25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0" y="17"/>
                  <a:pt x="116" y="9"/>
                  <a:pt x="114" y="6"/>
                </a:cubicBezTo>
                <a:cubicBezTo>
                  <a:pt x="112" y="1"/>
                  <a:pt x="111" y="0"/>
                  <a:pt x="10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0" y="0"/>
                  <a:pt x="59" y="1"/>
                  <a:pt x="56" y="6"/>
                </a:cubicBezTo>
                <a:cubicBezTo>
                  <a:pt x="55" y="9"/>
                  <a:pt x="50" y="17"/>
                  <a:pt x="46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6" y="25"/>
                  <a:pt x="2" y="32"/>
                  <a:pt x="1" y="44"/>
                </a:cubicBezTo>
                <a:cubicBezTo>
                  <a:pt x="1" y="55"/>
                  <a:pt x="0" y="94"/>
                  <a:pt x="0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77"/>
                  <a:pt x="78" y="77"/>
                  <a:pt x="78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5846020" y="3804387"/>
            <a:ext cx="538656" cy="783301"/>
          </a:xfrm>
          <a:custGeom>
            <a:avLst/>
            <a:gdLst>
              <a:gd name="T0" fmla="*/ 21 w 126"/>
              <a:gd name="T1" fmla="*/ 51 h 171"/>
              <a:gd name="T2" fmla="*/ 63 w 126"/>
              <a:gd name="T3" fmla="*/ 17 h 171"/>
              <a:gd name="T4" fmla="*/ 105 w 126"/>
              <a:gd name="T5" fmla="*/ 51 h 171"/>
              <a:gd name="T6" fmla="*/ 89 w 126"/>
              <a:gd name="T7" fmla="*/ 84 h 171"/>
              <a:gd name="T8" fmla="*/ 70 w 126"/>
              <a:gd name="T9" fmla="*/ 121 h 171"/>
              <a:gd name="T10" fmla="*/ 56 w 126"/>
              <a:gd name="T11" fmla="*/ 121 h 171"/>
              <a:gd name="T12" fmla="*/ 37 w 126"/>
              <a:gd name="T13" fmla="*/ 84 h 171"/>
              <a:gd name="T14" fmla="*/ 21 w 126"/>
              <a:gd name="T15" fmla="*/ 51 h 171"/>
              <a:gd name="T16" fmla="*/ 86 w 126"/>
              <a:gd name="T17" fmla="*/ 136 h 171"/>
              <a:gd name="T18" fmla="*/ 123 w 126"/>
              <a:gd name="T19" fmla="*/ 49 h 171"/>
              <a:gd name="T20" fmla="*/ 63 w 126"/>
              <a:gd name="T21" fmla="*/ 0 h 171"/>
              <a:gd name="T22" fmla="*/ 3 w 126"/>
              <a:gd name="T23" fmla="*/ 49 h 171"/>
              <a:gd name="T24" fmla="*/ 40 w 126"/>
              <a:gd name="T25" fmla="*/ 136 h 171"/>
              <a:gd name="T26" fmla="*/ 86 w 126"/>
              <a:gd name="T27" fmla="*/ 136 h 171"/>
              <a:gd name="T28" fmla="*/ 39 w 126"/>
              <a:gd name="T29" fmla="*/ 164 h 171"/>
              <a:gd name="T30" fmla="*/ 63 w 126"/>
              <a:gd name="T31" fmla="*/ 171 h 171"/>
              <a:gd name="T32" fmla="*/ 87 w 126"/>
              <a:gd name="T33" fmla="*/ 164 h 171"/>
              <a:gd name="T34" fmla="*/ 87 w 126"/>
              <a:gd name="T35" fmla="*/ 146 h 171"/>
              <a:gd name="T36" fmla="*/ 39 w 126"/>
              <a:gd name="T37" fmla="*/ 146 h 171"/>
              <a:gd name="T38" fmla="*/ 39 w 126"/>
              <a:gd name="T39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6" h="171">
                <a:moveTo>
                  <a:pt x="21" y="51"/>
                </a:moveTo>
                <a:cubicBezTo>
                  <a:pt x="23" y="29"/>
                  <a:pt x="38" y="17"/>
                  <a:pt x="63" y="17"/>
                </a:cubicBezTo>
                <a:cubicBezTo>
                  <a:pt x="88" y="17"/>
                  <a:pt x="103" y="29"/>
                  <a:pt x="105" y="51"/>
                </a:cubicBezTo>
                <a:cubicBezTo>
                  <a:pt x="106" y="63"/>
                  <a:pt x="99" y="71"/>
                  <a:pt x="89" y="84"/>
                </a:cubicBezTo>
                <a:cubicBezTo>
                  <a:pt x="82" y="94"/>
                  <a:pt x="74" y="106"/>
                  <a:pt x="70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2" y="106"/>
                  <a:pt x="44" y="94"/>
                  <a:pt x="37" y="84"/>
                </a:cubicBezTo>
                <a:cubicBezTo>
                  <a:pt x="27" y="71"/>
                  <a:pt x="20" y="63"/>
                  <a:pt x="21" y="51"/>
                </a:cubicBezTo>
                <a:close/>
                <a:moveTo>
                  <a:pt x="86" y="136"/>
                </a:moveTo>
                <a:cubicBezTo>
                  <a:pt x="86" y="99"/>
                  <a:pt x="126" y="87"/>
                  <a:pt x="123" y="49"/>
                </a:cubicBezTo>
                <a:cubicBezTo>
                  <a:pt x="121" y="26"/>
                  <a:pt x="105" y="0"/>
                  <a:pt x="63" y="0"/>
                </a:cubicBezTo>
                <a:cubicBezTo>
                  <a:pt x="21" y="0"/>
                  <a:pt x="5" y="26"/>
                  <a:pt x="3" y="49"/>
                </a:cubicBezTo>
                <a:cubicBezTo>
                  <a:pt x="0" y="87"/>
                  <a:pt x="40" y="99"/>
                  <a:pt x="40" y="136"/>
                </a:cubicBezTo>
                <a:cubicBezTo>
                  <a:pt x="86" y="136"/>
                  <a:pt x="86" y="136"/>
                  <a:pt x="86" y="136"/>
                </a:cubicBezTo>
                <a:close/>
                <a:moveTo>
                  <a:pt x="39" y="164"/>
                </a:moveTo>
                <a:cubicBezTo>
                  <a:pt x="46" y="168"/>
                  <a:pt x="53" y="171"/>
                  <a:pt x="63" y="171"/>
                </a:cubicBezTo>
                <a:cubicBezTo>
                  <a:pt x="72" y="171"/>
                  <a:pt x="80" y="168"/>
                  <a:pt x="87" y="164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39" y="146"/>
                  <a:pt x="39" y="146"/>
                  <a:pt x="39" y="146"/>
                </a:cubicBezTo>
                <a:cubicBezTo>
                  <a:pt x="39" y="164"/>
                  <a:pt x="39" y="164"/>
                  <a:pt x="39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 flipH="1">
            <a:off x="0" y="0"/>
            <a:ext cx="12173648" cy="685800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1321419" y="2755404"/>
            <a:ext cx="1056000" cy="1008000"/>
          </a:xfrm>
          <a:prstGeom prst="ellipse">
            <a:avLst/>
          </a:prstGeom>
          <a:solidFill>
            <a:srgbClr val="B7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r>
              <a:rPr lang="en-US" sz="1600" b="1">
                <a:solidFill>
                  <a:prstClr val="white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092752" y="2755404"/>
            <a:ext cx="1056000" cy="1008000"/>
          </a:xfrm>
          <a:prstGeom prst="ellipse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r>
              <a:rPr lang="en-US" sz="1600" b="1">
                <a:solidFill>
                  <a:prstClr val="white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864085" y="2755404"/>
            <a:ext cx="1056000" cy="1008000"/>
          </a:xfrm>
          <a:prstGeom prst="ellipse">
            <a:avLst/>
          </a:prstGeom>
          <a:solidFill>
            <a:srgbClr val="CC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r>
              <a:rPr lang="en-US" sz="1600" b="1">
                <a:solidFill>
                  <a:prstClr val="white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635420" y="2755404"/>
            <a:ext cx="1056000" cy="1008000"/>
          </a:xfrm>
          <a:prstGeom prst="ellipse">
            <a:avLst/>
          </a:prstGeom>
          <a:solidFill>
            <a:srgbClr val="A77F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r>
              <a:rPr lang="en-US" sz="1600" b="1">
                <a:solidFill>
                  <a:prstClr val="white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93604" y="4495575"/>
            <a:ext cx="2700115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Welcome to download 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Welcome to download this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50738" y="4070280"/>
            <a:ext cx="16044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135"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1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79452" y="4495575"/>
            <a:ext cx="2700115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Welcome to download 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Welcome to download this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3736586" y="4070280"/>
            <a:ext cx="16044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135"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1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65300" y="4495575"/>
            <a:ext cx="2700115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Welcome to download 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Welcome to download this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6522434" y="4070280"/>
            <a:ext cx="16044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135"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1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51148" y="4495575"/>
            <a:ext cx="2700115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Welcome to download 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Welcome to download this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9308282" y="4070280"/>
            <a:ext cx="16044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135"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135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3"/>
          <a:srcRect t="47706" r="42352"/>
          <a:stretch>
            <a:fillRect/>
          </a:stretch>
        </p:blipFill>
        <p:spPr>
          <a:xfrm flipH="1">
            <a:off x="0" y="0"/>
            <a:ext cx="12173648" cy="6858000"/>
          </a:xfrm>
          <a:prstGeom prst="rect">
            <a:avLst/>
          </a:prstGeom>
        </p:spPr>
      </p:pic>
      <p:sp>
        <p:nvSpPr>
          <p:cNvPr id="62" name="Rounded Rectangle 7"/>
          <p:cNvSpPr/>
          <p:nvPr/>
        </p:nvSpPr>
        <p:spPr>
          <a:xfrm>
            <a:off x="1007435" y="5251683"/>
            <a:ext cx="624000" cy="624000"/>
          </a:xfrm>
          <a:prstGeom prst="ellipse">
            <a:avLst/>
          </a:prstGeom>
          <a:solidFill>
            <a:srgbClr val="B2B1A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200">
              <a:defRPr/>
            </a:pPr>
            <a:endParaRPr lang="en-US" sz="213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Rounded Rectangle 11"/>
          <p:cNvSpPr/>
          <p:nvPr/>
        </p:nvSpPr>
        <p:spPr>
          <a:xfrm>
            <a:off x="4720563" y="5251683"/>
            <a:ext cx="624000" cy="624000"/>
          </a:xfrm>
          <a:prstGeom prst="ellipse">
            <a:avLst/>
          </a:prstGeom>
          <a:solidFill>
            <a:srgbClr val="A6918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200">
              <a:defRPr/>
            </a:pPr>
            <a:endParaRPr lang="en-US" sz="213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4" name="Group 14"/>
          <p:cNvGrpSpPr/>
          <p:nvPr/>
        </p:nvGrpSpPr>
        <p:grpSpPr>
          <a:xfrm>
            <a:off x="1096761" y="5428980"/>
            <a:ext cx="445347" cy="242589"/>
            <a:chOff x="6750050" y="3321051"/>
            <a:chExt cx="195263" cy="106363"/>
          </a:xfrm>
          <a:solidFill>
            <a:sysClr val="window" lastClr="FFFFFF"/>
          </a:solidFill>
        </p:grpSpPr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23"/>
          <p:cNvGrpSpPr/>
          <p:nvPr/>
        </p:nvGrpSpPr>
        <p:grpSpPr>
          <a:xfrm>
            <a:off x="4832945" y="5353561"/>
            <a:ext cx="399239" cy="406324"/>
            <a:chOff x="1979613" y="3067051"/>
            <a:chExt cx="231775" cy="230188"/>
          </a:xfrm>
          <a:solidFill>
            <a:sysClr val="window" lastClr="FFFFFF"/>
          </a:solidFill>
        </p:grpSpPr>
        <p:sp>
          <p:nvSpPr>
            <p:cNvPr id="69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555677" y="5098726"/>
            <a:ext cx="2716121" cy="1015925"/>
            <a:chOff x="4449923" y="3092099"/>
            <a:chExt cx="2037091" cy="761944"/>
          </a:xfrm>
        </p:grpSpPr>
        <p:sp>
          <p:nvSpPr>
            <p:cNvPr id="73" name="文本框 72"/>
            <p:cNvSpPr txBox="1"/>
            <p:nvPr/>
          </p:nvSpPr>
          <p:spPr>
            <a:xfrm>
              <a:off x="4461928" y="3381221"/>
              <a:ext cx="2025086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0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4" name="TextBox 76"/>
            <p:cNvSpPr txBox="1"/>
            <p:nvPr/>
          </p:nvSpPr>
          <p:spPr>
            <a:xfrm>
              <a:off x="4449923" y="3092099"/>
              <a:ext cx="120332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135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1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26419" y="5106725"/>
            <a:ext cx="2701611" cy="1015925"/>
            <a:chOff x="4449923" y="3092099"/>
            <a:chExt cx="2026208" cy="761944"/>
          </a:xfrm>
        </p:grpSpPr>
        <p:sp>
          <p:nvSpPr>
            <p:cNvPr id="76" name="文本框 75"/>
            <p:cNvSpPr txBox="1"/>
            <p:nvPr/>
          </p:nvSpPr>
          <p:spPr>
            <a:xfrm>
              <a:off x="4451045" y="3381221"/>
              <a:ext cx="2025086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0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49923" y="3092099"/>
              <a:ext cx="120332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135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1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Rounded Rectangle 13"/>
          <p:cNvSpPr/>
          <p:nvPr/>
        </p:nvSpPr>
        <p:spPr>
          <a:xfrm>
            <a:off x="8508633" y="5264511"/>
            <a:ext cx="624000" cy="624000"/>
          </a:xfrm>
          <a:prstGeom prst="ellipse">
            <a:avLst/>
          </a:prstGeom>
          <a:solidFill>
            <a:srgbClr val="7A5B6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200">
              <a:defRPr/>
            </a:pPr>
            <a:endParaRPr lang="en-US" sz="213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Freeform 7"/>
          <p:cNvSpPr>
            <a:spLocks noEditPoints="1"/>
          </p:cNvSpPr>
          <p:nvPr/>
        </p:nvSpPr>
        <p:spPr bwMode="auto">
          <a:xfrm>
            <a:off x="8670233" y="5378303"/>
            <a:ext cx="300800" cy="420312"/>
          </a:xfrm>
          <a:custGeom>
            <a:avLst/>
            <a:gdLst>
              <a:gd name="T0" fmla="*/ 21 w 126"/>
              <a:gd name="T1" fmla="*/ 51 h 171"/>
              <a:gd name="T2" fmla="*/ 63 w 126"/>
              <a:gd name="T3" fmla="*/ 17 h 171"/>
              <a:gd name="T4" fmla="*/ 105 w 126"/>
              <a:gd name="T5" fmla="*/ 51 h 171"/>
              <a:gd name="T6" fmla="*/ 89 w 126"/>
              <a:gd name="T7" fmla="*/ 84 h 171"/>
              <a:gd name="T8" fmla="*/ 70 w 126"/>
              <a:gd name="T9" fmla="*/ 121 h 171"/>
              <a:gd name="T10" fmla="*/ 56 w 126"/>
              <a:gd name="T11" fmla="*/ 121 h 171"/>
              <a:gd name="T12" fmla="*/ 37 w 126"/>
              <a:gd name="T13" fmla="*/ 84 h 171"/>
              <a:gd name="T14" fmla="*/ 21 w 126"/>
              <a:gd name="T15" fmla="*/ 51 h 171"/>
              <a:gd name="T16" fmla="*/ 86 w 126"/>
              <a:gd name="T17" fmla="*/ 136 h 171"/>
              <a:gd name="T18" fmla="*/ 123 w 126"/>
              <a:gd name="T19" fmla="*/ 49 h 171"/>
              <a:gd name="T20" fmla="*/ 63 w 126"/>
              <a:gd name="T21" fmla="*/ 0 h 171"/>
              <a:gd name="T22" fmla="*/ 3 w 126"/>
              <a:gd name="T23" fmla="*/ 49 h 171"/>
              <a:gd name="T24" fmla="*/ 40 w 126"/>
              <a:gd name="T25" fmla="*/ 136 h 171"/>
              <a:gd name="T26" fmla="*/ 86 w 126"/>
              <a:gd name="T27" fmla="*/ 136 h 171"/>
              <a:gd name="T28" fmla="*/ 39 w 126"/>
              <a:gd name="T29" fmla="*/ 164 h 171"/>
              <a:gd name="T30" fmla="*/ 63 w 126"/>
              <a:gd name="T31" fmla="*/ 171 h 171"/>
              <a:gd name="T32" fmla="*/ 87 w 126"/>
              <a:gd name="T33" fmla="*/ 164 h 171"/>
              <a:gd name="T34" fmla="*/ 87 w 126"/>
              <a:gd name="T35" fmla="*/ 146 h 171"/>
              <a:gd name="T36" fmla="*/ 39 w 126"/>
              <a:gd name="T37" fmla="*/ 146 h 171"/>
              <a:gd name="T38" fmla="*/ 39 w 126"/>
              <a:gd name="T39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6" h="171">
                <a:moveTo>
                  <a:pt x="21" y="51"/>
                </a:moveTo>
                <a:cubicBezTo>
                  <a:pt x="23" y="29"/>
                  <a:pt x="38" y="17"/>
                  <a:pt x="63" y="17"/>
                </a:cubicBezTo>
                <a:cubicBezTo>
                  <a:pt x="88" y="17"/>
                  <a:pt x="103" y="29"/>
                  <a:pt x="105" y="51"/>
                </a:cubicBezTo>
                <a:cubicBezTo>
                  <a:pt x="106" y="63"/>
                  <a:pt x="99" y="71"/>
                  <a:pt x="89" y="84"/>
                </a:cubicBezTo>
                <a:cubicBezTo>
                  <a:pt x="82" y="94"/>
                  <a:pt x="74" y="106"/>
                  <a:pt x="70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2" y="106"/>
                  <a:pt x="44" y="94"/>
                  <a:pt x="37" y="84"/>
                </a:cubicBezTo>
                <a:cubicBezTo>
                  <a:pt x="27" y="71"/>
                  <a:pt x="20" y="63"/>
                  <a:pt x="21" y="51"/>
                </a:cubicBezTo>
                <a:close/>
                <a:moveTo>
                  <a:pt x="86" y="136"/>
                </a:moveTo>
                <a:cubicBezTo>
                  <a:pt x="86" y="99"/>
                  <a:pt x="126" y="87"/>
                  <a:pt x="123" y="49"/>
                </a:cubicBezTo>
                <a:cubicBezTo>
                  <a:pt x="121" y="26"/>
                  <a:pt x="105" y="0"/>
                  <a:pt x="63" y="0"/>
                </a:cubicBezTo>
                <a:cubicBezTo>
                  <a:pt x="21" y="0"/>
                  <a:pt x="5" y="26"/>
                  <a:pt x="3" y="49"/>
                </a:cubicBezTo>
                <a:cubicBezTo>
                  <a:pt x="0" y="87"/>
                  <a:pt x="40" y="99"/>
                  <a:pt x="40" y="136"/>
                </a:cubicBezTo>
                <a:cubicBezTo>
                  <a:pt x="86" y="136"/>
                  <a:pt x="86" y="136"/>
                  <a:pt x="86" y="136"/>
                </a:cubicBezTo>
                <a:close/>
                <a:moveTo>
                  <a:pt x="39" y="164"/>
                </a:moveTo>
                <a:cubicBezTo>
                  <a:pt x="46" y="168"/>
                  <a:pt x="53" y="171"/>
                  <a:pt x="63" y="171"/>
                </a:cubicBezTo>
                <a:cubicBezTo>
                  <a:pt x="72" y="171"/>
                  <a:pt x="80" y="168"/>
                  <a:pt x="87" y="164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39" y="146"/>
                  <a:pt x="39" y="146"/>
                  <a:pt x="39" y="146"/>
                </a:cubicBezTo>
                <a:cubicBezTo>
                  <a:pt x="39" y="164"/>
                  <a:pt x="39" y="164"/>
                  <a:pt x="39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>
              <a:defRPr/>
            </a:pPr>
            <a:endParaRPr lang="en-US" sz="2135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107200" y="5059661"/>
            <a:ext cx="2749441" cy="1015925"/>
            <a:chOff x="4449923" y="3092099"/>
            <a:chExt cx="2062081" cy="761944"/>
          </a:xfrm>
        </p:grpSpPr>
        <p:sp>
          <p:nvSpPr>
            <p:cNvPr id="81" name="文本框 80"/>
            <p:cNvSpPr txBox="1"/>
            <p:nvPr/>
          </p:nvSpPr>
          <p:spPr>
            <a:xfrm>
              <a:off x="4486918" y="3381221"/>
              <a:ext cx="2025086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0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76"/>
            <p:cNvSpPr txBox="1"/>
            <p:nvPr/>
          </p:nvSpPr>
          <p:spPr>
            <a:xfrm>
              <a:off x="4449923" y="3092099"/>
              <a:ext cx="120332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2135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1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9" name="Group 198"/>
          <p:cNvGrpSpPr>
            <a:grpSpLocks noChangeAspect="1"/>
          </p:cNvGrpSpPr>
          <p:nvPr/>
        </p:nvGrpSpPr>
        <p:grpSpPr>
          <a:xfrm>
            <a:off x="6630711" y="2883791"/>
            <a:ext cx="2850125" cy="1640671"/>
            <a:chOff x="8440747" y="4796156"/>
            <a:chExt cx="2786063" cy="1603375"/>
          </a:xfrm>
        </p:grpSpPr>
        <p:sp>
          <p:nvSpPr>
            <p:cNvPr id="200" name="Freeform 45"/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46"/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47"/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48"/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4" name="Freeform 49"/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5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51"/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7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8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09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0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1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2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58"/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4" name="图片 83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" t="25487" r="15206" b="40956"/>
          <a:stretch>
            <a:fillRect/>
          </a:stretch>
        </p:blipFill>
        <p:spPr>
          <a:xfrm>
            <a:off x="6994486" y="2999125"/>
            <a:ext cx="2112714" cy="1355731"/>
          </a:xfrm>
          <a:prstGeom prst="rect">
            <a:avLst/>
          </a:prstGeom>
        </p:spPr>
      </p:pic>
      <p:grpSp>
        <p:nvGrpSpPr>
          <p:cNvPr id="149" name="Group 148"/>
          <p:cNvGrpSpPr>
            <a:grpSpLocks noChangeAspect="1"/>
          </p:cNvGrpSpPr>
          <p:nvPr/>
        </p:nvGrpSpPr>
        <p:grpSpPr>
          <a:xfrm>
            <a:off x="4026268" y="1487455"/>
            <a:ext cx="3645373" cy="2936735"/>
            <a:chOff x="4300539" y="1984376"/>
            <a:chExt cx="3589338" cy="2890838"/>
          </a:xfrm>
        </p:grpSpPr>
        <p:sp>
          <p:nvSpPr>
            <p:cNvPr id="186" name="Freeform 5"/>
            <p:cNvSpPr/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8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9"/>
            <p:cNvSpPr/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0"/>
            <p:cNvSpPr/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2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3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4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5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6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7" name="Freeform 16"/>
            <p:cNvSpPr/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98" name="Freeform 17"/>
            <p:cNvSpPr/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图片包含 墙壁, 文字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r="42151"/>
          <a:stretch>
            <a:fillRect/>
          </a:stretch>
        </p:blipFill>
        <p:spPr>
          <a:xfrm rot="5400000">
            <a:off x="4928045" y="900611"/>
            <a:ext cx="1847674" cy="3361611"/>
          </a:xfrm>
          <a:prstGeom prst="rect">
            <a:avLst/>
          </a:prstGeom>
        </p:spPr>
      </p:pic>
      <p:grpSp>
        <p:nvGrpSpPr>
          <p:cNvPr id="214" name="Group 213"/>
          <p:cNvGrpSpPr>
            <a:grpSpLocks noChangeAspect="1"/>
          </p:cNvGrpSpPr>
          <p:nvPr/>
        </p:nvGrpSpPr>
        <p:grpSpPr>
          <a:xfrm>
            <a:off x="3192054" y="2754600"/>
            <a:ext cx="1237391" cy="1757761"/>
            <a:chOff x="8099434" y="2121218"/>
            <a:chExt cx="1322388" cy="1878013"/>
          </a:xfrm>
        </p:grpSpPr>
        <p:sp>
          <p:nvSpPr>
            <p:cNvPr id="215" name="Freeform 33"/>
            <p:cNvSpPr/>
            <p:nvPr/>
          </p:nvSpPr>
          <p:spPr bwMode="auto">
            <a:xfrm>
              <a:off x="8099434" y="2121218"/>
              <a:ext cx="1322388" cy="1878013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34"/>
            <p:cNvSpPr/>
            <p:nvPr/>
          </p:nvSpPr>
          <p:spPr bwMode="auto">
            <a:xfrm>
              <a:off x="8107372" y="2127568"/>
              <a:ext cx="1308100" cy="1863725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7" name="Oval 35"/>
            <p:cNvSpPr>
              <a:spLocks noChangeArrowheads="1"/>
            </p:cNvSpPr>
            <p:nvPr/>
          </p:nvSpPr>
          <p:spPr bwMode="auto">
            <a:xfrm>
              <a:off x="8748722" y="219741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8" name="Oval 36"/>
            <p:cNvSpPr>
              <a:spLocks noChangeArrowheads="1"/>
            </p:cNvSpPr>
            <p:nvPr/>
          </p:nvSpPr>
          <p:spPr bwMode="auto">
            <a:xfrm>
              <a:off x="8748722" y="2195831"/>
              <a:ext cx="23813" cy="238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19" name="Oval 37"/>
            <p:cNvSpPr>
              <a:spLocks noChangeArrowheads="1"/>
            </p:cNvSpPr>
            <p:nvPr/>
          </p:nvSpPr>
          <p:spPr bwMode="auto">
            <a:xfrm>
              <a:off x="8753484" y="2200593"/>
              <a:ext cx="14288" cy="14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0" name="Oval 38"/>
            <p:cNvSpPr>
              <a:spLocks noChangeArrowheads="1"/>
            </p:cNvSpPr>
            <p:nvPr/>
          </p:nvSpPr>
          <p:spPr bwMode="auto">
            <a:xfrm>
              <a:off x="8756659" y="220376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39"/>
            <p:cNvSpPr/>
            <p:nvPr/>
          </p:nvSpPr>
          <p:spPr bwMode="auto">
            <a:xfrm>
              <a:off x="8759834" y="220694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2" name="Rectangle 40"/>
            <p:cNvSpPr>
              <a:spLocks noChangeArrowheads="1"/>
            </p:cNvSpPr>
            <p:nvPr/>
          </p:nvSpPr>
          <p:spPr bwMode="auto">
            <a:xfrm>
              <a:off x="8723322" y="2203768"/>
              <a:ext cx="11113" cy="11113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3" name="Rectangle 41"/>
            <p:cNvSpPr>
              <a:spLocks noChangeArrowheads="1"/>
            </p:cNvSpPr>
            <p:nvPr/>
          </p:nvSpPr>
          <p:spPr bwMode="auto">
            <a:xfrm>
              <a:off x="8178809" y="2278381"/>
              <a:ext cx="1165225" cy="1554163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4" name="Rectangle 42"/>
            <p:cNvSpPr>
              <a:spLocks noChangeArrowheads="1"/>
            </p:cNvSpPr>
            <p:nvPr/>
          </p:nvSpPr>
          <p:spPr bwMode="auto">
            <a:xfrm>
              <a:off x="8185159" y="2284731"/>
              <a:ext cx="1152525" cy="1541463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5" name="Oval 43"/>
            <p:cNvSpPr>
              <a:spLocks noChangeArrowheads="1"/>
            </p:cNvSpPr>
            <p:nvPr/>
          </p:nvSpPr>
          <p:spPr bwMode="auto">
            <a:xfrm>
              <a:off x="8712209" y="3865881"/>
              <a:ext cx="98425" cy="10001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44"/>
            <p:cNvSpPr/>
            <p:nvPr/>
          </p:nvSpPr>
          <p:spPr bwMode="auto">
            <a:xfrm>
              <a:off x="8736022" y="3889693"/>
              <a:ext cx="50800" cy="50800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defTabSz="913765"/>
              <a:endParaRPr lang="id-ID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3" name="图片 82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3" t="18246" b="44529"/>
          <a:stretch>
            <a:fillRect/>
          </a:stretch>
        </p:blipFill>
        <p:spPr>
          <a:xfrm rot="16200000">
            <a:off x="3081482" y="3097728"/>
            <a:ext cx="1435060" cy="1044790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 flipH="1">
            <a:off x="0" y="0"/>
            <a:ext cx="12173648" cy="685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367808" y="2326757"/>
            <a:ext cx="1483243" cy="1483243"/>
          </a:xfrm>
          <a:prstGeom prst="rect">
            <a:avLst/>
          </a:prstGeom>
          <a:solidFill>
            <a:srgbClr val="A6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bg1"/>
                </a:solidFill>
                <a:cs typeface="+mn-ea"/>
                <a:sym typeface="+mn-lt"/>
              </a:rPr>
              <a:t>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27115" y="2326757"/>
            <a:ext cx="1483243" cy="1483243"/>
          </a:xfrm>
          <a:prstGeom prst="rect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bg1"/>
                </a:solidFill>
                <a:cs typeface="+mn-ea"/>
                <a:sym typeface="+mn-lt"/>
              </a:rPr>
              <a:t>W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367808" y="4260281"/>
            <a:ext cx="1483243" cy="1483243"/>
          </a:xfrm>
          <a:prstGeom prst="rect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bg1"/>
                </a:solidFill>
                <a:cs typeface="+mn-ea"/>
                <a:sym typeface="+mn-lt"/>
              </a:rPr>
              <a:t>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27115" y="4260281"/>
            <a:ext cx="1483243" cy="1483243"/>
          </a:xfrm>
          <a:prstGeom prst="rect">
            <a:avLst/>
          </a:prstGeom>
          <a:solidFill>
            <a:srgbClr val="A6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bg1"/>
                </a:solidFill>
                <a:cs typeface="+mn-ea"/>
                <a:sym typeface="+mn-lt"/>
              </a:rPr>
              <a:t>T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958212" y="4612924"/>
            <a:ext cx="3907577" cy="1123042"/>
            <a:chOff x="6197133" y="5573966"/>
            <a:chExt cx="2930683" cy="842282"/>
          </a:xfrm>
        </p:grpSpPr>
        <p:sp>
          <p:nvSpPr>
            <p:cNvPr id="24" name="文本框 23"/>
            <p:cNvSpPr txBox="1"/>
            <p:nvPr/>
          </p:nvSpPr>
          <p:spPr>
            <a:xfrm>
              <a:off x="6197133" y="5943426"/>
              <a:ext cx="2930683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76"/>
            <p:cNvSpPr txBox="1"/>
            <p:nvPr/>
          </p:nvSpPr>
          <p:spPr>
            <a:xfrm>
              <a:off x="6285908" y="5573966"/>
              <a:ext cx="177798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1160" y="2317462"/>
            <a:ext cx="3907577" cy="1123042"/>
            <a:chOff x="6206844" y="3852369"/>
            <a:chExt cx="2930683" cy="842282"/>
          </a:xfrm>
        </p:grpSpPr>
        <p:sp>
          <p:nvSpPr>
            <p:cNvPr id="27" name="文本框 26"/>
            <p:cNvSpPr txBox="1"/>
            <p:nvPr/>
          </p:nvSpPr>
          <p:spPr>
            <a:xfrm>
              <a:off x="6206844" y="4221829"/>
              <a:ext cx="2930683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76"/>
            <p:cNvSpPr txBox="1"/>
            <p:nvPr/>
          </p:nvSpPr>
          <p:spPr>
            <a:xfrm>
              <a:off x="6206845" y="3852369"/>
              <a:ext cx="195553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3194" y="4612924"/>
            <a:ext cx="3907577" cy="1123042"/>
            <a:chOff x="-282799" y="5573966"/>
            <a:chExt cx="2930683" cy="842282"/>
          </a:xfrm>
        </p:grpSpPr>
        <p:sp>
          <p:nvSpPr>
            <p:cNvPr id="30" name="文本框 29"/>
            <p:cNvSpPr txBox="1"/>
            <p:nvPr/>
          </p:nvSpPr>
          <p:spPr>
            <a:xfrm>
              <a:off x="-282799" y="5943426"/>
              <a:ext cx="2930683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781123" y="5573966"/>
              <a:ext cx="177798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6062" y="2317462"/>
            <a:ext cx="3907577" cy="1123042"/>
            <a:chOff x="-220648" y="3852369"/>
            <a:chExt cx="2930683" cy="842282"/>
          </a:xfrm>
        </p:grpSpPr>
        <p:sp>
          <p:nvSpPr>
            <p:cNvPr id="33" name="文本框 32"/>
            <p:cNvSpPr txBox="1"/>
            <p:nvPr/>
          </p:nvSpPr>
          <p:spPr>
            <a:xfrm>
              <a:off x="-220648" y="4221829"/>
              <a:ext cx="2930683" cy="472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Add You Text Here Add You Text </a:t>
              </a:r>
              <a:r>
                <a:rPr lang="en-US" altLang="zh-CN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Here</a:t>
              </a: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754500" y="3852369"/>
              <a:ext cx="195553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>
            <a:off x="0" y="0"/>
            <a:ext cx="1217364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9314" y="2247107"/>
            <a:ext cx="2354345" cy="3586427"/>
          </a:xfrm>
          <a:prstGeom prst="rect">
            <a:avLst/>
          </a:prstGeom>
          <a:solidFill>
            <a:srgbClr val="D6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7613" y="2247107"/>
            <a:ext cx="2354345" cy="3586427"/>
          </a:xfrm>
          <a:prstGeom prst="rect">
            <a:avLst/>
          </a:prstGeom>
          <a:solidFill>
            <a:srgbClr val="D6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9989" y="1774106"/>
            <a:ext cx="2943072" cy="4262289"/>
          </a:xfrm>
          <a:prstGeom prst="rect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4353" y="2247107"/>
            <a:ext cx="2354345" cy="3586427"/>
          </a:xfrm>
          <a:prstGeom prst="rect">
            <a:avLst/>
          </a:prstGeom>
          <a:solidFill>
            <a:srgbClr val="D6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6044" y="2736295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84941" y="3905248"/>
            <a:ext cx="1723089" cy="1170118"/>
            <a:chOff x="1472836" y="2258204"/>
            <a:chExt cx="1292317" cy="877589"/>
          </a:xfrm>
        </p:grpSpPr>
        <p:sp>
          <p:nvSpPr>
            <p:cNvPr id="25" name="文本框 24"/>
            <p:cNvSpPr txBox="1"/>
            <p:nvPr/>
          </p:nvSpPr>
          <p:spPr>
            <a:xfrm>
              <a:off x="1472836" y="2595885"/>
              <a:ext cx="1292317" cy="539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Welcome to download this template, please do not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pirate,Welcome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to download this template, please do not pirate, 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76"/>
            <p:cNvSpPr txBox="1"/>
            <p:nvPr/>
          </p:nvSpPr>
          <p:spPr>
            <a:xfrm>
              <a:off x="1781020" y="2258204"/>
              <a:ext cx="67595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SEO</a:t>
              </a:r>
              <a:endPara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780765" y="2755444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659662" y="3924397"/>
            <a:ext cx="1723089" cy="1170118"/>
            <a:chOff x="1472836" y="2258204"/>
            <a:chExt cx="1292317" cy="877589"/>
          </a:xfrm>
        </p:grpSpPr>
        <p:sp>
          <p:nvSpPr>
            <p:cNvPr id="29" name="文本框 28"/>
            <p:cNvSpPr txBox="1"/>
            <p:nvPr/>
          </p:nvSpPr>
          <p:spPr>
            <a:xfrm>
              <a:off x="1472836" y="2595885"/>
              <a:ext cx="1292317" cy="539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Welcome to download this template, please do not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pirate,Welcome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to download this template, please do not pirate, 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1781020" y="2258204"/>
              <a:ext cx="67595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SEO</a:t>
              </a:r>
              <a:endPara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97671" y="2736295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576568" y="3905248"/>
            <a:ext cx="1723089" cy="1170118"/>
            <a:chOff x="1472836" y="2258204"/>
            <a:chExt cx="1292317" cy="877589"/>
          </a:xfrm>
        </p:grpSpPr>
        <p:sp>
          <p:nvSpPr>
            <p:cNvPr id="33" name="文本框 32"/>
            <p:cNvSpPr txBox="1"/>
            <p:nvPr/>
          </p:nvSpPr>
          <p:spPr>
            <a:xfrm>
              <a:off x="1472836" y="2595885"/>
              <a:ext cx="1292317" cy="539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Welcome to download this template, please do not </a:t>
              </a:r>
              <a:r>
                <a:rPr lang="en-US" altLang="zh-CN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pirate,Welcome</a:t>
              </a:r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to download this template, please do not pirate, 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1781020" y="2258204"/>
              <a:ext cx="67595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SEO</a:t>
              </a:r>
              <a:endPara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812855" y="2313124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80043" y="3604416"/>
            <a:ext cx="1981952" cy="1392546"/>
            <a:chOff x="1472836" y="2211417"/>
            <a:chExt cx="1486464" cy="1044409"/>
          </a:xfrm>
        </p:grpSpPr>
        <p:sp>
          <p:nvSpPr>
            <p:cNvPr id="37" name="文本框 36"/>
            <p:cNvSpPr txBox="1"/>
            <p:nvPr/>
          </p:nvSpPr>
          <p:spPr>
            <a:xfrm>
              <a:off x="1472836" y="2595885"/>
              <a:ext cx="1486464" cy="65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Welcome to download this template, please do not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pirate,Welcome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to download this template, please do not pirate</a:t>
              </a:r>
              <a:r>
                <a:rPr lang="en-US" altLang="zh-CN" sz="800">
                  <a:solidFill>
                    <a:schemeClr val="bg1"/>
                  </a:solidFill>
                  <a:cs typeface="+mn-ea"/>
                  <a:sym typeface="+mn-lt"/>
                </a:rPr>
                <a:t>, pirate,Welcome to download this template, please do not pirate, 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1878092" y="2211417"/>
              <a:ext cx="67595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35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SEO</a:t>
              </a:r>
              <a:endParaRPr lang="zh-CN" altLang="en-US" sz="21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>
            <a:off x="0" y="0"/>
            <a:ext cx="12173648" cy="68580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495568" y="2109618"/>
            <a:ext cx="0" cy="2364223"/>
          </a:xfrm>
          <a:prstGeom prst="line">
            <a:avLst/>
          </a:prstGeom>
          <a:solidFill>
            <a:schemeClr val="accent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05957" y="3466187"/>
            <a:ext cx="0" cy="2196792"/>
          </a:xfrm>
          <a:prstGeom prst="line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16349" y="2109618"/>
            <a:ext cx="0" cy="2364223"/>
          </a:xfrm>
          <a:prstGeom prst="lin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726738" y="3466185"/>
            <a:ext cx="0" cy="2301940"/>
          </a:xfrm>
          <a:prstGeom prst="line">
            <a:avLst/>
          </a:prstGeom>
          <a:solidFill>
            <a:schemeClr val="accent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495419" y="3466183"/>
            <a:ext cx="2099691" cy="799855"/>
          </a:xfrm>
          <a:prstGeom prst="rect">
            <a:avLst/>
          </a:prstGeom>
          <a:solidFill>
            <a:srgbClr val="7A5B6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5" rIns="91413" bIns="4570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15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07520" y="3563099"/>
            <a:ext cx="1075487" cy="60602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5" rIns="91413" bIns="4570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303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3905810" y="3466182"/>
            <a:ext cx="2099691" cy="799855"/>
          </a:xfrm>
          <a:prstGeom prst="rect">
            <a:avLst/>
          </a:prstGeom>
          <a:solidFill>
            <a:srgbClr val="A6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33864" y="3563099"/>
            <a:ext cx="1075487" cy="601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0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16200" y="3466183"/>
            <a:ext cx="2099691" cy="799855"/>
          </a:xfrm>
          <a:prstGeom prst="rect">
            <a:avLst/>
          </a:prstGeom>
          <a:solidFill>
            <a:srgbClr val="7A5B6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5" rIns="91413" bIns="4570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15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28299" y="3563099"/>
            <a:ext cx="1075487" cy="70293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5" rIns="91413" bIns="4570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303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flipV="1">
            <a:off x="8726589" y="3466182"/>
            <a:ext cx="2099691" cy="799855"/>
          </a:xfrm>
          <a:prstGeom prst="rect">
            <a:avLst/>
          </a:prstGeom>
          <a:solidFill>
            <a:srgbClr val="A6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250567" y="3563099"/>
            <a:ext cx="1075487" cy="601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0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6890" y="2186501"/>
            <a:ext cx="2310588" cy="790141"/>
            <a:chOff x="1433540" y="2239628"/>
            <a:chExt cx="2310588" cy="790141"/>
          </a:xfrm>
        </p:grpSpPr>
        <p:sp>
          <p:nvSpPr>
            <p:cNvPr id="38" name="文本框 11"/>
            <p:cNvSpPr txBox="1"/>
            <p:nvPr/>
          </p:nvSpPr>
          <p:spPr>
            <a:xfrm>
              <a:off x="1433540" y="223962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33540" y="2520206"/>
              <a:ext cx="2310588" cy="509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</a:p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  <a:endParaRPr lang="zh-CN" altLang="en-US" sz="14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94092" y="4849948"/>
            <a:ext cx="2310588" cy="790141"/>
            <a:chOff x="1433540" y="2239628"/>
            <a:chExt cx="2310588" cy="790141"/>
          </a:xfrm>
        </p:grpSpPr>
        <p:sp>
          <p:nvSpPr>
            <p:cNvPr id="41" name="文本框 11"/>
            <p:cNvSpPr txBox="1"/>
            <p:nvPr/>
          </p:nvSpPr>
          <p:spPr>
            <a:xfrm>
              <a:off x="1433540" y="223962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33540" y="2520206"/>
              <a:ext cx="2310588" cy="509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</a:p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  <a:endParaRPr lang="zh-CN" altLang="en-US" sz="14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14870" y="4849948"/>
            <a:ext cx="2310588" cy="790141"/>
            <a:chOff x="1433540" y="2239628"/>
            <a:chExt cx="2310588" cy="790141"/>
          </a:xfrm>
        </p:grpSpPr>
        <p:sp>
          <p:nvSpPr>
            <p:cNvPr id="44" name="文本框 11"/>
            <p:cNvSpPr txBox="1"/>
            <p:nvPr/>
          </p:nvSpPr>
          <p:spPr>
            <a:xfrm>
              <a:off x="1433540" y="223962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433540" y="2520206"/>
              <a:ext cx="2310588" cy="509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</a:p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  <a:endParaRPr lang="zh-CN" altLang="en-US" sz="14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66175" y="2186501"/>
            <a:ext cx="2310588" cy="790141"/>
            <a:chOff x="1433540" y="2239628"/>
            <a:chExt cx="2310588" cy="790141"/>
          </a:xfrm>
        </p:grpSpPr>
        <p:sp>
          <p:nvSpPr>
            <p:cNvPr id="47" name="文本框 11"/>
            <p:cNvSpPr txBox="1"/>
            <p:nvPr/>
          </p:nvSpPr>
          <p:spPr>
            <a:xfrm>
              <a:off x="1433540" y="223962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433540" y="2520206"/>
              <a:ext cx="2310588" cy="509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</a:p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00">
                  <a:solidFill>
                    <a:srgbClr val="7E7E7E">
                      <a:lumMod val="75000"/>
                    </a:srgbClr>
                  </a:solidFill>
                  <a:cs typeface="+mn-ea"/>
                  <a:sym typeface="+mn-lt"/>
                </a:rPr>
                <a:t>add you text here add you text</a:t>
              </a:r>
              <a:endParaRPr lang="zh-CN" altLang="en-US" sz="14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t="47706" r="42352"/>
          <a:stretch>
            <a:fillRect/>
          </a:stretch>
        </p:blipFill>
        <p:spPr>
          <a:xfrm rot="10800000" flipH="1">
            <a:off x="0" y="0"/>
            <a:ext cx="12173648" cy="6858000"/>
          </a:xfrm>
          <a:prstGeom prst="rect">
            <a:avLst/>
          </a:prstGeom>
        </p:spPr>
      </p:pic>
      <p:sp>
        <p:nvSpPr>
          <p:cNvPr id="34" name="29"/>
          <p:cNvSpPr/>
          <p:nvPr/>
        </p:nvSpPr>
        <p:spPr>
          <a:xfrm>
            <a:off x="891745" y="2777129"/>
            <a:ext cx="2535266" cy="682241"/>
          </a:xfrm>
          <a:prstGeom prst="rect">
            <a:avLst/>
          </a:prstGeom>
          <a:solidFill>
            <a:srgbClr val="A6918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填入文本标题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34"/>
          <p:cNvSpPr/>
          <p:nvPr/>
        </p:nvSpPr>
        <p:spPr>
          <a:xfrm>
            <a:off x="3486902" y="2777129"/>
            <a:ext cx="2535266" cy="682241"/>
          </a:xfrm>
          <a:prstGeom prst="rect">
            <a:avLst/>
          </a:prstGeom>
          <a:solidFill>
            <a:srgbClr val="7A5B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填入文本标题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39"/>
          <p:cNvSpPr/>
          <p:nvPr/>
        </p:nvSpPr>
        <p:spPr>
          <a:xfrm>
            <a:off x="8765771" y="2777127"/>
            <a:ext cx="2535266" cy="682241"/>
          </a:xfrm>
          <a:prstGeom prst="rect">
            <a:avLst/>
          </a:prstGeom>
          <a:solidFill>
            <a:srgbClr val="7A5B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填入文本标题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44"/>
          <p:cNvSpPr/>
          <p:nvPr/>
        </p:nvSpPr>
        <p:spPr>
          <a:xfrm>
            <a:off x="6126338" y="2777128"/>
            <a:ext cx="2535266" cy="682241"/>
          </a:xfrm>
          <a:prstGeom prst="rect">
            <a:avLst/>
          </a:prstGeom>
          <a:solidFill>
            <a:srgbClr val="A6918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填入文本标题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92"/>
          <p:cNvSpPr>
            <a:spLocks noEditPoints="1"/>
          </p:cNvSpPr>
          <p:nvPr/>
        </p:nvSpPr>
        <p:spPr bwMode="auto">
          <a:xfrm>
            <a:off x="1870100" y="2040231"/>
            <a:ext cx="578553" cy="589393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rgbClr val="A69182"/>
          </a:solidFill>
          <a:ln>
            <a:noFill/>
          </a:ln>
        </p:spPr>
        <p:txBody>
          <a:bodyPr vert="horz" wrap="square" lIns="121541" tIns="60771" rIns="121541" bIns="60771" numCol="1" anchor="t" anchorCtr="0" compatLnSpc="1"/>
          <a:lstStyle/>
          <a:p>
            <a:endParaRPr lang="en-US" sz="1345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9" name="41"/>
          <p:cNvGrpSpPr/>
          <p:nvPr/>
        </p:nvGrpSpPr>
        <p:grpSpPr>
          <a:xfrm>
            <a:off x="6973931" y="2037684"/>
            <a:ext cx="543572" cy="508656"/>
            <a:chOff x="6661150" y="233363"/>
            <a:chExt cx="320675" cy="300038"/>
          </a:xfrm>
          <a:solidFill>
            <a:srgbClr val="A69182"/>
          </a:solidFill>
        </p:grpSpPr>
        <p:sp>
          <p:nvSpPr>
            <p:cNvPr id="50" name="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165" tIns="45583" rIns="91165" bIns="45583" numCol="1" anchor="t" anchorCtr="0" compatLnSpc="1"/>
            <a:lstStyle/>
            <a:p>
              <a:endParaRPr lang="en-US" sz="134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165" tIns="45583" rIns="91165" bIns="45583" numCol="1" anchor="t" anchorCtr="0" compatLnSpc="1"/>
            <a:lstStyle/>
            <a:p>
              <a:endParaRPr lang="en-US" sz="134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165" tIns="45583" rIns="91165" bIns="45583" numCol="1" anchor="t" anchorCtr="0" compatLnSpc="1"/>
            <a:lstStyle/>
            <a:p>
              <a:endParaRPr lang="en-US" sz="134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165" tIns="45583" rIns="91165" bIns="45583" numCol="1" anchor="t" anchorCtr="0" compatLnSpc="1"/>
            <a:lstStyle/>
            <a:p>
              <a:endParaRPr lang="en-US" sz="134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738394" y="3639829"/>
            <a:ext cx="2841967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r>
              <a:rPr lang="zh-CN" altLang="en-US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 </a:t>
            </a: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endParaRPr lang="zh-CN" altLang="en-US" sz="1400">
              <a:solidFill>
                <a:srgbClr val="7E7E7E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59309" y="3639828"/>
            <a:ext cx="2841967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r>
              <a:rPr lang="zh-CN" altLang="en-US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 </a:t>
            </a: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endParaRPr lang="zh-CN" altLang="en-US" sz="1400">
              <a:solidFill>
                <a:srgbClr val="7E7E7E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80224" y="3639827"/>
            <a:ext cx="2841967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r>
              <a:rPr lang="zh-CN" altLang="en-US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 </a:t>
            </a: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endParaRPr lang="zh-CN" altLang="en-US" sz="1400">
              <a:solidFill>
                <a:srgbClr val="7E7E7E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601139" y="3639826"/>
            <a:ext cx="2841967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r>
              <a:rPr lang="zh-CN" altLang="en-US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 </a:t>
            </a:r>
            <a:r>
              <a:rPr lang="en-US" altLang="zh-CN" sz="1100">
                <a:solidFill>
                  <a:srgbClr val="7E7E7E">
                    <a:lumMod val="75000"/>
                  </a:srgbClr>
                </a:solidFill>
                <a:cs typeface="+mn-ea"/>
                <a:sym typeface="+mn-lt"/>
              </a:rPr>
              <a:t>add you text here add you text here</a:t>
            </a:r>
            <a:endParaRPr lang="zh-CN" altLang="en-US" sz="1400">
              <a:solidFill>
                <a:srgbClr val="7E7E7E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0" name="Freeform 73"/>
          <p:cNvSpPr>
            <a:spLocks noEditPoints="1"/>
          </p:cNvSpPr>
          <p:nvPr/>
        </p:nvSpPr>
        <p:spPr>
          <a:xfrm>
            <a:off x="4292641" y="1924444"/>
            <a:ext cx="733696" cy="684000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rgbClr val="7A5B6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1" name="Freeform 12"/>
          <p:cNvSpPr>
            <a:spLocks noEditPoints="1"/>
          </p:cNvSpPr>
          <p:nvPr/>
        </p:nvSpPr>
        <p:spPr>
          <a:xfrm>
            <a:off x="9724465" y="2027563"/>
            <a:ext cx="595314" cy="569106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rgbClr val="7A5B6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E6C29E-617C-48DA-9F53-C4D005C90A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0" y="5354278"/>
            <a:ext cx="1523809" cy="1422222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7706" r="42352"/>
          <a:stretch>
            <a:fillRect/>
          </a:stretch>
        </p:blipFill>
        <p:spPr>
          <a:xfrm flipH="1">
            <a:off x="0" y="0"/>
            <a:ext cx="12173648" cy="6858000"/>
          </a:xfrm>
          <a:prstGeom prst="rect">
            <a:avLst/>
          </a:prstGeom>
        </p:spPr>
      </p:pic>
      <p:pic>
        <p:nvPicPr>
          <p:cNvPr id="25" name="Picture 2" descr="D:\desktop\662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81" y="2599705"/>
            <a:ext cx="4934565" cy="284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Freeform 8"/>
          <p:cNvSpPr/>
          <p:nvPr/>
        </p:nvSpPr>
        <p:spPr bwMode="auto">
          <a:xfrm>
            <a:off x="9537467" y="2321140"/>
            <a:ext cx="1479089" cy="1574906"/>
          </a:xfrm>
          <a:custGeom>
            <a:avLst/>
            <a:gdLst>
              <a:gd name="T0" fmla="*/ 232 w 464"/>
              <a:gd name="T1" fmla="*/ 0 h 494"/>
              <a:gd name="T2" fmla="*/ 464 w 464"/>
              <a:gd name="T3" fmla="*/ 232 h 494"/>
              <a:gd name="T4" fmla="*/ 286 w 464"/>
              <a:gd name="T5" fmla="*/ 458 h 494"/>
              <a:gd name="T6" fmla="*/ 286 w 464"/>
              <a:gd name="T7" fmla="*/ 494 h 494"/>
              <a:gd name="T8" fmla="*/ 228 w 464"/>
              <a:gd name="T9" fmla="*/ 436 h 494"/>
              <a:gd name="T10" fmla="*/ 286 w 464"/>
              <a:gd name="T11" fmla="*/ 378 h 494"/>
              <a:gd name="T12" fmla="*/ 286 w 464"/>
              <a:gd name="T13" fmla="*/ 404 h 494"/>
              <a:gd name="T14" fmla="*/ 412 w 464"/>
              <a:gd name="T15" fmla="*/ 232 h 494"/>
              <a:gd name="T16" fmla="*/ 232 w 464"/>
              <a:gd name="T17" fmla="*/ 52 h 494"/>
              <a:gd name="T18" fmla="*/ 52 w 464"/>
              <a:gd name="T19" fmla="*/ 232 h 494"/>
              <a:gd name="T20" fmla="*/ 53 w 464"/>
              <a:gd name="T21" fmla="*/ 238 h 494"/>
              <a:gd name="T22" fmla="*/ 0 w 464"/>
              <a:gd name="T23" fmla="*/ 238 h 494"/>
              <a:gd name="T24" fmla="*/ 0 w 464"/>
              <a:gd name="T25" fmla="*/ 232 h 494"/>
              <a:gd name="T26" fmla="*/ 232 w 464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4" h="494">
                <a:moveTo>
                  <a:pt x="232" y="0"/>
                </a:moveTo>
                <a:cubicBezTo>
                  <a:pt x="360" y="0"/>
                  <a:pt x="464" y="104"/>
                  <a:pt x="464" y="232"/>
                </a:cubicBezTo>
                <a:cubicBezTo>
                  <a:pt x="464" y="342"/>
                  <a:pt x="388" y="434"/>
                  <a:pt x="286" y="458"/>
                </a:cubicBezTo>
                <a:cubicBezTo>
                  <a:pt x="286" y="494"/>
                  <a:pt x="286" y="494"/>
                  <a:pt x="286" y="494"/>
                </a:cubicBezTo>
                <a:cubicBezTo>
                  <a:pt x="228" y="436"/>
                  <a:pt x="228" y="436"/>
                  <a:pt x="228" y="436"/>
                </a:cubicBezTo>
                <a:cubicBezTo>
                  <a:pt x="286" y="378"/>
                  <a:pt x="286" y="378"/>
                  <a:pt x="286" y="378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359" y="381"/>
                  <a:pt x="412" y="313"/>
                  <a:pt x="412" y="232"/>
                </a:cubicBezTo>
                <a:cubicBezTo>
                  <a:pt x="412" y="133"/>
                  <a:pt x="332" y="52"/>
                  <a:pt x="232" y="52"/>
                </a:cubicBezTo>
                <a:cubicBezTo>
                  <a:pt x="133" y="52"/>
                  <a:pt x="52" y="133"/>
                  <a:pt x="52" y="232"/>
                </a:cubicBezTo>
                <a:cubicBezTo>
                  <a:pt x="52" y="234"/>
                  <a:pt x="52" y="236"/>
                  <a:pt x="53" y="23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36"/>
                  <a:pt x="0" y="234"/>
                  <a:pt x="0" y="232"/>
                </a:cubicBez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rgbClr val="7A5B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auto">
          <a:xfrm>
            <a:off x="10008454" y="2793478"/>
            <a:ext cx="535765" cy="535765"/>
          </a:xfrm>
          <a:prstGeom prst="ellipse">
            <a:avLst/>
          </a:prstGeom>
          <a:solidFill>
            <a:srgbClr val="7A5B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Oval 10"/>
          <p:cNvSpPr>
            <a:spLocks noChangeArrowheads="1"/>
          </p:cNvSpPr>
          <p:nvPr/>
        </p:nvSpPr>
        <p:spPr bwMode="auto">
          <a:xfrm>
            <a:off x="9511826" y="3790784"/>
            <a:ext cx="535765" cy="535765"/>
          </a:xfrm>
          <a:prstGeom prst="ellipse">
            <a:avLst/>
          </a:prstGeom>
          <a:solidFill>
            <a:srgbClr val="A691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10034096" y="4782690"/>
            <a:ext cx="535765" cy="531716"/>
          </a:xfrm>
          <a:prstGeom prst="ellipse">
            <a:avLst/>
          </a:prstGeom>
          <a:solidFill>
            <a:srgbClr val="7A5B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12"/>
          <p:cNvSpPr/>
          <p:nvPr/>
        </p:nvSpPr>
        <p:spPr bwMode="auto">
          <a:xfrm>
            <a:off x="9039489" y="3319796"/>
            <a:ext cx="1265863" cy="1570857"/>
          </a:xfrm>
          <a:custGeom>
            <a:avLst/>
            <a:gdLst>
              <a:gd name="T0" fmla="*/ 232 w 397"/>
              <a:gd name="T1" fmla="*/ 0 h 493"/>
              <a:gd name="T2" fmla="*/ 397 w 397"/>
              <a:gd name="T3" fmla="*/ 69 h 493"/>
              <a:gd name="T4" fmla="*/ 360 w 397"/>
              <a:gd name="T5" fmla="*/ 105 h 493"/>
              <a:gd name="T6" fmla="*/ 232 w 397"/>
              <a:gd name="T7" fmla="*/ 52 h 493"/>
              <a:gd name="T8" fmla="*/ 52 w 397"/>
              <a:gd name="T9" fmla="*/ 232 h 493"/>
              <a:gd name="T10" fmla="*/ 193 w 397"/>
              <a:gd name="T11" fmla="*/ 407 h 493"/>
              <a:gd name="T12" fmla="*/ 193 w 397"/>
              <a:gd name="T13" fmla="*/ 378 h 493"/>
              <a:gd name="T14" fmla="*/ 250 w 397"/>
              <a:gd name="T15" fmla="*/ 435 h 493"/>
              <a:gd name="T16" fmla="*/ 193 w 397"/>
              <a:gd name="T17" fmla="*/ 493 h 493"/>
              <a:gd name="T18" fmla="*/ 193 w 397"/>
              <a:gd name="T19" fmla="*/ 460 h 493"/>
              <a:gd name="T20" fmla="*/ 0 w 397"/>
              <a:gd name="T21" fmla="*/ 232 h 493"/>
              <a:gd name="T22" fmla="*/ 232 w 397"/>
              <a:gd name="T2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7" h="493">
                <a:moveTo>
                  <a:pt x="232" y="0"/>
                </a:moveTo>
                <a:cubicBezTo>
                  <a:pt x="297" y="0"/>
                  <a:pt x="355" y="26"/>
                  <a:pt x="397" y="69"/>
                </a:cubicBezTo>
                <a:cubicBezTo>
                  <a:pt x="360" y="105"/>
                  <a:pt x="360" y="105"/>
                  <a:pt x="360" y="105"/>
                </a:cubicBezTo>
                <a:cubicBezTo>
                  <a:pt x="328" y="72"/>
                  <a:pt x="282" y="52"/>
                  <a:pt x="232" y="52"/>
                </a:cubicBezTo>
                <a:cubicBezTo>
                  <a:pt x="133" y="52"/>
                  <a:pt x="52" y="132"/>
                  <a:pt x="52" y="232"/>
                </a:cubicBezTo>
                <a:cubicBezTo>
                  <a:pt x="52" y="318"/>
                  <a:pt x="112" y="389"/>
                  <a:pt x="193" y="407"/>
                </a:cubicBezTo>
                <a:cubicBezTo>
                  <a:pt x="193" y="378"/>
                  <a:pt x="193" y="378"/>
                  <a:pt x="193" y="378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193" y="493"/>
                  <a:pt x="193" y="493"/>
                  <a:pt x="193" y="493"/>
                </a:cubicBezTo>
                <a:cubicBezTo>
                  <a:pt x="193" y="460"/>
                  <a:pt x="193" y="460"/>
                  <a:pt x="193" y="460"/>
                </a:cubicBezTo>
                <a:cubicBezTo>
                  <a:pt x="83" y="442"/>
                  <a:pt x="0" y="346"/>
                  <a:pt x="0" y="232"/>
                </a:cubicBez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rgbClr val="A691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13"/>
          <p:cNvSpPr/>
          <p:nvPr/>
        </p:nvSpPr>
        <p:spPr bwMode="auto">
          <a:xfrm>
            <a:off x="9563108" y="4307655"/>
            <a:ext cx="1479089" cy="1479089"/>
          </a:xfrm>
          <a:custGeom>
            <a:avLst/>
            <a:gdLst>
              <a:gd name="T0" fmla="*/ 232 w 464"/>
              <a:gd name="T1" fmla="*/ 0 h 464"/>
              <a:gd name="T2" fmla="*/ 464 w 464"/>
              <a:gd name="T3" fmla="*/ 232 h 464"/>
              <a:gd name="T4" fmla="*/ 232 w 464"/>
              <a:gd name="T5" fmla="*/ 464 h 464"/>
              <a:gd name="T6" fmla="*/ 0 w 464"/>
              <a:gd name="T7" fmla="*/ 238 h 464"/>
              <a:gd name="T8" fmla="*/ 52 w 464"/>
              <a:gd name="T9" fmla="*/ 238 h 464"/>
              <a:gd name="T10" fmla="*/ 232 w 464"/>
              <a:gd name="T11" fmla="*/ 412 h 464"/>
              <a:gd name="T12" fmla="*/ 412 w 464"/>
              <a:gd name="T13" fmla="*/ 232 h 464"/>
              <a:gd name="T14" fmla="*/ 232 w 464"/>
              <a:gd name="T15" fmla="*/ 52 h 464"/>
              <a:gd name="T16" fmla="*/ 104 w 464"/>
              <a:gd name="T17" fmla="*/ 106 h 464"/>
              <a:gd name="T18" fmla="*/ 67 w 464"/>
              <a:gd name="T19" fmla="*/ 69 h 464"/>
              <a:gd name="T20" fmla="*/ 232 w 464"/>
              <a:gd name="T21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4" h="464">
                <a:moveTo>
                  <a:pt x="232" y="0"/>
                </a:moveTo>
                <a:cubicBezTo>
                  <a:pt x="360" y="0"/>
                  <a:pt x="464" y="104"/>
                  <a:pt x="464" y="232"/>
                </a:cubicBezTo>
                <a:cubicBezTo>
                  <a:pt x="464" y="361"/>
                  <a:pt x="360" y="464"/>
                  <a:pt x="232" y="464"/>
                </a:cubicBezTo>
                <a:cubicBezTo>
                  <a:pt x="106" y="464"/>
                  <a:pt x="3" y="363"/>
                  <a:pt x="0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5" y="335"/>
                  <a:pt x="135" y="412"/>
                  <a:pt x="232" y="412"/>
                </a:cubicBezTo>
                <a:cubicBezTo>
                  <a:pt x="331" y="412"/>
                  <a:pt x="412" y="332"/>
                  <a:pt x="412" y="232"/>
                </a:cubicBezTo>
                <a:cubicBezTo>
                  <a:pt x="412" y="133"/>
                  <a:pt x="331" y="52"/>
                  <a:pt x="232" y="52"/>
                </a:cubicBezTo>
                <a:cubicBezTo>
                  <a:pt x="182" y="52"/>
                  <a:pt x="137" y="73"/>
                  <a:pt x="104" y="106"/>
                </a:cubicBezTo>
                <a:cubicBezTo>
                  <a:pt x="67" y="69"/>
                  <a:pt x="67" y="69"/>
                  <a:pt x="67" y="69"/>
                </a:cubicBezTo>
                <a:cubicBezTo>
                  <a:pt x="109" y="27"/>
                  <a:pt x="168" y="0"/>
                  <a:pt x="232" y="0"/>
                </a:cubicBezTo>
                <a:close/>
              </a:path>
            </a:pathLst>
          </a:custGeom>
          <a:solidFill>
            <a:srgbClr val="7A5B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52327" y="2457167"/>
            <a:ext cx="1179895" cy="37330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4C4C4C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64885" y="3587882"/>
            <a:ext cx="1179895" cy="37330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4C4C4C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52327" y="4640152"/>
            <a:ext cx="1179895" cy="37330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4C4C4C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18157" y="2783693"/>
            <a:ext cx="2930683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10404" y="3913645"/>
            <a:ext cx="2930683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88695" y="5001895"/>
            <a:ext cx="2930683" cy="49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Add You Text Here Add You Text Here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 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4" name="Freeform 29"/>
          <p:cNvSpPr>
            <a:spLocks noEditPoints="1"/>
          </p:cNvSpPr>
          <p:nvPr/>
        </p:nvSpPr>
        <p:spPr bwMode="auto">
          <a:xfrm>
            <a:off x="9656326" y="3945028"/>
            <a:ext cx="246763" cy="224810"/>
          </a:xfrm>
          <a:custGeom>
            <a:avLst/>
            <a:gdLst>
              <a:gd name="T0" fmla="*/ 44 w 128"/>
              <a:gd name="T1" fmla="*/ 89 h 128"/>
              <a:gd name="T2" fmla="*/ 28 w 128"/>
              <a:gd name="T3" fmla="*/ 117 h 128"/>
              <a:gd name="T4" fmla="*/ 0 w 128"/>
              <a:gd name="T5" fmla="*/ 64 h 128"/>
              <a:gd name="T6" fmla="*/ 60 w 128"/>
              <a:gd name="T7" fmla="*/ 0 h 128"/>
              <a:gd name="T8" fmla="*/ 60 w 128"/>
              <a:gd name="T9" fmla="*/ 32 h 128"/>
              <a:gd name="T10" fmla="*/ 32 w 128"/>
              <a:gd name="T11" fmla="*/ 64 h 128"/>
              <a:gd name="T12" fmla="*/ 44 w 128"/>
              <a:gd name="T13" fmla="*/ 89 h 128"/>
              <a:gd name="T14" fmla="*/ 89 w 128"/>
              <a:gd name="T15" fmla="*/ 45 h 128"/>
              <a:gd name="T16" fmla="*/ 117 w 128"/>
              <a:gd name="T17" fmla="*/ 29 h 128"/>
              <a:gd name="T18" fmla="*/ 68 w 128"/>
              <a:gd name="T19" fmla="*/ 0 h 128"/>
              <a:gd name="T20" fmla="*/ 68 w 128"/>
              <a:gd name="T21" fmla="*/ 32 h 128"/>
              <a:gd name="T22" fmla="*/ 89 w 128"/>
              <a:gd name="T23" fmla="*/ 45 h 128"/>
              <a:gd name="T24" fmla="*/ 121 w 128"/>
              <a:gd name="T25" fmla="*/ 36 h 128"/>
              <a:gd name="T26" fmla="*/ 93 w 128"/>
              <a:gd name="T27" fmla="*/ 52 h 128"/>
              <a:gd name="T28" fmla="*/ 96 w 128"/>
              <a:gd name="T29" fmla="*/ 64 h 128"/>
              <a:gd name="T30" fmla="*/ 64 w 128"/>
              <a:gd name="T31" fmla="*/ 96 h 128"/>
              <a:gd name="T32" fmla="*/ 51 w 128"/>
              <a:gd name="T33" fmla="*/ 93 h 128"/>
              <a:gd name="T34" fmla="*/ 35 w 128"/>
              <a:gd name="T35" fmla="*/ 121 h 128"/>
              <a:gd name="T36" fmla="*/ 64 w 128"/>
              <a:gd name="T37" fmla="*/ 128 h 128"/>
              <a:gd name="T38" fmla="*/ 128 w 128"/>
              <a:gd name="T39" fmla="*/ 64 h 128"/>
              <a:gd name="T40" fmla="*/ 121 w 128"/>
              <a:gd name="T41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44" y="89"/>
                </a:moveTo>
                <a:cubicBezTo>
                  <a:pt x="28" y="117"/>
                  <a:pt x="28" y="117"/>
                  <a:pt x="28" y="117"/>
                </a:cubicBezTo>
                <a:cubicBezTo>
                  <a:pt x="11" y="106"/>
                  <a:pt x="0" y="86"/>
                  <a:pt x="0" y="64"/>
                </a:cubicBezTo>
                <a:cubicBezTo>
                  <a:pt x="0" y="30"/>
                  <a:pt x="26" y="2"/>
                  <a:pt x="60" y="0"/>
                </a:cubicBezTo>
                <a:cubicBezTo>
                  <a:pt x="60" y="32"/>
                  <a:pt x="60" y="32"/>
                  <a:pt x="60" y="32"/>
                </a:cubicBezTo>
                <a:cubicBezTo>
                  <a:pt x="44" y="34"/>
                  <a:pt x="32" y="48"/>
                  <a:pt x="32" y="64"/>
                </a:cubicBezTo>
                <a:cubicBezTo>
                  <a:pt x="32" y="74"/>
                  <a:pt x="37" y="83"/>
                  <a:pt x="44" y="89"/>
                </a:cubicBezTo>
                <a:close/>
                <a:moveTo>
                  <a:pt x="89" y="45"/>
                </a:moveTo>
                <a:cubicBezTo>
                  <a:pt x="117" y="29"/>
                  <a:pt x="117" y="29"/>
                  <a:pt x="117" y="29"/>
                </a:cubicBezTo>
                <a:cubicBezTo>
                  <a:pt x="106" y="12"/>
                  <a:pt x="88" y="1"/>
                  <a:pt x="68" y="0"/>
                </a:cubicBezTo>
                <a:cubicBezTo>
                  <a:pt x="68" y="32"/>
                  <a:pt x="68" y="32"/>
                  <a:pt x="68" y="32"/>
                </a:cubicBezTo>
                <a:cubicBezTo>
                  <a:pt x="76" y="33"/>
                  <a:pt x="84" y="38"/>
                  <a:pt x="89" y="45"/>
                </a:cubicBezTo>
                <a:moveTo>
                  <a:pt x="121" y="36"/>
                </a:moveTo>
                <a:cubicBezTo>
                  <a:pt x="93" y="52"/>
                  <a:pt x="93" y="52"/>
                  <a:pt x="93" y="52"/>
                </a:cubicBezTo>
                <a:cubicBezTo>
                  <a:pt x="95" y="55"/>
                  <a:pt x="96" y="60"/>
                  <a:pt x="96" y="64"/>
                </a:cubicBezTo>
                <a:cubicBezTo>
                  <a:pt x="96" y="82"/>
                  <a:pt x="81" y="96"/>
                  <a:pt x="64" y="96"/>
                </a:cubicBezTo>
                <a:cubicBezTo>
                  <a:pt x="59" y="96"/>
                  <a:pt x="55" y="95"/>
                  <a:pt x="51" y="93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44" y="126"/>
                  <a:pt x="53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54"/>
                  <a:pt x="125" y="44"/>
                  <a:pt x="12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3" name="Freeform 86"/>
          <p:cNvSpPr>
            <a:spLocks noEditPoints="1"/>
          </p:cNvSpPr>
          <p:nvPr/>
        </p:nvSpPr>
        <p:spPr bwMode="auto">
          <a:xfrm>
            <a:off x="10174066" y="2993948"/>
            <a:ext cx="214651" cy="195556"/>
          </a:xfrm>
          <a:custGeom>
            <a:avLst/>
            <a:gdLst>
              <a:gd name="T0" fmla="*/ 120 w 128"/>
              <a:gd name="T1" fmla="*/ 0 h 128"/>
              <a:gd name="T2" fmla="*/ 8 w 128"/>
              <a:gd name="T3" fmla="*/ 0 h 128"/>
              <a:gd name="T4" fmla="*/ 0 w 128"/>
              <a:gd name="T5" fmla="*/ 8 h 128"/>
              <a:gd name="T6" fmla="*/ 0 w 128"/>
              <a:gd name="T7" fmla="*/ 92 h 128"/>
              <a:gd name="T8" fmla="*/ 8 w 128"/>
              <a:gd name="T9" fmla="*/ 100 h 128"/>
              <a:gd name="T10" fmla="*/ 120 w 128"/>
              <a:gd name="T11" fmla="*/ 100 h 128"/>
              <a:gd name="T12" fmla="*/ 128 w 128"/>
              <a:gd name="T13" fmla="*/ 92 h 128"/>
              <a:gd name="T14" fmla="*/ 128 w 128"/>
              <a:gd name="T15" fmla="*/ 8 h 128"/>
              <a:gd name="T16" fmla="*/ 120 w 128"/>
              <a:gd name="T17" fmla="*/ 0 h 128"/>
              <a:gd name="T18" fmla="*/ 120 w 128"/>
              <a:gd name="T19" fmla="*/ 72 h 128"/>
              <a:gd name="T20" fmla="*/ 112 w 128"/>
              <a:gd name="T21" fmla="*/ 80 h 128"/>
              <a:gd name="T22" fmla="*/ 16 w 128"/>
              <a:gd name="T23" fmla="*/ 80 h 128"/>
              <a:gd name="T24" fmla="*/ 8 w 128"/>
              <a:gd name="T25" fmla="*/ 72 h 128"/>
              <a:gd name="T26" fmla="*/ 8 w 128"/>
              <a:gd name="T27" fmla="*/ 16 h 128"/>
              <a:gd name="T28" fmla="*/ 16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2 h 128"/>
              <a:gd name="T36" fmla="*/ 72 w 128"/>
              <a:gd name="T37" fmla="*/ 104 h 128"/>
              <a:gd name="T38" fmla="*/ 76 w 128"/>
              <a:gd name="T39" fmla="*/ 108 h 128"/>
              <a:gd name="T40" fmla="*/ 76 w 128"/>
              <a:gd name="T41" fmla="*/ 112 h 128"/>
              <a:gd name="T42" fmla="*/ 79 w 128"/>
              <a:gd name="T43" fmla="*/ 118 h 128"/>
              <a:gd name="T44" fmla="*/ 89 w 128"/>
              <a:gd name="T45" fmla="*/ 126 h 128"/>
              <a:gd name="T46" fmla="*/ 88 w 128"/>
              <a:gd name="T47" fmla="*/ 128 h 128"/>
              <a:gd name="T48" fmla="*/ 40 w 128"/>
              <a:gd name="T49" fmla="*/ 128 h 128"/>
              <a:gd name="T50" fmla="*/ 39 w 128"/>
              <a:gd name="T51" fmla="*/ 126 h 128"/>
              <a:gd name="T52" fmla="*/ 49 w 128"/>
              <a:gd name="T53" fmla="*/ 118 h 128"/>
              <a:gd name="T54" fmla="*/ 52 w 128"/>
              <a:gd name="T55" fmla="*/ 112 h 128"/>
              <a:gd name="T56" fmla="*/ 52 w 128"/>
              <a:gd name="T57" fmla="*/ 108 h 128"/>
              <a:gd name="T58" fmla="*/ 56 w 128"/>
              <a:gd name="T59" fmla="*/ 104 h 128"/>
              <a:gd name="T60" fmla="*/ 72 w 128"/>
              <a:gd name="T61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12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4" y="100"/>
                  <a:pt x="8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4" y="100"/>
                  <a:pt x="128" y="96"/>
                  <a:pt x="128" y="9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moveTo>
                  <a:pt x="120" y="72"/>
                </a:moveTo>
                <a:cubicBezTo>
                  <a:pt x="120" y="76"/>
                  <a:pt x="116" y="80"/>
                  <a:pt x="11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2" y="80"/>
                  <a:pt x="8" y="76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72"/>
                </a:lnTo>
                <a:close/>
                <a:moveTo>
                  <a:pt x="72" y="104"/>
                </a:moveTo>
                <a:cubicBezTo>
                  <a:pt x="74" y="104"/>
                  <a:pt x="76" y="106"/>
                  <a:pt x="76" y="108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6" y="114"/>
                  <a:pt x="77" y="117"/>
                  <a:pt x="79" y="118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91" y="127"/>
                  <a:pt x="90" y="128"/>
                  <a:pt x="88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38" y="128"/>
                  <a:pt x="37" y="127"/>
                  <a:pt x="39" y="126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1" y="117"/>
                  <a:pt x="52" y="114"/>
                  <a:pt x="52" y="11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4"/>
                  <a:pt x="56" y="104"/>
                </a:cubicBezTo>
                <a:lnTo>
                  <a:pt x="72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Freeform 22"/>
          <p:cNvSpPr/>
          <p:nvPr/>
        </p:nvSpPr>
        <p:spPr bwMode="auto">
          <a:xfrm>
            <a:off x="10210111" y="4958853"/>
            <a:ext cx="209385" cy="143676"/>
          </a:xfrm>
          <a:custGeom>
            <a:avLst/>
            <a:gdLst>
              <a:gd name="T0" fmla="*/ 169 w 169"/>
              <a:gd name="T1" fmla="*/ 117 h 117"/>
              <a:gd name="T2" fmla="*/ 169 w 169"/>
              <a:gd name="T3" fmla="*/ 112 h 117"/>
              <a:gd name="T4" fmla="*/ 92 w 169"/>
              <a:gd name="T5" fmla="*/ 39 h 117"/>
              <a:gd name="T6" fmla="*/ 92 w 169"/>
              <a:gd name="T7" fmla="*/ 30 h 117"/>
              <a:gd name="T8" fmla="*/ 100 w 169"/>
              <a:gd name="T9" fmla="*/ 16 h 117"/>
              <a:gd name="T10" fmla="*/ 84 w 169"/>
              <a:gd name="T11" fmla="*/ 0 h 117"/>
              <a:gd name="T12" fmla="*/ 69 w 169"/>
              <a:gd name="T13" fmla="*/ 16 h 117"/>
              <a:gd name="T14" fmla="*/ 77 w 169"/>
              <a:gd name="T15" fmla="*/ 30 h 117"/>
              <a:gd name="T16" fmla="*/ 77 w 169"/>
              <a:gd name="T17" fmla="*/ 39 h 117"/>
              <a:gd name="T18" fmla="*/ 0 w 169"/>
              <a:gd name="T19" fmla="*/ 112 h 117"/>
              <a:gd name="T20" fmla="*/ 0 w 169"/>
              <a:gd name="T21" fmla="*/ 117 h 117"/>
              <a:gd name="T22" fmla="*/ 169 w 169"/>
              <a:gd name="T23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" h="117">
                <a:moveTo>
                  <a:pt x="169" y="117"/>
                </a:moveTo>
                <a:cubicBezTo>
                  <a:pt x="169" y="115"/>
                  <a:pt x="169" y="113"/>
                  <a:pt x="169" y="112"/>
                </a:cubicBezTo>
                <a:cubicBezTo>
                  <a:pt x="169" y="74"/>
                  <a:pt x="135" y="42"/>
                  <a:pt x="92" y="39"/>
                </a:cubicBezTo>
                <a:cubicBezTo>
                  <a:pt x="92" y="30"/>
                  <a:pt x="92" y="30"/>
                  <a:pt x="92" y="30"/>
                </a:cubicBezTo>
                <a:cubicBezTo>
                  <a:pt x="97" y="27"/>
                  <a:pt x="100" y="22"/>
                  <a:pt x="100" y="16"/>
                </a:cubicBezTo>
                <a:cubicBezTo>
                  <a:pt x="100" y="7"/>
                  <a:pt x="93" y="0"/>
                  <a:pt x="84" y="0"/>
                </a:cubicBezTo>
                <a:cubicBezTo>
                  <a:pt x="76" y="0"/>
                  <a:pt x="69" y="7"/>
                  <a:pt x="69" y="16"/>
                </a:cubicBezTo>
                <a:cubicBezTo>
                  <a:pt x="69" y="22"/>
                  <a:pt x="72" y="27"/>
                  <a:pt x="77" y="30"/>
                </a:cubicBezTo>
                <a:cubicBezTo>
                  <a:pt x="77" y="39"/>
                  <a:pt x="77" y="39"/>
                  <a:pt x="77" y="39"/>
                </a:cubicBezTo>
                <a:cubicBezTo>
                  <a:pt x="34" y="42"/>
                  <a:pt x="0" y="74"/>
                  <a:pt x="0" y="112"/>
                </a:cubicBezTo>
                <a:cubicBezTo>
                  <a:pt x="0" y="113"/>
                  <a:pt x="0" y="115"/>
                  <a:pt x="0" y="117"/>
                </a:cubicBezTo>
                <a:lnTo>
                  <a:pt x="169" y="11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图片 17" descr="图片包含 墙壁, 文字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r="42151"/>
          <a:stretch>
            <a:fillRect/>
          </a:stretch>
        </p:blipFill>
        <p:spPr>
          <a:xfrm rot="5400000">
            <a:off x="2269765" y="2046317"/>
            <a:ext cx="2318836" cy="3793592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22" b="42831"/>
          <a:stretch>
            <a:fillRect/>
          </a:stretch>
        </p:blipFill>
        <p:spPr>
          <a:xfrm rot="16200000">
            <a:off x="2641990" y="-2686047"/>
            <a:ext cx="6896093" cy="12192000"/>
          </a:xfrm>
          <a:prstGeom prst="rect">
            <a:avLst/>
          </a:prstGeom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04462" y="3231644"/>
            <a:ext cx="3516178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Font typeface="Arial" panose="020B0604020202020204" pitchFamily="34" charset="0"/>
              <a:buNone/>
            </a:pPr>
            <a:r>
              <a:rPr lang="zh-CN" altLang="en-US" sz="52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谢谢聆听</a:t>
            </a:r>
            <a:endParaRPr lang="en-US" altLang="zh-CN" sz="52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676501" y="2375237"/>
            <a:ext cx="19749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6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20XX</a:t>
            </a:r>
          </a:p>
        </p:txBody>
      </p:sp>
      <p:sp>
        <p:nvSpPr>
          <p:cNvPr id="13" name="TextBox 10"/>
          <p:cNvSpPr txBox="1"/>
          <p:nvPr/>
        </p:nvSpPr>
        <p:spPr>
          <a:xfrm>
            <a:off x="1653345" y="3958460"/>
            <a:ext cx="411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company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is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an association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or collection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of indiv iduals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, whether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natural persons</a:t>
            </a:r>
            <a:endParaRPr lang="en-US" sz="1000" spc="198" dirty="0">
              <a:solidFill>
                <a:schemeClr val="bg1">
                  <a:lumMod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任意多边形 18"/>
          <p:cNvSpPr/>
          <p:nvPr/>
        </p:nvSpPr>
        <p:spPr>
          <a:xfrm>
            <a:off x="952500" y="1640350"/>
            <a:ext cx="1579192" cy="3790950"/>
          </a:xfrm>
          <a:custGeom>
            <a:avLst/>
            <a:gdLst>
              <a:gd name="connsiteX0" fmla="*/ 1790700 w 1809750"/>
              <a:gd name="connsiteY0" fmla="*/ 590550 h 3886200"/>
              <a:gd name="connsiteX1" fmla="*/ 1790700 w 1809750"/>
              <a:gd name="connsiteY1" fmla="*/ 0 h 3886200"/>
              <a:gd name="connsiteX2" fmla="*/ 0 w 1809750"/>
              <a:gd name="connsiteY2" fmla="*/ 0 h 3886200"/>
              <a:gd name="connsiteX3" fmla="*/ 0 w 1809750"/>
              <a:gd name="connsiteY3" fmla="*/ 3886200 h 3886200"/>
              <a:gd name="connsiteX4" fmla="*/ 1809750 w 1809750"/>
              <a:gd name="connsiteY4" fmla="*/ 3886200 h 3886200"/>
              <a:gd name="connsiteX5" fmla="*/ 1809750 w 1809750"/>
              <a:gd name="connsiteY5" fmla="*/ 33528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0" h="3886200">
                <a:moveTo>
                  <a:pt x="1790700" y="590550"/>
                </a:moveTo>
                <a:lnTo>
                  <a:pt x="1790700" y="0"/>
                </a:lnTo>
                <a:lnTo>
                  <a:pt x="0" y="0"/>
                </a:lnTo>
                <a:lnTo>
                  <a:pt x="0" y="3886200"/>
                </a:lnTo>
                <a:lnTo>
                  <a:pt x="1809750" y="3886200"/>
                </a:lnTo>
                <a:lnTo>
                  <a:pt x="1809750" y="3352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7" name="图片 26" descr="图片包含 墙壁, 文字&#10;&#10;已生成高可信度的说明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2DDD9"/>
              </a:clrFrom>
              <a:clrTo>
                <a:srgbClr val="E2D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0" t="70326" r="10217" b="11094"/>
          <a:stretch>
            <a:fillRect/>
          </a:stretch>
        </p:blipFill>
        <p:spPr>
          <a:xfrm>
            <a:off x="9448801" y="4031863"/>
            <a:ext cx="2974710" cy="2910861"/>
          </a:xfrm>
          <a:prstGeom prst="rect">
            <a:avLst/>
          </a:prstGeom>
        </p:spPr>
      </p:pic>
      <p:sp>
        <p:nvSpPr>
          <p:cNvPr id="16" name="文本框 5"/>
          <p:cNvSpPr txBox="1"/>
          <p:nvPr/>
        </p:nvSpPr>
        <p:spPr>
          <a:xfrm>
            <a:off x="3232537" y="4414794"/>
            <a:ext cx="2725203" cy="369257"/>
          </a:xfrm>
          <a:prstGeom prst="rect">
            <a:avLst/>
          </a:prstGeom>
          <a:noFill/>
          <a:ln>
            <a:noFill/>
          </a:ln>
        </p:spPr>
        <p:txBody>
          <a:bodyPr wrap="square" lIns="121845" tIns="60923" rIns="121845" bIns="60923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时间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日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54803" y="4410973"/>
            <a:ext cx="2235353" cy="366395"/>
          </a:xfrm>
          <a:prstGeom prst="rect">
            <a:avLst/>
          </a:prstGeom>
          <a:noFill/>
          <a:ln>
            <a:noFill/>
          </a:ln>
        </p:spPr>
        <p:txBody>
          <a:bodyPr wrap="square" lIns="121845" tIns="60923" rIns="121845" bIns="60923" rtlCol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XXXX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22" b="42831"/>
          <a:stretch>
            <a:fillRect/>
          </a:stretch>
        </p:blipFill>
        <p:spPr>
          <a:xfrm rot="5400000" flipH="1">
            <a:off x="2666998" y="-2667001"/>
            <a:ext cx="6858000" cy="12192001"/>
          </a:xfrm>
          <a:prstGeom prst="rect">
            <a:avLst/>
          </a:prstGeom>
        </p:spPr>
      </p:pic>
      <p:pic>
        <p:nvPicPr>
          <p:cNvPr id="27" name="图片 26" descr="图片包含 墙壁, 文字&#10;&#10;已生成高可信度的说明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2DDD9"/>
              </a:clrFrom>
              <a:clrTo>
                <a:srgbClr val="E2D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0" t="70326" r="10217" b="11094"/>
          <a:stretch>
            <a:fillRect/>
          </a:stretch>
        </p:blipFill>
        <p:spPr>
          <a:xfrm>
            <a:off x="9981231" y="4145464"/>
            <a:ext cx="2974710" cy="2910861"/>
          </a:xfrm>
          <a:prstGeom prst="rect">
            <a:avLst/>
          </a:prstGeom>
        </p:spPr>
      </p:pic>
      <p:sp>
        <p:nvSpPr>
          <p:cNvPr id="8" name="Text Box 3"/>
          <p:cNvSpPr>
            <a:spLocks noChangeArrowheads="1"/>
          </p:cNvSpPr>
          <p:nvPr/>
        </p:nvSpPr>
        <p:spPr bwMode="auto">
          <a:xfrm>
            <a:off x="2089299" y="3480261"/>
            <a:ext cx="1467068" cy="76944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  <a:sym typeface="+mn-lt"/>
              </a:rPr>
              <a:t>目 录</a:t>
            </a:r>
            <a:endParaRPr lang="zh-CN" altLang="en-US" sz="4400" dirty="0">
              <a:solidFill>
                <a:prstClr val="black">
                  <a:lumMod val="85000"/>
                  <a:lumOff val="1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任意多边形 19"/>
          <p:cNvSpPr/>
          <p:nvPr/>
        </p:nvSpPr>
        <p:spPr>
          <a:xfrm>
            <a:off x="1841414" y="2627570"/>
            <a:ext cx="1010154" cy="2406338"/>
          </a:xfrm>
          <a:custGeom>
            <a:avLst/>
            <a:gdLst>
              <a:gd name="connsiteX0" fmla="*/ 1790700 w 1809750"/>
              <a:gd name="connsiteY0" fmla="*/ 590550 h 3886200"/>
              <a:gd name="connsiteX1" fmla="*/ 1790700 w 1809750"/>
              <a:gd name="connsiteY1" fmla="*/ 0 h 3886200"/>
              <a:gd name="connsiteX2" fmla="*/ 0 w 1809750"/>
              <a:gd name="connsiteY2" fmla="*/ 0 h 3886200"/>
              <a:gd name="connsiteX3" fmla="*/ 0 w 1809750"/>
              <a:gd name="connsiteY3" fmla="*/ 3886200 h 3886200"/>
              <a:gd name="connsiteX4" fmla="*/ 1809750 w 1809750"/>
              <a:gd name="connsiteY4" fmla="*/ 3886200 h 3886200"/>
              <a:gd name="connsiteX5" fmla="*/ 1809750 w 1809750"/>
              <a:gd name="connsiteY5" fmla="*/ 33528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0" h="3886200">
                <a:moveTo>
                  <a:pt x="1790700" y="590550"/>
                </a:moveTo>
                <a:lnTo>
                  <a:pt x="1790700" y="0"/>
                </a:lnTo>
                <a:lnTo>
                  <a:pt x="0" y="0"/>
                </a:lnTo>
                <a:lnTo>
                  <a:pt x="0" y="3886200"/>
                </a:lnTo>
                <a:lnTo>
                  <a:pt x="1809750" y="3886200"/>
                </a:lnTo>
                <a:lnTo>
                  <a:pt x="1809750" y="335280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80021" y="1492434"/>
            <a:ext cx="4000500" cy="899160"/>
            <a:chOff x="5443635" y="1432560"/>
            <a:chExt cx="4139785" cy="899160"/>
          </a:xfrm>
        </p:grpSpPr>
        <p:sp>
          <p:nvSpPr>
            <p:cNvPr id="15" name="矩形 14"/>
            <p:cNvSpPr/>
            <p:nvPr/>
          </p:nvSpPr>
          <p:spPr>
            <a:xfrm>
              <a:off x="5443635" y="1586230"/>
              <a:ext cx="696180" cy="557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2B7A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61430" y="1432560"/>
              <a:ext cx="3221990" cy="71374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dist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在此输入您的标题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61430" y="1961515"/>
              <a:ext cx="3221990" cy="37020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TEXT HERE  ADD YOUR TEXT HERE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80021" y="2690044"/>
            <a:ext cx="4000500" cy="769620"/>
            <a:chOff x="5443635" y="2630170"/>
            <a:chExt cx="4139785" cy="769620"/>
          </a:xfrm>
        </p:grpSpPr>
        <p:sp>
          <p:nvSpPr>
            <p:cNvPr id="19" name="矩形 18"/>
            <p:cNvSpPr/>
            <p:nvPr/>
          </p:nvSpPr>
          <p:spPr>
            <a:xfrm>
              <a:off x="5443635" y="2738755"/>
              <a:ext cx="696180" cy="557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BA07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361430" y="2630170"/>
              <a:ext cx="3221990" cy="528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dist" fontAlgn="t">
                <a:defRPr/>
              </a:pPr>
              <a:r>
                <a:rPr lang="zh-CN" altLang="en-US" sz="28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cs typeface="+mn-ea"/>
                  <a:sym typeface="+mn-lt"/>
                </a:rPr>
                <a:t>在此输入您的标题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61430" y="3060700"/>
              <a:ext cx="3221990" cy="3390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TEXT HERE  ADD YOUR TEXT HERE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80021" y="3758114"/>
            <a:ext cx="4000500" cy="826770"/>
            <a:chOff x="5443635" y="3698240"/>
            <a:chExt cx="4139785" cy="826770"/>
          </a:xfrm>
        </p:grpSpPr>
        <p:sp>
          <p:nvSpPr>
            <p:cNvPr id="23" name="矩形 22"/>
            <p:cNvSpPr/>
            <p:nvPr/>
          </p:nvSpPr>
          <p:spPr>
            <a:xfrm>
              <a:off x="5443635" y="3806825"/>
              <a:ext cx="696180" cy="557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2B7A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61430" y="3698240"/>
              <a:ext cx="3221990" cy="528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dist" fontAlgn="t">
                <a:defRPr/>
              </a:pPr>
              <a:r>
                <a:rPr lang="zh-CN" altLang="en-US" sz="28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cs typeface="+mn-ea"/>
                  <a:sym typeface="+mn-lt"/>
                </a:rPr>
                <a:t>在此输入您的标题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61430" y="4128770"/>
              <a:ext cx="3221990" cy="39624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TEXT HERE  ADD YOUR TEXT HERE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80021" y="4883334"/>
            <a:ext cx="4000500" cy="826770"/>
            <a:chOff x="5443635" y="4823460"/>
            <a:chExt cx="4139785" cy="826770"/>
          </a:xfrm>
        </p:grpSpPr>
        <p:sp>
          <p:nvSpPr>
            <p:cNvPr id="29" name="矩形 28"/>
            <p:cNvSpPr/>
            <p:nvPr/>
          </p:nvSpPr>
          <p:spPr>
            <a:xfrm>
              <a:off x="5443635" y="4932045"/>
              <a:ext cx="696180" cy="557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BA07A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361430" y="4823460"/>
              <a:ext cx="3221990" cy="528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dist" fontAlgn="t">
                <a:defRPr/>
              </a:pPr>
              <a:r>
                <a:rPr lang="zh-CN" altLang="en-US" sz="28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cs typeface="+mn-ea"/>
                  <a:sym typeface="+mn-lt"/>
                </a:rPr>
                <a:t>在此输入您的标题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361430" y="5253990"/>
              <a:ext cx="3221990" cy="39624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TEXT HERE  ADD YOUR TEXT HERE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" y="0"/>
            <a:ext cx="12423509" cy="6942724"/>
            <a:chOff x="2" y="0"/>
            <a:chExt cx="12423509" cy="6942724"/>
          </a:xfrm>
        </p:grpSpPr>
        <p:pic>
          <p:nvPicPr>
            <p:cNvPr id="26" name="图片 25" descr="图片包含 动物, 昆虫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022" b="42831"/>
            <a:stretch>
              <a:fillRect/>
            </a:stretch>
          </p:blipFill>
          <p:spPr>
            <a:xfrm rot="16200000">
              <a:off x="2647954" y="-2647952"/>
              <a:ext cx="6896093" cy="12191998"/>
            </a:xfrm>
            <a:prstGeom prst="rect">
              <a:avLst/>
            </a:prstGeom>
          </p:spPr>
        </p:pic>
        <p:pic>
          <p:nvPicPr>
            <p:cNvPr id="27" name="图片 26" descr="图片包含 墙壁, 文字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E2DDD9"/>
                </a:clrFrom>
                <a:clrTo>
                  <a:srgbClr val="E2DDD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00" t="70326" r="10217" b="11094"/>
            <a:stretch>
              <a:fillRect/>
            </a:stretch>
          </p:blipFill>
          <p:spPr>
            <a:xfrm>
              <a:off x="9448801" y="4031863"/>
              <a:ext cx="2974710" cy="2910861"/>
            </a:xfrm>
            <a:prstGeom prst="rect">
              <a:avLst/>
            </a:prstGeom>
          </p:spPr>
        </p:pic>
      </p:grp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04462" y="3463154"/>
            <a:ext cx="51011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Font typeface="Arial" panose="020B0604020202020204" pitchFamily="34" charset="0"/>
              <a:buNone/>
            </a:pPr>
            <a:r>
              <a:rPr lang="zh-CN" altLang="en-US" sz="36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填入章节标题内容文本</a:t>
            </a:r>
            <a:endParaRPr lang="en-US" altLang="zh-CN" sz="36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524100" y="2451437"/>
            <a:ext cx="297470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66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第一章</a:t>
            </a:r>
            <a:endParaRPr lang="en-US" altLang="zh-CN" sz="66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653345" y="4158032"/>
            <a:ext cx="5433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company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is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an association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or collection of individuals, whether natural persons, legal persons, or a mixture of both. </a:t>
            </a:r>
          </a:p>
        </p:txBody>
      </p:sp>
      <p:sp>
        <p:nvSpPr>
          <p:cNvPr id="14" name="任意多边形 18"/>
          <p:cNvSpPr/>
          <p:nvPr/>
        </p:nvSpPr>
        <p:spPr>
          <a:xfrm>
            <a:off x="1041500" y="1912994"/>
            <a:ext cx="1401192" cy="3363650"/>
          </a:xfrm>
          <a:custGeom>
            <a:avLst/>
            <a:gdLst>
              <a:gd name="connsiteX0" fmla="*/ 1790700 w 1809750"/>
              <a:gd name="connsiteY0" fmla="*/ 590550 h 3886200"/>
              <a:gd name="connsiteX1" fmla="*/ 1790700 w 1809750"/>
              <a:gd name="connsiteY1" fmla="*/ 0 h 3886200"/>
              <a:gd name="connsiteX2" fmla="*/ 0 w 1809750"/>
              <a:gd name="connsiteY2" fmla="*/ 0 h 3886200"/>
              <a:gd name="connsiteX3" fmla="*/ 0 w 1809750"/>
              <a:gd name="connsiteY3" fmla="*/ 3886200 h 3886200"/>
              <a:gd name="connsiteX4" fmla="*/ 1809750 w 1809750"/>
              <a:gd name="connsiteY4" fmla="*/ 3886200 h 3886200"/>
              <a:gd name="connsiteX5" fmla="*/ 1809750 w 1809750"/>
              <a:gd name="connsiteY5" fmla="*/ 33528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0" h="3886200">
                <a:moveTo>
                  <a:pt x="1790700" y="590550"/>
                </a:moveTo>
                <a:lnTo>
                  <a:pt x="1790700" y="0"/>
                </a:lnTo>
                <a:lnTo>
                  <a:pt x="0" y="0"/>
                </a:lnTo>
                <a:lnTo>
                  <a:pt x="0" y="3886200"/>
                </a:lnTo>
                <a:lnTo>
                  <a:pt x="1809750" y="3886200"/>
                </a:lnTo>
                <a:lnTo>
                  <a:pt x="1809750" y="3352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t="8440" r="6203" b="10136"/>
          <a:stretch>
            <a:fillRect/>
          </a:stretch>
        </p:blipFill>
        <p:spPr bwMode="auto">
          <a:xfrm>
            <a:off x="1010228" y="1131340"/>
            <a:ext cx="4298891" cy="523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ounded Rectangle 9"/>
          <p:cNvSpPr/>
          <p:nvPr/>
        </p:nvSpPr>
        <p:spPr>
          <a:xfrm>
            <a:off x="6452068" y="3754019"/>
            <a:ext cx="611472" cy="590960"/>
          </a:xfrm>
          <a:prstGeom prst="roundRect">
            <a:avLst>
              <a:gd name="adj" fmla="val 11445"/>
            </a:avLst>
          </a:prstGeom>
          <a:solidFill>
            <a:srgbClr val="85616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200">
              <a:defRPr/>
            </a:pPr>
            <a:endParaRPr lang="en-US" sz="213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Rounded Rectangle 13"/>
          <p:cNvSpPr/>
          <p:nvPr/>
        </p:nvSpPr>
        <p:spPr>
          <a:xfrm>
            <a:off x="9477929" y="3754019"/>
            <a:ext cx="611472" cy="590960"/>
          </a:xfrm>
          <a:prstGeom prst="roundRect">
            <a:avLst>
              <a:gd name="adj" fmla="val 11445"/>
            </a:avLst>
          </a:prstGeom>
          <a:solidFill>
            <a:srgbClr val="AB8F7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200">
              <a:defRPr/>
            </a:pPr>
            <a:endParaRPr lang="en-US" sz="213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1" name="Group 19"/>
          <p:cNvGrpSpPr/>
          <p:nvPr/>
        </p:nvGrpSpPr>
        <p:grpSpPr>
          <a:xfrm>
            <a:off x="6648565" y="3859069"/>
            <a:ext cx="218475" cy="380856"/>
            <a:chOff x="5734050" y="3273426"/>
            <a:chExt cx="117475" cy="204788"/>
          </a:xfrm>
          <a:solidFill>
            <a:sysClr val="window" lastClr="FFFFFF"/>
          </a:solidFill>
        </p:grpSpPr>
        <p:sp>
          <p:nvSpPr>
            <p:cNvPr id="22" name="Freeform 22"/>
            <p:cNvSpPr/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>
                <a:defRPr/>
              </a:pPr>
              <a:endParaRPr lang="en-US" sz="2135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9623401" y="3864699"/>
            <a:ext cx="300800" cy="420312"/>
          </a:xfrm>
          <a:custGeom>
            <a:avLst/>
            <a:gdLst>
              <a:gd name="T0" fmla="*/ 21 w 126"/>
              <a:gd name="T1" fmla="*/ 51 h 171"/>
              <a:gd name="T2" fmla="*/ 63 w 126"/>
              <a:gd name="T3" fmla="*/ 17 h 171"/>
              <a:gd name="T4" fmla="*/ 105 w 126"/>
              <a:gd name="T5" fmla="*/ 51 h 171"/>
              <a:gd name="T6" fmla="*/ 89 w 126"/>
              <a:gd name="T7" fmla="*/ 84 h 171"/>
              <a:gd name="T8" fmla="*/ 70 w 126"/>
              <a:gd name="T9" fmla="*/ 121 h 171"/>
              <a:gd name="T10" fmla="*/ 56 w 126"/>
              <a:gd name="T11" fmla="*/ 121 h 171"/>
              <a:gd name="T12" fmla="*/ 37 w 126"/>
              <a:gd name="T13" fmla="*/ 84 h 171"/>
              <a:gd name="T14" fmla="*/ 21 w 126"/>
              <a:gd name="T15" fmla="*/ 51 h 171"/>
              <a:gd name="T16" fmla="*/ 86 w 126"/>
              <a:gd name="T17" fmla="*/ 136 h 171"/>
              <a:gd name="T18" fmla="*/ 123 w 126"/>
              <a:gd name="T19" fmla="*/ 49 h 171"/>
              <a:gd name="T20" fmla="*/ 63 w 126"/>
              <a:gd name="T21" fmla="*/ 0 h 171"/>
              <a:gd name="T22" fmla="*/ 3 w 126"/>
              <a:gd name="T23" fmla="*/ 49 h 171"/>
              <a:gd name="T24" fmla="*/ 40 w 126"/>
              <a:gd name="T25" fmla="*/ 136 h 171"/>
              <a:gd name="T26" fmla="*/ 86 w 126"/>
              <a:gd name="T27" fmla="*/ 136 h 171"/>
              <a:gd name="T28" fmla="*/ 39 w 126"/>
              <a:gd name="T29" fmla="*/ 164 h 171"/>
              <a:gd name="T30" fmla="*/ 63 w 126"/>
              <a:gd name="T31" fmla="*/ 171 h 171"/>
              <a:gd name="T32" fmla="*/ 87 w 126"/>
              <a:gd name="T33" fmla="*/ 164 h 171"/>
              <a:gd name="T34" fmla="*/ 87 w 126"/>
              <a:gd name="T35" fmla="*/ 146 h 171"/>
              <a:gd name="T36" fmla="*/ 39 w 126"/>
              <a:gd name="T37" fmla="*/ 146 h 171"/>
              <a:gd name="T38" fmla="*/ 39 w 126"/>
              <a:gd name="T39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6" h="171">
                <a:moveTo>
                  <a:pt x="21" y="51"/>
                </a:moveTo>
                <a:cubicBezTo>
                  <a:pt x="23" y="29"/>
                  <a:pt x="38" y="17"/>
                  <a:pt x="63" y="17"/>
                </a:cubicBezTo>
                <a:cubicBezTo>
                  <a:pt x="88" y="17"/>
                  <a:pt x="103" y="29"/>
                  <a:pt x="105" y="51"/>
                </a:cubicBezTo>
                <a:cubicBezTo>
                  <a:pt x="106" y="63"/>
                  <a:pt x="99" y="71"/>
                  <a:pt x="89" y="84"/>
                </a:cubicBezTo>
                <a:cubicBezTo>
                  <a:pt x="82" y="94"/>
                  <a:pt x="74" y="106"/>
                  <a:pt x="70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2" y="106"/>
                  <a:pt x="44" y="94"/>
                  <a:pt x="37" y="84"/>
                </a:cubicBezTo>
                <a:cubicBezTo>
                  <a:pt x="27" y="71"/>
                  <a:pt x="20" y="63"/>
                  <a:pt x="21" y="51"/>
                </a:cubicBezTo>
                <a:close/>
                <a:moveTo>
                  <a:pt x="86" y="136"/>
                </a:moveTo>
                <a:cubicBezTo>
                  <a:pt x="86" y="99"/>
                  <a:pt x="126" y="87"/>
                  <a:pt x="123" y="49"/>
                </a:cubicBezTo>
                <a:cubicBezTo>
                  <a:pt x="121" y="26"/>
                  <a:pt x="105" y="0"/>
                  <a:pt x="63" y="0"/>
                </a:cubicBezTo>
                <a:cubicBezTo>
                  <a:pt x="21" y="0"/>
                  <a:pt x="5" y="26"/>
                  <a:pt x="3" y="49"/>
                </a:cubicBezTo>
                <a:cubicBezTo>
                  <a:pt x="0" y="87"/>
                  <a:pt x="40" y="99"/>
                  <a:pt x="40" y="136"/>
                </a:cubicBezTo>
                <a:cubicBezTo>
                  <a:pt x="86" y="136"/>
                  <a:pt x="86" y="136"/>
                  <a:pt x="86" y="136"/>
                </a:cubicBezTo>
                <a:close/>
                <a:moveTo>
                  <a:pt x="39" y="164"/>
                </a:moveTo>
                <a:cubicBezTo>
                  <a:pt x="46" y="168"/>
                  <a:pt x="53" y="171"/>
                  <a:pt x="63" y="171"/>
                </a:cubicBezTo>
                <a:cubicBezTo>
                  <a:pt x="72" y="171"/>
                  <a:pt x="80" y="168"/>
                  <a:pt x="87" y="164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39" y="146"/>
                  <a:pt x="39" y="146"/>
                  <a:pt x="39" y="146"/>
                </a:cubicBezTo>
                <a:cubicBezTo>
                  <a:pt x="39" y="164"/>
                  <a:pt x="39" y="164"/>
                  <a:pt x="39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>
              <a:defRPr/>
            </a:pPr>
            <a:endParaRPr lang="en-US" sz="2135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81485" y="4427126"/>
            <a:ext cx="2700115" cy="1010667"/>
            <a:chOff x="4414910" y="3092099"/>
            <a:chExt cx="2025086" cy="758000"/>
          </a:xfrm>
        </p:grpSpPr>
        <p:sp>
          <p:nvSpPr>
            <p:cNvPr id="26" name="文本框 25"/>
            <p:cNvSpPr txBox="1"/>
            <p:nvPr/>
          </p:nvSpPr>
          <p:spPr>
            <a:xfrm>
              <a:off x="4414910" y="3381221"/>
              <a:ext cx="2025086" cy="468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0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76"/>
            <p:cNvSpPr txBox="1"/>
            <p:nvPr/>
          </p:nvSpPr>
          <p:spPr>
            <a:xfrm>
              <a:off x="4449923" y="3092099"/>
              <a:ext cx="120332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defTabSz="1219200"/>
              <a:r>
                <a:rPr lang="en-US" altLang="zh-CN" sz="213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85485" y="4427126"/>
            <a:ext cx="2700115" cy="1010667"/>
            <a:chOff x="4414910" y="3092099"/>
            <a:chExt cx="2025086" cy="758000"/>
          </a:xfrm>
        </p:grpSpPr>
        <p:sp>
          <p:nvSpPr>
            <p:cNvPr id="29" name="文本框 28"/>
            <p:cNvSpPr txBox="1"/>
            <p:nvPr/>
          </p:nvSpPr>
          <p:spPr>
            <a:xfrm>
              <a:off x="4414910" y="3381221"/>
              <a:ext cx="2025086" cy="468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40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4449923" y="3092099"/>
              <a:ext cx="120332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defTabSz="1219200"/>
              <a:r>
                <a:rPr lang="en-US" altLang="zh-CN" sz="213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28170" y="1397000"/>
            <a:ext cx="5462816" cy="1963548"/>
            <a:chOff x="4763127" y="277751"/>
            <a:chExt cx="4009082" cy="1472661"/>
          </a:xfrm>
        </p:grpSpPr>
        <p:sp>
          <p:nvSpPr>
            <p:cNvPr id="32" name="文本框 31"/>
            <p:cNvSpPr txBox="1"/>
            <p:nvPr/>
          </p:nvSpPr>
          <p:spPr>
            <a:xfrm>
              <a:off x="4763127" y="277751"/>
              <a:ext cx="2873963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Add title here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63128" y="807462"/>
              <a:ext cx="4009081" cy="94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>
                <a:lnSpc>
                  <a:spcPct val="150000"/>
                </a:lnSpc>
                <a:defRPr/>
              </a:pP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0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</a:t>
              </a:r>
              <a:endParaRPr lang="en-US" altLang="zh-CN" sz="13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6" name="图片 35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3" t="18246" b="44529"/>
          <a:stretch>
            <a:fillRect/>
          </a:stretch>
        </p:blipFill>
        <p:spPr>
          <a:xfrm rot="16200000">
            <a:off x="1115064" y="2154940"/>
            <a:ext cx="4128194" cy="3005517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t="47706" r="42352"/>
          <a:stretch>
            <a:fillRect/>
          </a:stretch>
        </p:blipFill>
        <p:spPr>
          <a:xfrm rot="10800000" flipH="1">
            <a:off x="0" y="0"/>
            <a:ext cx="12173648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1930" y="1537380"/>
            <a:ext cx="6183339" cy="3545115"/>
            <a:chOff x="1340630" y="526511"/>
            <a:chExt cx="6183338" cy="35451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40630" y="526511"/>
              <a:ext cx="6183338" cy="3545114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33600" y="762000"/>
              <a:ext cx="4597400" cy="287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8" name="图表 7"/>
            <p:cNvGraphicFramePr/>
            <p:nvPr/>
          </p:nvGraphicFramePr>
          <p:xfrm>
            <a:off x="2557463" y="988015"/>
            <a:ext cx="3972605" cy="2479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6400800" y="1498453"/>
            <a:ext cx="5196568" cy="1415773"/>
            <a:chOff x="5584347" y="1874630"/>
            <a:chExt cx="3897426" cy="1061830"/>
          </a:xfrm>
        </p:grpSpPr>
        <p:sp>
          <p:nvSpPr>
            <p:cNvPr id="31" name="文本框 30"/>
            <p:cNvSpPr txBox="1"/>
            <p:nvPr/>
          </p:nvSpPr>
          <p:spPr>
            <a:xfrm>
              <a:off x="5683249" y="2243962"/>
              <a:ext cx="3798524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</a:t>
              </a:r>
              <a:r>
                <a:rPr lang="en-US" altLang="zh-CN">
                  <a:sym typeface="+mn-lt"/>
                </a:rPr>
                <a:t>Text Here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5584347" y="1874630"/>
              <a:ext cx="177798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5832" y="3498460"/>
            <a:ext cx="5196568" cy="1415773"/>
            <a:chOff x="5584347" y="1874630"/>
            <a:chExt cx="3897426" cy="1061830"/>
          </a:xfrm>
        </p:grpSpPr>
        <p:sp>
          <p:nvSpPr>
            <p:cNvPr id="34" name="文本框 33"/>
            <p:cNvSpPr txBox="1"/>
            <p:nvPr/>
          </p:nvSpPr>
          <p:spPr>
            <a:xfrm>
              <a:off x="5683249" y="2243962"/>
              <a:ext cx="3798524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Text Here</a:t>
              </a:r>
              <a:r>
                <a:rPr lang="zh-CN" altLang="en-US" dirty="0">
                  <a:sym typeface="+mn-lt"/>
                </a:rPr>
                <a:t> </a:t>
              </a:r>
              <a:r>
                <a:rPr lang="en-US" altLang="zh-CN" dirty="0">
                  <a:sym typeface="+mn-lt"/>
                </a:rPr>
                <a:t>Add You Text Here Add You </a:t>
              </a:r>
              <a:r>
                <a:rPr lang="en-US" altLang="zh-CN">
                  <a:sym typeface="+mn-lt"/>
                </a:rPr>
                <a:t>Text Here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5584347" y="1874630"/>
              <a:ext cx="177798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1219200"/>
              <a:r>
                <a:rPr lang="en-US" altLang="zh-CN" sz="2135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sz="2135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t="47706" r="42352"/>
          <a:stretch>
            <a:fillRect/>
          </a:stretch>
        </p:blipFill>
        <p:spPr>
          <a:xfrm rot="10800000" flipH="1">
            <a:off x="0" y="0"/>
            <a:ext cx="12173648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72831" y="1517146"/>
            <a:ext cx="1561693" cy="1561693"/>
            <a:chOff x="1372831" y="2317246"/>
            <a:chExt cx="1561693" cy="1561693"/>
          </a:xfrm>
        </p:grpSpPr>
        <p:sp>
          <p:nvSpPr>
            <p:cNvPr id="6151" name="Oval 7"/>
            <p:cNvSpPr/>
            <p:nvPr/>
          </p:nvSpPr>
          <p:spPr bwMode="auto">
            <a:xfrm>
              <a:off x="1372831" y="2317246"/>
              <a:ext cx="1561693" cy="1561693"/>
            </a:xfrm>
            <a:prstGeom prst="ellipse">
              <a:avLst/>
            </a:prstGeom>
            <a:solidFill>
              <a:srgbClr val="AB8F7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defTabSz="913765"/>
              <a:endParaRPr lang="en-US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1" name="KSO_Shape"/>
            <p:cNvSpPr/>
            <p:nvPr/>
          </p:nvSpPr>
          <p:spPr>
            <a:xfrm>
              <a:off x="1758390" y="2621843"/>
              <a:ext cx="790575" cy="95250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01046" y="1517940"/>
            <a:ext cx="1561693" cy="1561693"/>
            <a:chOff x="4001046" y="2318040"/>
            <a:chExt cx="1561693" cy="1561693"/>
          </a:xfrm>
        </p:grpSpPr>
        <p:sp>
          <p:nvSpPr>
            <p:cNvPr id="6153" name="Oval 9"/>
            <p:cNvSpPr/>
            <p:nvPr/>
          </p:nvSpPr>
          <p:spPr bwMode="auto">
            <a:xfrm>
              <a:off x="4001046" y="2318040"/>
              <a:ext cx="1561693" cy="1561693"/>
            </a:xfrm>
            <a:prstGeom prst="ellipse">
              <a:avLst/>
            </a:prstGeom>
            <a:solidFill>
              <a:srgbClr val="4E424C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defTabSz="913765"/>
              <a:endParaRPr lang="en-US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/>
            <p:cNvSpPr>
              <a:spLocks noChangeAspect="1"/>
            </p:cNvSpPr>
            <p:nvPr/>
          </p:nvSpPr>
          <p:spPr>
            <a:xfrm>
              <a:off x="4523130" y="2621843"/>
              <a:ext cx="517525" cy="952500"/>
            </a:xfrm>
            <a:custGeom>
              <a:avLst/>
              <a:gdLst/>
              <a:ahLst/>
              <a:cxnLst/>
              <a:rect l="l" t="t" r="r" b="b"/>
              <a:pathLst>
                <a:path w="1364908" h="2509016">
                  <a:moveTo>
                    <a:pt x="679534" y="247"/>
                  </a:moveTo>
                  <a:cubicBezTo>
                    <a:pt x="699929" y="-2303"/>
                    <a:pt x="720325" y="14693"/>
                    <a:pt x="745819" y="58884"/>
                  </a:cubicBezTo>
                  <a:lnTo>
                    <a:pt x="895387" y="351220"/>
                  </a:lnTo>
                  <a:cubicBezTo>
                    <a:pt x="940710" y="439600"/>
                    <a:pt x="924847" y="476994"/>
                    <a:pt x="857995" y="473594"/>
                  </a:cubicBezTo>
                  <a:lnTo>
                    <a:pt x="743104" y="473594"/>
                  </a:lnTo>
                  <a:lnTo>
                    <a:pt x="743104" y="1468922"/>
                  </a:lnTo>
                  <a:cubicBezTo>
                    <a:pt x="890060" y="1445109"/>
                    <a:pt x="1036130" y="1328371"/>
                    <a:pt x="1103732" y="1102457"/>
                  </a:cubicBezTo>
                  <a:lnTo>
                    <a:pt x="1103144" y="1102457"/>
                  </a:lnTo>
                  <a:lnTo>
                    <a:pt x="1103144" y="984086"/>
                  </a:lnTo>
                  <a:lnTo>
                    <a:pt x="1086766" y="984086"/>
                  </a:lnTo>
                  <a:cubicBezTo>
                    <a:pt x="1056042" y="984086"/>
                    <a:pt x="1031136" y="959180"/>
                    <a:pt x="1031136" y="928456"/>
                  </a:cubicBezTo>
                  <a:lnTo>
                    <a:pt x="1031136" y="684885"/>
                  </a:lnTo>
                  <a:cubicBezTo>
                    <a:pt x="1031136" y="654161"/>
                    <a:pt x="1056042" y="629255"/>
                    <a:pt x="1086766" y="629255"/>
                  </a:cubicBezTo>
                  <a:lnTo>
                    <a:pt x="1309278" y="629255"/>
                  </a:lnTo>
                  <a:cubicBezTo>
                    <a:pt x="1340002" y="629255"/>
                    <a:pt x="1364908" y="654161"/>
                    <a:pt x="1364908" y="684885"/>
                  </a:cubicBezTo>
                  <a:lnTo>
                    <a:pt x="1364908" y="928456"/>
                  </a:lnTo>
                  <a:cubicBezTo>
                    <a:pt x="1364908" y="959180"/>
                    <a:pt x="1340002" y="984086"/>
                    <a:pt x="1309278" y="984086"/>
                  </a:cubicBezTo>
                  <a:lnTo>
                    <a:pt x="1269304" y="984086"/>
                  </a:lnTo>
                  <a:lnTo>
                    <a:pt x="1269304" y="1092260"/>
                  </a:lnTo>
                  <a:lnTo>
                    <a:pt x="1269304" y="1102457"/>
                  </a:lnTo>
                  <a:lnTo>
                    <a:pt x="1267470" y="1102457"/>
                  </a:lnTo>
                  <a:cubicBezTo>
                    <a:pt x="1240490" y="1351685"/>
                    <a:pt x="1043717" y="1576576"/>
                    <a:pt x="743104" y="1645582"/>
                  </a:cubicBezTo>
                  <a:lnTo>
                    <a:pt x="743104" y="2018972"/>
                  </a:lnTo>
                  <a:cubicBezTo>
                    <a:pt x="843551" y="2051243"/>
                    <a:pt x="915695" y="2145690"/>
                    <a:pt x="915695" y="2256988"/>
                  </a:cubicBezTo>
                  <a:cubicBezTo>
                    <a:pt x="915695" y="2396179"/>
                    <a:pt x="802858" y="2509016"/>
                    <a:pt x="663667" y="2509016"/>
                  </a:cubicBezTo>
                  <a:cubicBezTo>
                    <a:pt x="524476" y="2509016"/>
                    <a:pt x="411639" y="2396179"/>
                    <a:pt x="411639" y="2256988"/>
                  </a:cubicBezTo>
                  <a:cubicBezTo>
                    <a:pt x="411639" y="2150048"/>
                    <a:pt x="478245" y="2058665"/>
                    <a:pt x="572456" y="2022627"/>
                  </a:cubicBezTo>
                  <a:lnTo>
                    <a:pt x="572456" y="1892711"/>
                  </a:lnTo>
                  <a:cubicBezTo>
                    <a:pt x="447428" y="1856743"/>
                    <a:pt x="94846" y="1729564"/>
                    <a:pt x="77761" y="1175820"/>
                  </a:cubicBezTo>
                  <a:cubicBezTo>
                    <a:pt x="30457" y="1149722"/>
                    <a:pt x="0" y="1098915"/>
                    <a:pt x="0" y="1040993"/>
                  </a:cubicBezTo>
                  <a:cubicBezTo>
                    <a:pt x="0" y="951698"/>
                    <a:pt x="72387" y="879311"/>
                    <a:pt x="161682" y="879311"/>
                  </a:cubicBezTo>
                  <a:cubicBezTo>
                    <a:pt x="250977" y="879311"/>
                    <a:pt x="323364" y="951698"/>
                    <a:pt x="323364" y="1040993"/>
                  </a:cubicBezTo>
                  <a:cubicBezTo>
                    <a:pt x="323364" y="1101607"/>
                    <a:pt x="290009" y="1154430"/>
                    <a:pt x="239451" y="1179967"/>
                  </a:cubicBezTo>
                  <a:cubicBezTo>
                    <a:pt x="217442" y="1402984"/>
                    <a:pt x="361225" y="1693577"/>
                    <a:pt x="572456" y="1738822"/>
                  </a:cubicBezTo>
                  <a:lnTo>
                    <a:pt x="572456" y="473594"/>
                  </a:lnTo>
                  <a:lnTo>
                    <a:pt x="507871" y="473594"/>
                  </a:lnTo>
                  <a:cubicBezTo>
                    <a:pt x="404760" y="473594"/>
                    <a:pt x="403628" y="412407"/>
                    <a:pt x="433088" y="361418"/>
                  </a:cubicBezTo>
                  <a:cubicBezTo>
                    <a:pt x="462548" y="310429"/>
                    <a:pt x="553195" y="159729"/>
                    <a:pt x="613248" y="58884"/>
                  </a:cubicBezTo>
                  <a:cubicBezTo>
                    <a:pt x="638743" y="24891"/>
                    <a:pt x="659138" y="2796"/>
                    <a:pt x="679534" y="24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48306" y="1517940"/>
            <a:ext cx="1561693" cy="1561693"/>
            <a:chOff x="6648306" y="2318040"/>
            <a:chExt cx="1561693" cy="1561693"/>
          </a:xfrm>
        </p:grpSpPr>
        <p:sp>
          <p:nvSpPr>
            <p:cNvPr id="6155" name="Oval 11"/>
            <p:cNvSpPr/>
            <p:nvPr/>
          </p:nvSpPr>
          <p:spPr bwMode="auto">
            <a:xfrm>
              <a:off x="6648306" y="2318040"/>
              <a:ext cx="1561693" cy="1561693"/>
            </a:xfrm>
            <a:prstGeom prst="ellipse">
              <a:avLst/>
            </a:prstGeom>
            <a:solidFill>
              <a:srgbClr val="7A5B6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defTabSz="913765"/>
              <a:endParaRPr lang="en-US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6" name="KSO_Shape"/>
            <p:cNvSpPr>
              <a:spLocks noChangeAspect="1"/>
            </p:cNvSpPr>
            <p:nvPr/>
          </p:nvSpPr>
          <p:spPr>
            <a:xfrm>
              <a:off x="6952903" y="2759955"/>
              <a:ext cx="952500" cy="676275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276522" y="1517940"/>
            <a:ext cx="1561693" cy="1561693"/>
            <a:chOff x="9276522" y="2318040"/>
            <a:chExt cx="1561693" cy="1561693"/>
          </a:xfrm>
        </p:grpSpPr>
        <p:sp>
          <p:nvSpPr>
            <p:cNvPr id="6160" name="Oval 16"/>
            <p:cNvSpPr/>
            <p:nvPr/>
          </p:nvSpPr>
          <p:spPr bwMode="auto">
            <a:xfrm>
              <a:off x="9276522" y="2318040"/>
              <a:ext cx="1561693" cy="1561693"/>
            </a:xfrm>
            <a:prstGeom prst="ellipse">
              <a:avLst/>
            </a:prstGeom>
            <a:solidFill>
              <a:srgbClr val="CCCBC6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defTabSz="913765"/>
              <a:endParaRPr lang="en-US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7" name="KSO_Shape"/>
            <p:cNvSpPr>
              <a:spLocks noChangeAspect="1"/>
            </p:cNvSpPr>
            <p:nvPr/>
          </p:nvSpPr>
          <p:spPr>
            <a:xfrm>
              <a:off x="9702562" y="2621843"/>
              <a:ext cx="709613" cy="952500"/>
            </a:xfrm>
            <a:custGeom>
              <a:avLst/>
              <a:gdLst/>
              <a:ahLst/>
              <a:cxnLst/>
              <a:rect l="l" t="t" r="r" b="b"/>
              <a:pathLst>
                <a:path w="1171576" h="1571810">
                  <a:moveTo>
                    <a:pt x="662070" y="927911"/>
                  </a:moveTo>
                  <a:lnTo>
                    <a:pt x="795754" y="1040206"/>
                  </a:lnTo>
                  <a:lnTo>
                    <a:pt x="662070" y="1184585"/>
                  </a:lnTo>
                  <a:close/>
                  <a:moveTo>
                    <a:pt x="662070" y="398563"/>
                  </a:moveTo>
                  <a:lnTo>
                    <a:pt x="795754" y="510858"/>
                  </a:lnTo>
                  <a:lnTo>
                    <a:pt x="662070" y="655237"/>
                  </a:lnTo>
                  <a:close/>
                  <a:moveTo>
                    <a:pt x="539081" y="115152"/>
                  </a:moveTo>
                  <a:cubicBezTo>
                    <a:pt x="540863" y="298745"/>
                    <a:pt x="542646" y="482338"/>
                    <a:pt x="544428" y="665931"/>
                  </a:cubicBezTo>
                  <a:lnTo>
                    <a:pt x="325186" y="430647"/>
                  </a:lnTo>
                  <a:lnTo>
                    <a:pt x="250323" y="510858"/>
                  </a:lnTo>
                  <a:lnTo>
                    <a:pt x="533733" y="788921"/>
                  </a:lnTo>
                  <a:lnTo>
                    <a:pt x="234281" y="1077679"/>
                  </a:lnTo>
                  <a:lnTo>
                    <a:pt x="309144" y="1152542"/>
                  </a:lnTo>
                  <a:lnTo>
                    <a:pt x="549775" y="922605"/>
                  </a:lnTo>
                  <a:cubicBezTo>
                    <a:pt x="547993" y="1102633"/>
                    <a:pt x="546210" y="1282661"/>
                    <a:pt x="544428" y="1462689"/>
                  </a:cubicBezTo>
                  <a:lnTo>
                    <a:pt x="950828" y="1066984"/>
                  </a:lnTo>
                  <a:lnTo>
                    <a:pt x="683460" y="783573"/>
                  </a:lnTo>
                  <a:lnTo>
                    <a:pt x="945481" y="516205"/>
                  </a:lnTo>
                  <a:close/>
                  <a:moveTo>
                    <a:pt x="585788" y="184"/>
                  </a:moveTo>
                  <a:cubicBezTo>
                    <a:pt x="1023610" y="9709"/>
                    <a:pt x="1171576" y="352004"/>
                    <a:pt x="1171576" y="785997"/>
                  </a:cubicBezTo>
                  <a:cubicBezTo>
                    <a:pt x="1171576" y="1219990"/>
                    <a:pt x="1080760" y="1571810"/>
                    <a:pt x="585788" y="1571810"/>
                  </a:cubicBezTo>
                  <a:cubicBezTo>
                    <a:pt x="90816" y="1571810"/>
                    <a:pt x="0" y="1219990"/>
                    <a:pt x="0" y="785997"/>
                  </a:cubicBezTo>
                  <a:cubicBezTo>
                    <a:pt x="0" y="352004"/>
                    <a:pt x="147966" y="-9341"/>
                    <a:pt x="585788" y="1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83514" y="3569865"/>
            <a:ext cx="2025086" cy="1043205"/>
            <a:chOff x="1127056" y="4369965"/>
            <a:chExt cx="2025086" cy="1043205"/>
          </a:xfrm>
        </p:grpSpPr>
        <p:sp>
          <p:nvSpPr>
            <p:cNvPr id="31" name="文本框 30"/>
            <p:cNvSpPr txBox="1"/>
            <p:nvPr/>
          </p:nvSpPr>
          <p:spPr>
            <a:xfrm>
              <a:off x="1127056" y="4903607"/>
              <a:ext cx="2025086" cy="509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243582" y="4369965"/>
              <a:ext cx="1777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19790" y="3569865"/>
            <a:ext cx="2025086" cy="1043205"/>
            <a:chOff x="3758494" y="4369965"/>
            <a:chExt cx="2025086" cy="1043205"/>
          </a:xfrm>
        </p:grpSpPr>
        <p:sp>
          <p:nvSpPr>
            <p:cNvPr id="33" name="文本框 32"/>
            <p:cNvSpPr txBox="1"/>
            <p:nvPr/>
          </p:nvSpPr>
          <p:spPr>
            <a:xfrm>
              <a:off x="3758494" y="4903607"/>
              <a:ext cx="2025086" cy="509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3875020" y="4369965"/>
              <a:ext cx="1777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56066" y="3569865"/>
            <a:ext cx="2025086" cy="1043205"/>
            <a:chOff x="6288334" y="4369965"/>
            <a:chExt cx="2025086" cy="1043205"/>
          </a:xfrm>
        </p:grpSpPr>
        <p:sp>
          <p:nvSpPr>
            <p:cNvPr id="35" name="文本框 34"/>
            <p:cNvSpPr txBox="1"/>
            <p:nvPr/>
          </p:nvSpPr>
          <p:spPr>
            <a:xfrm>
              <a:off x="6288334" y="4903607"/>
              <a:ext cx="2025086" cy="509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76"/>
            <p:cNvSpPr txBox="1"/>
            <p:nvPr/>
          </p:nvSpPr>
          <p:spPr>
            <a:xfrm>
              <a:off x="6404860" y="4369965"/>
              <a:ext cx="1777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92342" y="3569865"/>
            <a:ext cx="2025086" cy="1043205"/>
            <a:chOff x="9035884" y="4369965"/>
            <a:chExt cx="2025086" cy="1043205"/>
          </a:xfrm>
        </p:grpSpPr>
        <p:sp>
          <p:nvSpPr>
            <p:cNvPr id="37" name="文本框 36"/>
            <p:cNvSpPr txBox="1"/>
            <p:nvPr/>
          </p:nvSpPr>
          <p:spPr>
            <a:xfrm>
              <a:off x="9035884" y="4903607"/>
              <a:ext cx="2025086" cy="509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Welcome to download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this Welcome to download this 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9152410" y="4369965"/>
              <a:ext cx="1777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Title Here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43891" y="2918251"/>
            <a:ext cx="5423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BUSINESS 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126" y="4620981"/>
            <a:ext cx="11200759" cy="1572092"/>
            <a:chOff x="367126" y="4716231"/>
            <a:chExt cx="11200759" cy="1572092"/>
          </a:xfrm>
        </p:grpSpPr>
        <p:sp>
          <p:nvSpPr>
            <p:cNvPr id="6" name="文本框 5"/>
            <p:cNvSpPr txBox="1"/>
            <p:nvPr/>
          </p:nvSpPr>
          <p:spPr>
            <a:xfrm>
              <a:off x="719424" y="5087994"/>
              <a:ext cx="108484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add you text here add you text here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add you text here add you text here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add you text here add you text here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add you text here add you text here add you text here add you text 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hereadd you text here add you text here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add you text here add you text here add you text here add you text here</a:t>
              </a: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7126" y="4716231"/>
              <a:ext cx="24227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Add title here</a:t>
              </a:r>
            </a:p>
          </p:txBody>
        </p:sp>
      </p:grpSp>
      <p:sp>
        <p:nvSpPr>
          <p:cNvPr id="10" name="Rectangle 1"/>
          <p:cNvSpPr/>
          <p:nvPr/>
        </p:nvSpPr>
        <p:spPr>
          <a:xfrm>
            <a:off x="798681" y="1355127"/>
            <a:ext cx="5621787" cy="2774420"/>
          </a:xfrm>
          <a:prstGeom prst="rect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42844" y="1855698"/>
            <a:ext cx="4733460" cy="1387877"/>
            <a:chOff x="5726793" y="1752940"/>
            <a:chExt cx="4574287" cy="1370360"/>
          </a:xfrm>
        </p:grpSpPr>
        <p:sp>
          <p:nvSpPr>
            <p:cNvPr id="13" name="文本框 12"/>
            <p:cNvSpPr txBox="1"/>
            <p:nvPr/>
          </p:nvSpPr>
          <p:spPr>
            <a:xfrm>
              <a:off x="5770335" y="2310958"/>
              <a:ext cx="4530745" cy="812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add you text here add you text here</a:t>
              </a: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76"/>
            <p:cNvSpPr txBox="1"/>
            <p:nvPr/>
          </p:nvSpPr>
          <p:spPr>
            <a:xfrm>
              <a:off x="5726793" y="1752940"/>
              <a:ext cx="18932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Add Title Here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片 11" descr="图片包含 动物, 昆虫&#10;&#10;已生成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4" r="23432" b="28055"/>
          <a:stretch>
            <a:fillRect/>
          </a:stretch>
        </p:blipFill>
        <p:spPr>
          <a:xfrm rot="16200000">
            <a:off x="7518599" y="254827"/>
            <a:ext cx="2776584" cy="497285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61125" y="4836620"/>
            <a:ext cx="692151" cy="692151"/>
            <a:chOff x="1388284" y="3793008"/>
            <a:chExt cx="519113" cy="519113"/>
          </a:xfrm>
        </p:grpSpPr>
        <p:sp>
          <p:nvSpPr>
            <p:cNvPr id="70" name="Oval 51"/>
            <p:cNvSpPr/>
            <p:nvPr/>
          </p:nvSpPr>
          <p:spPr bwMode="auto">
            <a:xfrm>
              <a:off x="1388284" y="3793008"/>
              <a:ext cx="519113" cy="519113"/>
            </a:xfrm>
            <a:prstGeom prst="ellipse">
              <a:avLst/>
            </a:prstGeom>
            <a:solidFill>
              <a:srgbClr val="B7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496089" y="3914555"/>
              <a:ext cx="290801" cy="247505"/>
            </a:xfrm>
            <a:custGeom>
              <a:avLst/>
              <a:gdLst>
                <a:gd name="T0" fmla="*/ 93 w 171"/>
                <a:gd name="T1" fmla="*/ 120 h 145"/>
                <a:gd name="T2" fmla="*/ 78 w 171"/>
                <a:gd name="T3" fmla="*/ 120 h 145"/>
                <a:gd name="T4" fmla="*/ 78 w 171"/>
                <a:gd name="T5" fmla="*/ 102 h 145"/>
                <a:gd name="T6" fmla="*/ 4 w 171"/>
                <a:gd name="T7" fmla="*/ 102 h 145"/>
                <a:gd name="T8" fmla="*/ 6 w 171"/>
                <a:gd name="T9" fmla="*/ 131 h 145"/>
                <a:gd name="T10" fmla="*/ 21 w 171"/>
                <a:gd name="T11" fmla="*/ 145 h 145"/>
                <a:gd name="T12" fmla="*/ 150 w 171"/>
                <a:gd name="T13" fmla="*/ 145 h 145"/>
                <a:gd name="T14" fmla="*/ 165 w 171"/>
                <a:gd name="T15" fmla="*/ 131 h 145"/>
                <a:gd name="T16" fmla="*/ 167 w 171"/>
                <a:gd name="T17" fmla="*/ 102 h 145"/>
                <a:gd name="T18" fmla="*/ 93 w 171"/>
                <a:gd name="T19" fmla="*/ 102 h 145"/>
                <a:gd name="T20" fmla="*/ 93 w 171"/>
                <a:gd name="T21" fmla="*/ 120 h 145"/>
                <a:gd name="T22" fmla="*/ 65 w 171"/>
                <a:gd name="T23" fmla="*/ 16 h 145"/>
                <a:gd name="T24" fmla="*/ 72 w 171"/>
                <a:gd name="T25" fmla="*/ 12 h 145"/>
                <a:gd name="T26" fmla="*/ 98 w 171"/>
                <a:gd name="T27" fmla="*/ 12 h 145"/>
                <a:gd name="T28" fmla="*/ 105 w 171"/>
                <a:gd name="T29" fmla="*/ 16 h 145"/>
                <a:gd name="T30" fmla="*/ 110 w 171"/>
                <a:gd name="T31" fmla="*/ 25 h 145"/>
                <a:gd name="T32" fmla="*/ 60 w 171"/>
                <a:gd name="T33" fmla="*/ 25 h 145"/>
                <a:gd name="T34" fmla="*/ 65 w 171"/>
                <a:gd name="T35" fmla="*/ 16 h 145"/>
                <a:gd name="T36" fmla="*/ 78 w 171"/>
                <a:gd name="T37" fmla="*/ 77 h 145"/>
                <a:gd name="T38" fmla="*/ 93 w 171"/>
                <a:gd name="T39" fmla="*/ 77 h 145"/>
                <a:gd name="T40" fmla="*/ 93 w 171"/>
                <a:gd name="T41" fmla="*/ 94 h 145"/>
                <a:gd name="T42" fmla="*/ 171 w 171"/>
                <a:gd name="T43" fmla="*/ 94 h 145"/>
                <a:gd name="T44" fmla="*/ 169 w 171"/>
                <a:gd name="T45" fmla="*/ 44 h 145"/>
                <a:gd name="T46" fmla="*/ 152 w 171"/>
                <a:gd name="T47" fmla="*/ 25 h 145"/>
                <a:gd name="T48" fmla="*/ 125 w 171"/>
                <a:gd name="T49" fmla="*/ 25 h 145"/>
                <a:gd name="T50" fmla="*/ 114 w 171"/>
                <a:gd name="T51" fmla="*/ 6 h 145"/>
                <a:gd name="T52" fmla="*/ 104 w 171"/>
                <a:gd name="T53" fmla="*/ 0 h 145"/>
                <a:gd name="T54" fmla="*/ 66 w 171"/>
                <a:gd name="T55" fmla="*/ 0 h 145"/>
                <a:gd name="T56" fmla="*/ 56 w 171"/>
                <a:gd name="T57" fmla="*/ 6 h 145"/>
                <a:gd name="T58" fmla="*/ 46 w 171"/>
                <a:gd name="T59" fmla="*/ 25 h 145"/>
                <a:gd name="T60" fmla="*/ 18 w 171"/>
                <a:gd name="T61" fmla="*/ 25 h 145"/>
                <a:gd name="T62" fmla="*/ 1 w 171"/>
                <a:gd name="T63" fmla="*/ 44 h 145"/>
                <a:gd name="T64" fmla="*/ 0 w 171"/>
                <a:gd name="T65" fmla="*/ 94 h 145"/>
                <a:gd name="T66" fmla="*/ 78 w 171"/>
                <a:gd name="T67" fmla="*/ 94 h 145"/>
                <a:gd name="T68" fmla="*/ 78 w 171"/>
                <a:gd name="T69" fmla="*/ 7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145">
                  <a:moveTo>
                    <a:pt x="93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5" y="118"/>
                    <a:pt x="6" y="131"/>
                  </a:cubicBezTo>
                  <a:cubicBezTo>
                    <a:pt x="6" y="136"/>
                    <a:pt x="7" y="145"/>
                    <a:pt x="21" y="145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63" y="145"/>
                    <a:pt x="165" y="136"/>
                    <a:pt x="165" y="131"/>
                  </a:cubicBezTo>
                  <a:cubicBezTo>
                    <a:pt x="166" y="117"/>
                    <a:pt x="167" y="102"/>
                    <a:pt x="167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5" y="16"/>
                  </a:moveTo>
                  <a:cubicBezTo>
                    <a:pt x="67" y="12"/>
                    <a:pt x="68" y="12"/>
                    <a:pt x="72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3" y="12"/>
                    <a:pt x="103" y="12"/>
                    <a:pt x="105" y="16"/>
                  </a:cubicBezTo>
                  <a:cubicBezTo>
                    <a:pt x="106" y="17"/>
                    <a:pt x="108" y="21"/>
                    <a:pt x="11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2" y="21"/>
                    <a:pt x="64" y="17"/>
                    <a:pt x="65" y="16"/>
                  </a:cubicBezTo>
                  <a:close/>
                  <a:moveTo>
                    <a:pt x="78" y="77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94"/>
                    <a:pt x="170" y="56"/>
                    <a:pt x="169" y="44"/>
                  </a:cubicBezTo>
                  <a:cubicBezTo>
                    <a:pt x="169" y="32"/>
                    <a:pt x="165" y="25"/>
                    <a:pt x="152" y="25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0" y="17"/>
                    <a:pt x="116" y="9"/>
                    <a:pt x="114" y="6"/>
                  </a:cubicBezTo>
                  <a:cubicBezTo>
                    <a:pt x="112" y="1"/>
                    <a:pt x="111" y="0"/>
                    <a:pt x="10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0" y="0"/>
                    <a:pt x="59" y="1"/>
                    <a:pt x="56" y="6"/>
                  </a:cubicBezTo>
                  <a:cubicBezTo>
                    <a:pt x="55" y="9"/>
                    <a:pt x="50" y="17"/>
                    <a:pt x="46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25"/>
                    <a:pt x="2" y="32"/>
                    <a:pt x="1" y="44"/>
                  </a:cubicBezTo>
                  <a:cubicBezTo>
                    <a:pt x="1" y="55"/>
                    <a:pt x="0" y="94"/>
                    <a:pt x="0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77"/>
                    <a:pt x="78" y="77"/>
                    <a:pt x="78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477351" y="4836620"/>
            <a:ext cx="692151" cy="692151"/>
            <a:chOff x="4899159" y="3795343"/>
            <a:chExt cx="519113" cy="519113"/>
          </a:xfrm>
        </p:grpSpPr>
        <p:sp>
          <p:nvSpPr>
            <p:cNvPr id="73" name="Oval 54"/>
            <p:cNvSpPr/>
            <p:nvPr/>
          </p:nvSpPr>
          <p:spPr bwMode="auto">
            <a:xfrm>
              <a:off x="4899159" y="3795343"/>
              <a:ext cx="519113" cy="519113"/>
            </a:xfrm>
            <a:prstGeom prst="ellipse">
              <a:avLst/>
            </a:prstGeom>
            <a:solidFill>
              <a:srgbClr val="7A5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040446" y="3897340"/>
              <a:ext cx="236538" cy="320675"/>
            </a:xfrm>
            <a:custGeom>
              <a:avLst/>
              <a:gdLst>
                <a:gd name="T0" fmla="*/ 21 w 126"/>
                <a:gd name="T1" fmla="*/ 51 h 171"/>
                <a:gd name="T2" fmla="*/ 63 w 126"/>
                <a:gd name="T3" fmla="*/ 17 h 171"/>
                <a:gd name="T4" fmla="*/ 105 w 126"/>
                <a:gd name="T5" fmla="*/ 51 h 171"/>
                <a:gd name="T6" fmla="*/ 89 w 126"/>
                <a:gd name="T7" fmla="*/ 84 h 171"/>
                <a:gd name="T8" fmla="*/ 70 w 126"/>
                <a:gd name="T9" fmla="*/ 121 h 171"/>
                <a:gd name="T10" fmla="*/ 56 w 126"/>
                <a:gd name="T11" fmla="*/ 121 h 171"/>
                <a:gd name="T12" fmla="*/ 37 w 126"/>
                <a:gd name="T13" fmla="*/ 84 h 171"/>
                <a:gd name="T14" fmla="*/ 21 w 126"/>
                <a:gd name="T15" fmla="*/ 51 h 171"/>
                <a:gd name="T16" fmla="*/ 86 w 126"/>
                <a:gd name="T17" fmla="*/ 136 h 171"/>
                <a:gd name="T18" fmla="*/ 123 w 126"/>
                <a:gd name="T19" fmla="*/ 49 h 171"/>
                <a:gd name="T20" fmla="*/ 63 w 126"/>
                <a:gd name="T21" fmla="*/ 0 h 171"/>
                <a:gd name="T22" fmla="*/ 3 w 126"/>
                <a:gd name="T23" fmla="*/ 49 h 171"/>
                <a:gd name="T24" fmla="*/ 40 w 126"/>
                <a:gd name="T25" fmla="*/ 136 h 171"/>
                <a:gd name="T26" fmla="*/ 86 w 126"/>
                <a:gd name="T27" fmla="*/ 136 h 171"/>
                <a:gd name="T28" fmla="*/ 39 w 126"/>
                <a:gd name="T29" fmla="*/ 164 h 171"/>
                <a:gd name="T30" fmla="*/ 63 w 126"/>
                <a:gd name="T31" fmla="*/ 171 h 171"/>
                <a:gd name="T32" fmla="*/ 87 w 126"/>
                <a:gd name="T33" fmla="*/ 164 h 171"/>
                <a:gd name="T34" fmla="*/ 87 w 126"/>
                <a:gd name="T35" fmla="*/ 146 h 171"/>
                <a:gd name="T36" fmla="*/ 39 w 126"/>
                <a:gd name="T37" fmla="*/ 146 h 171"/>
                <a:gd name="T38" fmla="*/ 39 w 126"/>
                <a:gd name="T39" fmla="*/ 1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171">
                  <a:moveTo>
                    <a:pt x="21" y="51"/>
                  </a:moveTo>
                  <a:cubicBezTo>
                    <a:pt x="23" y="29"/>
                    <a:pt x="38" y="17"/>
                    <a:pt x="63" y="17"/>
                  </a:cubicBezTo>
                  <a:cubicBezTo>
                    <a:pt x="88" y="17"/>
                    <a:pt x="103" y="29"/>
                    <a:pt x="105" y="51"/>
                  </a:cubicBezTo>
                  <a:cubicBezTo>
                    <a:pt x="106" y="63"/>
                    <a:pt x="99" y="71"/>
                    <a:pt x="89" y="84"/>
                  </a:cubicBezTo>
                  <a:cubicBezTo>
                    <a:pt x="82" y="94"/>
                    <a:pt x="74" y="106"/>
                    <a:pt x="70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2" y="106"/>
                    <a:pt x="44" y="94"/>
                    <a:pt x="37" y="84"/>
                  </a:cubicBezTo>
                  <a:cubicBezTo>
                    <a:pt x="27" y="71"/>
                    <a:pt x="20" y="63"/>
                    <a:pt x="21" y="51"/>
                  </a:cubicBezTo>
                  <a:close/>
                  <a:moveTo>
                    <a:pt x="86" y="136"/>
                  </a:moveTo>
                  <a:cubicBezTo>
                    <a:pt x="86" y="99"/>
                    <a:pt x="126" y="87"/>
                    <a:pt x="123" y="49"/>
                  </a:cubicBezTo>
                  <a:cubicBezTo>
                    <a:pt x="121" y="26"/>
                    <a:pt x="105" y="0"/>
                    <a:pt x="63" y="0"/>
                  </a:cubicBezTo>
                  <a:cubicBezTo>
                    <a:pt x="21" y="0"/>
                    <a:pt x="5" y="26"/>
                    <a:pt x="3" y="49"/>
                  </a:cubicBezTo>
                  <a:cubicBezTo>
                    <a:pt x="0" y="87"/>
                    <a:pt x="40" y="99"/>
                    <a:pt x="40" y="136"/>
                  </a:cubicBezTo>
                  <a:cubicBezTo>
                    <a:pt x="86" y="136"/>
                    <a:pt x="86" y="136"/>
                    <a:pt x="86" y="136"/>
                  </a:cubicBezTo>
                  <a:close/>
                  <a:moveTo>
                    <a:pt x="39" y="164"/>
                  </a:moveTo>
                  <a:cubicBezTo>
                    <a:pt x="46" y="168"/>
                    <a:pt x="53" y="171"/>
                    <a:pt x="63" y="171"/>
                  </a:cubicBezTo>
                  <a:cubicBezTo>
                    <a:pt x="72" y="171"/>
                    <a:pt x="80" y="168"/>
                    <a:pt x="87" y="164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39" y="164"/>
                    <a:pt x="39" y="164"/>
                    <a:pt x="39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97016" y="4567646"/>
            <a:ext cx="3907577" cy="1204857"/>
            <a:chOff x="4763129" y="277751"/>
            <a:chExt cx="2930683" cy="903643"/>
          </a:xfrm>
        </p:grpSpPr>
        <p:sp>
          <p:nvSpPr>
            <p:cNvPr id="19" name="文本框 18"/>
            <p:cNvSpPr txBox="1"/>
            <p:nvPr/>
          </p:nvSpPr>
          <p:spPr>
            <a:xfrm>
              <a:off x="4819847" y="277751"/>
              <a:ext cx="17818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Add title here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63129" y="689287"/>
              <a:ext cx="2930683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endParaRPr lang="en-US" altLang="zh-CN" sz="1465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20810" y="4548636"/>
            <a:ext cx="3907577" cy="1204857"/>
            <a:chOff x="4763129" y="277751"/>
            <a:chExt cx="2930683" cy="903643"/>
          </a:xfrm>
        </p:grpSpPr>
        <p:sp>
          <p:nvSpPr>
            <p:cNvPr id="22" name="文本框 21"/>
            <p:cNvSpPr txBox="1"/>
            <p:nvPr/>
          </p:nvSpPr>
          <p:spPr>
            <a:xfrm>
              <a:off x="4819847" y="277751"/>
              <a:ext cx="17818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200"/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Add title here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63129" y="689287"/>
              <a:ext cx="2930683" cy="49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Add You Text Here Add You Text Here</a:t>
              </a:r>
              <a:r>
                <a:rPr lang="zh-CN" altLang="en-US" sz="146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 </a:t>
              </a:r>
              <a:endParaRPr lang="en-US" altLang="zh-CN" sz="1465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 descr="图片包含 文字, 墙壁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0" r="59925"/>
          <a:stretch>
            <a:fillRect/>
          </a:stretch>
        </p:blipFill>
        <p:spPr>
          <a:xfrm rot="16200000">
            <a:off x="4739734" y="-2562605"/>
            <a:ext cx="2672458" cy="10265623"/>
          </a:xfrm>
          <a:prstGeom prst="rect">
            <a:avLst/>
          </a:prstGeom>
        </p:spPr>
      </p:pic>
      <p:sp>
        <p:nvSpPr>
          <p:cNvPr id="24" name="Rectangle 1"/>
          <p:cNvSpPr/>
          <p:nvPr/>
        </p:nvSpPr>
        <p:spPr>
          <a:xfrm>
            <a:off x="938165" y="1233977"/>
            <a:ext cx="350275" cy="2672459"/>
          </a:xfrm>
          <a:prstGeom prst="rect">
            <a:avLst/>
          </a:prstGeom>
          <a:solidFill>
            <a:srgbClr val="7A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" y="0"/>
            <a:ext cx="12423509" cy="6942724"/>
            <a:chOff x="2" y="0"/>
            <a:chExt cx="12423509" cy="6942724"/>
          </a:xfrm>
        </p:grpSpPr>
        <p:pic>
          <p:nvPicPr>
            <p:cNvPr id="26" name="图片 25" descr="图片包含 动物, 昆虫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022" b="42831"/>
            <a:stretch>
              <a:fillRect/>
            </a:stretch>
          </p:blipFill>
          <p:spPr>
            <a:xfrm rot="16200000">
              <a:off x="2647954" y="-2647952"/>
              <a:ext cx="6896093" cy="12191998"/>
            </a:xfrm>
            <a:prstGeom prst="rect">
              <a:avLst/>
            </a:prstGeom>
          </p:spPr>
        </p:pic>
        <p:pic>
          <p:nvPicPr>
            <p:cNvPr id="27" name="图片 26" descr="图片包含 墙壁, 文字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E2DDD9"/>
                </a:clrFrom>
                <a:clrTo>
                  <a:srgbClr val="E2DDD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00" t="70326" r="10217" b="11094"/>
            <a:stretch>
              <a:fillRect/>
            </a:stretch>
          </p:blipFill>
          <p:spPr>
            <a:xfrm>
              <a:off x="9448801" y="4031863"/>
              <a:ext cx="2974710" cy="2910861"/>
            </a:xfrm>
            <a:prstGeom prst="rect">
              <a:avLst/>
            </a:prstGeom>
          </p:spPr>
        </p:pic>
      </p:grp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04462" y="3463154"/>
            <a:ext cx="51011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Font typeface="Arial" panose="020B0604020202020204" pitchFamily="34" charset="0"/>
              <a:buNone/>
            </a:pPr>
            <a:r>
              <a:rPr lang="zh-CN" altLang="en-US" sz="36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填入章节标题内容文本</a:t>
            </a:r>
            <a:endParaRPr lang="en-US" altLang="zh-CN" sz="36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524100" y="2451437"/>
            <a:ext cx="297470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6600" cap="all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第二章</a:t>
            </a:r>
            <a:endParaRPr lang="en-US" altLang="zh-CN" sz="6600" cap="all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653345" y="4158032"/>
            <a:ext cx="5433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company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is </a:t>
            </a:r>
            <a:r>
              <a:rPr lang="en-US" sz="1000" spc="198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an association </a:t>
            </a:r>
            <a:r>
              <a:rPr lang="en-US" sz="1000" spc="198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rPr>
              <a:t>or collection of individuals, whether natural persons, legal persons, or a mixture of both. </a:t>
            </a:r>
          </a:p>
        </p:txBody>
      </p:sp>
      <p:sp>
        <p:nvSpPr>
          <p:cNvPr id="14" name="任意多边形 18"/>
          <p:cNvSpPr/>
          <p:nvPr/>
        </p:nvSpPr>
        <p:spPr>
          <a:xfrm>
            <a:off x="1041500" y="1912994"/>
            <a:ext cx="1401192" cy="3363650"/>
          </a:xfrm>
          <a:custGeom>
            <a:avLst/>
            <a:gdLst>
              <a:gd name="connsiteX0" fmla="*/ 1790700 w 1809750"/>
              <a:gd name="connsiteY0" fmla="*/ 590550 h 3886200"/>
              <a:gd name="connsiteX1" fmla="*/ 1790700 w 1809750"/>
              <a:gd name="connsiteY1" fmla="*/ 0 h 3886200"/>
              <a:gd name="connsiteX2" fmla="*/ 0 w 1809750"/>
              <a:gd name="connsiteY2" fmla="*/ 0 h 3886200"/>
              <a:gd name="connsiteX3" fmla="*/ 0 w 1809750"/>
              <a:gd name="connsiteY3" fmla="*/ 3886200 h 3886200"/>
              <a:gd name="connsiteX4" fmla="*/ 1809750 w 1809750"/>
              <a:gd name="connsiteY4" fmla="*/ 3886200 h 3886200"/>
              <a:gd name="connsiteX5" fmla="*/ 1809750 w 1809750"/>
              <a:gd name="connsiteY5" fmla="*/ 33528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0" h="3886200">
                <a:moveTo>
                  <a:pt x="1790700" y="590550"/>
                </a:moveTo>
                <a:lnTo>
                  <a:pt x="1790700" y="0"/>
                </a:lnTo>
                <a:lnTo>
                  <a:pt x="0" y="0"/>
                </a:lnTo>
                <a:lnTo>
                  <a:pt x="0" y="3886200"/>
                </a:lnTo>
                <a:lnTo>
                  <a:pt x="1809750" y="3886200"/>
                </a:lnTo>
                <a:lnTo>
                  <a:pt x="1809750" y="3352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5thndl5">
      <a:majorFont>
        <a:latin typeface="Arial"/>
        <a:ea typeface="STKaiti"/>
        <a:cs typeface=""/>
      </a:majorFont>
      <a:minorFont>
        <a:latin typeface="Arial"/>
        <a:ea typeface="STKa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</Words>
  <Application>Microsoft Office PowerPoint</Application>
  <PresentationFormat>宽屏</PresentationFormat>
  <Paragraphs>142</Paragraphs>
  <Slides>18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Calibri Light</vt:lpstr>
      <vt:lpstr>华文楷体</vt:lpstr>
      <vt:lpstr>等线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风云办公</dc:creator>
  <cp:lastModifiedBy>Windows 用户</cp:lastModifiedBy>
  <cp:revision>475</cp:revision>
  <dcterms:created xsi:type="dcterms:W3CDTF">2019-02-18T19:55:00Z</dcterms:created>
  <dcterms:modified xsi:type="dcterms:W3CDTF">2020-06-08T08:39:14Z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2052-11.1.0.9292</vt:lpwstr>
  </property>
</Properties>
</file>